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ags/tag1.xml" ContentType="application/vnd.openxmlformats-officedocument.presentationml.tags+xml"/>
  <Override PartName="/ppt/theme/themeOverride5.xml" ContentType="application/vnd.openxmlformats-officedocument.themeOverride+xml"/>
  <Override PartName="/ppt/tags/tag2.xml" ContentType="application/vnd.openxmlformats-officedocument.presentationml.tags+xml"/>
  <Override PartName="/ppt/theme/themeOverride6.xml" ContentType="application/vnd.openxmlformats-officedocument.themeOverride+xml"/>
  <Override PartName="/ppt/tags/tag3.xml" ContentType="application/vnd.openxmlformats-officedocument.presentationml.tags+xml"/>
  <Override PartName="/ppt/theme/themeOverride7.xml" ContentType="application/vnd.openxmlformats-officedocument.themeOverride+xml"/>
  <Override PartName="/ppt/tags/tag4.xml" ContentType="application/vnd.openxmlformats-officedocument.presentationml.tags+xml"/>
  <Override PartName="/ppt/theme/themeOverride8.xml" ContentType="application/vnd.openxmlformats-officedocument.themeOverride+xml"/>
  <Override PartName="/ppt/tags/tag5.xml" ContentType="application/vnd.openxmlformats-officedocument.presentationml.tags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0.xml" ContentType="application/vnd.openxmlformats-officedocument.themeOverride+xml"/>
  <Override PartName="/ppt/tags/tag6.xml" ContentType="application/vnd.openxmlformats-officedocument.presentationml.tags+xml"/>
  <Override PartName="/ppt/theme/themeOverride11.xml" ContentType="application/vnd.openxmlformats-officedocument.themeOverride+xml"/>
  <Override PartName="/ppt/tags/tag7.xml" ContentType="application/vnd.openxmlformats-officedocument.presentationml.tags+xml"/>
  <Override PartName="/ppt/theme/themeOverride12.xml" ContentType="application/vnd.openxmlformats-officedocument.themeOverride+xml"/>
  <Override PartName="/ppt/tags/tag8.xml" ContentType="application/vnd.openxmlformats-officedocument.presentationml.tags+xml"/>
  <Override PartName="/ppt/theme/themeOverride13.xml" ContentType="application/vnd.openxmlformats-officedocument.themeOverride+xml"/>
  <Override PartName="/ppt/tags/tag9.xml" ContentType="application/vnd.openxmlformats-officedocument.presentationml.tags+xml"/>
  <Override PartName="/ppt/theme/themeOverride1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5.xml" ContentType="application/vnd.openxmlformats-officedocument.themeOverride+xml"/>
  <Override PartName="/ppt/tags/tag10.xml" ContentType="application/vnd.openxmlformats-officedocument.presentationml.tags+xml"/>
  <Override PartName="/ppt/theme/themeOverride16.xml" ContentType="application/vnd.openxmlformats-officedocument.themeOverride+xml"/>
  <Override PartName="/ppt/tags/tag11.xml" ContentType="application/vnd.openxmlformats-officedocument.presentationml.tags+xml"/>
  <Override PartName="/ppt/theme/themeOverride17.xml" ContentType="application/vnd.openxmlformats-officedocument.themeOverride+xml"/>
  <Override PartName="/ppt/tags/tag12.xml" ContentType="application/vnd.openxmlformats-officedocument.presentationml.tags+xml"/>
  <Override PartName="/ppt/theme/themeOverride18.xml" ContentType="application/vnd.openxmlformats-officedocument.themeOverride+xml"/>
  <Override PartName="/ppt/tags/tag13.xml" ContentType="application/vnd.openxmlformats-officedocument.presentationml.tags+xml"/>
  <Override PartName="/ppt/theme/themeOverride19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20.xml" ContentType="application/vnd.openxmlformats-officedocument.themeOverride+xml"/>
  <Override PartName="/ppt/tags/tag14.xml" ContentType="application/vnd.openxmlformats-officedocument.presentationml.tags+xml"/>
  <Override PartName="/ppt/theme/themeOverride21.xml" ContentType="application/vnd.openxmlformats-officedocument.themeOverride+xml"/>
  <Override PartName="/ppt/tags/tag15.xml" ContentType="application/vnd.openxmlformats-officedocument.presentationml.tags+xml"/>
  <Override PartName="/ppt/theme/themeOverride22.xml" ContentType="application/vnd.openxmlformats-officedocument.themeOverride+xml"/>
  <Override PartName="/ppt/tags/tag16.xml" ContentType="application/vnd.openxmlformats-officedocument.presentationml.tags+xml"/>
  <Override PartName="/ppt/theme/themeOverride23.xml" ContentType="application/vnd.openxmlformats-officedocument.themeOverride+xml"/>
  <Override PartName="/ppt/tags/tag17.xml" ContentType="application/vnd.openxmlformats-officedocument.presentationml.tags+xml"/>
  <Override PartName="/ppt/theme/themeOverride24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9" r:id="rId2"/>
    <p:sldId id="370" r:id="rId3"/>
    <p:sldId id="322" r:id="rId4"/>
    <p:sldId id="415" r:id="rId5"/>
    <p:sldId id="416" r:id="rId6"/>
    <p:sldId id="417" r:id="rId7"/>
    <p:sldId id="418" r:id="rId8"/>
    <p:sldId id="419" r:id="rId9"/>
    <p:sldId id="321" r:id="rId10"/>
    <p:sldId id="420" r:id="rId11"/>
    <p:sldId id="421" r:id="rId12"/>
    <p:sldId id="422" r:id="rId13"/>
    <p:sldId id="423" r:id="rId14"/>
    <p:sldId id="357" r:id="rId15"/>
    <p:sldId id="424" r:id="rId16"/>
    <p:sldId id="425" r:id="rId17"/>
    <p:sldId id="426" r:id="rId18"/>
    <p:sldId id="427" r:id="rId19"/>
    <p:sldId id="320" r:id="rId20"/>
    <p:sldId id="428" r:id="rId21"/>
    <p:sldId id="429" r:id="rId22"/>
    <p:sldId id="430" r:id="rId23"/>
    <p:sldId id="431" r:id="rId24"/>
    <p:sldId id="318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31"/>
    <a:srgbClr val="ED7C54"/>
    <a:srgbClr val="546576"/>
    <a:srgbClr val="000405"/>
    <a:srgbClr val="99C862"/>
    <a:srgbClr val="5A9D26"/>
    <a:srgbClr val="8F9497"/>
    <a:srgbClr val="C0BCB9"/>
    <a:srgbClr val="4DA9D4"/>
    <a:srgbClr val="177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258" y="108"/>
      </p:cViewPr>
      <p:guideLst>
        <p:guide orient="horz" pos="98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768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32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48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419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096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574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359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08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9" b="71307"/>
          <a:stretch>
            <a:fillRect/>
          </a:stretch>
        </p:blipFill>
        <p:spPr>
          <a:xfrm>
            <a:off x="5523091" y="3407339"/>
            <a:ext cx="3620909" cy="173775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emf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304" y="-164554"/>
            <a:ext cx="8349392" cy="5472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震撼呐喊节奏空旷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24528" y="-956642"/>
            <a:ext cx="609600" cy="609600"/>
          </a:xfrm>
          <a:prstGeom prst="rect">
            <a:avLst/>
          </a:prstGeom>
        </p:spPr>
      </p:pic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5383729" y="123542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>
            <a:off x="5383729" y="123542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71"/>
          <p:cNvSpPr txBox="1"/>
          <p:nvPr/>
        </p:nvSpPr>
        <p:spPr>
          <a:xfrm>
            <a:off x="2935813" y="2626375"/>
            <a:ext cx="35702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05621" y="2167688"/>
            <a:ext cx="584284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教育教学说课</a:t>
            </a:r>
            <a:r>
              <a:rPr lang="en-US" altLang="zh-CN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3200" spc="3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 flipH="1">
            <a:off x="2911341" y="1131590"/>
            <a:ext cx="332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2019</a:t>
            </a:r>
            <a:endParaRPr lang="id-ID" sz="8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/>
          <p:nvPr/>
        </p:nvGrpSpPr>
        <p:grpSpPr>
          <a:xfrm>
            <a:off x="4735702" y="1170991"/>
            <a:ext cx="3322969" cy="530915"/>
            <a:chOff x="1598315" y="1418185"/>
            <a:chExt cx="4430626" cy="707886"/>
          </a:xfrm>
        </p:grpSpPr>
        <p:sp>
          <p:nvSpPr>
            <p:cNvPr id="24" name="TextBox 6"/>
            <p:cNvSpPr txBox="1"/>
            <p:nvPr/>
          </p:nvSpPr>
          <p:spPr>
            <a:xfrm>
              <a:off x="1598315" y="1418185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546576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25" name="Group 7"/>
            <p:cNvGrpSpPr/>
            <p:nvPr/>
          </p:nvGrpSpPr>
          <p:grpSpPr>
            <a:xfrm>
              <a:off x="2066367" y="1529264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546576"/>
                    </a:solidFill>
                  </a:rPr>
                  <a:t>年度工作概述</a:t>
                </a:r>
              </a:p>
            </p:txBody>
          </p:sp>
          <p:sp>
            <p:nvSpPr>
              <p:cNvPr id="27" name="TextBox 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46576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46576"/>
                    </a:solidFill>
                  </a:rPr>
                  <a:t>内容请输入文字</a:t>
                </a:r>
                <a:endParaRPr lang="en-US" altLang="zh-CN" sz="1050" dirty="0">
                  <a:solidFill>
                    <a:srgbClr val="546576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46576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46576"/>
                    </a:solidFill>
                  </a:rPr>
                  <a:t>内容请输入文字</a:t>
                </a:r>
                <a:endParaRPr lang="en-US" altLang="zh-CN" sz="1050" dirty="0">
                  <a:solidFill>
                    <a:srgbClr val="546576"/>
                  </a:solidFill>
                </a:endParaRPr>
              </a:p>
            </p:txBody>
          </p:sp>
        </p:grpSp>
      </p:grpSp>
      <p:grpSp>
        <p:nvGrpSpPr>
          <p:cNvPr id="9" name="Group 10"/>
          <p:cNvGrpSpPr/>
          <p:nvPr/>
        </p:nvGrpSpPr>
        <p:grpSpPr>
          <a:xfrm>
            <a:off x="4735702" y="2008868"/>
            <a:ext cx="3322969" cy="530915"/>
            <a:chOff x="1598315" y="2786337"/>
            <a:chExt cx="4430626" cy="707886"/>
          </a:xfrm>
        </p:grpSpPr>
        <p:sp>
          <p:nvSpPr>
            <p:cNvPr id="20" name="TextBox 11"/>
            <p:cNvSpPr txBox="1"/>
            <p:nvPr/>
          </p:nvSpPr>
          <p:spPr>
            <a:xfrm>
              <a:off x="1598315" y="2786337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ED7C54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21" name="Group 12"/>
            <p:cNvGrpSpPr/>
            <p:nvPr/>
          </p:nvGrpSpPr>
          <p:grpSpPr>
            <a:xfrm>
              <a:off x="2066367" y="2897416"/>
              <a:ext cx="3962574" cy="563232"/>
              <a:chOff x="3943834" y="704409"/>
              <a:chExt cx="3962574" cy="563232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ED7C54"/>
                    </a:solidFill>
                  </a:rPr>
                  <a:t>工作完成情况</a:t>
                </a:r>
              </a:p>
            </p:txBody>
          </p:sp>
          <p:sp>
            <p:nvSpPr>
              <p:cNvPr id="23" name="TextBox 1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ED7C54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ED7C54"/>
                    </a:solidFill>
                  </a:rPr>
                  <a:t>内容请输入文字</a:t>
                </a:r>
                <a:endParaRPr lang="en-US" altLang="zh-CN" sz="1050" dirty="0">
                  <a:solidFill>
                    <a:srgbClr val="ED7C54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ED7C54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ED7C54"/>
                    </a:solidFill>
                  </a:rPr>
                  <a:t>内容请输入文字</a:t>
                </a:r>
                <a:endParaRPr lang="en-US" altLang="zh-CN" sz="1050" dirty="0">
                  <a:solidFill>
                    <a:srgbClr val="ED7C54"/>
                  </a:solidFill>
                </a:endParaRPr>
              </a:p>
            </p:txBody>
          </p:sp>
        </p:grpSp>
      </p:grpSp>
      <p:grpSp>
        <p:nvGrpSpPr>
          <p:cNvPr id="10" name="Group 15"/>
          <p:cNvGrpSpPr/>
          <p:nvPr/>
        </p:nvGrpSpPr>
        <p:grpSpPr>
          <a:xfrm>
            <a:off x="4735702" y="2846744"/>
            <a:ext cx="3322969" cy="530915"/>
            <a:chOff x="1598315" y="4154489"/>
            <a:chExt cx="4430626" cy="707886"/>
          </a:xfrm>
        </p:grpSpPr>
        <p:sp>
          <p:nvSpPr>
            <p:cNvPr id="16" name="TextBox 16"/>
            <p:cNvSpPr txBox="1"/>
            <p:nvPr/>
          </p:nvSpPr>
          <p:spPr>
            <a:xfrm>
              <a:off x="1598315" y="415448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546576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066367" y="4265568"/>
              <a:ext cx="3962574" cy="563232"/>
              <a:chOff x="3943834" y="704409"/>
              <a:chExt cx="3962574" cy="563232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546576"/>
                    </a:solidFill>
                  </a:rPr>
                  <a:t>成功项目展示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46576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46576"/>
                    </a:solidFill>
                  </a:rPr>
                  <a:t>内容请输入文字</a:t>
                </a:r>
                <a:endParaRPr lang="en-US" altLang="zh-CN" sz="1050" dirty="0">
                  <a:solidFill>
                    <a:srgbClr val="546576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46576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46576"/>
                    </a:solidFill>
                  </a:rPr>
                  <a:t>内容请输入文字</a:t>
                </a:r>
                <a:endParaRPr lang="en-US" altLang="zh-CN" sz="1050" dirty="0">
                  <a:solidFill>
                    <a:srgbClr val="546576"/>
                  </a:solidFill>
                </a:endParaRPr>
              </a:p>
            </p:txBody>
          </p:sp>
        </p:grpSp>
      </p:grpSp>
      <p:grpSp>
        <p:nvGrpSpPr>
          <p:cNvPr id="11" name="Group 20"/>
          <p:cNvGrpSpPr/>
          <p:nvPr/>
        </p:nvGrpSpPr>
        <p:grpSpPr>
          <a:xfrm>
            <a:off x="4735702" y="3684622"/>
            <a:ext cx="3322969" cy="530915"/>
            <a:chOff x="1598315" y="5522641"/>
            <a:chExt cx="4430626" cy="707886"/>
          </a:xfrm>
        </p:grpSpPr>
        <p:sp>
          <p:nvSpPr>
            <p:cNvPr id="12" name="TextBox 21"/>
            <p:cNvSpPr txBox="1"/>
            <p:nvPr/>
          </p:nvSpPr>
          <p:spPr>
            <a:xfrm>
              <a:off x="1598315" y="5522641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ED7C54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3" name="Group 22"/>
            <p:cNvGrpSpPr/>
            <p:nvPr/>
          </p:nvGrpSpPr>
          <p:grpSpPr>
            <a:xfrm>
              <a:off x="2066367" y="5633720"/>
              <a:ext cx="3962574" cy="563232"/>
              <a:chOff x="3943834" y="704409"/>
              <a:chExt cx="3962574" cy="563232"/>
            </a:xfrm>
          </p:grpSpPr>
          <p:sp>
            <p:nvSpPr>
              <p:cNvPr id="14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ED7C54"/>
                    </a:solidFill>
                  </a:rPr>
                  <a:t>明年工作计划</a:t>
                </a:r>
              </a:p>
            </p:txBody>
          </p:sp>
          <p:sp>
            <p:nvSpPr>
              <p:cNvPr id="15" name="TextBox 2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ED7C54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ED7C54"/>
                    </a:solidFill>
                  </a:rPr>
                  <a:t>内容请输入文字</a:t>
                </a:r>
                <a:endParaRPr lang="en-US" altLang="zh-CN" sz="1050" dirty="0">
                  <a:solidFill>
                    <a:srgbClr val="ED7C54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ED7C54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ED7C54"/>
                    </a:solidFill>
                  </a:rPr>
                  <a:t>内容请输入文字</a:t>
                </a:r>
                <a:endParaRPr lang="en-US" altLang="zh-CN" sz="1050" dirty="0">
                  <a:solidFill>
                    <a:srgbClr val="ED7C54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699792" y="1771425"/>
            <a:ext cx="1606234" cy="1606234"/>
            <a:chOff x="1648998" y="1676724"/>
            <a:chExt cx="1606234" cy="1606234"/>
          </a:xfrm>
        </p:grpSpPr>
        <p:sp>
          <p:nvSpPr>
            <p:cNvPr id="3" name="椭圆 2"/>
            <p:cNvSpPr/>
            <p:nvPr/>
          </p:nvSpPr>
          <p:spPr>
            <a:xfrm>
              <a:off x="1648998" y="1676724"/>
              <a:ext cx="1606234" cy="160623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9"/>
            <p:cNvGrpSpPr/>
            <p:nvPr/>
          </p:nvGrpSpPr>
          <p:grpSpPr>
            <a:xfrm>
              <a:off x="1903244" y="2209031"/>
              <a:ext cx="1156588" cy="637713"/>
              <a:chOff x="2345143" y="2512160"/>
              <a:chExt cx="1800200" cy="992584"/>
            </a:xfrm>
          </p:grpSpPr>
          <p:sp>
            <p:nvSpPr>
              <p:cNvPr id="32" name="TextBox 7"/>
              <p:cNvSpPr txBox="1"/>
              <p:nvPr/>
            </p:nvSpPr>
            <p:spPr>
              <a:xfrm>
                <a:off x="2345143" y="2512160"/>
                <a:ext cx="1800200" cy="67710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ctr"/>
                <a:r>
                  <a:rPr lang="zh-CN" altLang="en-US" sz="4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</a:p>
            </p:txBody>
          </p:sp>
          <p:sp>
            <p:nvSpPr>
              <p:cNvPr id="33" name="TextBox 8"/>
              <p:cNvSpPr txBox="1"/>
              <p:nvPr/>
            </p:nvSpPr>
            <p:spPr>
              <a:xfrm>
                <a:off x="2345143" y="3289300"/>
                <a:ext cx="18002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ctr"/>
                <a:r>
                  <a:rPr lang="en-US" altLang="zh-CN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CONTENTS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04" y="-164554"/>
            <a:ext cx="8349392" cy="5472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48"/>
          <p:cNvSpPr txBox="1"/>
          <p:nvPr/>
        </p:nvSpPr>
        <p:spPr>
          <a:xfrm>
            <a:off x="3275856" y="1851670"/>
            <a:ext cx="36724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en-GB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681790" y="2895380"/>
            <a:ext cx="1605424" cy="1188538"/>
            <a:chOff x="3575720" y="3786403"/>
            <a:chExt cx="2140566" cy="1584717"/>
          </a:xfrm>
        </p:grpSpPr>
        <p:grpSp>
          <p:nvGrpSpPr>
            <p:cNvPr id="24" name="组合 23"/>
            <p:cNvGrpSpPr/>
            <p:nvPr/>
          </p:nvGrpSpPr>
          <p:grpSpPr>
            <a:xfrm>
              <a:off x="3575720" y="4462582"/>
              <a:ext cx="2140566" cy="908538"/>
              <a:chOff x="3575720" y="4462582"/>
              <a:chExt cx="2140566" cy="908538"/>
            </a:xfrm>
          </p:grpSpPr>
          <p:sp>
            <p:nvSpPr>
              <p:cNvPr id="26" name="îṣļîḑé-Rectangle 30"/>
              <p:cNvSpPr/>
              <p:nvPr/>
            </p:nvSpPr>
            <p:spPr bwMode="auto">
              <a:xfrm>
                <a:off x="3575720" y="4813721"/>
                <a:ext cx="214056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</p:txBody>
          </p:sp>
          <p:sp>
            <p:nvSpPr>
              <p:cNvPr id="27" name="îṣļîḑé-TextBox 31"/>
              <p:cNvSpPr txBox="1"/>
              <p:nvPr/>
            </p:nvSpPr>
            <p:spPr bwMode="auto">
              <a:xfrm>
                <a:off x="3575720" y="4462582"/>
                <a:ext cx="2140566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/>
                  <a:t>标题文本预设</a:t>
                </a:r>
                <a:endParaRPr lang="zh-CN" altLang="en-US" sz="1800" b="1" dirty="0"/>
              </a:p>
            </p:txBody>
          </p:sp>
        </p:grpSp>
        <p:sp>
          <p:nvSpPr>
            <p:cNvPr id="25" name="îṣļîḑé-Freeform 14"/>
            <p:cNvSpPr/>
            <p:nvPr/>
          </p:nvSpPr>
          <p:spPr bwMode="auto">
            <a:xfrm>
              <a:off x="4393975" y="3786403"/>
              <a:ext cx="504056" cy="480715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22920" y="2895380"/>
            <a:ext cx="1589638" cy="1188538"/>
            <a:chOff x="6430560" y="3786403"/>
            <a:chExt cx="2119518" cy="1584717"/>
          </a:xfrm>
        </p:grpSpPr>
        <p:grpSp>
          <p:nvGrpSpPr>
            <p:cNvPr id="20" name="组合 19"/>
            <p:cNvGrpSpPr/>
            <p:nvPr/>
          </p:nvGrpSpPr>
          <p:grpSpPr>
            <a:xfrm>
              <a:off x="6430560" y="4462582"/>
              <a:ext cx="2119518" cy="908538"/>
              <a:chOff x="6430560" y="4384302"/>
              <a:chExt cx="2119518" cy="908538"/>
            </a:xfrm>
          </p:grpSpPr>
          <p:sp>
            <p:nvSpPr>
              <p:cNvPr id="22" name="îṣļîḑé-Rectangle 30"/>
              <p:cNvSpPr/>
              <p:nvPr/>
            </p:nvSpPr>
            <p:spPr bwMode="auto">
              <a:xfrm>
                <a:off x="6430560" y="4735441"/>
                <a:ext cx="211951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</p:txBody>
          </p:sp>
          <p:sp>
            <p:nvSpPr>
              <p:cNvPr id="23" name="îṣļîḑé-TextBox 31"/>
              <p:cNvSpPr txBox="1"/>
              <p:nvPr/>
            </p:nvSpPr>
            <p:spPr bwMode="auto">
              <a:xfrm>
                <a:off x="6430560" y="4384302"/>
                <a:ext cx="211951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21" name="îṣļîḑé-Freeform 14"/>
            <p:cNvSpPr/>
            <p:nvPr/>
          </p:nvSpPr>
          <p:spPr bwMode="auto">
            <a:xfrm>
              <a:off x="7238291" y="3786403"/>
              <a:ext cx="504056" cy="480715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48264" y="2895380"/>
            <a:ext cx="1589638" cy="1188538"/>
            <a:chOff x="9264352" y="3786403"/>
            <a:chExt cx="2119518" cy="1584717"/>
          </a:xfrm>
        </p:grpSpPr>
        <p:grpSp>
          <p:nvGrpSpPr>
            <p:cNvPr id="16" name="组合 15"/>
            <p:cNvGrpSpPr/>
            <p:nvPr/>
          </p:nvGrpSpPr>
          <p:grpSpPr>
            <a:xfrm>
              <a:off x="9264352" y="4462582"/>
              <a:ext cx="2119518" cy="908538"/>
              <a:chOff x="9264352" y="4384302"/>
              <a:chExt cx="2119518" cy="908538"/>
            </a:xfrm>
          </p:grpSpPr>
          <p:sp>
            <p:nvSpPr>
              <p:cNvPr id="18" name="îṣļîḑé-Rectangle 30"/>
              <p:cNvSpPr/>
              <p:nvPr/>
            </p:nvSpPr>
            <p:spPr bwMode="auto">
              <a:xfrm>
                <a:off x="9264352" y="4735441"/>
                <a:ext cx="211951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</p:txBody>
          </p:sp>
          <p:sp>
            <p:nvSpPr>
              <p:cNvPr id="19" name="îṣļîḑé-TextBox 31"/>
              <p:cNvSpPr txBox="1"/>
              <p:nvPr/>
            </p:nvSpPr>
            <p:spPr bwMode="auto">
              <a:xfrm>
                <a:off x="9264352" y="4384302"/>
                <a:ext cx="211951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/>
                  <a:t>标题文本预设</a:t>
                </a:r>
                <a:endParaRPr lang="zh-CN" altLang="en-US" sz="1800" b="1" dirty="0"/>
              </a:p>
            </p:txBody>
          </p:sp>
        </p:grpSp>
        <p:sp>
          <p:nvSpPr>
            <p:cNvPr id="17" name="îṣļîḑé-Freeform 14"/>
            <p:cNvSpPr/>
            <p:nvPr/>
          </p:nvSpPr>
          <p:spPr bwMode="auto">
            <a:xfrm>
              <a:off x="10072083" y="3786403"/>
              <a:ext cx="504056" cy="480715"/>
            </a:xfrm>
            <a:custGeom>
              <a:avLst/>
              <a:gdLst>
                <a:gd name="connsiteX0" fmla="*/ 273426 w 607614"/>
                <a:gd name="connsiteY0" fmla="*/ 505887 h 546085"/>
                <a:gd name="connsiteX1" fmla="*/ 273426 w 607614"/>
                <a:gd name="connsiteY1" fmla="*/ 525607 h 546085"/>
                <a:gd name="connsiteX2" fmla="*/ 334188 w 607614"/>
                <a:gd name="connsiteY2" fmla="*/ 525607 h 546085"/>
                <a:gd name="connsiteX3" fmla="*/ 334188 w 607614"/>
                <a:gd name="connsiteY3" fmla="*/ 505887 h 546085"/>
                <a:gd name="connsiteX4" fmla="*/ 20507 w 607614"/>
                <a:gd name="connsiteY4" fmla="*/ 373917 h 546085"/>
                <a:gd name="connsiteX5" fmla="*/ 20507 w 607614"/>
                <a:gd name="connsiteY5" fmla="*/ 414873 h 546085"/>
                <a:gd name="connsiteX6" fmla="*/ 587107 w 607614"/>
                <a:gd name="connsiteY6" fmla="*/ 414873 h 546085"/>
                <a:gd name="connsiteX7" fmla="*/ 587107 w 607614"/>
                <a:gd name="connsiteY7" fmla="*/ 373917 h 546085"/>
                <a:gd name="connsiteX8" fmla="*/ 385135 w 607614"/>
                <a:gd name="connsiteY8" fmla="*/ 303381 h 546085"/>
                <a:gd name="connsiteX9" fmla="*/ 546816 w 607614"/>
                <a:gd name="connsiteY9" fmla="*/ 303381 h 546085"/>
                <a:gd name="connsiteX10" fmla="*/ 546816 w 607614"/>
                <a:gd name="connsiteY10" fmla="*/ 323850 h 546085"/>
                <a:gd name="connsiteX11" fmla="*/ 385135 w 607614"/>
                <a:gd name="connsiteY11" fmla="*/ 323850 h 546085"/>
                <a:gd name="connsiteX12" fmla="*/ 101005 w 607614"/>
                <a:gd name="connsiteY12" fmla="*/ 263173 h 546085"/>
                <a:gd name="connsiteX13" fmla="*/ 121474 w 607614"/>
                <a:gd name="connsiteY13" fmla="*/ 263173 h 546085"/>
                <a:gd name="connsiteX14" fmla="*/ 121474 w 607614"/>
                <a:gd name="connsiteY14" fmla="*/ 282911 h 546085"/>
                <a:gd name="connsiteX15" fmla="*/ 101005 w 607614"/>
                <a:gd name="connsiteY15" fmla="*/ 282911 h 546085"/>
                <a:gd name="connsiteX16" fmla="*/ 385135 w 607614"/>
                <a:gd name="connsiteY16" fmla="*/ 252573 h 546085"/>
                <a:gd name="connsiteX17" fmla="*/ 546816 w 607614"/>
                <a:gd name="connsiteY17" fmla="*/ 252573 h 546085"/>
                <a:gd name="connsiteX18" fmla="*/ 546816 w 607614"/>
                <a:gd name="connsiteY18" fmla="*/ 273042 h 546085"/>
                <a:gd name="connsiteX19" fmla="*/ 385135 w 607614"/>
                <a:gd name="connsiteY19" fmla="*/ 273042 h 546085"/>
                <a:gd name="connsiteX20" fmla="*/ 101005 w 607614"/>
                <a:gd name="connsiteY20" fmla="*/ 222235 h 546085"/>
                <a:gd name="connsiteX21" fmla="*/ 121474 w 607614"/>
                <a:gd name="connsiteY21" fmla="*/ 222235 h 546085"/>
                <a:gd name="connsiteX22" fmla="*/ 121474 w 607614"/>
                <a:gd name="connsiteY22" fmla="*/ 242704 h 546085"/>
                <a:gd name="connsiteX23" fmla="*/ 101005 w 607614"/>
                <a:gd name="connsiteY23" fmla="*/ 242704 h 546085"/>
                <a:gd name="connsiteX24" fmla="*/ 385135 w 607614"/>
                <a:gd name="connsiteY24" fmla="*/ 202497 h 546085"/>
                <a:gd name="connsiteX25" fmla="*/ 546816 w 607614"/>
                <a:gd name="connsiteY25" fmla="*/ 202497 h 546085"/>
                <a:gd name="connsiteX26" fmla="*/ 546816 w 607614"/>
                <a:gd name="connsiteY26" fmla="*/ 222235 h 546085"/>
                <a:gd name="connsiteX27" fmla="*/ 385135 w 607614"/>
                <a:gd name="connsiteY27" fmla="*/ 222235 h 546085"/>
                <a:gd name="connsiteX28" fmla="*/ 101005 w 607614"/>
                <a:gd name="connsiteY28" fmla="*/ 172159 h 546085"/>
                <a:gd name="connsiteX29" fmla="*/ 121474 w 607614"/>
                <a:gd name="connsiteY29" fmla="*/ 172159 h 546085"/>
                <a:gd name="connsiteX30" fmla="*/ 121474 w 607614"/>
                <a:gd name="connsiteY30" fmla="*/ 191897 h 546085"/>
                <a:gd name="connsiteX31" fmla="*/ 101005 w 607614"/>
                <a:gd name="connsiteY31" fmla="*/ 191897 h 546085"/>
                <a:gd name="connsiteX32" fmla="*/ 161806 w 607614"/>
                <a:gd name="connsiteY32" fmla="*/ 151687 h 546085"/>
                <a:gd name="connsiteX33" fmla="*/ 161806 w 607614"/>
                <a:gd name="connsiteY33" fmla="*/ 303372 h 546085"/>
                <a:gd name="connsiteX34" fmla="*/ 324329 w 607614"/>
                <a:gd name="connsiteY34" fmla="*/ 303372 h 546085"/>
                <a:gd name="connsiteX35" fmla="*/ 324329 w 607614"/>
                <a:gd name="connsiteY35" fmla="*/ 151687 h 546085"/>
                <a:gd name="connsiteX36" fmla="*/ 81303 w 607614"/>
                <a:gd name="connsiteY36" fmla="*/ 151687 h 546085"/>
                <a:gd name="connsiteX37" fmla="*/ 81303 w 607614"/>
                <a:gd name="connsiteY37" fmla="*/ 303372 h 546085"/>
                <a:gd name="connsiteX38" fmla="*/ 142060 w 607614"/>
                <a:gd name="connsiteY38" fmla="*/ 303372 h 546085"/>
                <a:gd name="connsiteX39" fmla="*/ 142060 w 607614"/>
                <a:gd name="connsiteY39" fmla="*/ 151687 h 546085"/>
                <a:gd name="connsiteX40" fmla="*/ 161806 w 607614"/>
                <a:gd name="connsiteY40" fmla="*/ 81154 h 546085"/>
                <a:gd name="connsiteX41" fmla="*/ 161806 w 607614"/>
                <a:gd name="connsiteY41" fmla="*/ 131210 h 546085"/>
                <a:gd name="connsiteX42" fmla="*/ 324329 w 607614"/>
                <a:gd name="connsiteY42" fmla="*/ 131210 h 546085"/>
                <a:gd name="connsiteX43" fmla="*/ 324329 w 607614"/>
                <a:gd name="connsiteY43" fmla="*/ 81154 h 546085"/>
                <a:gd name="connsiteX44" fmla="*/ 81303 w 607614"/>
                <a:gd name="connsiteY44" fmla="*/ 81154 h 546085"/>
                <a:gd name="connsiteX45" fmla="*/ 81303 w 607614"/>
                <a:gd name="connsiteY45" fmla="*/ 131210 h 546085"/>
                <a:gd name="connsiteX46" fmla="*/ 142060 w 607614"/>
                <a:gd name="connsiteY46" fmla="*/ 131210 h 546085"/>
                <a:gd name="connsiteX47" fmla="*/ 142060 w 607614"/>
                <a:gd name="connsiteY47" fmla="*/ 81154 h 546085"/>
                <a:gd name="connsiteX48" fmla="*/ 404871 w 607614"/>
                <a:gd name="connsiteY48" fmla="*/ 81153 h 546085"/>
                <a:gd name="connsiteX49" fmla="*/ 404871 w 607614"/>
                <a:gd name="connsiteY49" fmla="*/ 151683 h 546085"/>
                <a:gd name="connsiteX50" fmla="*/ 526321 w 607614"/>
                <a:gd name="connsiteY50" fmla="*/ 151683 h 546085"/>
                <a:gd name="connsiteX51" fmla="*/ 526321 w 607614"/>
                <a:gd name="connsiteY51" fmla="*/ 81153 h 546085"/>
                <a:gd name="connsiteX52" fmla="*/ 395003 w 607614"/>
                <a:gd name="connsiteY52" fmla="*/ 60676 h 546085"/>
                <a:gd name="connsiteX53" fmla="*/ 536948 w 607614"/>
                <a:gd name="connsiteY53" fmla="*/ 60676 h 546085"/>
                <a:gd name="connsiteX54" fmla="*/ 546816 w 607614"/>
                <a:gd name="connsiteY54" fmla="*/ 70535 h 546085"/>
                <a:gd name="connsiteX55" fmla="*/ 546816 w 607614"/>
                <a:gd name="connsiteY55" fmla="*/ 161542 h 546085"/>
                <a:gd name="connsiteX56" fmla="*/ 536948 w 607614"/>
                <a:gd name="connsiteY56" fmla="*/ 172159 h 546085"/>
                <a:gd name="connsiteX57" fmla="*/ 395003 w 607614"/>
                <a:gd name="connsiteY57" fmla="*/ 172159 h 546085"/>
                <a:gd name="connsiteX58" fmla="*/ 385135 w 607614"/>
                <a:gd name="connsiteY58" fmla="*/ 161542 h 546085"/>
                <a:gd name="connsiteX59" fmla="*/ 385135 w 607614"/>
                <a:gd name="connsiteY59" fmla="*/ 70535 h 546085"/>
                <a:gd name="connsiteX60" fmla="*/ 395003 w 607614"/>
                <a:gd name="connsiteY60" fmla="*/ 60676 h 546085"/>
                <a:gd name="connsiteX61" fmla="*/ 70671 w 607614"/>
                <a:gd name="connsiteY61" fmla="*/ 60676 h 546085"/>
                <a:gd name="connsiteX62" fmla="*/ 334202 w 607614"/>
                <a:gd name="connsiteY62" fmla="*/ 60676 h 546085"/>
                <a:gd name="connsiteX63" fmla="*/ 344075 w 607614"/>
                <a:gd name="connsiteY63" fmla="*/ 70536 h 546085"/>
                <a:gd name="connsiteX64" fmla="*/ 344075 w 607614"/>
                <a:gd name="connsiteY64" fmla="*/ 313231 h 546085"/>
                <a:gd name="connsiteX65" fmla="*/ 334202 w 607614"/>
                <a:gd name="connsiteY65" fmla="*/ 323849 h 546085"/>
                <a:gd name="connsiteX66" fmla="*/ 70671 w 607614"/>
                <a:gd name="connsiteY66" fmla="*/ 323849 h 546085"/>
                <a:gd name="connsiteX67" fmla="*/ 60798 w 607614"/>
                <a:gd name="connsiteY67" fmla="*/ 313231 h 546085"/>
                <a:gd name="connsiteX68" fmla="*/ 60798 w 607614"/>
                <a:gd name="connsiteY68" fmla="*/ 70536 h 546085"/>
                <a:gd name="connsiteX69" fmla="*/ 70671 w 607614"/>
                <a:gd name="connsiteY69" fmla="*/ 60676 h 546085"/>
                <a:gd name="connsiteX70" fmla="*/ 20507 w 607614"/>
                <a:gd name="connsiteY70" fmla="*/ 20478 h 546085"/>
                <a:gd name="connsiteX71" fmla="*/ 20507 w 607614"/>
                <a:gd name="connsiteY71" fmla="*/ 354197 h 546085"/>
                <a:gd name="connsiteX72" fmla="*/ 587107 w 607614"/>
                <a:gd name="connsiteY72" fmla="*/ 354197 h 546085"/>
                <a:gd name="connsiteX73" fmla="*/ 587107 w 607614"/>
                <a:gd name="connsiteY73" fmla="*/ 20478 h 546085"/>
                <a:gd name="connsiteX74" fmla="*/ 9874 w 607614"/>
                <a:gd name="connsiteY74" fmla="*/ 0 h 546085"/>
                <a:gd name="connsiteX75" fmla="*/ 597740 w 607614"/>
                <a:gd name="connsiteY75" fmla="*/ 0 h 546085"/>
                <a:gd name="connsiteX76" fmla="*/ 607614 w 607614"/>
                <a:gd name="connsiteY76" fmla="*/ 9860 h 546085"/>
                <a:gd name="connsiteX77" fmla="*/ 607614 w 607614"/>
                <a:gd name="connsiteY77" fmla="*/ 424733 h 546085"/>
                <a:gd name="connsiteX78" fmla="*/ 597740 w 607614"/>
                <a:gd name="connsiteY78" fmla="*/ 434593 h 546085"/>
                <a:gd name="connsiteX79" fmla="*/ 313681 w 607614"/>
                <a:gd name="connsiteY79" fmla="*/ 434593 h 546085"/>
                <a:gd name="connsiteX80" fmla="*/ 313681 w 607614"/>
                <a:gd name="connsiteY80" fmla="*/ 485409 h 546085"/>
                <a:gd name="connsiteX81" fmla="*/ 344061 w 607614"/>
                <a:gd name="connsiteY81" fmla="*/ 485409 h 546085"/>
                <a:gd name="connsiteX82" fmla="*/ 354695 w 607614"/>
                <a:gd name="connsiteY82" fmla="*/ 495269 h 546085"/>
                <a:gd name="connsiteX83" fmla="*/ 354695 w 607614"/>
                <a:gd name="connsiteY83" fmla="*/ 536225 h 546085"/>
                <a:gd name="connsiteX84" fmla="*/ 344061 w 607614"/>
                <a:gd name="connsiteY84" fmla="*/ 546085 h 546085"/>
                <a:gd name="connsiteX85" fmla="*/ 263552 w 607614"/>
                <a:gd name="connsiteY85" fmla="*/ 546085 h 546085"/>
                <a:gd name="connsiteX86" fmla="*/ 252919 w 607614"/>
                <a:gd name="connsiteY86" fmla="*/ 536225 h 546085"/>
                <a:gd name="connsiteX87" fmla="*/ 252919 w 607614"/>
                <a:gd name="connsiteY87" fmla="*/ 495269 h 546085"/>
                <a:gd name="connsiteX88" fmla="*/ 263552 w 607614"/>
                <a:gd name="connsiteY88" fmla="*/ 485409 h 546085"/>
                <a:gd name="connsiteX89" fmla="*/ 293933 w 607614"/>
                <a:gd name="connsiteY89" fmla="*/ 485409 h 546085"/>
                <a:gd name="connsiteX90" fmla="*/ 293933 w 607614"/>
                <a:gd name="connsiteY90" fmla="*/ 434593 h 546085"/>
                <a:gd name="connsiteX91" fmla="*/ 9874 w 607614"/>
                <a:gd name="connsiteY91" fmla="*/ 434593 h 546085"/>
                <a:gd name="connsiteX92" fmla="*/ 0 w 607614"/>
                <a:gd name="connsiteY92" fmla="*/ 424733 h 546085"/>
                <a:gd name="connsiteX93" fmla="*/ 0 w 607614"/>
                <a:gd name="connsiteY93" fmla="*/ 9860 h 546085"/>
                <a:gd name="connsiteX94" fmla="*/ 9874 w 607614"/>
                <a:gd name="connsiteY94" fmla="*/ 0 h 54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607614" h="546085">
                  <a:moveTo>
                    <a:pt x="273426" y="505887"/>
                  </a:moveTo>
                  <a:lnTo>
                    <a:pt x="273426" y="525607"/>
                  </a:lnTo>
                  <a:lnTo>
                    <a:pt x="334188" y="525607"/>
                  </a:lnTo>
                  <a:lnTo>
                    <a:pt x="334188" y="505887"/>
                  </a:lnTo>
                  <a:close/>
                  <a:moveTo>
                    <a:pt x="20507" y="373917"/>
                  </a:moveTo>
                  <a:lnTo>
                    <a:pt x="20507" y="414873"/>
                  </a:lnTo>
                  <a:lnTo>
                    <a:pt x="587107" y="414873"/>
                  </a:lnTo>
                  <a:lnTo>
                    <a:pt x="587107" y="373917"/>
                  </a:lnTo>
                  <a:close/>
                  <a:moveTo>
                    <a:pt x="385135" y="303381"/>
                  </a:moveTo>
                  <a:lnTo>
                    <a:pt x="546816" y="303381"/>
                  </a:lnTo>
                  <a:lnTo>
                    <a:pt x="546816" y="323850"/>
                  </a:lnTo>
                  <a:lnTo>
                    <a:pt x="385135" y="323850"/>
                  </a:lnTo>
                  <a:close/>
                  <a:moveTo>
                    <a:pt x="101005" y="263173"/>
                  </a:moveTo>
                  <a:lnTo>
                    <a:pt x="121474" y="263173"/>
                  </a:lnTo>
                  <a:lnTo>
                    <a:pt x="121474" y="282911"/>
                  </a:lnTo>
                  <a:lnTo>
                    <a:pt x="101005" y="282911"/>
                  </a:lnTo>
                  <a:close/>
                  <a:moveTo>
                    <a:pt x="385135" y="252573"/>
                  </a:moveTo>
                  <a:lnTo>
                    <a:pt x="546816" y="252573"/>
                  </a:lnTo>
                  <a:lnTo>
                    <a:pt x="546816" y="273042"/>
                  </a:lnTo>
                  <a:lnTo>
                    <a:pt x="385135" y="273042"/>
                  </a:lnTo>
                  <a:close/>
                  <a:moveTo>
                    <a:pt x="101005" y="222235"/>
                  </a:moveTo>
                  <a:lnTo>
                    <a:pt x="121474" y="222235"/>
                  </a:lnTo>
                  <a:lnTo>
                    <a:pt x="121474" y="242704"/>
                  </a:lnTo>
                  <a:lnTo>
                    <a:pt x="101005" y="242704"/>
                  </a:lnTo>
                  <a:close/>
                  <a:moveTo>
                    <a:pt x="385135" y="202497"/>
                  </a:moveTo>
                  <a:lnTo>
                    <a:pt x="546816" y="202497"/>
                  </a:lnTo>
                  <a:lnTo>
                    <a:pt x="546816" y="222235"/>
                  </a:lnTo>
                  <a:lnTo>
                    <a:pt x="385135" y="222235"/>
                  </a:lnTo>
                  <a:close/>
                  <a:moveTo>
                    <a:pt x="101005" y="172159"/>
                  </a:moveTo>
                  <a:lnTo>
                    <a:pt x="121474" y="172159"/>
                  </a:lnTo>
                  <a:lnTo>
                    <a:pt x="121474" y="191897"/>
                  </a:lnTo>
                  <a:lnTo>
                    <a:pt x="101005" y="191897"/>
                  </a:lnTo>
                  <a:close/>
                  <a:moveTo>
                    <a:pt x="161806" y="151687"/>
                  </a:moveTo>
                  <a:lnTo>
                    <a:pt x="161806" y="303372"/>
                  </a:lnTo>
                  <a:lnTo>
                    <a:pt x="324329" y="303372"/>
                  </a:lnTo>
                  <a:lnTo>
                    <a:pt x="324329" y="151687"/>
                  </a:lnTo>
                  <a:close/>
                  <a:moveTo>
                    <a:pt x="81303" y="151687"/>
                  </a:moveTo>
                  <a:lnTo>
                    <a:pt x="81303" y="303372"/>
                  </a:lnTo>
                  <a:lnTo>
                    <a:pt x="142060" y="303372"/>
                  </a:lnTo>
                  <a:lnTo>
                    <a:pt x="142060" y="151687"/>
                  </a:lnTo>
                  <a:close/>
                  <a:moveTo>
                    <a:pt x="161806" y="81154"/>
                  </a:moveTo>
                  <a:lnTo>
                    <a:pt x="161806" y="131210"/>
                  </a:lnTo>
                  <a:lnTo>
                    <a:pt x="324329" y="131210"/>
                  </a:lnTo>
                  <a:lnTo>
                    <a:pt x="324329" y="81154"/>
                  </a:lnTo>
                  <a:close/>
                  <a:moveTo>
                    <a:pt x="81303" y="81154"/>
                  </a:moveTo>
                  <a:lnTo>
                    <a:pt x="81303" y="131210"/>
                  </a:lnTo>
                  <a:lnTo>
                    <a:pt x="142060" y="131210"/>
                  </a:lnTo>
                  <a:lnTo>
                    <a:pt x="142060" y="81154"/>
                  </a:lnTo>
                  <a:close/>
                  <a:moveTo>
                    <a:pt x="404871" y="81153"/>
                  </a:moveTo>
                  <a:lnTo>
                    <a:pt x="404871" y="151683"/>
                  </a:lnTo>
                  <a:lnTo>
                    <a:pt x="526321" y="151683"/>
                  </a:lnTo>
                  <a:lnTo>
                    <a:pt x="526321" y="81153"/>
                  </a:lnTo>
                  <a:close/>
                  <a:moveTo>
                    <a:pt x="395003" y="60676"/>
                  </a:moveTo>
                  <a:lnTo>
                    <a:pt x="536948" y="60676"/>
                  </a:lnTo>
                  <a:cubicBezTo>
                    <a:pt x="543021" y="60676"/>
                    <a:pt x="546816" y="64468"/>
                    <a:pt x="546816" y="70535"/>
                  </a:cubicBezTo>
                  <a:lnTo>
                    <a:pt x="546816" y="161542"/>
                  </a:lnTo>
                  <a:cubicBezTo>
                    <a:pt x="546816" y="167609"/>
                    <a:pt x="543021" y="172159"/>
                    <a:pt x="536948" y="172159"/>
                  </a:cubicBezTo>
                  <a:lnTo>
                    <a:pt x="395003" y="172159"/>
                  </a:lnTo>
                  <a:cubicBezTo>
                    <a:pt x="388930" y="172159"/>
                    <a:pt x="385135" y="167609"/>
                    <a:pt x="385135" y="161542"/>
                  </a:cubicBezTo>
                  <a:lnTo>
                    <a:pt x="385135" y="70535"/>
                  </a:lnTo>
                  <a:cubicBezTo>
                    <a:pt x="385135" y="64468"/>
                    <a:pt x="388930" y="60676"/>
                    <a:pt x="395003" y="60676"/>
                  </a:cubicBezTo>
                  <a:close/>
                  <a:moveTo>
                    <a:pt x="70671" y="60676"/>
                  </a:moveTo>
                  <a:lnTo>
                    <a:pt x="334202" y="60676"/>
                  </a:lnTo>
                  <a:cubicBezTo>
                    <a:pt x="340278" y="60676"/>
                    <a:pt x="344075" y="64468"/>
                    <a:pt x="344075" y="70536"/>
                  </a:cubicBezTo>
                  <a:lnTo>
                    <a:pt x="344075" y="313231"/>
                  </a:lnTo>
                  <a:cubicBezTo>
                    <a:pt x="344075" y="319299"/>
                    <a:pt x="340278" y="323849"/>
                    <a:pt x="334202" y="323849"/>
                  </a:cubicBezTo>
                  <a:lnTo>
                    <a:pt x="70671" y="323849"/>
                  </a:lnTo>
                  <a:cubicBezTo>
                    <a:pt x="64595" y="323849"/>
                    <a:pt x="60798" y="319299"/>
                    <a:pt x="60798" y="313231"/>
                  </a:cubicBezTo>
                  <a:lnTo>
                    <a:pt x="60798" y="70536"/>
                  </a:lnTo>
                  <a:cubicBezTo>
                    <a:pt x="60798" y="64468"/>
                    <a:pt x="64595" y="60676"/>
                    <a:pt x="70671" y="60676"/>
                  </a:cubicBezTo>
                  <a:close/>
                  <a:moveTo>
                    <a:pt x="20507" y="20478"/>
                  </a:moveTo>
                  <a:lnTo>
                    <a:pt x="20507" y="354197"/>
                  </a:lnTo>
                  <a:lnTo>
                    <a:pt x="587107" y="354197"/>
                  </a:lnTo>
                  <a:lnTo>
                    <a:pt x="587107" y="20478"/>
                  </a:lnTo>
                  <a:close/>
                  <a:moveTo>
                    <a:pt x="9874" y="0"/>
                  </a:moveTo>
                  <a:lnTo>
                    <a:pt x="597740" y="0"/>
                  </a:lnTo>
                  <a:cubicBezTo>
                    <a:pt x="603817" y="0"/>
                    <a:pt x="607614" y="3792"/>
                    <a:pt x="607614" y="9860"/>
                  </a:cubicBezTo>
                  <a:lnTo>
                    <a:pt x="607614" y="424733"/>
                  </a:lnTo>
                  <a:cubicBezTo>
                    <a:pt x="607614" y="430801"/>
                    <a:pt x="603817" y="434593"/>
                    <a:pt x="597740" y="434593"/>
                  </a:cubicBezTo>
                  <a:lnTo>
                    <a:pt x="313681" y="434593"/>
                  </a:lnTo>
                  <a:lnTo>
                    <a:pt x="313681" y="485409"/>
                  </a:lnTo>
                  <a:lnTo>
                    <a:pt x="344061" y="485409"/>
                  </a:lnTo>
                  <a:cubicBezTo>
                    <a:pt x="350137" y="485409"/>
                    <a:pt x="354695" y="489201"/>
                    <a:pt x="354695" y="495269"/>
                  </a:cubicBezTo>
                  <a:lnTo>
                    <a:pt x="354695" y="536225"/>
                  </a:lnTo>
                  <a:cubicBezTo>
                    <a:pt x="354695" y="542293"/>
                    <a:pt x="350137" y="546085"/>
                    <a:pt x="344061" y="546085"/>
                  </a:cubicBezTo>
                  <a:lnTo>
                    <a:pt x="263552" y="546085"/>
                  </a:lnTo>
                  <a:cubicBezTo>
                    <a:pt x="257476" y="546085"/>
                    <a:pt x="252919" y="542293"/>
                    <a:pt x="252919" y="536225"/>
                  </a:cubicBezTo>
                  <a:lnTo>
                    <a:pt x="252919" y="495269"/>
                  </a:lnTo>
                  <a:cubicBezTo>
                    <a:pt x="252919" y="489201"/>
                    <a:pt x="257476" y="485409"/>
                    <a:pt x="263552" y="485409"/>
                  </a:cubicBezTo>
                  <a:lnTo>
                    <a:pt x="293933" y="485409"/>
                  </a:lnTo>
                  <a:lnTo>
                    <a:pt x="293933" y="434593"/>
                  </a:lnTo>
                  <a:lnTo>
                    <a:pt x="9874" y="434593"/>
                  </a:lnTo>
                  <a:cubicBezTo>
                    <a:pt x="3798" y="434593"/>
                    <a:pt x="0" y="430801"/>
                    <a:pt x="0" y="424733"/>
                  </a:cubicBezTo>
                  <a:lnTo>
                    <a:pt x="0" y="9860"/>
                  </a:lnTo>
                  <a:cubicBezTo>
                    <a:pt x="0" y="3792"/>
                    <a:pt x="3798" y="0"/>
                    <a:pt x="987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" name="îṣļîḑé-Rectangle 3"/>
          <p:cNvSpPr/>
          <p:nvPr/>
        </p:nvSpPr>
        <p:spPr>
          <a:xfrm>
            <a:off x="505208" y="2733769"/>
            <a:ext cx="2052228" cy="141991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ṣļîḑé-Rectangle 4"/>
          <p:cNvSpPr/>
          <p:nvPr/>
        </p:nvSpPr>
        <p:spPr>
          <a:xfrm>
            <a:off x="505208" y="1221600"/>
            <a:ext cx="2052228" cy="141991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îṣļîḑé-Rectangle 5"/>
          <p:cNvSpPr/>
          <p:nvPr/>
        </p:nvSpPr>
        <p:spPr>
          <a:xfrm>
            <a:off x="2677516" y="1221600"/>
            <a:ext cx="2052228" cy="1419919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7" name="îṣļîḑé-Straight Connector 6"/>
          <p:cNvCxnSpPr/>
          <p:nvPr/>
        </p:nvCxnSpPr>
        <p:spPr>
          <a:xfrm>
            <a:off x="2677516" y="2733769"/>
            <a:ext cx="5782915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îṣļîḑé-Straight Connector 7"/>
          <p:cNvCxnSpPr/>
          <p:nvPr/>
        </p:nvCxnSpPr>
        <p:spPr>
          <a:xfrm>
            <a:off x="2677516" y="4153688"/>
            <a:ext cx="5782915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869033" y="1313850"/>
            <a:ext cx="3591399" cy="1129333"/>
            <a:chOff x="3575720" y="1340769"/>
            <a:chExt cx="5544616" cy="1505777"/>
          </a:xfrm>
        </p:grpSpPr>
        <p:sp>
          <p:nvSpPr>
            <p:cNvPr id="10" name="îṣļîḑé-文本框 36"/>
            <p:cNvSpPr txBox="1"/>
            <p:nvPr/>
          </p:nvSpPr>
          <p:spPr>
            <a:xfrm>
              <a:off x="3575720" y="1617769"/>
              <a:ext cx="5544616" cy="659104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70000" lnSpcReduction="20000"/>
            </a:bodyPr>
            <a:lstStyle/>
            <a:p>
              <a:r>
                <a:rPr lang="zh-CN" altLang="en-US" sz="2800" b="1"/>
                <a:t>更能够让枯燥的段落赋予变化！</a:t>
              </a:r>
              <a:endParaRPr lang="zh-CN" altLang="en-US" sz="2800" b="1" dirty="0"/>
            </a:p>
          </p:txBody>
        </p:sp>
        <p:sp>
          <p:nvSpPr>
            <p:cNvPr id="11" name="îṣļîḑé-文本框 37"/>
            <p:cNvSpPr txBox="1"/>
            <p:nvPr/>
          </p:nvSpPr>
          <p:spPr>
            <a:xfrm>
              <a:off x="3575720" y="1340769"/>
              <a:ext cx="5544616" cy="276999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20000"/>
            </a:bodyPr>
            <a:lstStyle/>
            <a:p>
              <a:r>
                <a:rPr lang="zh-CN" altLang="en-US" sz="1100" dirty="0"/>
                <a:t>或许大小不同的文字错落的排版</a:t>
              </a:r>
            </a:p>
          </p:txBody>
        </p:sp>
        <p:sp>
          <p:nvSpPr>
            <p:cNvPr id="12" name="îṣļîḑé-文本框 38"/>
            <p:cNvSpPr txBox="1"/>
            <p:nvPr/>
          </p:nvSpPr>
          <p:spPr>
            <a:xfrm>
              <a:off x="3575720" y="2276873"/>
              <a:ext cx="5544616" cy="569673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70000" lnSpcReduction="20000"/>
            </a:bodyPr>
            <a:lstStyle/>
            <a:p>
              <a:r>
                <a:rPr lang="zh-CN" altLang="en-US"/>
                <a:t>主次分明的布局排版帮助</a:t>
              </a:r>
              <a:r>
                <a:rPr lang="en-US" altLang="zh-CN"/>
                <a:t>PPT</a:t>
              </a:r>
              <a:r>
                <a:rPr lang="zh-CN" altLang="en-US"/>
                <a:t>更好的传递和表达信息。</a:t>
              </a:r>
              <a:endParaRPr lang="zh-CN" altLang="en-US" dirty="0"/>
            </a:p>
          </p:txBody>
        </p:sp>
      </p:grpSp>
      <p:sp>
        <p:nvSpPr>
          <p:cNvPr id="28" name="矩形 27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组合 133"/>
          <p:cNvGrpSpPr/>
          <p:nvPr/>
        </p:nvGrpSpPr>
        <p:grpSpPr>
          <a:xfrm>
            <a:off x="3869923" y="1221601"/>
            <a:ext cx="2036587" cy="1972081"/>
            <a:chOff x="7110091" y="1594497"/>
            <a:chExt cx="4544635" cy="440068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9" name="íṡľíḍè-Freeform 5"/>
            <p:cNvSpPr/>
            <p:nvPr/>
          </p:nvSpPr>
          <p:spPr bwMode="auto">
            <a:xfrm>
              <a:off x="7846784" y="2420102"/>
              <a:ext cx="535161" cy="530080"/>
            </a:xfrm>
            <a:custGeom>
              <a:avLst/>
              <a:gdLst>
                <a:gd name="T0" fmla="*/ 239 w 267"/>
                <a:gd name="T1" fmla="*/ 134 h 265"/>
                <a:gd name="T2" fmla="*/ 229 w 267"/>
                <a:gd name="T3" fmla="*/ 88 h 265"/>
                <a:gd name="T4" fmla="*/ 253 w 267"/>
                <a:gd name="T5" fmla="*/ 76 h 265"/>
                <a:gd name="T6" fmla="*/ 215 w 267"/>
                <a:gd name="T7" fmla="*/ 30 h 265"/>
                <a:gd name="T8" fmla="*/ 199 w 267"/>
                <a:gd name="T9" fmla="*/ 51 h 265"/>
                <a:gd name="T10" fmla="*/ 156 w 267"/>
                <a:gd name="T11" fmla="*/ 31 h 265"/>
                <a:gd name="T12" fmla="*/ 162 w 267"/>
                <a:gd name="T13" fmla="*/ 5 h 265"/>
                <a:gd name="T14" fmla="*/ 103 w 267"/>
                <a:gd name="T15" fmla="*/ 5 h 265"/>
                <a:gd name="T16" fmla="*/ 109 w 267"/>
                <a:gd name="T17" fmla="*/ 31 h 265"/>
                <a:gd name="T18" fmla="*/ 66 w 267"/>
                <a:gd name="T19" fmla="*/ 52 h 265"/>
                <a:gd name="T20" fmla="*/ 49 w 267"/>
                <a:gd name="T21" fmla="*/ 31 h 265"/>
                <a:gd name="T22" fmla="*/ 12 w 267"/>
                <a:gd name="T23" fmla="*/ 77 h 265"/>
                <a:gd name="T24" fmla="*/ 37 w 267"/>
                <a:gd name="T25" fmla="*/ 89 h 265"/>
                <a:gd name="T26" fmla="*/ 27 w 267"/>
                <a:gd name="T27" fmla="*/ 135 h 265"/>
                <a:gd name="T28" fmla="*/ 27 w 267"/>
                <a:gd name="T29" fmla="*/ 135 h 265"/>
                <a:gd name="T30" fmla="*/ 0 w 267"/>
                <a:gd name="T31" fmla="*/ 135 h 265"/>
                <a:gd name="T32" fmla="*/ 13 w 267"/>
                <a:gd name="T33" fmla="*/ 193 h 265"/>
                <a:gd name="T34" fmla="*/ 37 w 267"/>
                <a:gd name="T35" fmla="*/ 181 h 265"/>
                <a:gd name="T36" fmla="*/ 66 w 267"/>
                <a:gd name="T37" fmla="*/ 218 h 265"/>
                <a:gd name="T38" fmla="*/ 50 w 267"/>
                <a:gd name="T39" fmla="*/ 239 h 265"/>
                <a:gd name="T40" fmla="*/ 103 w 267"/>
                <a:gd name="T41" fmla="*/ 265 h 265"/>
                <a:gd name="T42" fmla="*/ 109 w 267"/>
                <a:gd name="T43" fmla="*/ 239 h 265"/>
                <a:gd name="T44" fmla="*/ 133 w 267"/>
                <a:gd name="T45" fmla="*/ 241 h 265"/>
                <a:gd name="T46" fmla="*/ 156 w 267"/>
                <a:gd name="T47" fmla="*/ 239 h 265"/>
                <a:gd name="T48" fmla="*/ 162 w 267"/>
                <a:gd name="T49" fmla="*/ 265 h 265"/>
                <a:gd name="T50" fmla="*/ 216 w 267"/>
                <a:gd name="T51" fmla="*/ 239 h 265"/>
                <a:gd name="T52" fmla="*/ 199 w 267"/>
                <a:gd name="T53" fmla="*/ 218 h 265"/>
                <a:gd name="T54" fmla="*/ 229 w 267"/>
                <a:gd name="T55" fmla="*/ 181 h 265"/>
                <a:gd name="T56" fmla="*/ 253 w 267"/>
                <a:gd name="T57" fmla="*/ 193 h 265"/>
                <a:gd name="T58" fmla="*/ 267 w 267"/>
                <a:gd name="T59" fmla="*/ 135 h 265"/>
                <a:gd name="T60" fmla="*/ 267 w 267"/>
                <a:gd name="T61" fmla="*/ 134 h 265"/>
                <a:gd name="T62" fmla="*/ 239 w 267"/>
                <a:gd name="T63" fmla="*/ 134 h 265"/>
                <a:gd name="T64" fmla="*/ 75 w 267"/>
                <a:gd name="T65" fmla="*/ 135 h 265"/>
                <a:gd name="T66" fmla="*/ 133 w 267"/>
                <a:gd name="T67" fmla="*/ 77 h 265"/>
                <a:gd name="T68" fmla="*/ 190 w 267"/>
                <a:gd name="T69" fmla="*/ 135 h 265"/>
                <a:gd name="T70" fmla="*/ 133 w 267"/>
                <a:gd name="T71" fmla="*/ 192 h 265"/>
                <a:gd name="T72" fmla="*/ 75 w 267"/>
                <a:gd name="T73" fmla="*/ 13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265">
                  <a:moveTo>
                    <a:pt x="239" y="134"/>
                  </a:moveTo>
                  <a:cubicBezTo>
                    <a:pt x="239" y="114"/>
                    <a:pt x="235" y="102"/>
                    <a:pt x="229" y="88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44" y="59"/>
                    <a:pt x="231" y="43"/>
                    <a:pt x="215" y="30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87" y="41"/>
                    <a:pt x="172" y="34"/>
                    <a:pt x="156" y="31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43" y="0"/>
                    <a:pt x="122" y="0"/>
                    <a:pt x="103" y="5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93" y="35"/>
                    <a:pt x="78" y="42"/>
                    <a:pt x="66" y="5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4" y="43"/>
                    <a:pt x="21" y="59"/>
                    <a:pt x="12" y="77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0" y="103"/>
                    <a:pt x="27" y="118"/>
                    <a:pt x="27" y="135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55"/>
                    <a:pt x="4" y="175"/>
                    <a:pt x="13" y="193"/>
                  </a:cubicBezTo>
                  <a:cubicBezTo>
                    <a:pt x="37" y="181"/>
                    <a:pt x="37" y="181"/>
                    <a:pt x="37" y="181"/>
                  </a:cubicBezTo>
                  <a:cubicBezTo>
                    <a:pt x="44" y="196"/>
                    <a:pt x="54" y="208"/>
                    <a:pt x="66" y="218"/>
                  </a:cubicBezTo>
                  <a:cubicBezTo>
                    <a:pt x="50" y="239"/>
                    <a:pt x="50" y="239"/>
                    <a:pt x="50" y="239"/>
                  </a:cubicBezTo>
                  <a:cubicBezTo>
                    <a:pt x="65" y="252"/>
                    <a:pt x="84" y="260"/>
                    <a:pt x="103" y="265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117" y="240"/>
                    <a:pt x="125" y="241"/>
                    <a:pt x="133" y="241"/>
                  </a:cubicBezTo>
                  <a:cubicBezTo>
                    <a:pt x="141" y="241"/>
                    <a:pt x="149" y="240"/>
                    <a:pt x="156" y="239"/>
                  </a:cubicBezTo>
                  <a:cubicBezTo>
                    <a:pt x="162" y="265"/>
                    <a:pt x="162" y="265"/>
                    <a:pt x="162" y="265"/>
                  </a:cubicBezTo>
                  <a:cubicBezTo>
                    <a:pt x="182" y="260"/>
                    <a:pt x="200" y="251"/>
                    <a:pt x="216" y="239"/>
                  </a:cubicBezTo>
                  <a:cubicBezTo>
                    <a:pt x="199" y="218"/>
                    <a:pt x="199" y="218"/>
                    <a:pt x="199" y="218"/>
                  </a:cubicBezTo>
                  <a:cubicBezTo>
                    <a:pt x="212" y="208"/>
                    <a:pt x="222" y="196"/>
                    <a:pt x="229" y="181"/>
                  </a:cubicBezTo>
                  <a:cubicBezTo>
                    <a:pt x="253" y="193"/>
                    <a:pt x="253" y="193"/>
                    <a:pt x="253" y="193"/>
                  </a:cubicBezTo>
                  <a:cubicBezTo>
                    <a:pt x="262" y="174"/>
                    <a:pt x="267" y="155"/>
                    <a:pt x="267" y="135"/>
                  </a:cubicBezTo>
                  <a:cubicBezTo>
                    <a:pt x="267" y="134"/>
                    <a:pt x="267" y="134"/>
                    <a:pt x="267" y="134"/>
                  </a:cubicBezTo>
                  <a:lnTo>
                    <a:pt x="239" y="134"/>
                  </a:lnTo>
                  <a:close/>
                  <a:moveTo>
                    <a:pt x="75" y="135"/>
                  </a:moveTo>
                  <a:cubicBezTo>
                    <a:pt x="75" y="103"/>
                    <a:pt x="101" y="77"/>
                    <a:pt x="133" y="77"/>
                  </a:cubicBezTo>
                  <a:cubicBezTo>
                    <a:pt x="164" y="77"/>
                    <a:pt x="190" y="103"/>
                    <a:pt x="190" y="135"/>
                  </a:cubicBezTo>
                  <a:cubicBezTo>
                    <a:pt x="190" y="166"/>
                    <a:pt x="164" y="192"/>
                    <a:pt x="133" y="192"/>
                  </a:cubicBezTo>
                  <a:cubicBezTo>
                    <a:pt x="101" y="192"/>
                    <a:pt x="75" y="166"/>
                    <a:pt x="75" y="13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íṡľíḍè-Freeform 6"/>
            <p:cNvSpPr/>
            <p:nvPr/>
          </p:nvSpPr>
          <p:spPr bwMode="auto">
            <a:xfrm>
              <a:off x="10795251" y="3935827"/>
              <a:ext cx="573266" cy="138871"/>
            </a:xfrm>
            <a:custGeom>
              <a:avLst/>
              <a:gdLst>
                <a:gd name="T0" fmla="*/ 677 w 677"/>
                <a:gd name="T1" fmla="*/ 142 h 164"/>
                <a:gd name="T2" fmla="*/ 672 w 677"/>
                <a:gd name="T3" fmla="*/ 0 h 164"/>
                <a:gd name="T4" fmla="*/ 0 w 677"/>
                <a:gd name="T5" fmla="*/ 22 h 164"/>
                <a:gd name="T6" fmla="*/ 5 w 677"/>
                <a:gd name="T7" fmla="*/ 164 h 164"/>
                <a:gd name="T8" fmla="*/ 677 w 677"/>
                <a:gd name="T9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7" h="164">
                  <a:moveTo>
                    <a:pt x="677" y="142"/>
                  </a:moveTo>
                  <a:lnTo>
                    <a:pt x="672" y="0"/>
                  </a:lnTo>
                  <a:lnTo>
                    <a:pt x="0" y="22"/>
                  </a:lnTo>
                  <a:lnTo>
                    <a:pt x="5" y="164"/>
                  </a:lnTo>
                  <a:lnTo>
                    <a:pt x="677" y="1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íṡľíḍè-Freeform 7"/>
            <p:cNvSpPr/>
            <p:nvPr/>
          </p:nvSpPr>
          <p:spPr bwMode="auto">
            <a:xfrm>
              <a:off x="10801178" y="4112803"/>
              <a:ext cx="300605" cy="138024"/>
            </a:xfrm>
            <a:custGeom>
              <a:avLst/>
              <a:gdLst>
                <a:gd name="T0" fmla="*/ 355 w 355"/>
                <a:gd name="T1" fmla="*/ 151 h 163"/>
                <a:gd name="T2" fmla="*/ 350 w 355"/>
                <a:gd name="T3" fmla="*/ 0 h 163"/>
                <a:gd name="T4" fmla="*/ 0 w 355"/>
                <a:gd name="T5" fmla="*/ 11 h 163"/>
                <a:gd name="T6" fmla="*/ 5 w 355"/>
                <a:gd name="T7" fmla="*/ 163 h 163"/>
                <a:gd name="T8" fmla="*/ 355 w 355"/>
                <a:gd name="T9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163">
                  <a:moveTo>
                    <a:pt x="355" y="151"/>
                  </a:moveTo>
                  <a:lnTo>
                    <a:pt x="350" y="0"/>
                  </a:lnTo>
                  <a:lnTo>
                    <a:pt x="0" y="11"/>
                  </a:lnTo>
                  <a:lnTo>
                    <a:pt x="5" y="163"/>
                  </a:lnTo>
                  <a:lnTo>
                    <a:pt x="355" y="15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íṡľíḍè-Freeform 8"/>
            <p:cNvSpPr/>
            <p:nvPr/>
          </p:nvSpPr>
          <p:spPr bwMode="auto">
            <a:xfrm>
              <a:off x="10807105" y="4284698"/>
              <a:ext cx="451330" cy="133790"/>
            </a:xfrm>
            <a:custGeom>
              <a:avLst/>
              <a:gdLst>
                <a:gd name="T0" fmla="*/ 528 w 533"/>
                <a:gd name="T1" fmla="*/ 0 h 158"/>
                <a:gd name="T2" fmla="*/ 0 w 533"/>
                <a:gd name="T3" fmla="*/ 17 h 158"/>
                <a:gd name="T4" fmla="*/ 3 w 533"/>
                <a:gd name="T5" fmla="*/ 158 h 158"/>
                <a:gd name="T6" fmla="*/ 533 w 533"/>
                <a:gd name="T7" fmla="*/ 142 h 158"/>
                <a:gd name="T8" fmla="*/ 528 w 53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158">
                  <a:moveTo>
                    <a:pt x="528" y="0"/>
                  </a:moveTo>
                  <a:lnTo>
                    <a:pt x="0" y="17"/>
                  </a:lnTo>
                  <a:lnTo>
                    <a:pt x="3" y="158"/>
                  </a:lnTo>
                  <a:lnTo>
                    <a:pt x="533" y="14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íṡľíḍè-Freeform 9"/>
            <p:cNvSpPr/>
            <p:nvPr/>
          </p:nvSpPr>
          <p:spPr bwMode="auto">
            <a:xfrm>
              <a:off x="10727509" y="3807964"/>
              <a:ext cx="626613" cy="636774"/>
            </a:xfrm>
            <a:custGeom>
              <a:avLst/>
              <a:gdLst>
                <a:gd name="T0" fmla="*/ 92 w 740"/>
                <a:gd name="T1" fmla="*/ 523 h 752"/>
                <a:gd name="T2" fmla="*/ 87 w 740"/>
                <a:gd name="T3" fmla="*/ 371 h 752"/>
                <a:gd name="T4" fmla="*/ 85 w 740"/>
                <a:gd name="T5" fmla="*/ 315 h 752"/>
                <a:gd name="T6" fmla="*/ 80 w 740"/>
                <a:gd name="T7" fmla="*/ 173 h 752"/>
                <a:gd name="T8" fmla="*/ 78 w 740"/>
                <a:gd name="T9" fmla="*/ 97 h 752"/>
                <a:gd name="T10" fmla="*/ 740 w 740"/>
                <a:gd name="T11" fmla="*/ 76 h 752"/>
                <a:gd name="T12" fmla="*/ 738 w 740"/>
                <a:gd name="T13" fmla="*/ 0 h 752"/>
                <a:gd name="T14" fmla="*/ 61 w 740"/>
                <a:gd name="T15" fmla="*/ 21 h 752"/>
                <a:gd name="T16" fmla="*/ 0 w 740"/>
                <a:gd name="T17" fmla="*/ 24 h 752"/>
                <a:gd name="T18" fmla="*/ 23 w 740"/>
                <a:gd name="T19" fmla="*/ 752 h 752"/>
                <a:gd name="T20" fmla="*/ 99 w 740"/>
                <a:gd name="T21" fmla="*/ 750 h 752"/>
                <a:gd name="T22" fmla="*/ 97 w 740"/>
                <a:gd name="T23" fmla="*/ 721 h 752"/>
                <a:gd name="T24" fmla="*/ 94 w 740"/>
                <a:gd name="T25" fmla="*/ 580 h 752"/>
                <a:gd name="T26" fmla="*/ 92 w 740"/>
                <a:gd name="T27" fmla="*/ 523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0" h="752">
                  <a:moveTo>
                    <a:pt x="92" y="523"/>
                  </a:moveTo>
                  <a:lnTo>
                    <a:pt x="87" y="371"/>
                  </a:lnTo>
                  <a:lnTo>
                    <a:pt x="85" y="315"/>
                  </a:lnTo>
                  <a:lnTo>
                    <a:pt x="80" y="173"/>
                  </a:lnTo>
                  <a:lnTo>
                    <a:pt x="78" y="97"/>
                  </a:lnTo>
                  <a:lnTo>
                    <a:pt x="740" y="76"/>
                  </a:lnTo>
                  <a:lnTo>
                    <a:pt x="738" y="0"/>
                  </a:lnTo>
                  <a:lnTo>
                    <a:pt x="61" y="21"/>
                  </a:lnTo>
                  <a:lnTo>
                    <a:pt x="0" y="24"/>
                  </a:lnTo>
                  <a:lnTo>
                    <a:pt x="23" y="752"/>
                  </a:lnTo>
                  <a:lnTo>
                    <a:pt x="99" y="750"/>
                  </a:lnTo>
                  <a:lnTo>
                    <a:pt x="97" y="721"/>
                  </a:lnTo>
                  <a:lnTo>
                    <a:pt x="94" y="580"/>
                  </a:lnTo>
                  <a:lnTo>
                    <a:pt x="92" y="5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íṡľíḍè-Freeform 10"/>
            <p:cNvSpPr/>
            <p:nvPr/>
          </p:nvSpPr>
          <p:spPr bwMode="auto">
            <a:xfrm>
              <a:off x="10118678" y="1817199"/>
              <a:ext cx="358185" cy="464032"/>
            </a:xfrm>
            <a:custGeom>
              <a:avLst/>
              <a:gdLst>
                <a:gd name="T0" fmla="*/ 179 w 179"/>
                <a:gd name="T1" fmla="*/ 134 h 232"/>
                <a:gd name="T2" fmla="*/ 140 w 179"/>
                <a:gd name="T3" fmla="*/ 119 h 232"/>
                <a:gd name="T4" fmla="*/ 138 w 179"/>
                <a:gd name="T5" fmla="*/ 24 h 232"/>
                <a:gd name="T6" fmla="*/ 109 w 179"/>
                <a:gd name="T7" fmla="*/ 31 h 232"/>
                <a:gd name="T8" fmla="*/ 91 w 179"/>
                <a:gd name="T9" fmla="*/ 95 h 232"/>
                <a:gd name="T10" fmla="*/ 26 w 179"/>
                <a:gd name="T11" fmla="*/ 90 h 232"/>
                <a:gd name="T12" fmla="*/ 18 w 179"/>
                <a:gd name="T13" fmla="*/ 120 h 232"/>
                <a:gd name="T14" fmla="*/ 16 w 179"/>
                <a:gd name="T15" fmla="*/ 152 h 232"/>
                <a:gd name="T16" fmla="*/ 17 w 179"/>
                <a:gd name="T17" fmla="*/ 185 h 232"/>
                <a:gd name="T18" fmla="*/ 34 w 179"/>
                <a:gd name="T19" fmla="*/ 219 h 232"/>
                <a:gd name="T20" fmla="*/ 131 w 179"/>
                <a:gd name="T21" fmla="*/ 211 h 232"/>
                <a:gd name="T22" fmla="*/ 175 w 179"/>
                <a:gd name="T23" fmla="*/ 207 h 232"/>
                <a:gd name="T24" fmla="*/ 179 w 179"/>
                <a:gd name="T25" fmla="*/ 13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9" h="232">
                  <a:moveTo>
                    <a:pt x="179" y="134"/>
                  </a:moveTo>
                  <a:cubicBezTo>
                    <a:pt x="164" y="133"/>
                    <a:pt x="150" y="129"/>
                    <a:pt x="140" y="119"/>
                  </a:cubicBezTo>
                  <a:cubicBezTo>
                    <a:pt x="123" y="102"/>
                    <a:pt x="132" y="47"/>
                    <a:pt x="138" y="24"/>
                  </a:cubicBezTo>
                  <a:cubicBezTo>
                    <a:pt x="145" y="0"/>
                    <a:pt x="121" y="1"/>
                    <a:pt x="109" y="31"/>
                  </a:cubicBezTo>
                  <a:cubicBezTo>
                    <a:pt x="97" y="61"/>
                    <a:pt x="91" y="95"/>
                    <a:pt x="91" y="95"/>
                  </a:cubicBezTo>
                  <a:cubicBezTo>
                    <a:pt x="91" y="95"/>
                    <a:pt x="36" y="89"/>
                    <a:pt x="26" y="90"/>
                  </a:cubicBezTo>
                  <a:cubicBezTo>
                    <a:pt x="17" y="91"/>
                    <a:pt x="10" y="105"/>
                    <a:pt x="18" y="120"/>
                  </a:cubicBezTo>
                  <a:cubicBezTo>
                    <a:pt x="23" y="131"/>
                    <a:pt x="7" y="134"/>
                    <a:pt x="16" y="152"/>
                  </a:cubicBezTo>
                  <a:cubicBezTo>
                    <a:pt x="19" y="158"/>
                    <a:pt x="2" y="166"/>
                    <a:pt x="17" y="185"/>
                  </a:cubicBezTo>
                  <a:cubicBezTo>
                    <a:pt x="22" y="192"/>
                    <a:pt x="0" y="207"/>
                    <a:pt x="34" y="219"/>
                  </a:cubicBezTo>
                  <a:cubicBezTo>
                    <a:pt x="68" y="232"/>
                    <a:pt x="116" y="221"/>
                    <a:pt x="131" y="211"/>
                  </a:cubicBezTo>
                  <a:cubicBezTo>
                    <a:pt x="144" y="202"/>
                    <a:pt x="159" y="205"/>
                    <a:pt x="175" y="207"/>
                  </a:cubicBezTo>
                  <a:lnTo>
                    <a:pt x="179" y="1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íṡľíḍè-Freeform 11"/>
            <p:cNvSpPr/>
            <p:nvPr/>
          </p:nvSpPr>
          <p:spPr bwMode="auto">
            <a:xfrm>
              <a:off x="9439566" y="4957883"/>
              <a:ext cx="638467" cy="897580"/>
            </a:xfrm>
            <a:custGeom>
              <a:avLst/>
              <a:gdLst>
                <a:gd name="T0" fmla="*/ 32 w 319"/>
                <a:gd name="T1" fmla="*/ 250 h 448"/>
                <a:gd name="T2" fmla="*/ 81 w 319"/>
                <a:gd name="T3" fmla="*/ 416 h 448"/>
                <a:gd name="T4" fmla="*/ 247 w 319"/>
                <a:gd name="T5" fmla="*/ 365 h 448"/>
                <a:gd name="T6" fmla="*/ 226 w 319"/>
                <a:gd name="T7" fmla="*/ 222 h 448"/>
                <a:gd name="T8" fmla="*/ 256 w 319"/>
                <a:gd name="T9" fmla="*/ 173 h 448"/>
                <a:gd name="T10" fmla="*/ 246 w 319"/>
                <a:gd name="T11" fmla="*/ 117 h 448"/>
                <a:gd name="T12" fmla="*/ 305 w 319"/>
                <a:gd name="T13" fmla="*/ 79 h 448"/>
                <a:gd name="T14" fmla="*/ 295 w 319"/>
                <a:gd name="T15" fmla="*/ 12 h 448"/>
                <a:gd name="T16" fmla="*/ 234 w 319"/>
                <a:gd name="T17" fmla="*/ 46 h 448"/>
                <a:gd name="T18" fmla="*/ 159 w 319"/>
                <a:gd name="T19" fmla="*/ 188 h 448"/>
                <a:gd name="T20" fmla="*/ 32 w 319"/>
                <a:gd name="T21" fmla="*/ 250 h 448"/>
                <a:gd name="T22" fmla="*/ 101 w 319"/>
                <a:gd name="T23" fmla="*/ 376 h 448"/>
                <a:gd name="T24" fmla="*/ 89 w 319"/>
                <a:gd name="T25" fmla="*/ 336 h 448"/>
                <a:gd name="T26" fmla="*/ 128 w 319"/>
                <a:gd name="T27" fmla="*/ 324 h 448"/>
                <a:gd name="T28" fmla="*/ 141 w 319"/>
                <a:gd name="T29" fmla="*/ 364 h 448"/>
                <a:gd name="T30" fmla="*/ 101 w 319"/>
                <a:gd name="T31" fmla="*/ 376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9" h="448">
                  <a:moveTo>
                    <a:pt x="32" y="250"/>
                  </a:moveTo>
                  <a:cubicBezTo>
                    <a:pt x="0" y="310"/>
                    <a:pt x="21" y="384"/>
                    <a:pt x="81" y="416"/>
                  </a:cubicBezTo>
                  <a:cubicBezTo>
                    <a:pt x="141" y="448"/>
                    <a:pt x="215" y="425"/>
                    <a:pt x="247" y="365"/>
                  </a:cubicBezTo>
                  <a:cubicBezTo>
                    <a:pt x="272" y="317"/>
                    <a:pt x="262" y="259"/>
                    <a:pt x="226" y="222"/>
                  </a:cubicBezTo>
                  <a:cubicBezTo>
                    <a:pt x="238" y="203"/>
                    <a:pt x="251" y="182"/>
                    <a:pt x="256" y="173"/>
                  </a:cubicBezTo>
                  <a:cubicBezTo>
                    <a:pt x="265" y="156"/>
                    <a:pt x="240" y="130"/>
                    <a:pt x="246" y="117"/>
                  </a:cubicBezTo>
                  <a:cubicBezTo>
                    <a:pt x="253" y="104"/>
                    <a:pt x="298" y="92"/>
                    <a:pt x="305" y="79"/>
                  </a:cubicBezTo>
                  <a:cubicBezTo>
                    <a:pt x="312" y="66"/>
                    <a:pt x="319" y="25"/>
                    <a:pt x="295" y="12"/>
                  </a:cubicBezTo>
                  <a:cubicBezTo>
                    <a:pt x="272" y="0"/>
                    <a:pt x="234" y="46"/>
                    <a:pt x="234" y="46"/>
                  </a:cubicBezTo>
                  <a:cubicBezTo>
                    <a:pt x="159" y="188"/>
                    <a:pt x="159" y="188"/>
                    <a:pt x="159" y="188"/>
                  </a:cubicBezTo>
                  <a:cubicBezTo>
                    <a:pt x="106" y="180"/>
                    <a:pt x="56" y="204"/>
                    <a:pt x="32" y="250"/>
                  </a:cubicBezTo>
                  <a:close/>
                  <a:moveTo>
                    <a:pt x="101" y="376"/>
                  </a:moveTo>
                  <a:cubicBezTo>
                    <a:pt x="86" y="369"/>
                    <a:pt x="81" y="351"/>
                    <a:pt x="89" y="336"/>
                  </a:cubicBezTo>
                  <a:cubicBezTo>
                    <a:pt x="96" y="322"/>
                    <a:pt x="114" y="317"/>
                    <a:pt x="128" y="324"/>
                  </a:cubicBezTo>
                  <a:cubicBezTo>
                    <a:pt x="143" y="332"/>
                    <a:pt x="148" y="350"/>
                    <a:pt x="141" y="364"/>
                  </a:cubicBezTo>
                  <a:cubicBezTo>
                    <a:pt x="133" y="378"/>
                    <a:pt x="115" y="384"/>
                    <a:pt x="101" y="37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íṡľíḍè-Freeform 12"/>
            <p:cNvSpPr/>
            <p:nvPr/>
          </p:nvSpPr>
          <p:spPr bwMode="auto">
            <a:xfrm>
              <a:off x="8698639" y="5166189"/>
              <a:ext cx="953467" cy="828992"/>
            </a:xfrm>
            <a:custGeom>
              <a:avLst/>
              <a:gdLst>
                <a:gd name="T0" fmla="*/ 31 w 476"/>
                <a:gd name="T1" fmla="*/ 202 h 414"/>
                <a:gd name="T2" fmla="*/ 17 w 476"/>
                <a:gd name="T3" fmla="*/ 127 h 414"/>
                <a:gd name="T4" fmla="*/ 82 w 476"/>
                <a:gd name="T5" fmla="*/ 31 h 414"/>
                <a:gd name="T6" fmla="*/ 156 w 476"/>
                <a:gd name="T7" fmla="*/ 16 h 414"/>
                <a:gd name="T8" fmla="*/ 445 w 476"/>
                <a:gd name="T9" fmla="*/ 212 h 414"/>
                <a:gd name="T10" fmla="*/ 459 w 476"/>
                <a:gd name="T11" fmla="*/ 287 h 414"/>
                <a:gd name="T12" fmla="*/ 394 w 476"/>
                <a:gd name="T13" fmla="*/ 383 h 414"/>
                <a:gd name="T14" fmla="*/ 320 w 476"/>
                <a:gd name="T15" fmla="*/ 398 h 414"/>
                <a:gd name="T16" fmla="*/ 31 w 476"/>
                <a:gd name="T17" fmla="*/ 20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6" h="414">
                  <a:moveTo>
                    <a:pt x="31" y="202"/>
                  </a:moveTo>
                  <a:cubicBezTo>
                    <a:pt x="6" y="185"/>
                    <a:pt x="0" y="152"/>
                    <a:pt x="17" y="127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99" y="6"/>
                    <a:pt x="132" y="0"/>
                    <a:pt x="156" y="16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470" y="229"/>
                    <a:pt x="476" y="262"/>
                    <a:pt x="459" y="287"/>
                  </a:cubicBezTo>
                  <a:cubicBezTo>
                    <a:pt x="394" y="383"/>
                    <a:pt x="394" y="383"/>
                    <a:pt x="394" y="383"/>
                  </a:cubicBezTo>
                  <a:cubicBezTo>
                    <a:pt x="377" y="408"/>
                    <a:pt x="344" y="414"/>
                    <a:pt x="320" y="398"/>
                  </a:cubicBezTo>
                  <a:cubicBezTo>
                    <a:pt x="31" y="202"/>
                    <a:pt x="31" y="202"/>
                    <a:pt x="31" y="202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íṡľíḍè-Freeform 13"/>
            <p:cNvSpPr/>
            <p:nvPr/>
          </p:nvSpPr>
          <p:spPr bwMode="auto">
            <a:xfrm>
              <a:off x="8842590" y="5272036"/>
              <a:ext cx="690967" cy="623226"/>
            </a:xfrm>
            <a:custGeom>
              <a:avLst/>
              <a:gdLst>
                <a:gd name="T0" fmla="*/ 0 w 816"/>
                <a:gd name="T1" fmla="*/ 338 h 736"/>
                <a:gd name="T2" fmla="*/ 227 w 816"/>
                <a:gd name="T3" fmla="*/ 0 h 736"/>
                <a:gd name="T4" fmla="*/ 816 w 816"/>
                <a:gd name="T5" fmla="*/ 400 h 736"/>
                <a:gd name="T6" fmla="*/ 587 w 816"/>
                <a:gd name="T7" fmla="*/ 736 h 736"/>
                <a:gd name="T8" fmla="*/ 0 w 816"/>
                <a:gd name="T9" fmla="*/ 338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736">
                  <a:moveTo>
                    <a:pt x="0" y="338"/>
                  </a:moveTo>
                  <a:lnTo>
                    <a:pt x="227" y="0"/>
                  </a:lnTo>
                  <a:lnTo>
                    <a:pt x="816" y="400"/>
                  </a:lnTo>
                  <a:lnTo>
                    <a:pt x="587" y="736"/>
                  </a:lnTo>
                  <a:lnTo>
                    <a:pt x="0" y="33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íṡľíḍè-Freeform 14"/>
            <p:cNvSpPr/>
            <p:nvPr/>
          </p:nvSpPr>
          <p:spPr bwMode="auto">
            <a:xfrm>
              <a:off x="8842590" y="5272036"/>
              <a:ext cx="690967" cy="623226"/>
            </a:xfrm>
            <a:custGeom>
              <a:avLst/>
              <a:gdLst>
                <a:gd name="T0" fmla="*/ 0 w 816"/>
                <a:gd name="T1" fmla="*/ 338 h 736"/>
                <a:gd name="T2" fmla="*/ 227 w 816"/>
                <a:gd name="T3" fmla="*/ 0 h 736"/>
                <a:gd name="T4" fmla="*/ 816 w 816"/>
                <a:gd name="T5" fmla="*/ 400 h 736"/>
                <a:gd name="T6" fmla="*/ 587 w 816"/>
                <a:gd name="T7" fmla="*/ 736 h 736"/>
                <a:gd name="T8" fmla="*/ 0 w 816"/>
                <a:gd name="T9" fmla="*/ 338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736">
                  <a:moveTo>
                    <a:pt x="0" y="338"/>
                  </a:moveTo>
                  <a:lnTo>
                    <a:pt x="227" y="0"/>
                  </a:lnTo>
                  <a:lnTo>
                    <a:pt x="816" y="400"/>
                  </a:lnTo>
                  <a:lnTo>
                    <a:pt x="587" y="736"/>
                  </a:lnTo>
                  <a:lnTo>
                    <a:pt x="0" y="33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íṡľíḍè-Freeform 15"/>
            <p:cNvSpPr/>
            <p:nvPr/>
          </p:nvSpPr>
          <p:spPr bwMode="auto">
            <a:xfrm>
              <a:off x="8842590" y="5267802"/>
              <a:ext cx="500443" cy="629153"/>
            </a:xfrm>
            <a:custGeom>
              <a:avLst/>
              <a:gdLst>
                <a:gd name="T0" fmla="*/ 589 w 591"/>
                <a:gd name="T1" fmla="*/ 739 h 743"/>
                <a:gd name="T2" fmla="*/ 587 w 591"/>
                <a:gd name="T3" fmla="*/ 741 h 743"/>
                <a:gd name="T4" fmla="*/ 591 w 591"/>
                <a:gd name="T5" fmla="*/ 743 h 743"/>
                <a:gd name="T6" fmla="*/ 589 w 591"/>
                <a:gd name="T7" fmla="*/ 739 h 743"/>
                <a:gd name="T8" fmla="*/ 232 w 591"/>
                <a:gd name="T9" fmla="*/ 0 h 743"/>
                <a:gd name="T10" fmla="*/ 0 w 591"/>
                <a:gd name="T11" fmla="*/ 343 h 743"/>
                <a:gd name="T12" fmla="*/ 227 w 591"/>
                <a:gd name="T13" fmla="*/ 5 h 743"/>
                <a:gd name="T14" fmla="*/ 237 w 591"/>
                <a:gd name="T15" fmla="*/ 12 h 743"/>
                <a:gd name="T16" fmla="*/ 232 w 591"/>
                <a:gd name="T17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1" h="743">
                  <a:moveTo>
                    <a:pt x="589" y="739"/>
                  </a:moveTo>
                  <a:lnTo>
                    <a:pt x="587" y="741"/>
                  </a:lnTo>
                  <a:lnTo>
                    <a:pt x="591" y="743"/>
                  </a:lnTo>
                  <a:lnTo>
                    <a:pt x="589" y="739"/>
                  </a:lnTo>
                  <a:close/>
                  <a:moveTo>
                    <a:pt x="232" y="0"/>
                  </a:moveTo>
                  <a:lnTo>
                    <a:pt x="0" y="343"/>
                  </a:lnTo>
                  <a:lnTo>
                    <a:pt x="227" y="5"/>
                  </a:lnTo>
                  <a:lnTo>
                    <a:pt x="237" y="12"/>
                  </a:lnTo>
                  <a:lnTo>
                    <a:pt x="23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íṡľíḍè-Freeform 16"/>
            <p:cNvSpPr/>
            <p:nvPr/>
          </p:nvSpPr>
          <p:spPr bwMode="auto">
            <a:xfrm>
              <a:off x="8842590" y="5267802"/>
              <a:ext cx="500443" cy="629153"/>
            </a:xfrm>
            <a:custGeom>
              <a:avLst/>
              <a:gdLst>
                <a:gd name="T0" fmla="*/ 589 w 591"/>
                <a:gd name="T1" fmla="*/ 739 h 743"/>
                <a:gd name="T2" fmla="*/ 587 w 591"/>
                <a:gd name="T3" fmla="*/ 741 h 743"/>
                <a:gd name="T4" fmla="*/ 591 w 591"/>
                <a:gd name="T5" fmla="*/ 743 h 743"/>
                <a:gd name="T6" fmla="*/ 589 w 591"/>
                <a:gd name="T7" fmla="*/ 739 h 743"/>
                <a:gd name="T8" fmla="*/ 232 w 591"/>
                <a:gd name="T9" fmla="*/ 0 h 743"/>
                <a:gd name="T10" fmla="*/ 0 w 591"/>
                <a:gd name="T11" fmla="*/ 343 h 743"/>
                <a:gd name="T12" fmla="*/ 227 w 591"/>
                <a:gd name="T13" fmla="*/ 5 h 743"/>
                <a:gd name="T14" fmla="*/ 237 w 591"/>
                <a:gd name="T15" fmla="*/ 12 h 743"/>
                <a:gd name="T16" fmla="*/ 232 w 591"/>
                <a:gd name="T17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1" h="743">
                  <a:moveTo>
                    <a:pt x="589" y="739"/>
                  </a:moveTo>
                  <a:lnTo>
                    <a:pt x="587" y="741"/>
                  </a:lnTo>
                  <a:lnTo>
                    <a:pt x="591" y="743"/>
                  </a:lnTo>
                  <a:lnTo>
                    <a:pt x="589" y="739"/>
                  </a:lnTo>
                  <a:moveTo>
                    <a:pt x="232" y="0"/>
                  </a:moveTo>
                  <a:lnTo>
                    <a:pt x="0" y="343"/>
                  </a:lnTo>
                  <a:lnTo>
                    <a:pt x="227" y="5"/>
                  </a:lnTo>
                  <a:lnTo>
                    <a:pt x="237" y="12"/>
                  </a:lnTo>
                  <a:lnTo>
                    <a:pt x="232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íṡľíḍè-Freeform 17"/>
            <p:cNvSpPr/>
            <p:nvPr/>
          </p:nvSpPr>
          <p:spPr bwMode="auto">
            <a:xfrm>
              <a:off x="8842590" y="5272036"/>
              <a:ext cx="498750" cy="623226"/>
            </a:xfrm>
            <a:custGeom>
              <a:avLst/>
              <a:gdLst>
                <a:gd name="T0" fmla="*/ 227 w 589"/>
                <a:gd name="T1" fmla="*/ 0 h 736"/>
                <a:gd name="T2" fmla="*/ 0 w 589"/>
                <a:gd name="T3" fmla="*/ 338 h 736"/>
                <a:gd name="T4" fmla="*/ 587 w 589"/>
                <a:gd name="T5" fmla="*/ 736 h 736"/>
                <a:gd name="T6" fmla="*/ 589 w 589"/>
                <a:gd name="T7" fmla="*/ 734 h 736"/>
                <a:gd name="T8" fmla="*/ 237 w 589"/>
                <a:gd name="T9" fmla="*/ 7 h 736"/>
                <a:gd name="T10" fmla="*/ 227 w 589"/>
                <a:gd name="T11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9" h="736">
                  <a:moveTo>
                    <a:pt x="227" y="0"/>
                  </a:moveTo>
                  <a:lnTo>
                    <a:pt x="0" y="338"/>
                  </a:lnTo>
                  <a:lnTo>
                    <a:pt x="587" y="736"/>
                  </a:lnTo>
                  <a:lnTo>
                    <a:pt x="589" y="734"/>
                  </a:lnTo>
                  <a:lnTo>
                    <a:pt x="237" y="7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íṡľíḍè-Freeform 18"/>
            <p:cNvSpPr/>
            <p:nvPr/>
          </p:nvSpPr>
          <p:spPr bwMode="auto">
            <a:xfrm>
              <a:off x="8842590" y="5272036"/>
              <a:ext cx="498750" cy="623226"/>
            </a:xfrm>
            <a:custGeom>
              <a:avLst/>
              <a:gdLst>
                <a:gd name="T0" fmla="*/ 227 w 589"/>
                <a:gd name="T1" fmla="*/ 0 h 736"/>
                <a:gd name="T2" fmla="*/ 0 w 589"/>
                <a:gd name="T3" fmla="*/ 338 h 736"/>
                <a:gd name="T4" fmla="*/ 587 w 589"/>
                <a:gd name="T5" fmla="*/ 736 h 736"/>
                <a:gd name="T6" fmla="*/ 589 w 589"/>
                <a:gd name="T7" fmla="*/ 734 h 736"/>
                <a:gd name="T8" fmla="*/ 237 w 589"/>
                <a:gd name="T9" fmla="*/ 7 h 736"/>
                <a:gd name="T10" fmla="*/ 227 w 589"/>
                <a:gd name="T11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9" h="736">
                  <a:moveTo>
                    <a:pt x="227" y="0"/>
                  </a:moveTo>
                  <a:lnTo>
                    <a:pt x="0" y="338"/>
                  </a:lnTo>
                  <a:lnTo>
                    <a:pt x="587" y="736"/>
                  </a:lnTo>
                  <a:lnTo>
                    <a:pt x="589" y="734"/>
                  </a:lnTo>
                  <a:lnTo>
                    <a:pt x="237" y="7"/>
                  </a:lnTo>
                  <a:lnTo>
                    <a:pt x="227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íṡľíḍè-Freeform 19"/>
            <p:cNvSpPr/>
            <p:nvPr/>
          </p:nvSpPr>
          <p:spPr bwMode="auto">
            <a:xfrm>
              <a:off x="8812953" y="5318609"/>
              <a:ext cx="113468" cy="113468"/>
            </a:xfrm>
            <a:custGeom>
              <a:avLst/>
              <a:gdLst>
                <a:gd name="T0" fmla="*/ 43 w 57"/>
                <a:gd name="T1" fmla="*/ 8 h 57"/>
                <a:gd name="T2" fmla="*/ 50 w 57"/>
                <a:gd name="T3" fmla="*/ 43 h 57"/>
                <a:gd name="T4" fmla="*/ 15 w 57"/>
                <a:gd name="T5" fmla="*/ 49 h 57"/>
                <a:gd name="T6" fmla="*/ 8 w 57"/>
                <a:gd name="T7" fmla="*/ 15 h 57"/>
                <a:gd name="T8" fmla="*/ 43 w 57"/>
                <a:gd name="T9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3" y="8"/>
                  </a:moveTo>
                  <a:cubicBezTo>
                    <a:pt x="54" y="16"/>
                    <a:pt x="57" y="31"/>
                    <a:pt x="50" y="43"/>
                  </a:cubicBezTo>
                  <a:cubicBezTo>
                    <a:pt x="42" y="54"/>
                    <a:pt x="26" y="57"/>
                    <a:pt x="15" y="49"/>
                  </a:cubicBezTo>
                  <a:cubicBezTo>
                    <a:pt x="3" y="42"/>
                    <a:pt x="0" y="26"/>
                    <a:pt x="8" y="15"/>
                  </a:cubicBezTo>
                  <a:cubicBezTo>
                    <a:pt x="16" y="3"/>
                    <a:pt x="31" y="0"/>
                    <a:pt x="43" y="8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íṡľíḍè-Freeform 20"/>
            <p:cNvSpPr/>
            <p:nvPr/>
          </p:nvSpPr>
          <p:spPr bwMode="auto">
            <a:xfrm>
              <a:off x="9419243" y="5700504"/>
              <a:ext cx="136331" cy="182903"/>
            </a:xfrm>
            <a:custGeom>
              <a:avLst/>
              <a:gdLst>
                <a:gd name="T0" fmla="*/ 4 w 68"/>
                <a:gd name="T1" fmla="*/ 88 h 91"/>
                <a:gd name="T2" fmla="*/ 2 w 68"/>
                <a:gd name="T3" fmla="*/ 78 h 91"/>
                <a:gd name="T4" fmla="*/ 52 w 68"/>
                <a:gd name="T5" fmla="*/ 4 h 91"/>
                <a:gd name="T6" fmla="*/ 62 w 68"/>
                <a:gd name="T7" fmla="*/ 2 h 91"/>
                <a:gd name="T8" fmla="*/ 64 w 68"/>
                <a:gd name="T9" fmla="*/ 3 h 91"/>
                <a:gd name="T10" fmla="*/ 65 w 68"/>
                <a:gd name="T11" fmla="*/ 13 h 91"/>
                <a:gd name="T12" fmla="*/ 15 w 68"/>
                <a:gd name="T13" fmla="*/ 87 h 91"/>
                <a:gd name="T14" fmla="*/ 5 w 68"/>
                <a:gd name="T15" fmla="*/ 89 h 91"/>
                <a:gd name="T16" fmla="*/ 4 w 68"/>
                <a:gd name="T17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91">
                  <a:moveTo>
                    <a:pt x="4" y="88"/>
                  </a:moveTo>
                  <a:cubicBezTo>
                    <a:pt x="0" y="86"/>
                    <a:pt x="0" y="81"/>
                    <a:pt x="2" y="78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4" y="1"/>
                    <a:pt x="59" y="0"/>
                    <a:pt x="62" y="2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7" y="5"/>
                    <a:pt x="68" y="9"/>
                    <a:pt x="65" y="13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3" y="90"/>
                    <a:pt x="8" y="91"/>
                    <a:pt x="5" y="89"/>
                  </a:cubicBezTo>
                  <a:lnTo>
                    <a:pt x="4" y="8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i$liḋe-Freeform 22"/>
            <p:cNvSpPr/>
            <p:nvPr/>
          </p:nvSpPr>
          <p:spPr bwMode="auto">
            <a:xfrm>
              <a:off x="7919607" y="4603085"/>
              <a:ext cx="889112" cy="1019516"/>
            </a:xfrm>
            <a:custGeom>
              <a:avLst/>
              <a:gdLst>
                <a:gd name="T0" fmla="*/ 52 w 444"/>
                <a:gd name="T1" fmla="*/ 392 h 509"/>
                <a:gd name="T2" fmla="*/ 248 w 444"/>
                <a:gd name="T3" fmla="*/ 473 h 509"/>
                <a:gd name="T4" fmla="*/ 245 w 444"/>
                <a:gd name="T5" fmla="*/ 481 h 509"/>
                <a:gd name="T6" fmla="*/ 238 w 444"/>
                <a:gd name="T7" fmla="*/ 491 h 509"/>
                <a:gd name="T8" fmla="*/ 280 w 444"/>
                <a:gd name="T9" fmla="*/ 509 h 509"/>
                <a:gd name="T10" fmla="*/ 444 w 444"/>
                <a:gd name="T11" fmla="*/ 117 h 509"/>
                <a:gd name="T12" fmla="*/ 163 w 444"/>
                <a:gd name="T13" fmla="*/ 0 h 509"/>
                <a:gd name="T14" fmla="*/ 0 w 444"/>
                <a:gd name="T15" fmla="*/ 392 h 509"/>
                <a:gd name="T16" fmla="*/ 46 w 444"/>
                <a:gd name="T17" fmla="*/ 411 h 509"/>
                <a:gd name="T18" fmla="*/ 49 w 444"/>
                <a:gd name="T19" fmla="*/ 399 h 509"/>
                <a:gd name="T20" fmla="*/ 52 w 444"/>
                <a:gd name="T21" fmla="*/ 392 h 509"/>
                <a:gd name="T22" fmla="*/ 182 w 444"/>
                <a:gd name="T23" fmla="*/ 90 h 509"/>
                <a:gd name="T24" fmla="*/ 374 w 444"/>
                <a:gd name="T25" fmla="*/ 170 h 509"/>
                <a:gd name="T26" fmla="*/ 371 w 444"/>
                <a:gd name="T27" fmla="*/ 178 h 509"/>
                <a:gd name="T28" fmla="*/ 179 w 444"/>
                <a:gd name="T29" fmla="*/ 98 h 509"/>
                <a:gd name="T30" fmla="*/ 182 w 444"/>
                <a:gd name="T31" fmla="*/ 90 h 509"/>
                <a:gd name="T32" fmla="*/ 168 w 444"/>
                <a:gd name="T33" fmla="*/ 124 h 509"/>
                <a:gd name="T34" fmla="*/ 360 w 444"/>
                <a:gd name="T35" fmla="*/ 204 h 509"/>
                <a:gd name="T36" fmla="*/ 357 w 444"/>
                <a:gd name="T37" fmla="*/ 211 h 509"/>
                <a:gd name="T38" fmla="*/ 165 w 444"/>
                <a:gd name="T39" fmla="*/ 131 h 509"/>
                <a:gd name="T40" fmla="*/ 168 w 444"/>
                <a:gd name="T41" fmla="*/ 124 h 509"/>
                <a:gd name="T42" fmla="*/ 152 w 444"/>
                <a:gd name="T43" fmla="*/ 161 h 509"/>
                <a:gd name="T44" fmla="*/ 344 w 444"/>
                <a:gd name="T45" fmla="*/ 241 h 509"/>
                <a:gd name="T46" fmla="*/ 341 w 444"/>
                <a:gd name="T47" fmla="*/ 248 h 509"/>
                <a:gd name="T48" fmla="*/ 149 w 444"/>
                <a:gd name="T49" fmla="*/ 168 h 509"/>
                <a:gd name="T50" fmla="*/ 152 w 444"/>
                <a:gd name="T51" fmla="*/ 161 h 509"/>
                <a:gd name="T52" fmla="*/ 139 w 444"/>
                <a:gd name="T53" fmla="*/ 194 h 509"/>
                <a:gd name="T54" fmla="*/ 331 w 444"/>
                <a:gd name="T55" fmla="*/ 274 h 509"/>
                <a:gd name="T56" fmla="*/ 328 w 444"/>
                <a:gd name="T57" fmla="*/ 281 h 509"/>
                <a:gd name="T58" fmla="*/ 136 w 444"/>
                <a:gd name="T59" fmla="*/ 201 h 509"/>
                <a:gd name="T60" fmla="*/ 139 w 444"/>
                <a:gd name="T61" fmla="*/ 194 h 509"/>
                <a:gd name="T62" fmla="*/ 125 w 444"/>
                <a:gd name="T63" fmla="*/ 227 h 509"/>
                <a:gd name="T64" fmla="*/ 317 w 444"/>
                <a:gd name="T65" fmla="*/ 307 h 509"/>
                <a:gd name="T66" fmla="*/ 314 w 444"/>
                <a:gd name="T67" fmla="*/ 314 h 509"/>
                <a:gd name="T68" fmla="*/ 122 w 444"/>
                <a:gd name="T69" fmla="*/ 234 h 509"/>
                <a:gd name="T70" fmla="*/ 125 w 444"/>
                <a:gd name="T71" fmla="*/ 227 h 509"/>
                <a:gd name="T72" fmla="*/ 111 w 444"/>
                <a:gd name="T73" fmla="*/ 260 h 509"/>
                <a:gd name="T74" fmla="*/ 303 w 444"/>
                <a:gd name="T75" fmla="*/ 340 h 509"/>
                <a:gd name="T76" fmla="*/ 300 w 444"/>
                <a:gd name="T77" fmla="*/ 348 h 509"/>
                <a:gd name="T78" fmla="*/ 108 w 444"/>
                <a:gd name="T79" fmla="*/ 268 h 509"/>
                <a:gd name="T80" fmla="*/ 111 w 444"/>
                <a:gd name="T81" fmla="*/ 260 h 509"/>
                <a:gd name="T82" fmla="*/ 97 w 444"/>
                <a:gd name="T83" fmla="*/ 294 h 509"/>
                <a:gd name="T84" fmla="*/ 289 w 444"/>
                <a:gd name="T85" fmla="*/ 374 h 509"/>
                <a:gd name="T86" fmla="*/ 286 w 444"/>
                <a:gd name="T87" fmla="*/ 381 h 509"/>
                <a:gd name="T88" fmla="*/ 94 w 444"/>
                <a:gd name="T89" fmla="*/ 301 h 509"/>
                <a:gd name="T90" fmla="*/ 97 w 444"/>
                <a:gd name="T91" fmla="*/ 294 h 509"/>
                <a:gd name="T92" fmla="*/ 83 w 444"/>
                <a:gd name="T93" fmla="*/ 327 h 509"/>
                <a:gd name="T94" fmla="*/ 275 w 444"/>
                <a:gd name="T95" fmla="*/ 407 h 509"/>
                <a:gd name="T96" fmla="*/ 272 w 444"/>
                <a:gd name="T97" fmla="*/ 414 h 509"/>
                <a:gd name="T98" fmla="*/ 80 w 444"/>
                <a:gd name="T99" fmla="*/ 334 h 509"/>
                <a:gd name="T100" fmla="*/ 83 w 444"/>
                <a:gd name="T101" fmla="*/ 327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4" h="509">
                  <a:moveTo>
                    <a:pt x="52" y="392"/>
                  </a:moveTo>
                  <a:cubicBezTo>
                    <a:pt x="248" y="473"/>
                    <a:pt x="248" y="473"/>
                    <a:pt x="248" y="473"/>
                  </a:cubicBezTo>
                  <a:cubicBezTo>
                    <a:pt x="245" y="481"/>
                    <a:pt x="245" y="481"/>
                    <a:pt x="245" y="481"/>
                  </a:cubicBezTo>
                  <a:cubicBezTo>
                    <a:pt x="243" y="484"/>
                    <a:pt x="241" y="488"/>
                    <a:pt x="238" y="491"/>
                  </a:cubicBezTo>
                  <a:cubicBezTo>
                    <a:pt x="280" y="509"/>
                    <a:pt x="280" y="509"/>
                    <a:pt x="280" y="509"/>
                  </a:cubicBezTo>
                  <a:cubicBezTo>
                    <a:pt x="444" y="117"/>
                    <a:pt x="444" y="117"/>
                    <a:pt x="444" y="11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0" y="392"/>
                    <a:pt x="0" y="392"/>
                    <a:pt x="0" y="392"/>
                  </a:cubicBezTo>
                  <a:cubicBezTo>
                    <a:pt x="46" y="411"/>
                    <a:pt x="46" y="411"/>
                    <a:pt x="46" y="411"/>
                  </a:cubicBezTo>
                  <a:cubicBezTo>
                    <a:pt x="46" y="407"/>
                    <a:pt x="47" y="403"/>
                    <a:pt x="49" y="399"/>
                  </a:cubicBezTo>
                  <a:lnTo>
                    <a:pt x="52" y="392"/>
                  </a:lnTo>
                  <a:close/>
                  <a:moveTo>
                    <a:pt x="182" y="90"/>
                  </a:moveTo>
                  <a:cubicBezTo>
                    <a:pt x="374" y="170"/>
                    <a:pt x="374" y="170"/>
                    <a:pt x="374" y="170"/>
                  </a:cubicBezTo>
                  <a:cubicBezTo>
                    <a:pt x="371" y="178"/>
                    <a:pt x="371" y="178"/>
                    <a:pt x="371" y="178"/>
                  </a:cubicBezTo>
                  <a:cubicBezTo>
                    <a:pt x="179" y="98"/>
                    <a:pt x="179" y="98"/>
                    <a:pt x="179" y="98"/>
                  </a:cubicBezTo>
                  <a:lnTo>
                    <a:pt x="182" y="90"/>
                  </a:lnTo>
                  <a:close/>
                  <a:moveTo>
                    <a:pt x="168" y="124"/>
                  </a:moveTo>
                  <a:cubicBezTo>
                    <a:pt x="360" y="204"/>
                    <a:pt x="360" y="204"/>
                    <a:pt x="360" y="204"/>
                  </a:cubicBezTo>
                  <a:cubicBezTo>
                    <a:pt x="357" y="211"/>
                    <a:pt x="357" y="211"/>
                    <a:pt x="357" y="211"/>
                  </a:cubicBezTo>
                  <a:cubicBezTo>
                    <a:pt x="165" y="131"/>
                    <a:pt x="165" y="131"/>
                    <a:pt x="165" y="131"/>
                  </a:cubicBezTo>
                  <a:lnTo>
                    <a:pt x="168" y="124"/>
                  </a:lnTo>
                  <a:close/>
                  <a:moveTo>
                    <a:pt x="152" y="161"/>
                  </a:moveTo>
                  <a:cubicBezTo>
                    <a:pt x="344" y="241"/>
                    <a:pt x="344" y="241"/>
                    <a:pt x="344" y="241"/>
                  </a:cubicBezTo>
                  <a:cubicBezTo>
                    <a:pt x="341" y="248"/>
                    <a:pt x="341" y="248"/>
                    <a:pt x="341" y="248"/>
                  </a:cubicBezTo>
                  <a:cubicBezTo>
                    <a:pt x="149" y="168"/>
                    <a:pt x="149" y="168"/>
                    <a:pt x="149" y="168"/>
                  </a:cubicBezTo>
                  <a:lnTo>
                    <a:pt x="152" y="161"/>
                  </a:lnTo>
                  <a:close/>
                  <a:moveTo>
                    <a:pt x="139" y="194"/>
                  </a:moveTo>
                  <a:cubicBezTo>
                    <a:pt x="331" y="274"/>
                    <a:pt x="331" y="274"/>
                    <a:pt x="331" y="274"/>
                  </a:cubicBezTo>
                  <a:cubicBezTo>
                    <a:pt x="328" y="281"/>
                    <a:pt x="328" y="281"/>
                    <a:pt x="328" y="281"/>
                  </a:cubicBezTo>
                  <a:cubicBezTo>
                    <a:pt x="136" y="201"/>
                    <a:pt x="136" y="201"/>
                    <a:pt x="136" y="201"/>
                  </a:cubicBezTo>
                  <a:lnTo>
                    <a:pt x="139" y="194"/>
                  </a:lnTo>
                  <a:close/>
                  <a:moveTo>
                    <a:pt x="125" y="227"/>
                  </a:moveTo>
                  <a:cubicBezTo>
                    <a:pt x="317" y="307"/>
                    <a:pt x="317" y="307"/>
                    <a:pt x="317" y="307"/>
                  </a:cubicBezTo>
                  <a:cubicBezTo>
                    <a:pt x="314" y="314"/>
                    <a:pt x="314" y="314"/>
                    <a:pt x="314" y="314"/>
                  </a:cubicBezTo>
                  <a:cubicBezTo>
                    <a:pt x="122" y="234"/>
                    <a:pt x="122" y="234"/>
                    <a:pt x="122" y="234"/>
                  </a:cubicBezTo>
                  <a:lnTo>
                    <a:pt x="125" y="227"/>
                  </a:lnTo>
                  <a:close/>
                  <a:moveTo>
                    <a:pt x="111" y="260"/>
                  </a:moveTo>
                  <a:cubicBezTo>
                    <a:pt x="303" y="340"/>
                    <a:pt x="303" y="340"/>
                    <a:pt x="303" y="340"/>
                  </a:cubicBezTo>
                  <a:cubicBezTo>
                    <a:pt x="300" y="348"/>
                    <a:pt x="300" y="348"/>
                    <a:pt x="300" y="348"/>
                  </a:cubicBezTo>
                  <a:cubicBezTo>
                    <a:pt x="108" y="268"/>
                    <a:pt x="108" y="268"/>
                    <a:pt x="108" y="268"/>
                  </a:cubicBezTo>
                  <a:lnTo>
                    <a:pt x="111" y="260"/>
                  </a:lnTo>
                  <a:close/>
                  <a:moveTo>
                    <a:pt x="97" y="294"/>
                  </a:moveTo>
                  <a:cubicBezTo>
                    <a:pt x="289" y="374"/>
                    <a:pt x="289" y="374"/>
                    <a:pt x="289" y="374"/>
                  </a:cubicBezTo>
                  <a:cubicBezTo>
                    <a:pt x="286" y="381"/>
                    <a:pt x="286" y="381"/>
                    <a:pt x="286" y="381"/>
                  </a:cubicBezTo>
                  <a:cubicBezTo>
                    <a:pt x="94" y="301"/>
                    <a:pt x="94" y="301"/>
                    <a:pt x="94" y="301"/>
                  </a:cubicBezTo>
                  <a:lnTo>
                    <a:pt x="97" y="294"/>
                  </a:lnTo>
                  <a:close/>
                  <a:moveTo>
                    <a:pt x="83" y="327"/>
                  </a:moveTo>
                  <a:cubicBezTo>
                    <a:pt x="275" y="407"/>
                    <a:pt x="275" y="407"/>
                    <a:pt x="275" y="407"/>
                  </a:cubicBezTo>
                  <a:cubicBezTo>
                    <a:pt x="272" y="414"/>
                    <a:pt x="272" y="414"/>
                    <a:pt x="272" y="414"/>
                  </a:cubicBezTo>
                  <a:cubicBezTo>
                    <a:pt x="80" y="334"/>
                    <a:pt x="80" y="334"/>
                    <a:pt x="80" y="334"/>
                  </a:cubicBezTo>
                  <a:lnTo>
                    <a:pt x="83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6" name="组合 165"/>
            <p:cNvGrpSpPr/>
            <p:nvPr/>
          </p:nvGrpSpPr>
          <p:grpSpPr>
            <a:xfrm>
              <a:off x="7846784" y="4529415"/>
              <a:ext cx="1032217" cy="1167701"/>
              <a:chOff x="7846784" y="4529415"/>
              <a:chExt cx="1032217" cy="1167701"/>
            </a:xfrm>
            <a:grpFill/>
          </p:grpSpPr>
          <p:grpSp>
            <p:nvGrpSpPr>
              <p:cNvPr id="241" name="组合 240"/>
              <p:cNvGrpSpPr/>
              <p:nvPr/>
            </p:nvGrpSpPr>
            <p:grpSpPr>
              <a:xfrm>
                <a:off x="7846784" y="4529415"/>
                <a:ext cx="1032217" cy="1167701"/>
                <a:chOff x="7846784" y="4529415"/>
                <a:chExt cx="1032217" cy="1167701"/>
              </a:xfrm>
              <a:grpFill/>
            </p:grpSpPr>
            <p:sp>
              <p:nvSpPr>
                <p:cNvPr id="244" name="i$liḋe-Freeform 21"/>
                <p:cNvSpPr/>
                <p:nvPr/>
              </p:nvSpPr>
              <p:spPr bwMode="auto">
                <a:xfrm>
                  <a:off x="7846784" y="4529415"/>
                  <a:ext cx="1032217" cy="1167701"/>
                </a:xfrm>
                <a:custGeom>
                  <a:avLst/>
                  <a:gdLst>
                    <a:gd name="T0" fmla="*/ 481 w 515"/>
                    <a:gd name="T1" fmla="*/ 116 h 583"/>
                    <a:gd name="T2" fmla="*/ 225 w 515"/>
                    <a:gd name="T3" fmla="*/ 9 h 583"/>
                    <a:gd name="T4" fmla="*/ 166 w 515"/>
                    <a:gd name="T5" fmla="*/ 34 h 583"/>
                    <a:gd name="T6" fmla="*/ 10 w 515"/>
                    <a:gd name="T7" fmla="*/ 408 h 583"/>
                    <a:gd name="T8" fmla="*/ 34 w 515"/>
                    <a:gd name="T9" fmla="*/ 467 h 583"/>
                    <a:gd name="T10" fmla="*/ 128 w 515"/>
                    <a:gd name="T11" fmla="*/ 506 h 583"/>
                    <a:gd name="T12" fmla="*/ 131 w 515"/>
                    <a:gd name="T13" fmla="*/ 503 h 583"/>
                    <a:gd name="T14" fmla="*/ 108 w 515"/>
                    <a:gd name="T15" fmla="*/ 493 h 583"/>
                    <a:gd name="T16" fmla="*/ 82 w 515"/>
                    <a:gd name="T17" fmla="*/ 448 h 583"/>
                    <a:gd name="T18" fmla="*/ 36 w 515"/>
                    <a:gd name="T19" fmla="*/ 429 h 583"/>
                    <a:gd name="T20" fmla="*/ 199 w 515"/>
                    <a:gd name="T21" fmla="*/ 37 h 583"/>
                    <a:gd name="T22" fmla="*/ 480 w 515"/>
                    <a:gd name="T23" fmla="*/ 154 h 583"/>
                    <a:gd name="T24" fmla="*/ 316 w 515"/>
                    <a:gd name="T25" fmla="*/ 546 h 583"/>
                    <a:gd name="T26" fmla="*/ 274 w 515"/>
                    <a:gd name="T27" fmla="*/ 528 h 583"/>
                    <a:gd name="T28" fmla="*/ 221 w 515"/>
                    <a:gd name="T29" fmla="*/ 540 h 583"/>
                    <a:gd name="T30" fmla="*/ 198 w 515"/>
                    <a:gd name="T31" fmla="*/ 531 h 583"/>
                    <a:gd name="T32" fmla="*/ 198 w 515"/>
                    <a:gd name="T33" fmla="*/ 535 h 583"/>
                    <a:gd name="T34" fmla="*/ 290 w 515"/>
                    <a:gd name="T35" fmla="*/ 574 h 583"/>
                    <a:gd name="T36" fmla="*/ 350 w 515"/>
                    <a:gd name="T37" fmla="*/ 549 h 583"/>
                    <a:gd name="T38" fmla="*/ 506 w 515"/>
                    <a:gd name="T39" fmla="*/ 175 h 583"/>
                    <a:gd name="T40" fmla="*/ 481 w 515"/>
                    <a:gd name="T41" fmla="*/ 116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15" h="583">
                      <a:moveTo>
                        <a:pt x="481" y="116"/>
                      </a:moveTo>
                      <a:cubicBezTo>
                        <a:pt x="225" y="9"/>
                        <a:pt x="225" y="9"/>
                        <a:pt x="225" y="9"/>
                      </a:cubicBezTo>
                      <a:cubicBezTo>
                        <a:pt x="202" y="0"/>
                        <a:pt x="175" y="10"/>
                        <a:pt x="166" y="34"/>
                      </a:cubicBezTo>
                      <a:cubicBezTo>
                        <a:pt x="10" y="408"/>
                        <a:pt x="10" y="408"/>
                        <a:pt x="10" y="408"/>
                      </a:cubicBezTo>
                      <a:cubicBezTo>
                        <a:pt x="0" y="431"/>
                        <a:pt x="11" y="457"/>
                        <a:pt x="34" y="467"/>
                      </a:cubicBezTo>
                      <a:cubicBezTo>
                        <a:pt x="128" y="506"/>
                        <a:pt x="128" y="506"/>
                        <a:pt x="128" y="506"/>
                      </a:cubicBezTo>
                      <a:cubicBezTo>
                        <a:pt x="129" y="505"/>
                        <a:pt x="130" y="504"/>
                        <a:pt x="131" y="503"/>
                      </a:cubicBezTo>
                      <a:cubicBezTo>
                        <a:pt x="108" y="493"/>
                        <a:pt x="108" y="493"/>
                        <a:pt x="108" y="493"/>
                      </a:cubicBezTo>
                      <a:cubicBezTo>
                        <a:pt x="89" y="485"/>
                        <a:pt x="79" y="467"/>
                        <a:pt x="82" y="448"/>
                      </a:cubicBezTo>
                      <a:cubicBezTo>
                        <a:pt x="36" y="429"/>
                        <a:pt x="36" y="429"/>
                        <a:pt x="36" y="429"/>
                      </a:cubicBezTo>
                      <a:cubicBezTo>
                        <a:pt x="199" y="37"/>
                        <a:pt x="199" y="37"/>
                        <a:pt x="199" y="37"/>
                      </a:cubicBezTo>
                      <a:cubicBezTo>
                        <a:pt x="480" y="154"/>
                        <a:pt x="480" y="154"/>
                        <a:pt x="480" y="154"/>
                      </a:cubicBezTo>
                      <a:cubicBezTo>
                        <a:pt x="316" y="546"/>
                        <a:pt x="316" y="546"/>
                        <a:pt x="316" y="546"/>
                      </a:cubicBezTo>
                      <a:cubicBezTo>
                        <a:pt x="274" y="528"/>
                        <a:pt x="274" y="528"/>
                        <a:pt x="274" y="528"/>
                      </a:cubicBezTo>
                      <a:cubicBezTo>
                        <a:pt x="262" y="543"/>
                        <a:pt x="240" y="548"/>
                        <a:pt x="221" y="540"/>
                      </a:cubicBezTo>
                      <a:cubicBezTo>
                        <a:pt x="198" y="531"/>
                        <a:pt x="198" y="531"/>
                        <a:pt x="198" y="531"/>
                      </a:cubicBezTo>
                      <a:cubicBezTo>
                        <a:pt x="198" y="533"/>
                        <a:pt x="198" y="534"/>
                        <a:pt x="198" y="535"/>
                      </a:cubicBezTo>
                      <a:cubicBezTo>
                        <a:pt x="290" y="574"/>
                        <a:pt x="290" y="574"/>
                        <a:pt x="290" y="574"/>
                      </a:cubicBezTo>
                      <a:cubicBezTo>
                        <a:pt x="313" y="583"/>
                        <a:pt x="340" y="572"/>
                        <a:pt x="350" y="549"/>
                      </a:cubicBezTo>
                      <a:cubicBezTo>
                        <a:pt x="506" y="175"/>
                        <a:pt x="506" y="175"/>
                        <a:pt x="506" y="175"/>
                      </a:cubicBezTo>
                      <a:cubicBezTo>
                        <a:pt x="515" y="152"/>
                        <a:pt x="504" y="125"/>
                        <a:pt x="481" y="116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5" name="i$liḋe-Freeform 23"/>
                <p:cNvSpPr/>
                <p:nvPr/>
              </p:nvSpPr>
              <p:spPr bwMode="auto">
                <a:xfrm>
                  <a:off x="8005131" y="5388044"/>
                  <a:ext cx="410685" cy="304839"/>
                </a:xfrm>
                <a:custGeom>
                  <a:avLst/>
                  <a:gdLst>
                    <a:gd name="T0" fmla="*/ 142 w 205"/>
                    <a:gd name="T1" fmla="*/ 111 h 152"/>
                    <a:gd name="T2" fmla="*/ 195 w 205"/>
                    <a:gd name="T3" fmla="*/ 99 h 152"/>
                    <a:gd name="T4" fmla="*/ 202 w 205"/>
                    <a:gd name="T5" fmla="*/ 89 h 152"/>
                    <a:gd name="T6" fmla="*/ 205 w 205"/>
                    <a:gd name="T7" fmla="*/ 81 h 152"/>
                    <a:gd name="T8" fmla="*/ 9 w 205"/>
                    <a:gd name="T9" fmla="*/ 0 h 152"/>
                    <a:gd name="T10" fmla="*/ 6 w 205"/>
                    <a:gd name="T11" fmla="*/ 7 h 152"/>
                    <a:gd name="T12" fmla="*/ 3 w 205"/>
                    <a:gd name="T13" fmla="*/ 19 h 152"/>
                    <a:gd name="T14" fmla="*/ 29 w 205"/>
                    <a:gd name="T15" fmla="*/ 64 h 152"/>
                    <a:gd name="T16" fmla="*/ 52 w 205"/>
                    <a:gd name="T17" fmla="*/ 74 h 152"/>
                    <a:gd name="T18" fmla="*/ 49 w 205"/>
                    <a:gd name="T19" fmla="*/ 77 h 152"/>
                    <a:gd name="T20" fmla="*/ 41 w 205"/>
                    <a:gd name="T21" fmla="*/ 90 h 152"/>
                    <a:gd name="T22" fmla="*/ 63 w 205"/>
                    <a:gd name="T23" fmla="*/ 143 h 152"/>
                    <a:gd name="T24" fmla="*/ 116 w 205"/>
                    <a:gd name="T25" fmla="*/ 121 h 152"/>
                    <a:gd name="T26" fmla="*/ 119 w 205"/>
                    <a:gd name="T27" fmla="*/ 106 h 152"/>
                    <a:gd name="T28" fmla="*/ 119 w 205"/>
                    <a:gd name="T29" fmla="*/ 102 h 152"/>
                    <a:gd name="T30" fmla="*/ 142 w 205"/>
                    <a:gd name="T31" fmla="*/ 111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5" h="152">
                      <a:moveTo>
                        <a:pt x="142" y="111"/>
                      </a:moveTo>
                      <a:cubicBezTo>
                        <a:pt x="161" y="119"/>
                        <a:pt x="183" y="114"/>
                        <a:pt x="195" y="99"/>
                      </a:cubicBezTo>
                      <a:cubicBezTo>
                        <a:pt x="198" y="96"/>
                        <a:pt x="200" y="92"/>
                        <a:pt x="202" y="89"/>
                      </a:cubicBezTo>
                      <a:cubicBezTo>
                        <a:pt x="205" y="81"/>
                        <a:pt x="205" y="81"/>
                        <a:pt x="205" y="8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4" y="11"/>
                        <a:pt x="3" y="15"/>
                        <a:pt x="3" y="19"/>
                      </a:cubicBezTo>
                      <a:cubicBezTo>
                        <a:pt x="0" y="38"/>
                        <a:pt x="10" y="56"/>
                        <a:pt x="29" y="64"/>
                      </a:cubicBezTo>
                      <a:cubicBezTo>
                        <a:pt x="52" y="74"/>
                        <a:pt x="52" y="74"/>
                        <a:pt x="52" y="74"/>
                      </a:cubicBezTo>
                      <a:cubicBezTo>
                        <a:pt x="51" y="75"/>
                        <a:pt x="50" y="76"/>
                        <a:pt x="49" y="77"/>
                      </a:cubicBezTo>
                      <a:cubicBezTo>
                        <a:pt x="45" y="82"/>
                        <a:pt x="43" y="85"/>
                        <a:pt x="41" y="90"/>
                      </a:cubicBezTo>
                      <a:cubicBezTo>
                        <a:pt x="32" y="110"/>
                        <a:pt x="42" y="134"/>
                        <a:pt x="63" y="143"/>
                      </a:cubicBezTo>
                      <a:cubicBezTo>
                        <a:pt x="83" y="152"/>
                        <a:pt x="107" y="142"/>
                        <a:pt x="116" y="121"/>
                      </a:cubicBezTo>
                      <a:cubicBezTo>
                        <a:pt x="118" y="116"/>
                        <a:pt x="119" y="112"/>
                        <a:pt x="119" y="106"/>
                      </a:cubicBezTo>
                      <a:cubicBezTo>
                        <a:pt x="119" y="105"/>
                        <a:pt x="119" y="104"/>
                        <a:pt x="119" y="102"/>
                      </a:cubicBezTo>
                      <a:lnTo>
                        <a:pt x="142" y="1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6" name="i$liḋe-Freeform 24"/>
                <p:cNvSpPr/>
                <p:nvPr/>
              </p:nvSpPr>
              <p:spPr bwMode="auto">
                <a:xfrm>
                  <a:off x="8079647" y="5258488"/>
                  <a:ext cx="390363" cy="173589"/>
                </a:xfrm>
                <a:custGeom>
                  <a:avLst/>
                  <a:gdLst>
                    <a:gd name="T0" fmla="*/ 461 w 461"/>
                    <a:gd name="T1" fmla="*/ 189 h 205"/>
                    <a:gd name="T2" fmla="*/ 7 w 461"/>
                    <a:gd name="T3" fmla="*/ 0 h 205"/>
                    <a:gd name="T4" fmla="*/ 0 w 461"/>
                    <a:gd name="T5" fmla="*/ 16 h 205"/>
                    <a:gd name="T6" fmla="*/ 454 w 461"/>
                    <a:gd name="T7" fmla="*/ 205 h 205"/>
                    <a:gd name="T8" fmla="*/ 461 w 461"/>
                    <a:gd name="T9" fmla="*/ 189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5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454" y="205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7" name="i$liḋe-Freeform 25"/>
                <p:cNvSpPr/>
                <p:nvPr/>
              </p:nvSpPr>
              <p:spPr bwMode="auto">
                <a:xfrm>
                  <a:off x="8107591" y="5192439"/>
                  <a:ext cx="390363" cy="173589"/>
                </a:xfrm>
                <a:custGeom>
                  <a:avLst/>
                  <a:gdLst>
                    <a:gd name="T0" fmla="*/ 461 w 461"/>
                    <a:gd name="T1" fmla="*/ 189 h 205"/>
                    <a:gd name="T2" fmla="*/ 7 w 461"/>
                    <a:gd name="T3" fmla="*/ 0 h 205"/>
                    <a:gd name="T4" fmla="*/ 0 w 461"/>
                    <a:gd name="T5" fmla="*/ 16 h 205"/>
                    <a:gd name="T6" fmla="*/ 454 w 461"/>
                    <a:gd name="T7" fmla="*/ 205 h 205"/>
                    <a:gd name="T8" fmla="*/ 461 w 461"/>
                    <a:gd name="T9" fmla="*/ 189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5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454" y="205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8" name="i$liḋe-Freeform 26"/>
                <p:cNvSpPr/>
                <p:nvPr/>
              </p:nvSpPr>
              <p:spPr bwMode="auto">
                <a:xfrm>
                  <a:off x="8135534" y="5123851"/>
                  <a:ext cx="390363" cy="176129"/>
                </a:xfrm>
                <a:custGeom>
                  <a:avLst/>
                  <a:gdLst>
                    <a:gd name="T0" fmla="*/ 461 w 461"/>
                    <a:gd name="T1" fmla="*/ 189 h 208"/>
                    <a:gd name="T2" fmla="*/ 7 w 461"/>
                    <a:gd name="T3" fmla="*/ 0 h 208"/>
                    <a:gd name="T4" fmla="*/ 0 w 461"/>
                    <a:gd name="T5" fmla="*/ 19 h 208"/>
                    <a:gd name="T6" fmla="*/ 454 w 461"/>
                    <a:gd name="T7" fmla="*/ 208 h 208"/>
                    <a:gd name="T8" fmla="*/ 461 w 461"/>
                    <a:gd name="T9" fmla="*/ 189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8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9"/>
                      </a:lnTo>
                      <a:lnTo>
                        <a:pt x="454" y="208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9" name="i$liḋe-Freeform 27"/>
                <p:cNvSpPr/>
                <p:nvPr/>
              </p:nvSpPr>
              <p:spPr bwMode="auto">
                <a:xfrm>
                  <a:off x="8163478" y="5057802"/>
                  <a:ext cx="390363" cy="174435"/>
                </a:xfrm>
                <a:custGeom>
                  <a:avLst/>
                  <a:gdLst>
                    <a:gd name="T0" fmla="*/ 461 w 461"/>
                    <a:gd name="T1" fmla="*/ 189 h 206"/>
                    <a:gd name="T2" fmla="*/ 7 w 461"/>
                    <a:gd name="T3" fmla="*/ 0 h 206"/>
                    <a:gd name="T4" fmla="*/ 0 w 461"/>
                    <a:gd name="T5" fmla="*/ 17 h 206"/>
                    <a:gd name="T6" fmla="*/ 454 w 461"/>
                    <a:gd name="T7" fmla="*/ 206 h 206"/>
                    <a:gd name="T8" fmla="*/ 461 w 461"/>
                    <a:gd name="T9" fmla="*/ 18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7"/>
                      </a:lnTo>
                      <a:lnTo>
                        <a:pt x="454" y="206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0" name="i$liḋe-Freeform 28"/>
                <p:cNvSpPr/>
                <p:nvPr/>
              </p:nvSpPr>
              <p:spPr bwMode="auto">
                <a:xfrm>
                  <a:off x="8191421" y="4991754"/>
                  <a:ext cx="390363" cy="174435"/>
                </a:xfrm>
                <a:custGeom>
                  <a:avLst/>
                  <a:gdLst>
                    <a:gd name="T0" fmla="*/ 461 w 461"/>
                    <a:gd name="T1" fmla="*/ 189 h 206"/>
                    <a:gd name="T2" fmla="*/ 7 w 461"/>
                    <a:gd name="T3" fmla="*/ 0 h 206"/>
                    <a:gd name="T4" fmla="*/ 0 w 461"/>
                    <a:gd name="T5" fmla="*/ 17 h 206"/>
                    <a:gd name="T6" fmla="*/ 454 w 461"/>
                    <a:gd name="T7" fmla="*/ 206 h 206"/>
                    <a:gd name="T8" fmla="*/ 461 w 461"/>
                    <a:gd name="T9" fmla="*/ 18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7"/>
                      </a:lnTo>
                      <a:lnTo>
                        <a:pt x="454" y="206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i$liḋe-Freeform 29"/>
                <p:cNvSpPr/>
                <p:nvPr/>
              </p:nvSpPr>
              <p:spPr bwMode="auto">
                <a:xfrm>
                  <a:off x="8217671" y="4925706"/>
                  <a:ext cx="390363" cy="174435"/>
                </a:xfrm>
                <a:custGeom>
                  <a:avLst/>
                  <a:gdLst>
                    <a:gd name="T0" fmla="*/ 461 w 461"/>
                    <a:gd name="T1" fmla="*/ 189 h 206"/>
                    <a:gd name="T2" fmla="*/ 7 w 461"/>
                    <a:gd name="T3" fmla="*/ 0 h 206"/>
                    <a:gd name="T4" fmla="*/ 0 w 461"/>
                    <a:gd name="T5" fmla="*/ 16 h 206"/>
                    <a:gd name="T6" fmla="*/ 454 w 461"/>
                    <a:gd name="T7" fmla="*/ 206 h 206"/>
                    <a:gd name="T8" fmla="*/ 461 w 461"/>
                    <a:gd name="T9" fmla="*/ 18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454" y="206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42" name="i$liḋe-Freeform 30"/>
              <p:cNvSpPr/>
              <p:nvPr/>
            </p:nvSpPr>
            <p:spPr bwMode="auto">
              <a:xfrm>
                <a:off x="8249849" y="4851189"/>
                <a:ext cx="390363" cy="174435"/>
              </a:xfrm>
              <a:custGeom>
                <a:avLst/>
                <a:gdLst>
                  <a:gd name="T0" fmla="*/ 461 w 461"/>
                  <a:gd name="T1" fmla="*/ 190 h 206"/>
                  <a:gd name="T2" fmla="*/ 7 w 461"/>
                  <a:gd name="T3" fmla="*/ 0 h 206"/>
                  <a:gd name="T4" fmla="*/ 0 w 461"/>
                  <a:gd name="T5" fmla="*/ 17 h 206"/>
                  <a:gd name="T6" fmla="*/ 454 w 461"/>
                  <a:gd name="T7" fmla="*/ 206 h 206"/>
                  <a:gd name="T8" fmla="*/ 461 w 461"/>
                  <a:gd name="T9" fmla="*/ 19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206">
                    <a:moveTo>
                      <a:pt x="461" y="190"/>
                    </a:moveTo>
                    <a:lnTo>
                      <a:pt x="7" y="0"/>
                    </a:lnTo>
                    <a:lnTo>
                      <a:pt x="0" y="17"/>
                    </a:lnTo>
                    <a:lnTo>
                      <a:pt x="454" y="206"/>
                    </a:lnTo>
                    <a:lnTo>
                      <a:pt x="461" y="19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3" name="i$liḋe-Freeform 31"/>
              <p:cNvSpPr/>
              <p:nvPr/>
            </p:nvSpPr>
            <p:spPr bwMode="auto">
              <a:xfrm>
                <a:off x="8277792" y="4783448"/>
                <a:ext cx="390363" cy="176129"/>
              </a:xfrm>
              <a:custGeom>
                <a:avLst/>
                <a:gdLst>
                  <a:gd name="T0" fmla="*/ 461 w 461"/>
                  <a:gd name="T1" fmla="*/ 189 h 208"/>
                  <a:gd name="T2" fmla="*/ 7 w 461"/>
                  <a:gd name="T3" fmla="*/ 0 h 208"/>
                  <a:gd name="T4" fmla="*/ 0 w 461"/>
                  <a:gd name="T5" fmla="*/ 19 h 208"/>
                  <a:gd name="T6" fmla="*/ 454 w 461"/>
                  <a:gd name="T7" fmla="*/ 208 h 208"/>
                  <a:gd name="T8" fmla="*/ 461 w 461"/>
                  <a:gd name="T9" fmla="*/ 18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208">
                    <a:moveTo>
                      <a:pt x="461" y="189"/>
                    </a:moveTo>
                    <a:lnTo>
                      <a:pt x="7" y="0"/>
                    </a:lnTo>
                    <a:lnTo>
                      <a:pt x="0" y="19"/>
                    </a:lnTo>
                    <a:lnTo>
                      <a:pt x="454" y="208"/>
                    </a:lnTo>
                    <a:lnTo>
                      <a:pt x="461" y="18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7" name="i$liḋe-Freeform 32"/>
            <p:cNvSpPr/>
            <p:nvPr/>
          </p:nvSpPr>
          <p:spPr bwMode="auto">
            <a:xfrm>
              <a:off x="8193961" y="1911190"/>
              <a:ext cx="931451" cy="629153"/>
            </a:xfrm>
            <a:custGeom>
              <a:avLst/>
              <a:gdLst>
                <a:gd name="T0" fmla="*/ 380 w 465"/>
                <a:gd name="T1" fmla="*/ 85 h 314"/>
                <a:gd name="T2" fmla="*/ 332 w 465"/>
                <a:gd name="T3" fmla="*/ 57 h 314"/>
                <a:gd name="T4" fmla="*/ 316 w 465"/>
                <a:gd name="T5" fmla="*/ 0 h 314"/>
                <a:gd name="T6" fmla="*/ 292 w 465"/>
                <a:gd name="T7" fmla="*/ 3 h 314"/>
                <a:gd name="T8" fmla="*/ 295 w 465"/>
                <a:gd name="T9" fmla="*/ 59 h 314"/>
                <a:gd name="T10" fmla="*/ 218 w 465"/>
                <a:gd name="T11" fmla="*/ 68 h 314"/>
                <a:gd name="T12" fmla="*/ 206 w 465"/>
                <a:gd name="T13" fmla="*/ 69 h 314"/>
                <a:gd name="T14" fmla="*/ 131 w 465"/>
                <a:gd name="T15" fmla="*/ 78 h 314"/>
                <a:gd name="T16" fmla="*/ 120 w 465"/>
                <a:gd name="T17" fmla="*/ 23 h 314"/>
                <a:gd name="T18" fmla="*/ 96 w 465"/>
                <a:gd name="T19" fmla="*/ 26 h 314"/>
                <a:gd name="T20" fmla="*/ 94 w 465"/>
                <a:gd name="T21" fmla="*/ 85 h 314"/>
                <a:gd name="T22" fmla="*/ 54 w 465"/>
                <a:gd name="T23" fmla="*/ 123 h 314"/>
                <a:gd name="T24" fmla="*/ 12 w 465"/>
                <a:gd name="T25" fmla="*/ 314 h 314"/>
                <a:gd name="T26" fmla="*/ 232 w 465"/>
                <a:gd name="T27" fmla="*/ 288 h 314"/>
                <a:gd name="T28" fmla="*/ 244 w 465"/>
                <a:gd name="T29" fmla="*/ 286 h 314"/>
                <a:gd name="T30" fmla="*/ 465 w 465"/>
                <a:gd name="T31" fmla="*/ 260 h 314"/>
                <a:gd name="T32" fmla="*/ 380 w 465"/>
                <a:gd name="T33" fmla="*/ 8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5" h="314">
                  <a:moveTo>
                    <a:pt x="380" y="85"/>
                  </a:moveTo>
                  <a:cubicBezTo>
                    <a:pt x="329" y="67"/>
                    <a:pt x="352" y="90"/>
                    <a:pt x="332" y="57"/>
                  </a:cubicBezTo>
                  <a:cubicBezTo>
                    <a:pt x="322" y="41"/>
                    <a:pt x="316" y="0"/>
                    <a:pt x="316" y="0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295" y="59"/>
                    <a:pt x="295" y="59"/>
                    <a:pt x="295" y="59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06" y="69"/>
                    <a:pt x="206" y="69"/>
                    <a:pt x="206" y="69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100" y="67"/>
                    <a:pt x="94" y="85"/>
                  </a:cubicBezTo>
                  <a:cubicBezTo>
                    <a:pt x="82" y="121"/>
                    <a:pt x="99" y="94"/>
                    <a:pt x="54" y="123"/>
                  </a:cubicBezTo>
                  <a:cubicBezTo>
                    <a:pt x="9" y="153"/>
                    <a:pt x="0" y="213"/>
                    <a:pt x="12" y="314"/>
                  </a:cubicBezTo>
                  <a:cubicBezTo>
                    <a:pt x="232" y="288"/>
                    <a:pt x="232" y="288"/>
                    <a:pt x="232" y="288"/>
                  </a:cubicBezTo>
                  <a:cubicBezTo>
                    <a:pt x="244" y="286"/>
                    <a:pt x="244" y="286"/>
                    <a:pt x="244" y="286"/>
                  </a:cubicBezTo>
                  <a:cubicBezTo>
                    <a:pt x="465" y="260"/>
                    <a:pt x="465" y="260"/>
                    <a:pt x="465" y="260"/>
                  </a:cubicBezTo>
                  <a:cubicBezTo>
                    <a:pt x="453" y="160"/>
                    <a:pt x="430" y="103"/>
                    <a:pt x="380" y="8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i$liḋe-Freeform 33"/>
            <p:cNvSpPr/>
            <p:nvPr/>
          </p:nvSpPr>
          <p:spPr bwMode="auto">
            <a:xfrm>
              <a:off x="8219365" y="2423489"/>
              <a:ext cx="913669" cy="154960"/>
            </a:xfrm>
            <a:custGeom>
              <a:avLst/>
              <a:gdLst>
                <a:gd name="T0" fmla="*/ 1079 w 1079"/>
                <a:gd name="T1" fmla="*/ 57 h 183"/>
                <a:gd name="T2" fmla="*/ 7 w 1079"/>
                <a:gd name="T3" fmla="*/ 183 h 183"/>
                <a:gd name="T4" fmla="*/ 0 w 1079"/>
                <a:gd name="T5" fmla="*/ 126 h 183"/>
                <a:gd name="T6" fmla="*/ 1072 w 1079"/>
                <a:gd name="T7" fmla="*/ 0 h 183"/>
                <a:gd name="T8" fmla="*/ 1079 w 1079"/>
                <a:gd name="T9" fmla="*/ 5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9" h="183">
                  <a:moveTo>
                    <a:pt x="1079" y="57"/>
                  </a:moveTo>
                  <a:lnTo>
                    <a:pt x="7" y="183"/>
                  </a:lnTo>
                  <a:lnTo>
                    <a:pt x="0" y="126"/>
                  </a:lnTo>
                  <a:lnTo>
                    <a:pt x="1072" y="0"/>
                  </a:lnTo>
                  <a:lnTo>
                    <a:pt x="1079" y="5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i$liḋe-Freeform 34"/>
            <p:cNvSpPr/>
            <p:nvPr/>
          </p:nvSpPr>
          <p:spPr bwMode="auto">
            <a:xfrm>
              <a:off x="8453921" y="2072924"/>
              <a:ext cx="382742" cy="385282"/>
            </a:xfrm>
            <a:custGeom>
              <a:avLst/>
              <a:gdLst>
                <a:gd name="T0" fmla="*/ 5 w 191"/>
                <a:gd name="T1" fmla="*/ 107 h 192"/>
                <a:gd name="T2" fmla="*/ 85 w 191"/>
                <a:gd name="T3" fmla="*/ 6 h 192"/>
                <a:gd name="T4" fmla="*/ 185 w 191"/>
                <a:gd name="T5" fmla="*/ 85 h 192"/>
                <a:gd name="T6" fmla="*/ 106 w 191"/>
                <a:gd name="T7" fmla="*/ 186 h 192"/>
                <a:gd name="T8" fmla="*/ 5 w 191"/>
                <a:gd name="T9" fmla="*/ 10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2">
                  <a:moveTo>
                    <a:pt x="5" y="107"/>
                  </a:moveTo>
                  <a:cubicBezTo>
                    <a:pt x="0" y="57"/>
                    <a:pt x="35" y="12"/>
                    <a:pt x="85" y="6"/>
                  </a:cubicBezTo>
                  <a:cubicBezTo>
                    <a:pt x="135" y="0"/>
                    <a:pt x="180" y="36"/>
                    <a:pt x="185" y="85"/>
                  </a:cubicBezTo>
                  <a:cubicBezTo>
                    <a:pt x="191" y="135"/>
                    <a:pt x="156" y="180"/>
                    <a:pt x="106" y="186"/>
                  </a:cubicBezTo>
                  <a:cubicBezTo>
                    <a:pt x="56" y="192"/>
                    <a:pt x="11" y="156"/>
                    <a:pt x="5" y="10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i$liḋe-Freeform 35"/>
            <p:cNvSpPr/>
            <p:nvPr/>
          </p:nvSpPr>
          <p:spPr bwMode="auto">
            <a:xfrm>
              <a:off x="8477631" y="2100868"/>
              <a:ext cx="332782" cy="326855"/>
            </a:xfrm>
            <a:custGeom>
              <a:avLst/>
              <a:gdLst>
                <a:gd name="T0" fmla="*/ 60 w 166"/>
                <a:gd name="T1" fmla="*/ 151 h 163"/>
                <a:gd name="T2" fmla="*/ 79 w 166"/>
                <a:gd name="T3" fmla="*/ 155 h 163"/>
                <a:gd name="T4" fmla="*/ 67 w 166"/>
                <a:gd name="T5" fmla="*/ 163 h 163"/>
                <a:gd name="T6" fmla="*/ 110 w 166"/>
                <a:gd name="T7" fmla="*/ 139 h 163"/>
                <a:gd name="T8" fmla="*/ 118 w 166"/>
                <a:gd name="T9" fmla="*/ 157 h 163"/>
                <a:gd name="T10" fmla="*/ 105 w 166"/>
                <a:gd name="T11" fmla="*/ 152 h 163"/>
                <a:gd name="T12" fmla="*/ 23 w 166"/>
                <a:gd name="T13" fmla="*/ 124 h 163"/>
                <a:gd name="T14" fmla="*/ 37 w 166"/>
                <a:gd name="T15" fmla="*/ 139 h 163"/>
                <a:gd name="T16" fmla="*/ 23 w 166"/>
                <a:gd name="T17" fmla="*/ 138 h 163"/>
                <a:gd name="T18" fmla="*/ 138 w 166"/>
                <a:gd name="T19" fmla="*/ 112 h 163"/>
                <a:gd name="T20" fmla="*/ 155 w 166"/>
                <a:gd name="T21" fmla="*/ 122 h 163"/>
                <a:gd name="T22" fmla="*/ 142 w 166"/>
                <a:gd name="T23" fmla="*/ 126 h 163"/>
                <a:gd name="T24" fmla="*/ 0 w 166"/>
                <a:gd name="T25" fmla="*/ 92 h 163"/>
                <a:gd name="T26" fmla="*/ 10 w 166"/>
                <a:gd name="T27" fmla="*/ 81 h 163"/>
                <a:gd name="T28" fmla="*/ 21 w 166"/>
                <a:gd name="T29" fmla="*/ 90 h 163"/>
                <a:gd name="T30" fmla="*/ 11 w 166"/>
                <a:gd name="T31" fmla="*/ 101 h 163"/>
                <a:gd name="T32" fmla="*/ 146 w 166"/>
                <a:gd name="T33" fmla="*/ 75 h 163"/>
                <a:gd name="T34" fmla="*/ 165 w 166"/>
                <a:gd name="T35" fmla="*/ 72 h 163"/>
                <a:gd name="T36" fmla="*/ 155 w 166"/>
                <a:gd name="T37" fmla="*/ 83 h 163"/>
                <a:gd name="T38" fmla="*/ 15 w 166"/>
                <a:gd name="T39" fmla="*/ 55 h 163"/>
                <a:gd name="T40" fmla="*/ 25 w 166"/>
                <a:gd name="T41" fmla="*/ 38 h 163"/>
                <a:gd name="T42" fmla="*/ 20 w 166"/>
                <a:gd name="T43" fmla="*/ 57 h 163"/>
                <a:gd name="T44" fmla="*/ 129 w 166"/>
                <a:gd name="T45" fmla="*/ 40 h 163"/>
                <a:gd name="T46" fmla="*/ 144 w 166"/>
                <a:gd name="T47" fmla="*/ 26 h 163"/>
                <a:gd name="T48" fmla="*/ 137 w 166"/>
                <a:gd name="T49" fmla="*/ 43 h 163"/>
                <a:gd name="T50" fmla="*/ 44 w 166"/>
                <a:gd name="T51" fmla="*/ 20 h 163"/>
                <a:gd name="T52" fmla="*/ 62 w 166"/>
                <a:gd name="T53" fmla="*/ 12 h 163"/>
                <a:gd name="T54" fmla="*/ 57 w 166"/>
                <a:gd name="T55" fmla="*/ 25 h 163"/>
                <a:gd name="T56" fmla="*/ 44 w 166"/>
                <a:gd name="T57" fmla="*/ 20 h 163"/>
                <a:gd name="T58" fmla="*/ 96 w 166"/>
                <a:gd name="T59" fmla="*/ 21 h 163"/>
                <a:gd name="T60" fmla="*/ 100 w 166"/>
                <a:gd name="T61" fmla="*/ 1 h 163"/>
                <a:gd name="T62" fmla="*/ 98 w 166"/>
                <a:gd name="T63" fmla="*/ 2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6" h="163">
                  <a:moveTo>
                    <a:pt x="67" y="163"/>
                  </a:moveTo>
                  <a:cubicBezTo>
                    <a:pt x="62" y="162"/>
                    <a:pt x="59" y="157"/>
                    <a:pt x="60" y="151"/>
                  </a:cubicBezTo>
                  <a:cubicBezTo>
                    <a:pt x="61" y="146"/>
                    <a:pt x="66" y="142"/>
                    <a:pt x="71" y="143"/>
                  </a:cubicBezTo>
                  <a:cubicBezTo>
                    <a:pt x="77" y="144"/>
                    <a:pt x="80" y="150"/>
                    <a:pt x="79" y="155"/>
                  </a:cubicBezTo>
                  <a:cubicBezTo>
                    <a:pt x="78" y="160"/>
                    <a:pt x="74" y="163"/>
                    <a:pt x="69" y="163"/>
                  </a:cubicBezTo>
                  <a:cubicBezTo>
                    <a:pt x="69" y="163"/>
                    <a:pt x="68" y="163"/>
                    <a:pt x="67" y="163"/>
                  </a:cubicBezTo>
                  <a:close/>
                  <a:moveTo>
                    <a:pt x="105" y="152"/>
                  </a:moveTo>
                  <a:cubicBezTo>
                    <a:pt x="103" y="147"/>
                    <a:pt x="105" y="141"/>
                    <a:pt x="110" y="139"/>
                  </a:cubicBezTo>
                  <a:cubicBezTo>
                    <a:pt x="115" y="136"/>
                    <a:pt x="121" y="139"/>
                    <a:pt x="123" y="144"/>
                  </a:cubicBezTo>
                  <a:cubicBezTo>
                    <a:pt x="125" y="149"/>
                    <a:pt x="123" y="155"/>
                    <a:pt x="118" y="157"/>
                  </a:cubicBezTo>
                  <a:cubicBezTo>
                    <a:pt x="117" y="158"/>
                    <a:pt x="115" y="158"/>
                    <a:pt x="114" y="158"/>
                  </a:cubicBezTo>
                  <a:cubicBezTo>
                    <a:pt x="110" y="158"/>
                    <a:pt x="107" y="156"/>
                    <a:pt x="105" y="152"/>
                  </a:cubicBezTo>
                  <a:close/>
                  <a:moveTo>
                    <a:pt x="23" y="138"/>
                  </a:moveTo>
                  <a:cubicBezTo>
                    <a:pt x="19" y="134"/>
                    <a:pt x="19" y="128"/>
                    <a:pt x="23" y="124"/>
                  </a:cubicBezTo>
                  <a:cubicBezTo>
                    <a:pt x="28" y="120"/>
                    <a:pt x="34" y="121"/>
                    <a:pt x="38" y="125"/>
                  </a:cubicBezTo>
                  <a:cubicBezTo>
                    <a:pt x="41" y="129"/>
                    <a:pt x="41" y="135"/>
                    <a:pt x="37" y="139"/>
                  </a:cubicBezTo>
                  <a:cubicBezTo>
                    <a:pt x="35" y="140"/>
                    <a:pt x="33" y="141"/>
                    <a:pt x="30" y="141"/>
                  </a:cubicBezTo>
                  <a:cubicBezTo>
                    <a:pt x="28" y="141"/>
                    <a:pt x="25" y="140"/>
                    <a:pt x="23" y="138"/>
                  </a:cubicBezTo>
                  <a:close/>
                  <a:moveTo>
                    <a:pt x="142" y="126"/>
                  </a:moveTo>
                  <a:cubicBezTo>
                    <a:pt x="137" y="123"/>
                    <a:pt x="135" y="117"/>
                    <a:pt x="138" y="112"/>
                  </a:cubicBezTo>
                  <a:cubicBezTo>
                    <a:pt x="141" y="108"/>
                    <a:pt x="147" y="106"/>
                    <a:pt x="152" y="109"/>
                  </a:cubicBezTo>
                  <a:cubicBezTo>
                    <a:pt x="156" y="111"/>
                    <a:pt x="158" y="117"/>
                    <a:pt x="155" y="122"/>
                  </a:cubicBezTo>
                  <a:cubicBezTo>
                    <a:pt x="154" y="126"/>
                    <a:pt x="150" y="127"/>
                    <a:pt x="147" y="127"/>
                  </a:cubicBezTo>
                  <a:cubicBezTo>
                    <a:pt x="145" y="127"/>
                    <a:pt x="143" y="127"/>
                    <a:pt x="142" y="126"/>
                  </a:cubicBezTo>
                  <a:close/>
                  <a:moveTo>
                    <a:pt x="1" y="92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86"/>
                    <a:pt x="4" y="81"/>
                    <a:pt x="10" y="81"/>
                  </a:cubicBezTo>
                  <a:cubicBezTo>
                    <a:pt x="15" y="80"/>
                    <a:pt x="20" y="84"/>
                    <a:pt x="21" y="89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2" y="95"/>
                    <a:pt x="18" y="100"/>
                    <a:pt x="13" y="101"/>
                  </a:cubicBezTo>
                  <a:cubicBezTo>
                    <a:pt x="12" y="101"/>
                    <a:pt x="11" y="101"/>
                    <a:pt x="11" y="101"/>
                  </a:cubicBezTo>
                  <a:cubicBezTo>
                    <a:pt x="6" y="101"/>
                    <a:pt x="1" y="97"/>
                    <a:pt x="1" y="92"/>
                  </a:cubicBezTo>
                  <a:close/>
                  <a:moveTo>
                    <a:pt x="146" y="75"/>
                  </a:moveTo>
                  <a:cubicBezTo>
                    <a:pt x="145" y="69"/>
                    <a:pt x="149" y="64"/>
                    <a:pt x="154" y="63"/>
                  </a:cubicBezTo>
                  <a:cubicBezTo>
                    <a:pt x="160" y="63"/>
                    <a:pt x="165" y="67"/>
                    <a:pt x="165" y="72"/>
                  </a:cubicBezTo>
                  <a:cubicBezTo>
                    <a:pt x="166" y="78"/>
                    <a:pt x="162" y="83"/>
                    <a:pt x="157" y="83"/>
                  </a:cubicBezTo>
                  <a:cubicBezTo>
                    <a:pt x="156" y="83"/>
                    <a:pt x="156" y="83"/>
                    <a:pt x="155" y="83"/>
                  </a:cubicBezTo>
                  <a:cubicBezTo>
                    <a:pt x="150" y="83"/>
                    <a:pt x="146" y="80"/>
                    <a:pt x="146" y="75"/>
                  </a:cubicBezTo>
                  <a:close/>
                  <a:moveTo>
                    <a:pt x="15" y="55"/>
                  </a:moveTo>
                  <a:cubicBezTo>
                    <a:pt x="10" y="53"/>
                    <a:pt x="9" y="46"/>
                    <a:pt x="11" y="42"/>
                  </a:cubicBezTo>
                  <a:cubicBezTo>
                    <a:pt x="14" y="37"/>
                    <a:pt x="20" y="35"/>
                    <a:pt x="25" y="38"/>
                  </a:cubicBezTo>
                  <a:cubicBezTo>
                    <a:pt x="30" y="41"/>
                    <a:pt x="32" y="47"/>
                    <a:pt x="29" y="51"/>
                  </a:cubicBezTo>
                  <a:cubicBezTo>
                    <a:pt x="27" y="55"/>
                    <a:pt x="24" y="57"/>
                    <a:pt x="20" y="57"/>
                  </a:cubicBezTo>
                  <a:cubicBezTo>
                    <a:pt x="18" y="57"/>
                    <a:pt x="17" y="56"/>
                    <a:pt x="15" y="55"/>
                  </a:cubicBezTo>
                  <a:close/>
                  <a:moveTo>
                    <a:pt x="129" y="40"/>
                  </a:moveTo>
                  <a:cubicBezTo>
                    <a:pt x="126" y="36"/>
                    <a:pt x="126" y="29"/>
                    <a:pt x="130" y="25"/>
                  </a:cubicBezTo>
                  <a:cubicBezTo>
                    <a:pt x="134" y="22"/>
                    <a:pt x="140" y="22"/>
                    <a:pt x="144" y="26"/>
                  </a:cubicBezTo>
                  <a:cubicBezTo>
                    <a:pt x="148" y="30"/>
                    <a:pt x="148" y="36"/>
                    <a:pt x="143" y="40"/>
                  </a:cubicBezTo>
                  <a:cubicBezTo>
                    <a:pt x="142" y="42"/>
                    <a:pt x="139" y="43"/>
                    <a:pt x="137" y="43"/>
                  </a:cubicBezTo>
                  <a:cubicBezTo>
                    <a:pt x="134" y="43"/>
                    <a:pt x="131" y="42"/>
                    <a:pt x="129" y="40"/>
                  </a:cubicBezTo>
                  <a:close/>
                  <a:moveTo>
                    <a:pt x="44" y="20"/>
                  </a:moveTo>
                  <a:cubicBezTo>
                    <a:pt x="42" y="15"/>
                    <a:pt x="44" y="9"/>
                    <a:pt x="49" y="7"/>
                  </a:cubicBezTo>
                  <a:cubicBezTo>
                    <a:pt x="54" y="5"/>
                    <a:pt x="60" y="7"/>
                    <a:pt x="62" y="12"/>
                  </a:cubicBezTo>
                  <a:cubicBezTo>
                    <a:pt x="64" y="17"/>
                    <a:pt x="62" y="21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6" y="25"/>
                    <a:pt x="54" y="26"/>
                    <a:pt x="53" y="26"/>
                  </a:cubicBezTo>
                  <a:cubicBezTo>
                    <a:pt x="49" y="26"/>
                    <a:pt x="46" y="24"/>
                    <a:pt x="44" y="20"/>
                  </a:cubicBezTo>
                  <a:close/>
                  <a:moveTo>
                    <a:pt x="96" y="21"/>
                  </a:moveTo>
                  <a:cubicBezTo>
                    <a:pt x="96" y="21"/>
                    <a:pt x="96" y="21"/>
                    <a:pt x="96" y="21"/>
                  </a:cubicBezTo>
                  <a:cubicBezTo>
                    <a:pt x="90" y="20"/>
                    <a:pt x="87" y="14"/>
                    <a:pt x="88" y="9"/>
                  </a:cubicBezTo>
                  <a:cubicBezTo>
                    <a:pt x="89" y="3"/>
                    <a:pt x="94" y="0"/>
                    <a:pt x="100" y="1"/>
                  </a:cubicBezTo>
                  <a:cubicBezTo>
                    <a:pt x="105" y="2"/>
                    <a:pt x="108" y="7"/>
                    <a:pt x="107" y="13"/>
                  </a:cubicBezTo>
                  <a:cubicBezTo>
                    <a:pt x="106" y="18"/>
                    <a:pt x="102" y="21"/>
                    <a:pt x="98" y="21"/>
                  </a:cubicBezTo>
                  <a:cubicBezTo>
                    <a:pt x="97" y="21"/>
                    <a:pt x="96" y="21"/>
                    <a:pt x="96" y="2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i$liḋe-Freeform 36"/>
            <p:cNvSpPr/>
            <p:nvPr/>
          </p:nvSpPr>
          <p:spPr bwMode="auto">
            <a:xfrm>
              <a:off x="8525897" y="2147440"/>
              <a:ext cx="238790" cy="236250"/>
            </a:xfrm>
            <a:custGeom>
              <a:avLst/>
              <a:gdLst>
                <a:gd name="T0" fmla="*/ 4 w 119"/>
                <a:gd name="T1" fmla="*/ 66 h 118"/>
                <a:gd name="T2" fmla="*/ 53 w 119"/>
                <a:gd name="T3" fmla="*/ 3 h 118"/>
                <a:gd name="T4" fmla="*/ 115 w 119"/>
                <a:gd name="T5" fmla="*/ 53 h 118"/>
                <a:gd name="T6" fmla="*/ 66 w 119"/>
                <a:gd name="T7" fmla="*/ 115 h 118"/>
                <a:gd name="T8" fmla="*/ 4 w 119"/>
                <a:gd name="T9" fmla="*/ 6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8">
                  <a:moveTo>
                    <a:pt x="4" y="66"/>
                  </a:moveTo>
                  <a:cubicBezTo>
                    <a:pt x="0" y="35"/>
                    <a:pt x="22" y="7"/>
                    <a:pt x="53" y="3"/>
                  </a:cubicBezTo>
                  <a:cubicBezTo>
                    <a:pt x="84" y="0"/>
                    <a:pt x="111" y="22"/>
                    <a:pt x="115" y="53"/>
                  </a:cubicBezTo>
                  <a:cubicBezTo>
                    <a:pt x="119" y="83"/>
                    <a:pt x="97" y="111"/>
                    <a:pt x="66" y="115"/>
                  </a:cubicBezTo>
                  <a:cubicBezTo>
                    <a:pt x="35" y="118"/>
                    <a:pt x="8" y="96"/>
                    <a:pt x="4" y="6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i$liḋe-Freeform 37"/>
            <p:cNvSpPr/>
            <p:nvPr/>
          </p:nvSpPr>
          <p:spPr bwMode="auto">
            <a:xfrm>
              <a:off x="8121139" y="1773166"/>
              <a:ext cx="975483" cy="321774"/>
            </a:xfrm>
            <a:custGeom>
              <a:avLst/>
              <a:gdLst>
                <a:gd name="T0" fmla="*/ 118 w 487"/>
                <a:gd name="T1" fmla="*/ 149 h 161"/>
                <a:gd name="T2" fmla="*/ 112 w 487"/>
                <a:gd name="T3" fmla="*/ 98 h 161"/>
                <a:gd name="T4" fmla="*/ 377 w 487"/>
                <a:gd name="T5" fmla="*/ 67 h 161"/>
                <a:gd name="T6" fmla="*/ 383 w 487"/>
                <a:gd name="T7" fmla="*/ 118 h 161"/>
                <a:gd name="T8" fmla="*/ 487 w 487"/>
                <a:gd name="T9" fmla="*/ 105 h 161"/>
                <a:gd name="T10" fmla="*/ 486 w 487"/>
                <a:gd name="T11" fmla="*/ 87 h 161"/>
                <a:gd name="T12" fmla="*/ 384 w 487"/>
                <a:gd name="T13" fmla="*/ 6 h 161"/>
                <a:gd name="T14" fmla="*/ 86 w 487"/>
                <a:gd name="T15" fmla="*/ 41 h 161"/>
                <a:gd name="T16" fmla="*/ 6 w 487"/>
                <a:gd name="T17" fmla="*/ 143 h 161"/>
                <a:gd name="T18" fmla="*/ 10 w 487"/>
                <a:gd name="T19" fmla="*/ 161 h 161"/>
                <a:gd name="T20" fmla="*/ 118 w 487"/>
                <a:gd name="T21" fmla="*/ 14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" h="161">
                  <a:moveTo>
                    <a:pt x="118" y="149"/>
                  </a:moveTo>
                  <a:cubicBezTo>
                    <a:pt x="112" y="98"/>
                    <a:pt x="112" y="98"/>
                    <a:pt x="112" y="98"/>
                  </a:cubicBezTo>
                  <a:cubicBezTo>
                    <a:pt x="377" y="67"/>
                    <a:pt x="377" y="67"/>
                    <a:pt x="377" y="67"/>
                  </a:cubicBezTo>
                  <a:cubicBezTo>
                    <a:pt x="383" y="118"/>
                    <a:pt x="383" y="118"/>
                    <a:pt x="383" y="118"/>
                  </a:cubicBezTo>
                  <a:cubicBezTo>
                    <a:pt x="487" y="105"/>
                    <a:pt x="487" y="105"/>
                    <a:pt x="487" y="105"/>
                  </a:cubicBezTo>
                  <a:cubicBezTo>
                    <a:pt x="487" y="99"/>
                    <a:pt x="487" y="93"/>
                    <a:pt x="486" y="87"/>
                  </a:cubicBezTo>
                  <a:cubicBezTo>
                    <a:pt x="480" y="36"/>
                    <a:pt x="435" y="0"/>
                    <a:pt x="384" y="6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36" y="47"/>
                    <a:pt x="0" y="93"/>
                    <a:pt x="6" y="143"/>
                  </a:cubicBezTo>
                  <a:cubicBezTo>
                    <a:pt x="6" y="149"/>
                    <a:pt x="8" y="156"/>
                    <a:pt x="10" y="161"/>
                  </a:cubicBezTo>
                  <a:lnTo>
                    <a:pt x="118" y="14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i$liḋe-Freeform 38"/>
            <p:cNvSpPr/>
            <p:nvPr/>
          </p:nvSpPr>
          <p:spPr bwMode="auto">
            <a:xfrm>
              <a:off x="8131300" y="2012803"/>
              <a:ext cx="226935" cy="82137"/>
            </a:xfrm>
            <a:custGeom>
              <a:avLst/>
              <a:gdLst>
                <a:gd name="T0" fmla="*/ 0 w 113"/>
                <a:gd name="T1" fmla="*/ 12 h 41"/>
                <a:gd name="T2" fmla="*/ 1 w 113"/>
                <a:gd name="T3" fmla="*/ 23 h 41"/>
                <a:gd name="T4" fmla="*/ 5 w 113"/>
                <a:gd name="T5" fmla="*/ 41 h 41"/>
                <a:gd name="T6" fmla="*/ 113 w 113"/>
                <a:gd name="T7" fmla="*/ 29 h 41"/>
                <a:gd name="T8" fmla="*/ 109 w 113"/>
                <a:gd name="T9" fmla="*/ 0 h 41"/>
                <a:gd name="T10" fmla="*/ 0 w 113"/>
                <a:gd name="T11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41">
                  <a:moveTo>
                    <a:pt x="0" y="12"/>
                  </a:moveTo>
                  <a:cubicBezTo>
                    <a:pt x="0" y="16"/>
                    <a:pt x="0" y="20"/>
                    <a:pt x="1" y="23"/>
                  </a:cubicBezTo>
                  <a:cubicBezTo>
                    <a:pt x="1" y="29"/>
                    <a:pt x="3" y="36"/>
                    <a:pt x="5" y="41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09" y="0"/>
                    <a:pt x="109" y="0"/>
                    <a:pt x="109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i$liḋe-Freeform 39"/>
            <p:cNvSpPr/>
            <p:nvPr/>
          </p:nvSpPr>
          <p:spPr bwMode="auto">
            <a:xfrm>
              <a:off x="8880695" y="1924739"/>
              <a:ext cx="215927" cy="84677"/>
            </a:xfrm>
            <a:custGeom>
              <a:avLst/>
              <a:gdLst>
                <a:gd name="T0" fmla="*/ 0 w 108"/>
                <a:gd name="T1" fmla="*/ 13 h 42"/>
                <a:gd name="T2" fmla="*/ 4 w 108"/>
                <a:gd name="T3" fmla="*/ 42 h 42"/>
                <a:gd name="T4" fmla="*/ 108 w 108"/>
                <a:gd name="T5" fmla="*/ 29 h 42"/>
                <a:gd name="T6" fmla="*/ 107 w 108"/>
                <a:gd name="T7" fmla="*/ 11 h 42"/>
                <a:gd name="T8" fmla="*/ 106 w 108"/>
                <a:gd name="T9" fmla="*/ 0 h 42"/>
                <a:gd name="T10" fmla="*/ 0 w 108"/>
                <a:gd name="T11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42">
                  <a:moveTo>
                    <a:pt x="0" y="13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3"/>
                    <a:pt x="108" y="17"/>
                    <a:pt x="107" y="11"/>
                  </a:cubicBezTo>
                  <a:cubicBezTo>
                    <a:pt x="107" y="7"/>
                    <a:pt x="106" y="4"/>
                    <a:pt x="106" y="0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i$liḋe-Freeform 40"/>
            <p:cNvSpPr/>
            <p:nvPr/>
          </p:nvSpPr>
          <p:spPr bwMode="auto">
            <a:xfrm>
              <a:off x="10869767" y="4669133"/>
              <a:ext cx="538548" cy="258266"/>
            </a:xfrm>
            <a:custGeom>
              <a:avLst/>
              <a:gdLst>
                <a:gd name="T0" fmla="*/ 264 w 269"/>
                <a:gd name="T1" fmla="*/ 129 h 129"/>
                <a:gd name="T2" fmla="*/ 267 w 269"/>
                <a:gd name="T3" fmla="*/ 120 h 129"/>
                <a:gd name="T4" fmla="*/ 266 w 269"/>
                <a:gd name="T5" fmla="*/ 95 h 129"/>
                <a:gd name="T6" fmla="*/ 261 w 269"/>
                <a:gd name="T7" fmla="*/ 82 h 129"/>
                <a:gd name="T8" fmla="*/ 251 w 269"/>
                <a:gd name="T9" fmla="*/ 70 h 129"/>
                <a:gd name="T10" fmla="*/ 210 w 269"/>
                <a:gd name="T11" fmla="*/ 56 h 129"/>
                <a:gd name="T12" fmla="*/ 167 w 269"/>
                <a:gd name="T13" fmla="*/ 23 h 129"/>
                <a:gd name="T14" fmla="*/ 155 w 269"/>
                <a:gd name="T15" fmla="*/ 25 h 129"/>
                <a:gd name="T16" fmla="*/ 146 w 269"/>
                <a:gd name="T17" fmla="*/ 13 h 129"/>
                <a:gd name="T18" fmla="*/ 136 w 269"/>
                <a:gd name="T19" fmla="*/ 6 h 129"/>
                <a:gd name="T20" fmla="*/ 113 w 269"/>
                <a:gd name="T21" fmla="*/ 0 h 129"/>
                <a:gd name="T22" fmla="*/ 80 w 269"/>
                <a:gd name="T23" fmla="*/ 15 h 129"/>
                <a:gd name="T24" fmla="*/ 67 w 269"/>
                <a:gd name="T25" fmla="*/ 48 h 129"/>
                <a:gd name="T26" fmla="*/ 68 w 269"/>
                <a:gd name="T27" fmla="*/ 58 h 129"/>
                <a:gd name="T28" fmla="*/ 65 w 269"/>
                <a:gd name="T29" fmla="*/ 57 h 129"/>
                <a:gd name="T30" fmla="*/ 36 w 269"/>
                <a:gd name="T31" fmla="*/ 89 h 129"/>
                <a:gd name="T32" fmla="*/ 17 w 269"/>
                <a:gd name="T33" fmla="*/ 98 h 129"/>
                <a:gd name="T34" fmla="*/ 0 w 269"/>
                <a:gd name="T35" fmla="*/ 125 h 129"/>
                <a:gd name="T36" fmla="*/ 264 w 269"/>
                <a:gd name="T3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9" h="129">
                  <a:moveTo>
                    <a:pt x="264" y="129"/>
                  </a:moveTo>
                  <a:cubicBezTo>
                    <a:pt x="265" y="126"/>
                    <a:pt x="266" y="123"/>
                    <a:pt x="267" y="120"/>
                  </a:cubicBezTo>
                  <a:cubicBezTo>
                    <a:pt x="269" y="112"/>
                    <a:pt x="269" y="104"/>
                    <a:pt x="266" y="95"/>
                  </a:cubicBezTo>
                  <a:cubicBezTo>
                    <a:pt x="265" y="90"/>
                    <a:pt x="263" y="86"/>
                    <a:pt x="261" y="82"/>
                  </a:cubicBezTo>
                  <a:cubicBezTo>
                    <a:pt x="258" y="78"/>
                    <a:pt x="255" y="74"/>
                    <a:pt x="251" y="70"/>
                  </a:cubicBezTo>
                  <a:cubicBezTo>
                    <a:pt x="240" y="60"/>
                    <a:pt x="225" y="55"/>
                    <a:pt x="210" y="56"/>
                  </a:cubicBezTo>
                  <a:cubicBezTo>
                    <a:pt x="205" y="37"/>
                    <a:pt x="187" y="23"/>
                    <a:pt x="167" y="23"/>
                  </a:cubicBezTo>
                  <a:cubicBezTo>
                    <a:pt x="163" y="23"/>
                    <a:pt x="159" y="23"/>
                    <a:pt x="155" y="25"/>
                  </a:cubicBezTo>
                  <a:cubicBezTo>
                    <a:pt x="153" y="20"/>
                    <a:pt x="150" y="16"/>
                    <a:pt x="146" y="13"/>
                  </a:cubicBezTo>
                  <a:cubicBezTo>
                    <a:pt x="143" y="11"/>
                    <a:pt x="139" y="8"/>
                    <a:pt x="136" y="6"/>
                  </a:cubicBezTo>
                  <a:cubicBezTo>
                    <a:pt x="129" y="2"/>
                    <a:pt x="121" y="0"/>
                    <a:pt x="113" y="0"/>
                  </a:cubicBezTo>
                  <a:cubicBezTo>
                    <a:pt x="100" y="0"/>
                    <a:pt x="88" y="6"/>
                    <a:pt x="80" y="15"/>
                  </a:cubicBezTo>
                  <a:cubicBezTo>
                    <a:pt x="71" y="24"/>
                    <a:pt x="66" y="36"/>
                    <a:pt x="67" y="48"/>
                  </a:cubicBezTo>
                  <a:cubicBezTo>
                    <a:pt x="67" y="51"/>
                    <a:pt x="67" y="54"/>
                    <a:pt x="68" y="58"/>
                  </a:cubicBezTo>
                  <a:cubicBezTo>
                    <a:pt x="67" y="57"/>
                    <a:pt x="66" y="57"/>
                    <a:pt x="65" y="57"/>
                  </a:cubicBezTo>
                  <a:cubicBezTo>
                    <a:pt x="44" y="57"/>
                    <a:pt x="35" y="73"/>
                    <a:pt x="36" y="89"/>
                  </a:cubicBezTo>
                  <a:cubicBezTo>
                    <a:pt x="29" y="91"/>
                    <a:pt x="23" y="93"/>
                    <a:pt x="17" y="98"/>
                  </a:cubicBezTo>
                  <a:cubicBezTo>
                    <a:pt x="8" y="105"/>
                    <a:pt x="1" y="115"/>
                    <a:pt x="0" y="125"/>
                  </a:cubicBezTo>
                  <a:lnTo>
                    <a:pt x="264" y="12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i$liḋe-Freeform 41"/>
            <p:cNvSpPr/>
            <p:nvPr/>
          </p:nvSpPr>
          <p:spPr bwMode="auto">
            <a:xfrm>
              <a:off x="9697832" y="5260181"/>
              <a:ext cx="398830" cy="398831"/>
            </a:xfrm>
            <a:custGeom>
              <a:avLst/>
              <a:gdLst>
                <a:gd name="T0" fmla="*/ 127 w 199"/>
                <a:gd name="T1" fmla="*/ 183 h 199"/>
                <a:gd name="T2" fmla="*/ 15 w 199"/>
                <a:gd name="T3" fmla="*/ 127 h 199"/>
                <a:gd name="T4" fmla="*/ 71 w 199"/>
                <a:gd name="T5" fmla="*/ 15 h 199"/>
                <a:gd name="T6" fmla="*/ 183 w 199"/>
                <a:gd name="T7" fmla="*/ 71 h 199"/>
                <a:gd name="T8" fmla="*/ 127 w 199"/>
                <a:gd name="T9" fmla="*/ 183 h 199"/>
                <a:gd name="T10" fmla="*/ 76 w 199"/>
                <a:gd name="T11" fmla="*/ 32 h 199"/>
                <a:gd name="T12" fmla="*/ 32 w 199"/>
                <a:gd name="T13" fmla="*/ 122 h 199"/>
                <a:gd name="T14" fmla="*/ 122 w 199"/>
                <a:gd name="T15" fmla="*/ 167 h 199"/>
                <a:gd name="T16" fmla="*/ 166 w 199"/>
                <a:gd name="T17" fmla="*/ 77 h 199"/>
                <a:gd name="T18" fmla="*/ 76 w 199"/>
                <a:gd name="T19" fmla="*/ 3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27" y="183"/>
                  </a:moveTo>
                  <a:cubicBezTo>
                    <a:pt x="81" y="199"/>
                    <a:pt x="31" y="174"/>
                    <a:pt x="15" y="127"/>
                  </a:cubicBezTo>
                  <a:cubicBezTo>
                    <a:pt x="0" y="81"/>
                    <a:pt x="25" y="31"/>
                    <a:pt x="71" y="15"/>
                  </a:cubicBezTo>
                  <a:cubicBezTo>
                    <a:pt x="117" y="0"/>
                    <a:pt x="167" y="25"/>
                    <a:pt x="183" y="71"/>
                  </a:cubicBezTo>
                  <a:cubicBezTo>
                    <a:pt x="199" y="117"/>
                    <a:pt x="174" y="167"/>
                    <a:pt x="127" y="183"/>
                  </a:cubicBezTo>
                  <a:close/>
                  <a:moveTo>
                    <a:pt x="76" y="32"/>
                  </a:moveTo>
                  <a:cubicBezTo>
                    <a:pt x="39" y="44"/>
                    <a:pt x="19" y="85"/>
                    <a:pt x="32" y="122"/>
                  </a:cubicBezTo>
                  <a:cubicBezTo>
                    <a:pt x="44" y="159"/>
                    <a:pt x="85" y="179"/>
                    <a:pt x="122" y="167"/>
                  </a:cubicBezTo>
                  <a:cubicBezTo>
                    <a:pt x="159" y="154"/>
                    <a:pt x="179" y="114"/>
                    <a:pt x="166" y="77"/>
                  </a:cubicBezTo>
                  <a:cubicBezTo>
                    <a:pt x="154" y="39"/>
                    <a:pt x="114" y="19"/>
                    <a:pt x="76" y="3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i$liḋe-Freeform 42"/>
            <p:cNvSpPr/>
            <p:nvPr/>
          </p:nvSpPr>
          <p:spPr bwMode="auto">
            <a:xfrm>
              <a:off x="9800291" y="5354173"/>
              <a:ext cx="202379" cy="204073"/>
            </a:xfrm>
            <a:custGeom>
              <a:avLst/>
              <a:gdLst>
                <a:gd name="T0" fmla="*/ 88 w 101"/>
                <a:gd name="T1" fmla="*/ 28 h 102"/>
                <a:gd name="T2" fmla="*/ 56 w 101"/>
                <a:gd name="T3" fmla="*/ 39 h 102"/>
                <a:gd name="T4" fmla="*/ 45 w 101"/>
                <a:gd name="T5" fmla="*/ 8 h 102"/>
                <a:gd name="T6" fmla="*/ 33 w 101"/>
                <a:gd name="T7" fmla="*/ 2 h 102"/>
                <a:gd name="T8" fmla="*/ 27 w 101"/>
                <a:gd name="T9" fmla="*/ 14 h 102"/>
                <a:gd name="T10" fmla="*/ 37 w 101"/>
                <a:gd name="T11" fmla="*/ 45 h 102"/>
                <a:gd name="T12" fmla="*/ 7 w 101"/>
                <a:gd name="T13" fmla="*/ 55 h 102"/>
                <a:gd name="T14" fmla="*/ 1 w 101"/>
                <a:gd name="T15" fmla="*/ 67 h 102"/>
                <a:gd name="T16" fmla="*/ 13 w 101"/>
                <a:gd name="T17" fmla="*/ 73 h 102"/>
                <a:gd name="T18" fmla="*/ 44 w 101"/>
                <a:gd name="T19" fmla="*/ 63 h 102"/>
                <a:gd name="T20" fmla="*/ 54 w 101"/>
                <a:gd name="T21" fmla="*/ 94 h 102"/>
                <a:gd name="T22" fmla="*/ 66 w 101"/>
                <a:gd name="T23" fmla="*/ 100 h 102"/>
                <a:gd name="T24" fmla="*/ 72 w 101"/>
                <a:gd name="T25" fmla="*/ 88 h 102"/>
                <a:gd name="T26" fmla="*/ 62 w 101"/>
                <a:gd name="T27" fmla="*/ 57 h 102"/>
                <a:gd name="T28" fmla="*/ 94 w 101"/>
                <a:gd name="T29" fmla="*/ 46 h 102"/>
                <a:gd name="T30" fmla="*/ 100 w 101"/>
                <a:gd name="T31" fmla="*/ 34 h 102"/>
                <a:gd name="T32" fmla="*/ 88 w 101"/>
                <a:gd name="T33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102">
                  <a:moveTo>
                    <a:pt x="88" y="28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3" y="3"/>
                    <a:pt x="38" y="0"/>
                    <a:pt x="33" y="2"/>
                  </a:cubicBezTo>
                  <a:cubicBezTo>
                    <a:pt x="28" y="3"/>
                    <a:pt x="25" y="9"/>
                    <a:pt x="27" y="14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2" y="57"/>
                    <a:pt x="0" y="62"/>
                    <a:pt x="1" y="67"/>
                  </a:cubicBezTo>
                  <a:cubicBezTo>
                    <a:pt x="3" y="72"/>
                    <a:pt x="8" y="75"/>
                    <a:pt x="13" y="7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6" y="99"/>
                    <a:pt x="61" y="102"/>
                    <a:pt x="66" y="100"/>
                  </a:cubicBezTo>
                  <a:cubicBezTo>
                    <a:pt x="71" y="98"/>
                    <a:pt x="74" y="93"/>
                    <a:pt x="72" y="88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9" y="45"/>
                    <a:pt x="101" y="39"/>
                    <a:pt x="100" y="34"/>
                  </a:cubicBezTo>
                  <a:cubicBezTo>
                    <a:pt x="98" y="29"/>
                    <a:pt x="92" y="26"/>
                    <a:pt x="88" y="28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i$liḋe-Freeform 43"/>
            <p:cNvSpPr/>
            <p:nvPr/>
          </p:nvSpPr>
          <p:spPr bwMode="auto">
            <a:xfrm>
              <a:off x="10557307" y="4651351"/>
              <a:ext cx="446250" cy="796814"/>
            </a:xfrm>
            <a:custGeom>
              <a:avLst/>
              <a:gdLst>
                <a:gd name="T0" fmla="*/ 163 w 223"/>
                <a:gd name="T1" fmla="*/ 0 h 398"/>
                <a:gd name="T2" fmla="*/ 163 w 223"/>
                <a:gd name="T3" fmla="*/ 2 h 398"/>
                <a:gd name="T4" fmla="*/ 163 w 223"/>
                <a:gd name="T5" fmla="*/ 3 h 398"/>
                <a:gd name="T6" fmla="*/ 162 w 223"/>
                <a:gd name="T7" fmla="*/ 4 h 398"/>
                <a:gd name="T8" fmla="*/ 162 w 223"/>
                <a:gd name="T9" fmla="*/ 5 h 398"/>
                <a:gd name="T10" fmla="*/ 161 w 223"/>
                <a:gd name="T11" fmla="*/ 7 h 398"/>
                <a:gd name="T12" fmla="*/ 1 w 223"/>
                <a:gd name="T13" fmla="*/ 394 h 398"/>
                <a:gd name="T14" fmla="*/ 0 w 223"/>
                <a:gd name="T15" fmla="*/ 398 h 398"/>
                <a:gd name="T16" fmla="*/ 0 w 223"/>
                <a:gd name="T17" fmla="*/ 398 h 398"/>
                <a:gd name="T18" fmla="*/ 2 w 223"/>
                <a:gd name="T19" fmla="*/ 394 h 398"/>
                <a:gd name="T20" fmla="*/ 0 w 223"/>
                <a:gd name="T21" fmla="*/ 398 h 398"/>
                <a:gd name="T22" fmla="*/ 223 w 223"/>
                <a:gd name="T23" fmla="*/ 258 h 398"/>
                <a:gd name="T24" fmla="*/ 163 w 223"/>
                <a:gd name="T25" fmla="*/ 0 h 398"/>
                <a:gd name="T26" fmla="*/ 163 w 223"/>
                <a:gd name="T27" fmla="*/ 0 h 398"/>
                <a:gd name="T28" fmla="*/ 163 w 223"/>
                <a:gd name="T29" fmla="*/ 2 h 398"/>
                <a:gd name="T30" fmla="*/ 163 w 223"/>
                <a:gd name="T31" fmla="*/ 3 h 398"/>
                <a:gd name="T32" fmla="*/ 162 w 223"/>
                <a:gd name="T33" fmla="*/ 4 h 398"/>
                <a:gd name="T34" fmla="*/ 162 w 223"/>
                <a:gd name="T35" fmla="*/ 5 h 398"/>
                <a:gd name="T36" fmla="*/ 161 w 223"/>
                <a:gd name="T37" fmla="*/ 7 h 398"/>
                <a:gd name="T38" fmla="*/ 162 w 223"/>
                <a:gd name="T39" fmla="*/ 5 h 398"/>
                <a:gd name="T40" fmla="*/ 162 w 223"/>
                <a:gd name="T41" fmla="*/ 4 h 398"/>
                <a:gd name="T42" fmla="*/ 163 w 223"/>
                <a:gd name="T43" fmla="*/ 3 h 398"/>
                <a:gd name="T44" fmla="*/ 163 w 223"/>
                <a:gd name="T45" fmla="*/ 2 h 398"/>
                <a:gd name="T46" fmla="*/ 163 w 223"/>
                <a:gd name="T47" fmla="*/ 0 h 398"/>
                <a:gd name="T48" fmla="*/ 163 w 223"/>
                <a:gd name="T49" fmla="*/ 0 h 398"/>
                <a:gd name="T50" fmla="*/ 163 w 223"/>
                <a:gd name="T5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3" h="398">
                  <a:moveTo>
                    <a:pt x="163" y="0"/>
                  </a:moveTo>
                  <a:cubicBezTo>
                    <a:pt x="163" y="1"/>
                    <a:pt x="163" y="1"/>
                    <a:pt x="163" y="2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62" y="3"/>
                    <a:pt x="162" y="4"/>
                    <a:pt x="162" y="4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2" y="6"/>
                    <a:pt x="161" y="6"/>
                    <a:pt x="161" y="7"/>
                  </a:cubicBezTo>
                  <a:cubicBezTo>
                    <a:pt x="1" y="394"/>
                    <a:pt x="1" y="394"/>
                    <a:pt x="1" y="394"/>
                  </a:cubicBezTo>
                  <a:cubicBezTo>
                    <a:pt x="1" y="395"/>
                    <a:pt x="0" y="397"/>
                    <a:pt x="0" y="398"/>
                  </a:cubicBezTo>
                  <a:cubicBezTo>
                    <a:pt x="0" y="398"/>
                    <a:pt x="0" y="398"/>
                    <a:pt x="0" y="398"/>
                  </a:cubicBezTo>
                  <a:cubicBezTo>
                    <a:pt x="0" y="396"/>
                    <a:pt x="1" y="395"/>
                    <a:pt x="2" y="394"/>
                  </a:cubicBezTo>
                  <a:cubicBezTo>
                    <a:pt x="1" y="395"/>
                    <a:pt x="0" y="396"/>
                    <a:pt x="0" y="398"/>
                  </a:cubicBezTo>
                  <a:cubicBezTo>
                    <a:pt x="223" y="258"/>
                    <a:pt x="223" y="258"/>
                    <a:pt x="223" y="25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1"/>
                    <a:pt x="163" y="1"/>
                    <a:pt x="163" y="2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63" y="3"/>
                    <a:pt x="162" y="4"/>
                    <a:pt x="162" y="4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2" y="6"/>
                    <a:pt x="162" y="7"/>
                    <a:pt x="161" y="7"/>
                  </a:cubicBezTo>
                  <a:cubicBezTo>
                    <a:pt x="162" y="7"/>
                    <a:pt x="162" y="6"/>
                    <a:pt x="162" y="5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4"/>
                    <a:pt x="163" y="3"/>
                    <a:pt x="163" y="3"/>
                  </a:cubicBezTo>
                  <a:cubicBezTo>
                    <a:pt x="163" y="2"/>
                    <a:pt x="163" y="2"/>
                    <a:pt x="163" y="2"/>
                  </a:cubicBezTo>
                  <a:cubicBezTo>
                    <a:pt x="163" y="1"/>
                    <a:pt x="163" y="1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i$liḋe-Freeform 44"/>
            <p:cNvSpPr/>
            <p:nvPr/>
          </p:nvSpPr>
          <p:spPr bwMode="auto">
            <a:xfrm>
              <a:off x="9998436" y="4403246"/>
              <a:ext cx="881492" cy="1071169"/>
            </a:xfrm>
            <a:custGeom>
              <a:avLst/>
              <a:gdLst>
                <a:gd name="T0" fmla="*/ 263 w 440"/>
                <a:gd name="T1" fmla="*/ 513 h 535"/>
                <a:gd name="T2" fmla="*/ 263 w 440"/>
                <a:gd name="T3" fmla="*/ 514 h 535"/>
                <a:gd name="T4" fmla="*/ 251 w 440"/>
                <a:gd name="T5" fmla="*/ 452 h 535"/>
                <a:gd name="T6" fmla="*/ 220 w 440"/>
                <a:gd name="T7" fmla="*/ 269 h 535"/>
                <a:gd name="T8" fmla="*/ 374 w 440"/>
                <a:gd name="T9" fmla="*/ 154 h 535"/>
                <a:gd name="T10" fmla="*/ 440 w 440"/>
                <a:gd name="T11" fmla="*/ 113 h 535"/>
                <a:gd name="T12" fmla="*/ 440 w 440"/>
                <a:gd name="T13" fmla="*/ 112 h 535"/>
                <a:gd name="T14" fmla="*/ 439 w 440"/>
                <a:gd name="T15" fmla="*/ 112 h 535"/>
                <a:gd name="T16" fmla="*/ 439 w 440"/>
                <a:gd name="T17" fmla="*/ 111 h 535"/>
                <a:gd name="T18" fmla="*/ 439 w 440"/>
                <a:gd name="T19" fmla="*/ 111 h 535"/>
                <a:gd name="T20" fmla="*/ 428 w 440"/>
                <a:gd name="T21" fmla="*/ 101 h 535"/>
                <a:gd name="T22" fmla="*/ 195 w 440"/>
                <a:gd name="T23" fmla="*/ 5 h 535"/>
                <a:gd name="T24" fmla="*/ 164 w 440"/>
                <a:gd name="T25" fmla="*/ 17 h 535"/>
                <a:gd name="T26" fmla="*/ 5 w 440"/>
                <a:gd name="T27" fmla="*/ 404 h 535"/>
                <a:gd name="T28" fmla="*/ 17 w 440"/>
                <a:gd name="T29" fmla="*/ 436 h 535"/>
                <a:gd name="T30" fmla="*/ 250 w 440"/>
                <a:gd name="T31" fmla="*/ 532 h 535"/>
                <a:gd name="T32" fmla="*/ 269 w 440"/>
                <a:gd name="T33" fmla="*/ 531 h 535"/>
                <a:gd name="T34" fmla="*/ 267 w 440"/>
                <a:gd name="T35" fmla="*/ 529 h 535"/>
                <a:gd name="T36" fmla="*/ 268 w 440"/>
                <a:gd name="T37" fmla="*/ 529 h 535"/>
                <a:gd name="T38" fmla="*/ 264 w 440"/>
                <a:gd name="T39" fmla="*/ 513 h 535"/>
                <a:gd name="T40" fmla="*/ 263 w 440"/>
                <a:gd name="T41" fmla="*/ 513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0" h="535">
                  <a:moveTo>
                    <a:pt x="263" y="513"/>
                  </a:moveTo>
                  <a:cubicBezTo>
                    <a:pt x="263" y="514"/>
                    <a:pt x="263" y="514"/>
                    <a:pt x="263" y="514"/>
                  </a:cubicBezTo>
                  <a:cubicBezTo>
                    <a:pt x="260" y="499"/>
                    <a:pt x="256" y="477"/>
                    <a:pt x="251" y="452"/>
                  </a:cubicBezTo>
                  <a:cubicBezTo>
                    <a:pt x="237" y="375"/>
                    <a:pt x="220" y="269"/>
                    <a:pt x="220" y="269"/>
                  </a:cubicBezTo>
                  <a:cubicBezTo>
                    <a:pt x="223" y="261"/>
                    <a:pt x="311" y="198"/>
                    <a:pt x="374" y="154"/>
                  </a:cubicBezTo>
                  <a:cubicBezTo>
                    <a:pt x="410" y="129"/>
                    <a:pt x="439" y="111"/>
                    <a:pt x="440" y="113"/>
                  </a:cubicBezTo>
                  <a:cubicBezTo>
                    <a:pt x="440" y="112"/>
                    <a:pt x="440" y="112"/>
                    <a:pt x="440" y="112"/>
                  </a:cubicBezTo>
                  <a:cubicBezTo>
                    <a:pt x="439" y="112"/>
                    <a:pt x="439" y="112"/>
                    <a:pt x="439" y="112"/>
                  </a:cubicBezTo>
                  <a:cubicBezTo>
                    <a:pt x="439" y="111"/>
                    <a:pt x="439" y="111"/>
                    <a:pt x="439" y="111"/>
                  </a:cubicBezTo>
                  <a:cubicBezTo>
                    <a:pt x="439" y="111"/>
                    <a:pt x="439" y="111"/>
                    <a:pt x="439" y="111"/>
                  </a:cubicBezTo>
                  <a:cubicBezTo>
                    <a:pt x="436" y="107"/>
                    <a:pt x="433" y="103"/>
                    <a:pt x="428" y="101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83" y="0"/>
                    <a:pt x="169" y="6"/>
                    <a:pt x="164" y="17"/>
                  </a:cubicBezTo>
                  <a:cubicBezTo>
                    <a:pt x="5" y="404"/>
                    <a:pt x="5" y="404"/>
                    <a:pt x="5" y="404"/>
                  </a:cubicBezTo>
                  <a:cubicBezTo>
                    <a:pt x="0" y="416"/>
                    <a:pt x="5" y="431"/>
                    <a:pt x="17" y="436"/>
                  </a:cubicBezTo>
                  <a:cubicBezTo>
                    <a:pt x="250" y="532"/>
                    <a:pt x="250" y="532"/>
                    <a:pt x="250" y="532"/>
                  </a:cubicBezTo>
                  <a:cubicBezTo>
                    <a:pt x="256" y="535"/>
                    <a:pt x="263" y="534"/>
                    <a:pt x="269" y="531"/>
                  </a:cubicBezTo>
                  <a:cubicBezTo>
                    <a:pt x="268" y="531"/>
                    <a:pt x="268" y="530"/>
                    <a:pt x="267" y="529"/>
                  </a:cubicBezTo>
                  <a:cubicBezTo>
                    <a:pt x="268" y="529"/>
                    <a:pt x="268" y="529"/>
                    <a:pt x="268" y="529"/>
                  </a:cubicBezTo>
                  <a:cubicBezTo>
                    <a:pt x="267" y="526"/>
                    <a:pt x="265" y="521"/>
                    <a:pt x="264" y="513"/>
                  </a:cubicBezTo>
                  <a:lnTo>
                    <a:pt x="263" y="51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i$liḋe-Freeform 45"/>
            <p:cNvSpPr/>
            <p:nvPr/>
          </p:nvSpPr>
          <p:spPr bwMode="auto">
            <a:xfrm>
              <a:off x="10881622" y="4657278"/>
              <a:ext cx="1694" cy="169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íṡľíḍè-Freeform 46"/>
            <p:cNvSpPr/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ïṧḷïḓê-Freeform 47"/>
            <p:cNvSpPr/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ïṧḷïḓê-Freeform 48"/>
            <p:cNvSpPr/>
            <p:nvPr/>
          </p:nvSpPr>
          <p:spPr bwMode="auto">
            <a:xfrm>
              <a:off x="10557307" y="5440544"/>
              <a:ext cx="3387" cy="7621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4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ïṧḷïḓê-Freeform 49"/>
            <p:cNvSpPr/>
            <p:nvPr/>
          </p:nvSpPr>
          <p:spPr bwMode="auto">
            <a:xfrm>
              <a:off x="10883315" y="4651351"/>
              <a:ext cx="0" cy="423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ïṧḷïḓê-Freeform 50"/>
            <p:cNvSpPr/>
            <p:nvPr/>
          </p:nvSpPr>
          <p:spPr bwMode="auto">
            <a:xfrm>
              <a:off x="10879928" y="4661512"/>
              <a:ext cx="1694" cy="338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ïṧḷïḓê-Freeform 51"/>
            <p:cNvSpPr/>
            <p:nvPr/>
          </p:nvSpPr>
          <p:spPr bwMode="auto">
            <a:xfrm>
              <a:off x="10883315" y="4647117"/>
              <a:ext cx="0" cy="1694"/>
            </a:xfrm>
            <a:custGeom>
              <a:avLst/>
              <a:gdLst>
                <a:gd name="T0" fmla="*/ 2 h 2"/>
                <a:gd name="T1" fmla="*/ 0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ïṧḷïḓê-Freeform 52"/>
            <p:cNvSpPr/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ïṧḷïḓê-Freeform 53"/>
            <p:cNvSpPr/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ïṧḷïḓê-Freeform 54"/>
            <p:cNvSpPr/>
            <p:nvPr/>
          </p:nvSpPr>
          <p:spPr bwMode="auto">
            <a:xfrm>
              <a:off x="10883315" y="4655585"/>
              <a:ext cx="0" cy="169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ïṧḷïḓê-Freeform 55"/>
            <p:cNvSpPr/>
            <p:nvPr/>
          </p:nvSpPr>
          <p:spPr bwMode="auto">
            <a:xfrm>
              <a:off x="10883315" y="4655585"/>
              <a:ext cx="0" cy="169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ïṧḷïḓê-Freeform 56"/>
            <p:cNvSpPr/>
            <p:nvPr/>
          </p:nvSpPr>
          <p:spPr bwMode="auto">
            <a:xfrm>
              <a:off x="10881622" y="4658972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ïṧḷïḓê-Freeform 57"/>
            <p:cNvSpPr/>
            <p:nvPr/>
          </p:nvSpPr>
          <p:spPr bwMode="auto">
            <a:xfrm>
              <a:off x="10881622" y="4658972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3" name="ïṧḷïḓê-Freeform 58"/>
            <p:cNvSpPr/>
            <p:nvPr/>
          </p:nvSpPr>
          <p:spPr bwMode="auto">
            <a:xfrm>
              <a:off x="10883315" y="46513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4" name="ïṧḷïḓê-Freeform 59"/>
            <p:cNvSpPr/>
            <p:nvPr/>
          </p:nvSpPr>
          <p:spPr bwMode="auto">
            <a:xfrm>
              <a:off x="10883315" y="46513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ïṧḷïḓê-Freeform 60"/>
            <p:cNvSpPr/>
            <p:nvPr/>
          </p:nvSpPr>
          <p:spPr bwMode="auto">
            <a:xfrm>
              <a:off x="10883315" y="4648810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ïṧḷïḓê-Freeform 61"/>
            <p:cNvSpPr/>
            <p:nvPr/>
          </p:nvSpPr>
          <p:spPr bwMode="auto">
            <a:xfrm>
              <a:off x="10883315" y="4648810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ïṧḷïḓê-Freeform 62"/>
            <p:cNvSpPr/>
            <p:nvPr/>
          </p:nvSpPr>
          <p:spPr bwMode="auto">
            <a:xfrm>
              <a:off x="10883315" y="4645423"/>
              <a:ext cx="0" cy="1694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ïṧḷïḓê-Freeform 63"/>
            <p:cNvSpPr/>
            <p:nvPr/>
          </p:nvSpPr>
          <p:spPr bwMode="auto">
            <a:xfrm>
              <a:off x="10883315" y="4645423"/>
              <a:ext cx="0" cy="1694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ïṧḷïḓê-Freeform 64"/>
            <p:cNvSpPr/>
            <p:nvPr/>
          </p:nvSpPr>
          <p:spPr bwMode="auto">
            <a:xfrm>
              <a:off x="10503114" y="4625101"/>
              <a:ext cx="380201" cy="839153"/>
            </a:xfrm>
            <a:custGeom>
              <a:avLst/>
              <a:gdLst>
                <a:gd name="T0" fmla="*/ 27 w 190"/>
                <a:gd name="T1" fmla="*/ 411 h 419"/>
                <a:gd name="T2" fmla="*/ 28 w 190"/>
                <a:gd name="T3" fmla="*/ 407 h 419"/>
                <a:gd name="T4" fmla="*/ 188 w 190"/>
                <a:gd name="T5" fmla="*/ 20 h 419"/>
                <a:gd name="T6" fmla="*/ 189 w 190"/>
                <a:gd name="T7" fmla="*/ 18 h 419"/>
                <a:gd name="T8" fmla="*/ 189 w 190"/>
                <a:gd name="T9" fmla="*/ 17 h 419"/>
                <a:gd name="T10" fmla="*/ 190 w 190"/>
                <a:gd name="T11" fmla="*/ 16 h 419"/>
                <a:gd name="T12" fmla="*/ 190 w 190"/>
                <a:gd name="T13" fmla="*/ 15 h 419"/>
                <a:gd name="T14" fmla="*/ 190 w 190"/>
                <a:gd name="T15" fmla="*/ 13 h 419"/>
                <a:gd name="T16" fmla="*/ 190 w 190"/>
                <a:gd name="T17" fmla="*/ 13 h 419"/>
                <a:gd name="T18" fmla="*/ 190 w 190"/>
                <a:gd name="T19" fmla="*/ 12 h 419"/>
                <a:gd name="T20" fmla="*/ 190 w 190"/>
                <a:gd name="T21" fmla="*/ 11 h 419"/>
                <a:gd name="T22" fmla="*/ 190 w 190"/>
                <a:gd name="T23" fmla="*/ 10 h 419"/>
                <a:gd name="T24" fmla="*/ 190 w 190"/>
                <a:gd name="T25" fmla="*/ 9 h 419"/>
                <a:gd name="T26" fmla="*/ 190 w 190"/>
                <a:gd name="T27" fmla="*/ 8 h 419"/>
                <a:gd name="T28" fmla="*/ 189 w 190"/>
                <a:gd name="T29" fmla="*/ 6 h 419"/>
                <a:gd name="T30" fmla="*/ 189 w 190"/>
                <a:gd name="T31" fmla="*/ 5 h 419"/>
                <a:gd name="T32" fmla="*/ 189 w 190"/>
                <a:gd name="T33" fmla="*/ 4 h 419"/>
                <a:gd name="T34" fmla="*/ 188 w 190"/>
                <a:gd name="T35" fmla="*/ 3 h 419"/>
                <a:gd name="T36" fmla="*/ 188 w 190"/>
                <a:gd name="T37" fmla="*/ 2 h 419"/>
                <a:gd name="T38" fmla="*/ 188 w 190"/>
                <a:gd name="T39" fmla="*/ 2 h 419"/>
                <a:gd name="T40" fmla="*/ 188 w 190"/>
                <a:gd name="T41" fmla="*/ 2 h 419"/>
                <a:gd name="T42" fmla="*/ 188 w 190"/>
                <a:gd name="T43" fmla="*/ 1 h 419"/>
                <a:gd name="T44" fmla="*/ 188 w 190"/>
                <a:gd name="T45" fmla="*/ 2 h 419"/>
                <a:gd name="T46" fmla="*/ 122 w 190"/>
                <a:gd name="T47" fmla="*/ 43 h 419"/>
                <a:gd name="T48" fmla="*/ 0 w 190"/>
                <a:gd name="T49" fmla="*/ 341 h 419"/>
                <a:gd name="T50" fmla="*/ 12 w 190"/>
                <a:gd name="T51" fmla="*/ 402 h 419"/>
                <a:gd name="T52" fmla="*/ 16 w 190"/>
                <a:gd name="T53" fmla="*/ 418 h 419"/>
                <a:gd name="T54" fmla="*/ 17 w 190"/>
                <a:gd name="T55" fmla="*/ 419 h 419"/>
                <a:gd name="T56" fmla="*/ 17 w 190"/>
                <a:gd name="T57" fmla="*/ 419 h 419"/>
                <a:gd name="T58" fmla="*/ 17 w 190"/>
                <a:gd name="T59" fmla="*/ 419 h 419"/>
                <a:gd name="T60" fmla="*/ 20 w 190"/>
                <a:gd name="T61" fmla="*/ 417 h 419"/>
                <a:gd name="T62" fmla="*/ 21 w 190"/>
                <a:gd name="T63" fmla="*/ 417 h 419"/>
                <a:gd name="T64" fmla="*/ 24 w 190"/>
                <a:gd name="T65" fmla="*/ 414 h 419"/>
                <a:gd name="T66" fmla="*/ 24 w 190"/>
                <a:gd name="T67" fmla="*/ 414 h 419"/>
                <a:gd name="T68" fmla="*/ 27 w 190"/>
                <a:gd name="T69" fmla="*/ 411 h 419"/>
                <a:gd name="T70" fmla="*/ 26 w 190"/>
                <a:gd name="T71" fmla="*/ 411 h 419"/>
                <a:gd name="T72" fmla="*/ 27 w 190"/>
                <a:gd name="T73" fmla="*/ 411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0" h="419">
                  <a:moveTo>
                    <a:pt x="27" y="411"/>
                  </a:moveTo>
                  <a:cubicBezTo>
                    <a:pt x="27" y="410"/>
                    <a:pt x="28" y="408"/>
                    <a:pt x="28" y="407"/>
                  </a:cubicBezTo>
                  <a:cubicBezTo>
                    <a:pt x="188" y="20"/>
                    <a:pt x="188" y="20"/>
                    <a:pt x="188" y="20"/>
                  </a:cubicBezTo>
                  <a:cubicBezTo>
                    <a:pt x="188" y="19"/>
                    <a:pt x="189" y="19"/>
                    <a:pt x="189" y="18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189" y="17"/>
                    <a:pt x="189" y="16"/>
                    <a:pt x="190" y="16"/>
                  </a:cubicBezTo>
                  <a:cubicBezTo>
                    <a:pt x="190" y="15"/>
                    <a:pt x="190" y="15"/>
                    <a:pt x="190" y="15"/>
                  </a:cubicBezTo>
                  <a:cubicBezTo>
                    <a:pt x="190" y="14"/>
                    <a:pt x="190" y="14"/>
                    <a:pt x="190" y="13"/>
                  </a:cubicBezTo>
                  <a:cubicBezTo>
                    <a:pt x="190" y="13"/>
                    <a:pt x="190" y="13"/>
                    <a:pt x="190" y="13"/>
                  </a:cubicBezTo>
                  <a:cubicBezTo>
                    <a:pt x="190" y="12"/>
                    <a:pt x="190" y="12"/>
                    <a:pt x="190" y="12"/>
                  </a:cubicBezTo>
                  <a:cubicBezTo>
                    <a:pt x="190" y="12"/>
                    <a:pt x="190" y="11"/>
                    <a:pt x="190" y="11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8"/>
                    <a:pt x="190" y="8"/>
                    <a:pt x="190" y="8"/>
                  </a:cubicBezTo>
                  <a:cubicBezTo>
                    <a:pt x="190" y="7"/>
                    <a:pt x="190" y="7"/>
                    <a:pt x="189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5"/>
                    <a:pt x="189" y="5"/>
                    <a:pt x="189" y="4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7" y="0"/>
                    <a:pt x="158" y="18"/>
                    <a:pt x="122" y="43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4" y="366"/>
                    <a:pt x="8" y="388"/>
                    <a:pt x="12" y="402"/>
                  </a:cubicBezTo>
                  <a:cubicBezTo>
                    <a:pt x="13" y="410"/>
                    <a:pt x="15" y="415"/>
                    <a:pt x="16" y="418"/>
                  </a:cubicBezTo>
                  <a:cubicBezTo>
                    <a:pt x="16" y="419"/>
                    <a:pt x="17" y="419"/>
                    <a:pt x="17" y="419"/>
                  </a:cubicBezTo>
                  <a:cubicBezTo>
                    <a:pt x="17" y="419"/>
                    <a:pt x="17" y="419"/>
                    <a:pt x="17" y="419"/>
                  </a:cubicBezTo>
                  <a:cubicBezTo>
                    <a:pt x="17" y="419"/>
                    <a:pt x="17" y="419"/>
                    <a:pt x="17" y="419"/>
                  </a:cubicBezTo>
                  <a:cubicBezTo>
                    <a:pt x="18" y="419"/>
                    <a:pt x="19" y="418"/>
                    <a:pt x="20" y="417"/>
                  </a:cubicBezTo>
                  <a:cubicBezTo>
                    <a:pt x="21" y="417"/>
                    <a:pt x="21" y="417"/>
                    <a:pt x="21" y="417"/>
                  </a:cubicBezTo>
                  <a:cubicBezTo>
                    <a:pt x="22" y="416"/>
                    <a:pt x="23" y="415"/>
                    <a:pt x="24" y="414"/>
                  </a:cubicBezTo>
                  <a:cubicBezTo>
                    <a:pt x="24" y="414"/>
                    <a:pt x="24" y="414"/>
                    <a:pt x="24" y="414"/>
                  </a:cubicBezTo>
                  <a:cubicBezTo>
                    <a:pt x="25" y="413"/>
                    <a:pt x="26" y="412"/>
                    <a:pt x="27" y="411"/>
                  </a:cubicBezTo>
                  <a:cubicBezTo>
                    <a:pt x="26" y="411"/>
                    <a:pt x="26" y="411"/>
                    <a:pt x="26" y="411"/>
                  </a:cubicBezTo>
                  <a:lnTo>
                    <a:pt x="27" y="41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ïṧḷïḓê-Freeform 65"/>
            <p:cNvSpPr/>
            <p:nvPr/>
          </p:nvSpPr>
          <p:spPr bwMode="auto">
            <a:xfrm>
              <a:off x="10438759" y="4711472"/>
              <a:ext cx="308226" cy="596976"/>
            </a:xfrm>
            <a:custGeom>
              <a:avLst/>
              <a:gdLst>
                <a:gd name="T0" fmla="*/ 0 w 154"/>
                <a:gd name="T1" fmla="*/ 115 h 298"/>
                <a:gd name="T2" fmla="*/ 31 w 154"/>
                <a:gd name="T3" fmla="*/ 298 h 298"/>
                <a:gd name="T4" fmla="*/ 32 w 154"/>
                <a:gd name="T5" fmla="*/ 298 h 298"/>
                <a:gd name="T6" fmla="*/ 154 w 154"/>
                <a:gd name="T7" fmla="*/ 0 h 298"/>
                <a:gd name="T8" fmla="*/ 0 w 154"/>
                <a:gd name="T9" fmla="*/ 11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298">
                  <a:moveTo>
                    <a:pt x="0" y="115"/>
                  </a:moveTo>
                  <a:cubicBezTo>
                    <a:pt x="0" y="115"/>
                    <a:pt x="17" y="221"/>
                    <a:pt x="31" y="298"/>
                  </a:cubicBezTo>
                  <a:cubicBezTo>
                    <a:pt x="32" y="298"/>
                    <a:pt x="32" y="298"/>
                    <a:pt x="32" y="298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91" y="44"/>
                    <a:pt x="3" y="107"/>
                    <a:pt x="0" y="11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ïṧḷïḓê-Freeform 66"/>
            <p:cNvSpPr/>
            <p:nvPr/>
          </p:nvSpPr>
          <p:spPr bwMode="auto">
            <a:xfrm>
              <a:off x="7227793" y="4321109"/>
              <a:ext cx="298911" cy="290443"/>
            </a:xfrm>
            <a:custGeom>
              <a:avLst/>
              <a:gdLst>
                <a:gd name="T0" fmla="*/ 50 w 353"/>
                <a:gd name="T1" fmla="*/ 324 h 343"/>
                <a:gd name="T2" fmla="*/ 81 w 353"/>
                <a:gd name="T3" fmla="*/ 205 h 343"/>
                <a:gd name="T4" fmla="*/ 0 w 353"/>
                <a:gd name="T5" fmla="*/ 113 h 343"/>
                <a:gd name="T6" fmla="*/ 123 w 353"/>
                <a:gd name="T7" fmla="*/ 104 h 343"/>
                <a:gd name="T8" fmla="*/ 187 w 353"/>
                <a:gd name="T9" fmla="*/ 0 h 343"/>
                <a:gd name="T10" fmla="*/ 232 w 353"/>
                <a:gd name="T11" fmla="*/ 113 h 343"/>
                <a:gd name="T12" fmla="*/ 353 w 353"/>
                <a:gd name="T13" fmla="*/ 141 h 343"/>
                <a:gd name="T14" fmla="*/ 258 w 353"/>
                <a:gd name="T15" fmla="*/ 220 h 343"/>
                <a:gd name="T16" fmla="*/ 268 w 353"/>
                <a:gd name="T17" fmla="*/ 343 h 343"/>
                <a:gd name="T18" fmla="*/ 164 w 353"/>
                <a:gd name="T19" fmla="*/ 276 h 343"/>
                <a:gd name="T20" fmla="*/ 50 w 353"/>
                <a:gd name="T21" fmla="*/ 32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3" h="343">
                  <a:moveTo>
                    <a:pt x="50" y="324"/>
                  </a:moveTo>
                  <a:lnTo>
                    <a:pt x="81" y="205"/>
                  </a:lnTo>
                  <a:lnTo>
                    <a:pt x="0" y="113"/>
                  </a:lnTo>
                  <a:lnTo>
                    <a:pt x="123" y="104"/>
                  </a:lnTo>
                  <a:lnTo>
                    <a:pt x="187" y="0"/>
                  </a:lnTo>
                  <a:lnTo>
                    <a:pt x="232" y="113"/>
                  </a:lnTo>
                  <a:lnTo>
                    <a:pt x="353" y="141"/>
                  </a:lnTo>
                  <a:lnTo>
                    <a:pt x="258" y="220"/>
                  </a:lnTo>
                  <a:lnTo>
                    <a:pt x="268" y="343"/>
                  </a:lnTo>
                  <a:lnTo>
                    <a:pt x="164" y="276"/>
                  </a:lnTo>
                  <a:lnTo>
                    <a:pt x="50" y="32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ïṧḷïḓê-Freeform 67"/>
            <p:cNvSpPr/>
            <p:nvPr/>
          </p:nvSpPr>
          <p:spPr bwMode="auto">
            <a:xfrm>
              <a:off x="9857872" y="2480223"/>
              <a:ext cx="224395" cy="227782"/>
            </a:xfrm>
            <a:custGeom>
              <a:avLst/>
              <a:gdLst>
                <a:gd name="T0" fmla="*/ 265 w 265"/>
                <a:gd name="T1" fmla="*/ 71 h 269"/>
                <a:gd name="T2" fmla="*/ 76 w 265"/>
                <a:gd name="T3" fmla="*/ 269 h 269"/>
                <a:gd name="T4" fmla="*/ 0 w 265"/>
                <a:gd name="T5" fmla="*/ 198 h 269"/>
                <a:gd name="T6" fmla="*/ 192 w 265"/>
                <a:gd name="T7" fmla="*/ 0 h 269"/>
                <a:gd name="T8" fmla="*/ 265 w 265"/>
                <a:gd name="T9" fmla="*/ 7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69">
                  <a:moveTo>
                    <a:pt x="265" y="71"/>
                  </a:moveTo>
                  <a:lnTo>
                    <a:pt x="76" y="269"/>
                  </a:lnTo>
                  <a:lnTo>
                    <a:pt x="0" y="198"/>
                  </a:lnTo>
                  <a:lnTo>
                    <a:pt x="192" y="0"/>
                  </a:lnTo>
                  <a:lnTo>
                    <a:pt x="265" y="7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ïṧḷïḓê-Freeform 68"/>
            <p:cNvSpPr/>
            <p:nvPr/>
          </p:nvSpPr>
          <p:spPr bwMode="auto">
            <a:xfrm>
              <a:off x="9232953" y="1874779"/>
              <a:ext cx="749395" cy="733306"/>
            </a:xfrm>
            <a:custGeom>
              <a:avLst/>
              <a:gdLst>
                <a:gd name="T0" fmla="*/ 885 w 885"/>
                <a:gd name="T1" fmla="*/ 672 h 866"/>
                <a:gd name="T2" fmla="*/ 700 w 885"/>
                <a:gd name="T3" fmla="*/ 866 h 866"/>
                <a:gd name="T4" fmla="*/ 0 w 885"/>
                <a:gd name="T5" fmla="*/ 194 h 866"/>
                <a:gd name="T6" fmla="*/ 185 w 885"/>
                <a:gd name="T7" fmla="*/ 0 h 866"/>
                <a:gd name="T8" fmla="*/ 885 w 885"/>
                <a:gd name="T9" fmla="*/ 672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5" h="866">
                  <a:moveTo>
                    <a:pt x="885" y="672"/>
                  </a:moveTo>
                  <a:lnTo>
                    <a:pt x="700" y="866"/>
                  </a:lnTo>
                  <a:lnTo>
                    <a:pt x="0" y="194"/>
                  </a:lnTo>
                  <a:lnTo>
                    <a:pt x="185" y="0"/>
                  </a:lnTo>
                  <a:lnTo>
                    <a:pt x="885" y="67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ïṧḷïḓê-Freeform 69"/>
            <p:cNvSpPr/>
            <p:nvPr/>
          </p:nvSpPr>
          <p:spPr bwMode="auto">
            <a:xfrm>
              <a:off x="9297308" y="1943368"/>
              <a:ext cx="620685" cy="598669"/>
            </a:xfrm>
            <a:custGeom>
              <a:avLst/>
              <a:gdLst>
                <a:gd name="T0" fmla="*/ 733 w 733"/>
                <a:gd name="T1" fmla="*/ 671 h 707"/>
                <a:gd name="T2" fmla="*/ 700 w 733"/>
                <a:gd name="T3" fmla="*/ 707 h 707"/>
                <a:gd name="T4" fmla="*/ 0 w 733"/>
                <a:gd name="T5" fmla="*/ 35 h 707"/>
                <a:gd name="T6" fmla="*/ 33 w 733"/>
                <a:gd name="T7" fmla="*/ 0 h 707"/>
                <a:gd name="T8" fmla="*/ 733 w 733"/>
                <a:gd name="T9" fmla="*/ 67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707">
                  <a:moveTo>
                    <a:pt x="733" y="671"/>
                  </a:moveTo>
                  <a:lnTo>
                    <a:pt x="700" y="707"/>
                  </a:lnTo>
                  <a:lnTo>
                    <a:pt x="0" y="35"/>
                  </a:lnTo>
                  <a:lnTo>
                    <a:pt x="33" y="0"/>
                  </a:lnTo>
                  <a:lnTo>
                    <a:pt x="733" y="6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ïṧḷïḓê-Freeform 70"/>
            <p:cNvSpPr/>
            <p:nvPr/>
          </p:nvSpPr>
          <p:spPr bwMode="auto">
            <a:xfrm>
              <a:off x="9822307" y="2443811"/>
              <a:ext cx="224395" cy="228629"/>
            </a:xfrm>
            <a:custGeom>
              <a:avLst/>
              <a:gdLst>
                <a:gd name="T0" fmla="*/ 265 w 265"/>
                <a:gd name="T1" fmla="*/ 71 h 270"/>
                <a:gd name="T2" fmla="*/ 73 w 265"/>
                <a:gd name="T3" fmla="*/ 270 h 270"/>
                <a:gd name="T4" fmla="*/ 0 w 265"/>
                <a:gd name="T5" fmla="*/ 199 h 270"/>
                <a:gd name="T6" fmla="*/ 189 w 265"/>
                <a:gd name="T7" fmla="*/ 0 h 270"/>
                <a:gd name="T8" fmla="*/ 265 w 265"/>
                <a:gd name="T9" fmla="*/ 7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70">
                  <a:moveTo>
                    <a:pt x="265" y="71"/>
                  </a:moveTo>
                  <a:lnTo>
                    <a:pt x="73" y="270"/>
                  </a:lnTo>
                  <a:lnTo>
                    <a:pt x="0" y="199"/>
                  </a:lnTo>
                  <a:lnTo>
                    <a:pt x="189" y="0"/>
                  </a:lnTo>
                  <a:lnTo>
                    <a:pt x="265" y="7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ïṧḷïḓê-Freeform 71"/>
            <p:cNvSpPr/>
            <p:nvPr/>
          </p:nvSpPr>
          <p:spPr bwMode="auto">
            <a:xfrm>
              <a:off x="9118638" y="1774860"/>
              <a:ext cx="268427" cy="264193"/>
            </a:xfrm>
            <a:custGeom>
              <a:avLst/>
              <a:gdLst>
                <a:gd name="T0" fmla="*/ 135 w 317"/>
                <a:gd name="T1" fmla="*/ 312 h 312"/>
                <a:gd name="T2" fmla="*/ 0 w 317"/>
                <a:gd name="T3" fmla="*/ 0 h 312"/>
                <a:gd name="T4" fmla="*/ 317 w 317"/>
                <a:gd name="T5" fmla="*/ 121 h 312"/>
                <a:gd name="T6" fmla="*/ 135 w 317"/>
                <a:gd name="T7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7" h="312">
                  <a:moveTo>
                    <a:pt x="135" y="312"/>
                  </a:moveTo>
                  <a:lnTo>
                    <a:pt x="0" y="0"/>
                  </a:lnTo>
                  <a:lnTo>
                    <a:pt x="317" y="121"/>
                  </a:lnTo>
                  <a:lnTo>
                    <a:pt x="135" y="3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ïṧḷïḓê-Freeform 72"/>
            <p:cNvSpPr/>
            <p:nvPr/>
          </p:nvSpPr>
          <p:spPr bwMode="auto">
            <a:xfrm>
              <a:off x="9121179" y="1776553"/>
              <a:ext cx="136331" cy="132097"/>
            </a:xfrm>
            <a:custGeom>
              <a:avLst/>
              <a:gdLst>
                <a:gd name="T0" fmla="*/ 161 w 161"/>
                <a:gd name="T1" fmla="*/ 62 h 156"/>
                <a:gd name="T2" fmla="*/ 0 w 161"/>
                <a:gd name="T3" fmla="*/ 0 h 156"/>
                <a:gd name="T4" fmla="*/ 68 w 161"/>
                <a:gd name="T5" fmla="*/ 156 h 156"/>
                <a:gd name="T6" fmla="*/ 161 w 161"/>
                <a:gd name="T7" fmla="*/ 6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56">
                  <a:moveTo>
                    <a:pt x="161" y="62"/>
                  </a:moveTo>
                  <a:lnTo>
                    <a:pt x="0" y="0"/>
                  </a:lnTo>
                  <a:lnTo>
                    <a:pt x="68" y="156"/>
                  </a:lnTo>
                  <a:lnTo>
                    <a:pt x="161" y="6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8" name="is1ide-Freeform 73"/>
            <p:cNvSpPr/>
            <p:nvPr/>
          </p:nvSpPr>
          <p:spPr bwMode="auto">
            <a:xfrm>
              <a:off x="7416623" y="3735988"/>
              <a:ext cx="550403" cy="552943"/>
            </a:xfrm>
            <a:custGeom>
              <a:avLst/>
              <a:gdLst>
                <a:gd name="T0" fmla="*/ 216 w 275"/>
                <a:gd name="T1" fmla="*/ 44 h 276"/>
                <a:gd name="T2" fmla="*/ 232 w 275"/>
                <a:gd name="T3" fmla="*/ 217 h 276"/>
                <a:gd name="T4" fmla="*/ 59 w 275"/>
                <a:gd name="T5" fmla="*/ 233 h 276"/>
                <a:gd name="T6" fmla="*/ 43 w 275"/>
                <a:gd name="T7" fmla="*/ 60 h 276"/>
                <a:gd name="T8" fmla="*/ 216 w 275"/>
                <a:gd name="T9" fmla="*/ 4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76">
                  <a:moveTo>
                    <a:pt x="216" y="44"/>
                  </a:moveTo>
                  <a:cubicBezTo>
                    <a:pt x="268" y="87"/>
                    <a:pt x="275" y="164"/>
                    <a:pt x="232" y="217"/>
                  </a:cubicBezTo>
                  <a:cubicBezTo>
                    <a:pt x="189" y="269"/>
                    <a:pt x="111" y="276"/>
                    <a:pt x="59" y="233"/>
                  </a:cubicBezTo>
                  <a:cubicBezTo>
                    <a:pt x="7" y="189"/>
                    <a:pt x="0" y="112"/>
                    <a:pt x="43" y="60"/>
                  </a:cubicBezTo>
                  <a:cubicBezTo>
                    <a:pt x="86" y="8"/>
                    <a:pt x="164" y="0"/>
                    <a:pt x="216" y="4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9" name="is1ide-Freeform 74"/>
            <p:cNvSpPr/>
            <p:nvPr/>
          </p:nvSpPr>
          <p:spPr bwMode="auto">
            <a:xfrm>
              <a:off x="7544486" y="3878246"/>
              <a:ext cx="188831" cy="187984"/>
            </a:xfrm>
            <a:custGeom>
              <a:avLst/>
              <a:gdLst>
                <a:gd name="T0" fmla="*/ 74 w 94"/>
                <a:gd name="T1" fmla="*/ 15 h 94"/>
                <a:gd name="T2" fmla="*/ 79 w 94"/>
                <a:gd name="T3" fmla="*/ 74 h 94"/>
                <a:gd name="T4" fmla="*/ 20 w 94"/>
                <a:gd name="T5" fmla="*/ 79 h 94"/>
                <a:gd name="T6" fmla="*/ 14 w 94"/>
                <a:gd name="T7" fmla="*/ 20 h 94"/>
                <a:gd name="T8" fmla="*/ 74 w 94"/>
                <a:gd name="T9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74" y="15"/>
                  </a:moveTo>
                  <a:cubicBezTo>
                    <a:pt x="92" y="29"/>
                    <a:pt x="94" y="56"/>
                    <a:pt x="79" y="74"/>
                  </a:cubicBezTo>
                  <a:cubicBezTo>
                    <a:pt x="65" y="92"/>
                    <a:pt x="38" y="94"/>
                    <a:pt x="20" y="79"/>
                  </a:cubicBezTo>
                  <a:cubicBezTo>
                    <a:pt x="2" y="65"/>
                    <a:pt x="0" y="38"/>
                    <a:pt x="14" y="20"/>
                  </a:cubicBezTo>
                  <a:cubicBezTo>
                    <a:pt x="29" y="2"/>
                    <a:pt x="56" y="0"/>
                    <a:pt x="74" y="1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0" name="is1ide-Freeform 75"/>
            <p:cNvSpPr/>
            <p:nvPr/>
          </p:nvSpPr>
          <p:spPr bwMode="auto">
            <a:xfrm>
              <a:off x="7663034" y="3973932"/>
              <a:ext cx="196452" cy="202379"/>
            </a:xfrm>
            <a:custGeom>
              <a:avLst/>
              <a:gdLst>
                <a:gd name="T0" fmla="*/ 98 w 98"/>
                <a:gd name="T1" fmla="*/ 24 h 101"/>
                <a:gd name="T2" fmla="*/ 95 w 98"/>
                <a:gd name="T3" fmla="*/ 21 h 101"/>
                <a:gd name="T4" fmla="*/ 17 w 98"/>
                <a:gd name="T5" fmla="*/ 22 h 101"/>
                <a:gd name="T6" fmla="*/ 31 w 98"/>
                <a:gd name="T7" fmla="*/ 99 h 101"/>
                <a:gd name="T8" fmla="*/ 34 w 98"/>
                <a:gd name="T9" fmla="*/ 101 h 101"/>
                <a:gd name="T10" fmla="*/ 98 w 98"/>
                <a:gd name="T1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101">
                  <a:moveTo>
                    <a:pt x="98" y="24"/>
                  </a:moveTo>
                  <a:cubicBezTo>
                    <a:pt x="97" y="23"/>
                    <a:pt x="96" y="22"/>
                    <a:pt x="95" y="21"/>
                  </a:cubicBezTo>
                  <a:cubicBezTo>
                    <a:pt x="70" y="0"/>
                    <a:pt x="35" y="1"/>
                    <a:pt x="17" y="22"/>
                  </a:cubicBezTo>
                  <a:cubicBezTo>
                    <a:pt x="0" y="44"/>
                    <a:pt x="5" y="78"/>
                    <a:pt x="31" y="99"/>
                  </a:cubicBezTo>
                  <a:cubicBezTo>
                    <a:pt x="32" y="100"/>
                    <a:pt x="33" y="100"/>
                    <a:pt x="34" y="101"/>
                  </a:cubicBezTo>
                  <a:lnTo>
                    <a:pt x="98" y="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1" name="is1ide-Freeform 76"/>
            <p:cNvSpPr/>
            <p:nvPr/>
          </p:nvSpPr>
          <p:spPr bwMode="auto">
            <a:xfrm>
              <a:off x="10767307" y="3045021"/>
              <a:ext cx="187984" cy="117702"/>
            </a:xfrm>
            <a:custGeom>
              <a:avLst/>
              <a:gdLst>
                <a:gd name="T0" fmla="*/ 0 w 94"/>
                <a:gd name="T1" fmla="*/ 37 h 59"/>
                <a:gd name="T2" fmla="*/ 14 w 94"/>
                <a:gd name="T3" fmla="*/ 59 h 59"/>
                <a:gd name="T4" fmla="*/ 94 w 94"/>
                <a:gd name="T5" fmla="*/ 23 h 59"/>
                <a:gd name="T6" fmla="*/ 84 w 94"/>
                <a:gd name="T7" fmla="*/ 0 h 59"/>
                <a:gd name="T8" fmla="*/ 0 w 94"/>
                <a:gd name="T9" fmla="*/ 3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59">
                  <a:moveTo>
                    <a:pt x="0" y="37"/>
                  </a:moveTo>
                  <a:cubicBezTo>
                    <a:pt x="6" y="43"/>
                    <a:pt x="11" y="50"/>
                    <a:pt x="14" y="59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89" y="17"/>
                    <a:pt x="85" y="9"/>
                    <a:pt x="84" y="0"/>
                  </a:cubicBezTo>
                  <a:lnTo>
                    <a:pt x="0" y="3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2" name="is1ide-Freeform 77"/>
            <p:cNvSpPr/>
            <p:nvPr/>
          </p:nvSpPr>
          <p:spPr bwMode="auto">
            <a:xfrm>
              <a:off x="10689404" y="2936634"/>
              <a:ext cx="55887" cy="168508"/>
            </a:xfrm>
            <a:custGeom>
              <a:avLst/>
              <a:gdLst>
                <a:gd name="T0" fmla="*/ 24 w 28"/>
                <a:gd name="T1" fmla="*/ 84 h 84"/>
                <a:gd name="T2" fmla="*/ 25 w 28"/>
                <a:gd name="T3" fmla="*/ 84 h 84"/>
                <a:gd name="T4" fmla="*/ 28 w 28"/>
                <a:gd name="T5" fmla="*/ 2 h 84"/>
                <a:gd name="T6" fmla="*/ 6 w 28"/>
                <a:gd name="T7" fmla="*/ 1 h 84"/>
                <a:gd name="T8" fmla="*/ 3 w 28"/>
                <a:gd name="T9" fmla="*/ 0 h 84"/>
                <a:gd name="T10" fmla="*/ 0 w 28"/>
                <a:gd name="T11" fmla="*/ 83 h 84"/>
                <a:gd name="T12" fmla="*/ 24 w 28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4">
                  <a:moveTo>
                    <a:pt x="24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1" y="3"/>
                    <a:pt x="13" y="3"/>
                    <a:pt x="6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7" y="81"/>
                    <a:pt x="16" y="81"/>
                    <a:pt x="24" y="8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3" name="is1ide-Freeform 78"/>
            <p:cNvSpPr/>
            <p:nvPr/>
          </p:nvSpPr>
          <p:spPr bwMode="auto">
            <a:xfrm>
              <a:off x="10629283" y="2756271"/>
              <a:ext cx="196452" cy="186290"/>
            </a:xfrm>
            <a:custGeom>
              <a:avLst/>
              <a:gdLst>
                <a:gd name="T0" fmla="*/ 58 w 98"/>
                <a:gd name="T1" fmla="*/ 92 h 93"/>
                <a:gd name="T2" fmla="*/ 90 w 98"/>
                <a:gd name="T3" fmla="*/ 62 h 93"/>
                <a:gd name="T4" fmla="*/ 62 w 98"/>
                <a:gd name="T5" fmla="*/ 7 h 93"/>
                <a:gd name="T6" fmla="*/ 7 w 98"/>
                <a:gd name="T7" fmla="*/ 36 h 93"/>
                <a:gd name="T8" fmla="*/ 33 w 98"/>
                <a:gd name="T9" fmla="*/ 90 h 93"/>
                <a:gd name="T10" fmla="*/ 36 w 98"/>
                <a:gd name="T11" fmla="*/ 91 h 93"/>
                <a:gd name="T12" fmla="*/ 58 w 98"/>
                <a:gd name="T13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3">
                  <a:moveTo>
                    <a:pt x="58" y="92"/>
                  </a:moveTo>
                  <a:cubicBezTo>
                    <a:pt x="73" y="89"/>
                    <a:pt x="86" y="78"/>
                    <a:pt x="90" y="62"/>
                  </a:cubicBezTo>
                  <a:cubicBezTo>
                    <a:pt x="98" y="39"/>
                    <a:pt x="85" y="14"/>
                    <a:pt x="62" y="7"/>
                  </a:cubicBezTo>
                  <a:cubicBezTo>
                    <a:pt x="38" y="0"/>
                    <a:pt x="14" y="13"/>
                    <a:pt x="7" y="36"/>
                  </a:cubicBezTo>
                  <a:cubicBezTo>
                    <a:pt x="0" y="58"/>
                    <a:pt x="11" y="82"/>
                    <a:pt x="33" y="90"/>
                  </a:cubicBezTo>
                  <a:cubicBezTo>
                    <a:pt x="34" y="90"/>
                    <a:pt x="35" y="91"/>
                    <a:pt x="36" y="91"/>
                  </a:cubicBezTo>
                  <a:cubicBezTo>
                    <a:pt x="43" y="93"/>
                    <a:pt x="51" y="93"/>
                    <a:pt x="58" y="9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4" name="is1ide-Freeform 79"/>
            <p:cNvSpPr/>
            <p:nvPr/>
          </p:nvSpPr>
          <p:spPr bwMode="auto">
            <a:xfrm>
              <a:off x="10933275" y="2936634"/>
              <a:ext cx="188831" cy="196452"/>
            </a:xfrm>
            <a:custGeom>
              <a:avLst/>
              <a:gdLst>
                <a:gd name="T0" fmla="*/ 58 w 94"/>
                <a:gd name="T1" fmla="*/ 7 h 98"/>
                <a:gd name="T2" fmla="*/ 3 w 94"/>
                <a:gd name="T3" fmla="*/ 36 h 98"/>
                <a:gd name="T4" fmla="*/ 1 w 94"/>
                <a:gd name="T5" fmla="*/ 54 h 98"/>
                <a:gd name="T6" fmla="*/ 11 w 94"/>
                <a:gd name="T7" fmla="*/ 77 h 98"/>
                <a:gd name="T8" fmla="*/ 32 w 94"/>
                <a:gd name="T9" fmla="*/ 91 h 98"/>
                <a:gd name="T10" fmla="*/ 86 w 94"/>
                <a:gd name="T11" fmla="*/ 62 h 98"/>
                <a:gd name="T12" fmla="*/ 58 w 94"/>
                <a:gd name="T13" fmla="*/ 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98">
                  <a:moveTo>
                    <a:pt x="58" y="7"/>
                  </a:moveTo>
                  <a:cubicBezTo>
                    <a:pt x="35" y="0"/>
                    <a:pt x="10" y="13"/>
                    <a:pt x="3" y="36"/>
                  </a:cubicBezTo>
                  <a:cubicBezTo>
                    <a:pt x="1" y="42"/>
                    <a:pt x="0" y="48"/>
                    <a:pt x="1" y="54"/>
                  </a:cubicBezTo>
                  <a:cubicBezTo>
                    <a:pt x="2" y="63"/>
                    <a:pt x="6" y="71"/>
                    <a:pt x="11" y="77"/>
                  </a:cubicBezTo>
                  <a:cubicBezTo>
                    <a:pt x="17" y="84"/>
                    <a:pt x="24" y="88"/>
                    <a:pt x="32" y="91"/>
                  </a:cubicBezTo>
                  <a:cubicBezTo>
                    <a:pt x="55" y="98"/>
                    <a:pt x="79" y="85"/>
                    <a:pt x="86" y="62"/>
                  </a:cubicBezTo>
                  <a:cubicBezTo>
                    <a:pt x="94" y="39"/>
                    <a:pt x="81" y="14"/>
                    <a:pt x="58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5" name="is1ide-Freeform 80"/>
            <p:cNvSpPr/>
            <p:nvPr/>
          </p:nvSpPr>
          <p:spPr bwMode="auto">
            <a:xfrm>
              <a:off x="10613194" y="3099214"/>
              <a:ext cx="187984" cy="186290"/>
            </a:xfrm>
            <a:custGeom>
              <a:avLst/>
              <a:gdLst>
                <a:gd name="T0" fmla="*/ 77 w 94"/>
                <a:gd name="T1" fmla="*/ 10 h 93"/>
                <a:gd name="T2" fmla="*/ 63 w 94"/>
                <a:gd name="T3" fmla="*/ 3 h 93"/>
                <a:gd name="T4" fmla="*/ 62 w 94"/>
                <a:gd name="T5" fmla="*/ 3 h 93"/>
                <a:gd name="T6" fmla="*/ 38 w 94"/>
                <a:gd name="T7" fmla="*/ 2 h 93"/>
                <a:gd name="T8" fmla="*/ 7 w 94"/>
                <a:gd name="T9" fmla="*/ 31 h 93"/>
                <a:gd name="T10" fmla="*/ 36 w 94"/>
                <a:gd name="T11" fmla="*/ 86 h 93"/>
                <a:gd name="T12" fmla="*/ 91 w 94"/>
                <a:gd name="T13" fmla="*/ 57 h 93"/>
                <a:gd name="T14" fmla="*/ 91 w 94"/>
                <a:gd name="T15" fmla="*/ 32 h 93"/>
                <a:gd name="T16" fmla="*/ 77 w 94"/>
                <a:gd name="T17" fmla="*/ 1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93">
                  <a:moveTo>
                    <a:pt x="77" y="10"/>
                  </a:moveTo>
                  <a:cubicBezTo>
                    <a:pt x="73" y="7"/>
                    <a:pt x="68" y="5"/>
                    <a:pt x="63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4" y="0"/>
                    <a:pt x="45" y="0"/>
                    <a:pt x="38" y="2"/>
                  </a:cubicBezTo>
                  <a:cubicBezTo>
                    <a:pt x="24" y="6"/>
                    <a:pt x="12" y="17"/>
                    <a:pt x="7" y="31"/>
                  </a:cubicBezTo>
                  <a:cubicBezTo>
                    <a:pt x="0" y="55"/>
                    <a:pt x="13" y="79"/>
                    <a:pt x="36" y="86"/>
                  </a:cubicBezTo>
                  <a:cubicBezTo>
                    <a:pt x="59" y="93"/>
                    <a:pt x="84" y="80"/>
                    <a:pt x="91" y="57"/>
                  </a:cubicBezTo>
                  <a:cubicBezTo>
                    <a:pt x="94" y="49"/>
                    <a:pt x="93" y="40"/>
                    <a:pt x="91" y="32"/>
                  </a:cubicBezTo>
                  <a:cubicBezTo>
                    <a:pt x="88" y="23"/>
                    <a:pt x="83" y="16"/>
                    <a:pt x="77" y="1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6" name="is1ide-Freeform 81"/>
            <p:cNvSpPr/>
            <p:nvPr/>
          </p:nvSpPr>
          <p:spPr bwMode="auto">
            <a:xfrm>
              <a:off x="7458962" y="2814698"/>
              <a:ext cx="568185" cy="568185"/>
            </a:xfrm>
            <a:custGeom>
              <a:avLst/>
              <a:gdLst>
                <a:gd name="T0" fmla="*/ 274 w 284"/>
                <a:gd name="T1" fmla="*/ 153 h 284"/>
                <a:gd name="T2" fmla="*/ 259 w 284"/>
                <a:gd name="T3" fmla="*/ 203 h 284"/>
                <a:gd name="T4" fmla="*/ 128 w 284"/>
                <a:gd name="T5" fmla="*/ 274 h 284"/>
                <a:gd name="T6" fmla="*/ 81 w 284"/>
                <a:gd name="T7" fmla="*/ 258 h 284"/>
                <a:gd name="T8" fmla="*/ 9 w 284"/>
                <a:gd name="T9" fmla="*/ 127 h 284"/>
                <a:gd name="T10" fmla="*/ 22 w 284"/>
                <a:gd name="T11" fmla="*/ 81 h 284"/>
                <a:gd name="T12" fmla="*/ 153 w 284"/>
                <a:gd name="T13" fmla="*/ 9 h 284"/>
                <a:gd name="T14" fmla="*/ 203 w 284"/>
                <a:gd name="T15" fmla="*/ 22 h 284"/>
                <a:gd name="T16" fmla="*/ 274 w 284"/>
                <a:gd name="T17" fmla="*/ 15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284">
                  <a:moveTo>
                    <a:pt x="274" y="153"/>
                  </a:moveTo>
                  <a:cubicBezTo>
                    <a:pt x="284" y="170"/>
                    <a:pt x="276" y="193"/>
                    <a:pt x="259" y="203"/>
                  </a:cubicBezTo>
                  <a:cubicBezTo>
                    <a:pt x="128" y="274"/>
                    <a:pt x="128" y="274"/>
                    <a:pt x="128" y="274"/>
                  </a:cubicBezTo>
                  <a:cubicBezTo>
                    <a:pt x="110" y="284"/>
                    <a:pt x="90" y="275"/>
                    <a:pt x="81" y="25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0" y="110"/>
                    <a:pt x="5" y="90"/>
                    <a:pt x="22" y="81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71" y="0"/>
                    <a:pt x="193" y="4"/>
                    <a:pt x="203" y="22"/>
                  </a:cubicBezTo>
                  <a:lnTo>
                    <a:pt x="274" y="1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7" name="is1ide-Freeform 82"/>
            <p:cNvSpPr/>
            <p:nvPr/>
          </p:nvSpPr>
          <p:spPr bwMode="auto">
            <a:xfrm>
              <a:off x="7704526" y="4144133"/>
              <a:ext cx="288750" cy="624919"/>
            </a:xfrm>
            <a:custGeom>
              <a:avLst/>
              <a:gdLst>
                <a:gd name="T0" fmla="*/ 56 w 144"/>
                <a:gd name="T1" fmla="*/ 105 h 312"/>
                <a:gd name="T2" fmla="*/ 0 w 144"/>
                <a:gd name="T3" fmla="*/ 298 h 312"/>
                <a:gd name="T4" fmla="*/ 20 w 144"/>
                <a:gd name="T5" fmla="*/ 306 h 312"/>
                <a:gd name="T6" fmla="*/ 41 w 144"/>
                <a:gd name="T7" fmla="*/ 312 h 312"/>
                <a:gd name="T8" fmla="*/ 117 w 144"/>
                <a:gd name="T9" fmla="*/ 126 h 312"/>
                <a:gd name="T10" fmla="*/ 124 w 144"/>
                <a:gd name="T11" fmla="*/ 7 h 312"/>
                <a:gd name="T12" fmla="*/ 56 w 144"/>
                <a:gd name="T13" fmla="*/ 10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312">
                  <a:moveTo>
                    <a:pt x="56" y="105"/>
                  </a:moveTo>
                  <a:cubicBezTo>
                    <a:pt x="39" y="154"/>
                    <a:pt x="0" y="298"/>
                    <a:pt x="0" y="298"/>
                  </a:cubicBezTo>
                  <a:cubicBezTo>
                    <a:pt x="20" y="306"/>
                    <a:pt x="20" y="306"/>
                    <a:pt x="20" y="306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100" y="175"/>
                    <a:pt x="117" y="126"/>
                  </a:cubicBezTo>
                  <a:cubicBezTo>
                    <a:pt x="142" y="55"/>
                    <a:pt x="144" y="14"/>
                    <a:pt x="124" y="7"/>
                  </a:cubicBezTo>
                  <a:cubicBezTo>
                    <a:pt x="105" y="0"/>
                    <a:pt x="81" y="34"/>
                    <a:pt x="56" y="10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8" name="is1ide-Freeform 83"/>
            <p:cNvSpPr/>
            <p:nvPr/>
          </p:nvSpPr>
          <p:spPr bwMode="auto">
            <a:xfrm>
              <a:off x="7404768" y="4619173"/>
              <a:ext cx="574959" cy="576653"/>
            </a:xfrm>
            <a:custGeom>
              <a:avLst/>
              <a:gdLst>
                <a:gd name="T0" fmla="*/ 186 w 287"/>
                <a:gd name="T1" fmla="*/ 23 h 288"/>
                <a:gd name="T2" fmla="*/ 264 w 287"/>
                <a:gd name="T3" fmla="*/ 186 h 288"/>
                <a:gd name="T4" fmla="*/ 101 w 287"/>
                <a:gd name="T5" fmla="*/ 265 h 288"/>
                <a:gd name="T6" fmla="*/ 23 w 287"/>
                <a:gd name="T7" fmla="*/ 102 h 288"/>
                <a:gd name="T8" fmla="*/ 186 w 287"/>
                <a:gd name="T9" fmla="*/ 2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288">
                  <a:moveTo>
                    <a:pt x="186" y="23"/>
                  </a:moveTo>
                  <a:cubicBezTo>
                    <a:pt x="252" y="47"/>
                    <a:pt x="287" y="120"/>
                    <a:pt x="264" y="186"/>
                  </a:cubicBezTo>
                  <a:cubicBezTo>
                    <a:pt x="241" y="253"/>
                    <a:pt x="168" y="288"/>
                    <a:pt x="101" y="265"/>
                  </a:cubicBezTo>
                  <a:cubicBezTo>
                    <a:pt x="35" y="241"/>
                    <a:pt x="0" y="169"/>
                    <a:pt x="23" y="102"/>
                  </a:cubicBezTo>
                  <a:cubicBezTo>
                    <a:pt x="46" y="35"/>
                    <a:pt x="119" y="0"/>
                    <a:pt x="186" y="2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9" name="is1ide-Freeform 84"/>
            <p:cNvSpPr/>
            <p:nvPr/>
          </p:nvSpPr>
          <p:spPr bwMode="auto">
            <a:xfrm>
              <a:off x="7470817" y="4686915"/>
              <a:ext cx="442016" cy="442863"/>
            </a:xfrm>
            <a:custGeom>
              <a:avLst/>
              <a:gdLst>
                <a:gd name="T0" fmla="*/ 143 w 221"/>
                <a:gd name="T1" fmla="*/ 17 h 221"/>
                <a:gd name="T2" fmla="*/ 203 w 221"/>
                <a:gd name="T3" fmla="*/ 142 h 221"/>
                <a:gd name="T4" fmla="*/ 78 w 221"/>
                <a:gd name="T5" fmla="*/ 203 h 221"/>
                <a:gd name="T6" fmla="*/ 18 w 221"/>
                <a:gd name="T7" fmla="*/ 78 h 221"/>
                <a:gd name="T8" fmla="*/ 143 w 221"/>
                <a:gd name="T9" fmla="*/ 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21">
                  <a:moveTo>
                    <a:pt x="143" y="17"/>
                  </a:moveTo>
                  <a:cubicBezTo>
                    <a:pt x="194" y="35"/>
                    <a:pt x="221" y="91"/>
                    <a:pt x="203" y="142"/>
                  </a:cubicBezTo>
                  <a:cubicBezTo>
                    <a:pt x="185" y="194"/>
                    <a:pt x="129" y="221"/>
                    <a:pt x="78" y="203"/>
                  </a:cubicBezTo>
                  <a:cubicBezTo>
                    <a:pt x="27" y="185"/>
                    <a:pt x="0" y="129"/>
                    <a:pt x="18" y="78"/>
                  </a:cubicBezTo>
                  <a:cubicBezTo>
                    <a:pt x="36" y="27"/>
                    <a:pt x="92" y="0"/>
                    <a:pt x="143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0" name="is1ide-Freeform 85"/>
            <p:cNvSpPr/>
            <p:nvPr/>
          </p:nvSpPr>
          <p:spPr bwMode="auto">
            <a:xfrm>
              <a:off x="7496220" y="4785141"/>
              <a:ext cx="404758" cy="342943"/>
            </a:xfrm>
            <a:custGeom>
              <a:avLst/>
              <a:gdLst>
                <a:gd name="T0" fmla="*/ 171 w 202"/>
                <a:gd name="T1" fmla="*/ 44 h 171"/>
                <a:gd name="T2" fmla="*/ 122 w 202"/>
                <a:gd name="T3" fmla="*/ 99 h 171"/>
                <a:gd name="T4" fmla="*/ 118 w 202"/>
                <a:gd name="T5" fmla="*/ 100 h 171"/>
                <a:gd name="T6" fmla="*/ 117 w 202"/>
                <a:gd name="T7" fmla="*/ 101 h 171"/>
                <a:gd name="T8" fmla="*/ 116 w 202"/>
                <a:gd name="T9" fmla="*/ 101 h 171"/>
                <a:gd name="T10" fmla="*/ 105 w 202"/>
                <a:gd name="T11" fmla="*/ 105 h 171"/>
                <a:gd name="T12" fmla="*/ 95 w 202"/>
                <a:gd name="T13" fmla="*/ 108 h 171"/>
                <a:gd name="T14" fmla="*/ 47 w 202"/>
                <a:gd name="T15" fmla="*/ 105 h 171"/>
                <a:gd name="T16" fmla="*/ 0 w 202"/>
                <a:gd name="T17" fmla="*/ 67 h 171"/>
                <a:gd name="T18" fmla="*/ 65 w 202"/>
                <a:gd name="T19" fmla="*/ 153 h 171"/>
                <a:gd name="T20" fmla="*/ 190 w 202"/>
                <a:gd name="T21" fmla="*/ 93 h 171"/>
                <a:gd name="T22" fmla="*/ 175 w 202"/>
                <a:gd name="T23" fmla="*/ 0 h 171"/>
                <a:gd name="T24" fmla="*/ 171 w 202"/>
                <a:gd name="T25" fmla="*/ 4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2" h="171">
                  <a:moveTo>
                    <a:pt x="171" y="44"/>
                  </a:moveTo>
                  <a:cubicBezTo>
                    <a:pt x="162" y="68"/>
                    <a:pt x="145" y="88"/>
                    <a:pt x="122" y="99"/>
                  </a:cubicBezTo>
                  <a:cubicBezTo>
                    <a:pt x="121" y="100"/>
                    <a:pt x="119" y="100"/>
                    <a:pt x="118" y="100"/>
                  </a:cubicBezTo>
                  <a:cubicBezTo>
                    <a:pt x="118" y="101"/>
                    <a:pt x="118" y="101"/>
                    <a:pt x="117" y="101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12" y="103"/>
                    <a:pt x="109" y="104"/>
                    <a:pt x="105" y="105"/>
                  </a:cubicBezTo>
                  <a:cubicBezTo>
                    <a:pt x="101" y="106"/>
                    <a:pt x="98" y="107"/>
                    <a:pt x="95" y="108"/>
                  </a:cubicBezTo>
                  <a:cubicBezTo>
                    <a:pt x="79" y="112"/>
                    <a:pt x="63" y="110"/>
                    <a:pt x="47" y="105"/>
                  </a:cubicBezTo>
                  <a:cubicBezTo>
                    <a:pt x="28" y="98"/>
                    <a:pt x="11" y="84"/>
                    <a:pt x="0" y="67"/>
                  </a:cubicBezTo>
                  <a:cubicBezTo>
                    <a:pt x="2" y="105"/>
                    <a:pt x="27" y="140"/>
                    <a:pt x="65" y="153"/>
                  </a:cubicBezTo>
                  <a:cubicBezTo>
                    <a:pt x="117" y="171"/>
                    <a:pt x="173" y="144"/>
                    <a:pt x="190" y="93"/>
                  </a:cubicBezTo>
                  <a:cubicBezTo>
                    <a:pt x="202" y="60"/>
                    <a:pt x="195" y="26"/>
                    <a:pt x="175" y="0"/>
                  </a:cubicBezTo>
                  <a:cubicBezTo>
                    <a:pt x="177" y="15"/>
                    <a:pt x="176" y="30"/>
                    <a:pt x="171" y="4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1" name="is1ide-Freeform 86"/>
            <p:cNvSpPr/>
            <p:nvPr/>
          </p:nvSpPr>
          <p:spPr bwMode="auto">
            <a:xfrm>
              <a:off x="7723155" y="4548891"/>
              <a:ext cx="148185" cy="92298"/>
            </a:xfrm>
            <a:custGeom>
              <a:avLst/>
              <a:gdLst>
                <a:gd name="T0" fmla="*/ 4 w 74"/>
                <a:gd name="T1" fmla="*/ 9 h 46"/>
                <a:gd name="T2" fmla="*/ 18 w 74"/>
                <a:gd name="T3" fmla="*/ 2 h 46"/>
                <a:gd name="T4" fmla="*/ 65 w 74"/>
                <a:gd name="T5" fmla="*/ 19 h 46"/>
                <a:gd name="T6" fmla="*/ 72 w 74"/>
                <a:gd name="T7" fmla="*/ 33 h 46"/>
                <a:gd name="T8" fmla="*/ 71 w 74"/>
                <a:gd name="T9" fmla="*/ 37 h 46"/>
                <a:gd name="T10" fmla="*/ 57 w 74"/>
                <a:gd name="T11" fmla="*/ 44 h 46"/>
                <a:gd name="T12" fmla="*/ 9 w 74"/>
                <a:gd name="T13" fmla="*/ 27 h 46"/>
                <a:gd name="T14" fmla="*/ 2 w 74"/>
                <a:gd name="T15" fmla="*/ 13 h 46"/>
                <a:gd name="T16" fmla="*/ 4 w 74"/>
                <a:gd name="T17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46">
                  <a:moveTo>
                    <a:pt x="4" y="9"/>
                  </a:moveTo>
                  <a:cubicBezTo>
                    <a:pt x="6" y="3"/>
                    <a:pt x="12" y="0"/>
                    <a:pt x="18" y="2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71" y="21"/>
                    <a:pt x="74" y="27"/>
                    <a:pt x="72" y="33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69" y="43"/>
                    <a:pt x="62" y="46"/>
                    <a:pt x="57" y="44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3" y="25"/>
                    <a:pt x="0" y="19"/>
                    <a:pt x="2" y="13"/>
                  </a:cubicBezTo>
                  <a:lnTo>
                    <a:pt x="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2" name="is1ide-Freeform 88"/>
            <p:cNvSpPr/>
            <p:nvPr/>
          </p:nvSpPr>
          <p:spPr bwMode="auto">
            <a:xfrm>
              <a:off x="7114325" y="3269416"/>
              <a:ext cx="1163467" cy="470806"/>
            </a:xfrm>
            <a:custGeom>
              <a:avLst/>
              <a:gdLst>
                <a:gd name="T0" fmla="*/ 477 w 1374"/>
                <a:gd name="T1" fmla="*/ 496 h 556"/>
                <a:gd name="T2" fmla="*/ 537 w 1374"/>
                <a:gd name="T3" fmla="*/ 295 h 556"/>
                <a:gd name="T4" fmla="*/ 1336 w 1374"/>
                <a:gd name="T5" fmla="*/ 556 h 556"/>
                <a:gd name="T6" fmla="*/ 1374 w 1374"/>
                <a:gd name="T7" fmla="*/ 425 h 556"/>
                <a:gd name="T8" fmla="*/ 0 w 1374"/>
                <a:gd name="T9" fmla="*/ 0 h 556"/>
                <a:gd name="T10" fmla="*/ 477 w 1374"/>
                <a:gd name="T11" fmla="*/ 49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4" h="556">
                  <a:moveTo>
                    <a:pt x="477" y="496"/>
                  </a:moveTo>
                  <a:lnTo>
                    <a:pt x="537" y="295"/>
                  </a:lnTo>
                  <a:lnTo>
                    <a:pt x="1336" y="556"/>
                  </a:lnTo>
                  <a:lnTo>
                    <a:pt x="1374" y="425"/>
                  </a:lnTo>
                  <a:lnTo>
                    <a:pt x="0" y="0"/>
                  </a:lnTo>
                  <a:lnTo>
                    <a:pt x="477" y="49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3" name="is1ide-Freeform 89"/>
            <p:cNvSpPr/>
            <p:nvPr/>
          </p:nvSpPr>
          <p:spPr bwMode="auto">
            <a:xfrm>
              <a:off x="7110091" y="3124617"/>
              <a:ext cx="1204112" cy="502984"/>
            </a:xfrm>
            <a:custGeom>
              <a:avLst/>
              <a:gdLst>
                <a:gd name="T0" fmla="*/ 620 w 1422"/>
                <a:gd name="T1" fmla="*/ 206 h 594"/>
                <a:gd name="T2" fmla="*/ 676 w 1422"/>
                <a:gd name="T3" fmla="*/ 0 h 594"/>
                <a:gd name="T4" fmla="*/ 7 w 1422"/>
                <a:gd name="T5" fmla="*/ 166 h 594"/>
                <a:gd name="T6" fmla="*/ 2 w 1422"/>
                <a:gd name="T7" fmla="*/ 168 h 594"/>
                <a:gd name="T8" fmla="*/ 2 w 1422"/>
                <a:gd name="T9" fmla="*/ 168 h 594"/>
                <a:gd name="T10" fmla="*/ 0 w 1422"/>
                <a:gd name="T11" fmla="*/ 168 h 594"/>
                <a:gd name="T12" fmla="*/ 5 w 1422"/>
                <a:gd name="T13" fmla="*/ 171 h 594"/>
                <a:gd name="T14" fmla="*/ 1379 w 1422"/>
                <a:gd name="T15" fmla="*/ 594 h 594"/>
                <a:gd name="T16" fmla="*/ 1379 w 1422"/>
                <a:gd name="T17" fmla="*/ 594 h 594"/>
                <a:gd name="T18" fmla="*/ 1422 w 1422"/>
                <a:gd name="T19" fmla="*/ 452 h 594"/>
                <a:gd name="T20" fmla="*/ 620 w 1422"/>
                <a:gd name="T21" fmla="*/ 206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2" h="594">
                  <a:moveTo>
                    <a:pt x="620" y="206"/>
                  </a:moveTo>
                  <a:lnTo>
                    <a:pt x="676" y="0"/>
                  </a:lnTo>
                  <a:lnTo>
                    <a:pt x="7" y="16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0" y="168"/>
                  </a:lnTo>
                  <a:lnTo>
                    <a:pt x="5" y="171"/>
                  </a:lnTo>
                  <a:lnTo>
                    <a:pt x="1379" y="594"/>
                  </a:lnTo>
                  <a:lnTo>
                    <a:pt x="1379" y="594"/>
                  </a:lnTo>
                  <a:lnTo>
                    <a:pt x="1422" y="452"/>
                  </a:lnTo>
                  <a:lnTo>
                    <a:pt x="620" y="20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4" name="is1ide-Freeform 90"/>
            <p:cNvSpPr/>
            <p:nvPr/>
          </p:nvSpPr>
          <p:spPr bwMode="auto">
            <a:xfrm>
              <a:off x="9986582" y="2373529"/>
              <a:ext cx="895040" cy="176129"/>
            </a:xfrm>
            <a:custGeom>
              <a:avLst/>
              <a:gdLst>
                <a:gd name="T0" fmla="*/ 0 w 1057"/>
                <a:gd name="T1" fmla="*/ 208 h 208"/>
                <a:gd name="T2" fmla="*/ 97 w 1057"/>
                <a:gd name="T3" fmla="*/ 0 h 208"/>
                <a:gd name="T4" fmla="*/ 1057 w 1057"/>
                <a:gd name="T5" fmla="*/ 10 h 208"/>
                <a:gd name="T6" fmla="*/ 0 w 1057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7" h="208">
                  <a:moveTo>
                    <a:pt x="0" y="208"/>
                  </a:moveTo>
                  <a:lnTo>
                    <a:pt x="97" y="0"/>
                  </a:lnTo>
                  <a:lnTo>
                    <a:pt x="1057" y="10"/>
                  </a:lnTo>
                  <a:lnTo>
                    <a:pt x="0" y="20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5" name="is1ide-Freeform 91"/>
            <p:cNvSpPr/>
            <p:nvPr/>
          </p:nvSpPr>
          <p:spPr bwMode="auto">
            <a:xfrm>
              <a:off x="9986582" y="2383690"/>
              <a:ext cx="877258" cy="178669"/>
            </a:xfrm>
            <a:custGeom>
              <a:avLst/>
              <a:gdLst>
                <a:gd name="T0" fmla="*/ 1036 w 1036"/>
                <a:gd name="T1" fmla="*/ 0 h 211"/>
                <a:gd name="T2" fmla="*/ 0 w 1036"/>
                <a:gd name="T3" fmla="*/ 196 h 211"/>
                <a:gd name="T4" fmla="*/ 186 w 1036"/>
                <a:gd name="T5" fmla="*/ 211 h 211"/>
                <a:gd name="T6" fmla="*/ 1036 w 1036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6" h="211">
                  <a:moveTo>
                    <a:pt x="1036" y="0"/>
                  </a:moveTo>
                  <a:lnTo>
                    <a:pt x="0" y="196"/>
                  </a:lnTo>
                  <a:lnTo>
                    <a:pt x="186" y="211"/>
                  </a:lnTo>
                  <a:lnTo>
                    <a:pt x="103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6" name="is1ide-Freeform 92"/>
            <p:cNvSpPr/>
            <p:nvPr/>
          </p:nvSpPr>
          <p:spPr bwMode="auto">
            <a:xfrm>
              <a:off x="10144082" y="2381997"/>
              <a:ext cx="737540" cy="438629"/>
            </a:xfrm>
            <a:custGeom>
              <a:avLst/>
              <a:gdLst>
                <a:gd name="T0" fmla="*/ 871 w 871"/>
                <a:gd name="T1" fmla="*/ 0 h 518"/>
                <a:gd name="T2" fmla="*/ 0 w 871"/>
                <a:gd name="T3" fmla="*/ 213 h 518"/>
                <a:gd name="T4" fmla="*/ 202 w 871"/>
                <a:gd name="T5" fmla="*/ 518 h 518"/>
                <a:gd name="T6" fmla="*/ 871 w 871"/>
                <a:gd name="T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1" h="518">
                  <a:moveTo>
                    <a:pt x="871" y="0"/>
                  </a:moveTo>
                  <a:lnTo>
                    <a:pt x="0" y="213"/>
                  </a:lnTo>
                  <a:lnTo>
                    <a:pt x="202" y="518"/>
                  </a:lnTo>
                  <a:lnTo>
                    <a:pt x="87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7" name="is1ide-Freeform 93"/>
            <p:cNvSpPr/>
            <p:nvPr/>
          </p:nvSpPr>
          <p:spPr bwMode="auto">
            <a:xfrm>
              <a:off x="9873961" y="2185545"/>
              <a:ext cx="1007661" cy="196452"/>
            </a:xfrm>
            <a:custGeom>
              <a:avLst/>
              <a:gdLst>
                <a:gd name="T0" fmla="*/ 230 w 1190"/>
                <a:gd name="T1" fmla="*/ 222 h 232"/>
                <a:gd name="T2" fmla="*/ 0 w 1190"/>
                <a:gd name="T3" fmla="*/ 0 h 232"/>
                <a:gd name="T4" fmla="*/ 1190 w 1190"/>
                <a:gd name="T5" fmla="*/ 232 h 232"/>
                <a:gd name="T6" fmla="*/ 230 w 1190"/>
                <a:gd name="T7" fmla="*/ 22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0" h="232">
                  <a:moveTo>
                    <a:pt x="230" y="222"/>
                  </a:moveTo>
                  <a:lnTo>
                    <a:pt x="0" y="0"/>
                  </a:lnTo>
                  <a:lnTo>
                    <a:pt x="1190" y="232"/>
                  </a:lnTo>
                  <a:lnTo>
                    <a:pt x="230" y="2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is1ide-Freeform 94"/>
            <p:cNvSpPr/>
            <p:nvPr/>
          </p:nvSpPr>
          <p:spPr bwMode="auto">
            <a:xfrm>
              <a:off x="7123639" y="3643690"/>
              <a:ext cx="246411" cy="252339"/>
            </a:xfrm>
            <a:custGeom>
              <a:avLst/>
              <a:gdLst>
                <a:gd name="T0" fmla="*/ 45 w 123"/>
                <a:gd name="T1" fmla="*/ 63 h 126"/>
                <a:gd name="T2" fmla="*/ 45 w 123"/>
                <a:gd name="T3" fmla="*/ 121 h 126"/>
                <a:gd name="T4" fmla="*/ 123 w 123"/>
                <a:gd name="T5" fmla="*/ 62 h 126"/>
                <a:gd name="T6" fmla="*/ 44 w 123"/>
                <a:gd name="T7" fmla="*/ 5 h 126"/>
                <a:gd name="T8" fmla="*/ 45 w 123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6">
                  <a:moveTo>
                    <a:pt x="45" y="63"/>
                  </a:moveTo>
                  <a:cubicBezTo>
                    <a:pt x="3" y="65"/>
                    <a:pt x="4" y="126"/>
                    <a:pt x="45" y="121"/>
                  </a:cubicBezTo>
                  <a:cubicBezTo>
                    <a:pt x="86" y="115"/>
                    <a:pt x="123" y="62"/>
                    <a:pt x="123" y="62"/>
                  </a:cubicBezTo>
                  <a:cubicBezTo>
                    <a:pt x="123" y="62"/>
                    <a:pt x="85" y="9"/>
                    <a:pt x="44" y="5"/>
                  </a:cubicBezTo>
                  <a:cubicBezTo>
                    <a:pt x="3" y="0"/>
                    <a:pt x="0" y="57"/>
                    <a:pt x="45" y="6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9" name="is1ide-Freeform 95"/>
            <p:cNvSpPr/>
            <p:nvPr/>
          </p:nvSpPr>
          <p:spPr bwMode="auto">
            <a:xfrm>
              <a:off x="10170332" y="5528609"/>
              <a:ext cx="284516" cy="268427"/>
            </a:xfrm>
            <a:custGeom>
              <a:avLst/>
              <a:gdLst>
                <a:gd name="T0" fmla="*/ 67 w 142"/>
                <a:gd name="T1" fmla="*/ 65 h 134"/>
                <a:gd name="T2" fmla="*/ 115 w 142"/>
                <a:gd name="T3" fmla="*/ 33 h 134"/>
                <a:gd name="T4" fmla="*/ 23 w 142"/>
                <a:gd name="T5" fmla="*/ 0 h 134"/>
                <a:gd name="T6" fmla="*/ 19 w 142"/>
                <a:gd name="T7" fmla="*/ 97 h 134"/>
                <a:gd name="T8" fmla="*/ 67 w 142"/>
                <a:gd name="T9" fmla="*/ 6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4">
                  <a:moveTo>
                    <a:pt x="67" y="65"/>
                  </a:moveTo>
                  <a:cubicBezTo>
                    <a:pt x="91" y="98"/>
                    <a:pt x="142" y="64"/>
                    <a:pt x="115" y="33"/>
                  </a:cubicBezTo>
                  <a:cubicBezTo>
                    <a:pt x="88" y="1"/>
                    <a:pt x="23" y="0"/>
                    <a:pt x="23" y="0"/>
                  </a:cubicBezTo>
                  <a:cubicBezTo>
                    <a:pt x="23" y="0"/>
                    <a:pt x="0" y="60"/>
                    <a:pt x="19" y="97"/>
                  </a:cubicBezTo>
                  <a:cubicBezTo>
                    <a:pt x="37" y="134"/>
                    <a:pt x="87" y="105"/>
                    <a:pt x="67" y="6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0" name="is1ide-Freeform 96"/>
            <p:cNvSpPr/>
            <p:nvPr/>
          </p:nvSpPr>
          <p:spPr bwMode="auto">
            <a:xfrm>
              <a:off x="9589445" y="1594497"/>
              <a:ext cx="350564" cy="354798"/>
            </a:xfrm>
            <a:custGeom>
              <a:avLst/>
              <a:gdLst>
                <a:gd name="T0" fmla="*/ 81 w 175"/>
                <a:gd name="T1" fmla="*/ 69 h 177"/>
                <a:gd name="T2" fmla="*/ 1 w 175"/>
                <a:gd name="T3" fmla="*/ 58 h 177"/>
                <a:gd name="T4" fmla="*/ 66 w 175"/>
                <a:gd name="T5" fmla="*/ 177 h 177"/>
                <a:gd name="T6" fmla="*/ 160 w 175"/>
                <a:gd name="T7" fmla="*/ 80 h 177"/>
                <a:gd name="T8" fmla="*/ 81 w 175"/>
                <a:gd name="T9" fmla="*/ 6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77">
                  <a:moveTo>
                    <a:pt x="81" y="69"/>
                  </a:moveTo>
                  <a:cubicBezTo>
                    <a:pt x="85" y="12"/>
                    <a:pt x="2" y="0"/>
                    <a:pt x="1" y="58"/>
                  </a:cubicBezTo>
                  <a:cubicBezTo>
                    <a:pt x="0" y="116"/>
                    <a:pt x="66" y="177"/>
                    <a:pt x="66" y="177"/>
                  </a:cubicBezTo>
                  <a:cubicBezTo>
                    <a:pt x="66" y="177"/>
                    <a:pt x="146" y="136"/>
                    <a:pt x="160" y="80"/>
                  </a:cubicBezTo>
                  <a:cubicBezTo>
                    <a:pt x="175" y="24"/>
                    <a:pt x="97" y="9"/>
                    <a:pt x="81" y="6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1" name="is1ide-Freeform 97"/>
            <p:cNvSpPr/>
            <p:nvPr/>
          </p:nvSpPr>
          <p:spPr bwMode="auto">
            <a:xfrm>
              <a:off x="10867226" y="2493771"/>
              <a:ext cx="268427" cy="282822"/>
            </a:xfrm>
            <a:custGeom>
              <a:avLst/>
              <a:gdLst>
                <a:gd name="T0" fmla="*/ 64 w 134"/>
                <a:gd name="T1" fmla="*/ 75 h 141"/>
                <a:gd name="T2" fmla="*/ 30 w 134"/>
                <a:gd name="T3" fmla="*/ 28 h 141"/>
                <a:gd name="T4" fmla="*/ 0 w 134"/>
                <a:gd name="T5" fmla="*/ 120 h 141"/>
                <a:gd name="T6" fmla="*/ 98 w 134"/>
                <a:gd name="T7" fmla="*/ 121 h 141"/>
                <a:gd name="T8" fmla="*/ 64 w 134"/>
                <a:gd name="T9" fmla="*/ 7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41">
                  <a:moveTo>
                    <a:pt x="64" y="75"/>
                  </a:moveTo>
                  <a:cubicBezTo>
                    <a:pt x="96" y="49"/>
                    <a:pt x="60" y="0"/>
                    <a:pt x="30" y="28"/>
                  </a:cubicBezTo>
                  <a:cubicBezTo>
                    <a:pt x="0" y="56"/>
                    <a:pt x="0" y="120"/>
                    <a:pt x="0" y="120"/>
                  </a:cubicBezTo>
                  <a:cubicBezTo>
                    <a:pt x="0" y="120"/>
                    <a:pt x="61" y="141"/>
                    <a:pt x="98" y="121"/>
                  </a:cubicBezTo>
                  <a:cubicBezTo>
                    <a:pt x="134" y="101"/>
                    <a:pt x="103" y="53"/>
                    <a:pt x="64" y="7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2" name="is1ide-Freeform 98"/>
            <p:cNvSpPr/>
            <p:nvPr/>
          </p:nvSpPr>
          <p:spPr bwMode="auto">
            <a:xfrm>
              <a:off x="10940049" y="3099214"/>
              <a:ext cx="594435" cy="606290"/>
            </a:xfrm>
            <a:custGeom>
              <a:avLst/>
              <a:gdLst>
                <a:gd name="T0" fmla="*/ 239 w 297"/>
                <a:gd name="T1" fmla="*/ 267 h 303"/>
                <a:gd name="T2" fmla="*/ 253 w 297"/>
                <a:gd name="T3" fmla="*/ 87 h 303"/>
                <a:gd name="T4" fmla="*/ 79 w 297"/>
                <a:gd name="T5" fmla="*/ 36 h 303"/>
                <a:gd name="T6" fmla="*/ 37 w 297"/>
                <a:gd name="T7" fmla="*/ 114 h 303"/>
                <a:gd name="T8" fmla="*/ 0 w 297"/>
                <a:gd name="T9" fmla="*/ 98 h 303"/>
                <a:gd name="T10" fmla="*/ 9 w 297"/>
                <a:gd name="T11" fmla="*/ 124 h 303"/>
                <a:gd name="T12" fmla="*/ 39 w 297"/>
                <a:gd name="T13" fmla="*/ 154 h 303"/>
                <a:gd name="T14" fmla="*/ 65 w 297"/>
                <a:gd name="T15" fmla="*/ 216 h 303"/>
                <a:gd name="T16" fmla="*/ 239 w 297"/>
                <a:gd name="T17" fmla="*/ 26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303">
                  <a:moveTo>
                    <a:pt x="239" y="267"/>
                  </a:moveTo>
                  <a:cubicBezTo>
                    <a:pt x="291" y="231"/>
                    <a:pt x="297" y="151"/>
                    <a:pt x="253" y="87"/>
                  </a:cubicBezTo>
                  <a:cubicBezTo>
                    <a:pt x="209" y="23"/>
                    <a:pt x="131" y="0"/>
                    <a:pt x="79" y="36"/>
                  </a:cubicBezTo>
                  <a:cubicBezTo>
                    <a:pt x="54" y="53"/>
                    <a:pt x="39" y="82"/>
                    <a:pt x="37" y="114"/>
                  </a:cubicBezTo>
                  <a:cubicBezTo>
                    <a:pt x="25" y="112"/>
                    <a:pt x="12" y="107"/>
                    <a:pt x="0" y="98"/>
                  </a:cubicBezTo>
                  <a:cubicBezTo>
                    <a:pt x="0" y="98"/>
                    <a:pt x="1" y="109"/>
                    <a:pt x="9" y="124"/>
                  </a:cubicBezTo>
                  <a:cubicBezTo>
                    <a:pt x="14" y="134"/>
                    <a:pt x="25" y="147"/>
                    <a:pt x="39" y="154"/>
                  </a:cubicBezTo>
                  <a:cubicBezTo>
                    <a:pt x="43" y="175"/>
                    <a:pt x="52" y="197"/>
                    <a:pt x="65" y="216"/>
                  </a:cubicBezTo>
                  <a:cubicBezTo>
                    <a:pt x="109" y="280"/>
                    <a:pt x="187" y="303"/>
                    <a:pt x="239" y="26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3" name="is1ide-Freeform 99"/>
            <p:cNvSpPr/>
            <p:nvPr/>
          </p:nvSpPr>
          <p:spPr bwMode="auto">
            <a:xfrm>
              <a:off x="11151742" y="3271109"/>
              <a:ext cx="86371" cy="86371"/>
            </a:xfrm>
            <a:custGeom>
              <a:avLst/>
              <a:gdLst>
                <a:gd name="T0" fmla="*/ 31 w 43"/>
                <a:gd name="T1" fmla="*/ 38 h 43"/>
                <a:gd name="T2" fmla="*/ 5 w 43"/>
                <a:gd name="T3" fmla="*/ 31 h 43"/>
                <a:gd name="T4" fmla="*/ 12 w 43"/>
                <a:gd name="T5" fmla="*/ 5 h 43"/>
                <a:gd name="T6" fmla="*/ 38 w 43"/>
                <a:gd name="T7" fmla="*/ 12 h 43"/>
                <a:gd name="T8" fmla="*/ 31 w 43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1" y="38"/>
                  </a:moveTo>
                  <a:cubicBezTo>
                    <a:pt x="22" y="43"/>
                    <a:pt x="10" y="40"/>
                    <a:pt x="5" y="31"/>
                  </a:cubicBezTo>
                  <a:cubicBezTo>
                    <a:pt x="0" y="22"/>
                    <a:pt x="3" y="11"/>
                    <a:pt x="12" y="5"/>
                  </a:cubicBezTo>
                  <a:cubicBezTo>
                    <a:pt x="21" y="0"/>
                    <a:pt x="33" y="3"/>
                    <a:pt x="38" y="12"/>
                  </a:cubicBezTo>
                  <a:cubicBezTo>
                    <a:pt x="43" y="21"/>
                    <a:pt x="40" y="33"/>
                    <a:pt x="31" y="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4" name="ïşḻïďê-Freeform 100"/>
            <p:cNvSpPr/>
            <p:nvPr/>
          </p:nvSpPr>
          <p:spPr bwMode="auto">
            <a:xfrm>
              <a:off x="11205936" y="3363408"/>
              <a:ext cx="86371" cy="86371"/>
            </a:xfrm>
            <a:custGeom>
              <a:avLst/>
              <a:gdLst>
                <a:gd name="T0" fmla="*/ 31 w 43"/>
                <a:gd name="T1" fmla="*/ 38 h 43"/>
                <a:gd name="T2" fmla="*/ 5 w 43"/>
                <a:gd name="T3" fmla="*/ 31 h 43"/>
                <a:gd name="T4" fmla="*/ 12 w 43"/>
                <a:gd name="T5" fmla="*/ 5 h 43"/>
                <a:gd name="T6" fmla="*/ 38 w 43"/>
                <a:gd name="T7" fmla="*/ 12 h 43"/>
                <a:gd name="T8" fmla="*/ 31 w 43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1" y="38"/>
                  </a:moveTo>
                  <a:cubicBezTo>
                    <a:pt x="22" y="43"/>
                    <a:pt x="10" y="40"/>
                    <a:pt x="5" y="31"/>
                  </a:cubicBezTo>
                  <a:cubicBezTo>
                    <a:pt x="0" y="22"/>
                    <a:pt x="3" y="11"/>
                    <a:pt x="12" y="5"/>
                  </a:cubicBezTo>
                  <a:cubicBezTo>
                    <a:pt x="21" y="0"/>
                    <a:pt x="32" y="3"/>
                    <a:pt x="38" y="12"/>
                  </a:cubicBezTo>
                  <a:cubicBezTo>
                    <a:pt x="43" y="21"/>
                    <a:pt x="40" y="33"/>
                    <a:pt x="31" y="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5" name="ïşḻïďê-Freeform 101"/>
            <p:cNvSpPr/>
            <p:nvPr/>
          </p:nvSpPr>
          <p:spPr bwMode="auto">
            <a:xfrm>
              <a:off x="11258436" y="3455706"/>
              <a:ext cx="88064" cy="85524"/>
            </a:xfrm>
            <a:custGeom>
              <a:avLst/>
              <a:gdLst>
                <a:gd name="T0" fmla="*/ 32 w 44"/>
                <a:gd name="T1" fmla="*/ 38 h 43"/>
                <a:gd name="T2" fmla="*/ 6 w 44"/>
                <a:gd name="T3" fmla="*/ 31 h 43"/>
                <a:gd name="T4" fmla="*/ 13 w 44"/>
                <a:gd name="T5" fmla="*/ 5 h 43"/>
                <a:gd name="T6" fmla="*/ 38 w 44"/>
                <a:gd name="T7" fmla="*/ 12 h 43"/>
                <a:gd name="T8" fmla="*/ 32 w 44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3">
                  <a:moveTo>
                    <a:pt x="32" y="38"/>
                  </a:moveTo>
                  <a:cubicBezTo>
                    <a:pt x="23" y="43"/>
                    <a:pt x="11" y="40"/>
                    <a:pt x="6" y="31"/>
                  </a:cubicBezTo>
                  <a:cubicBezTo>
                    <a:pt x="0" y="22"/>
                    <a:pt x="4" y="11"/>
                    <a:pt x="13" y="5"/>
                  </a:cubicBezTo>
                  <a:cubicBezTo>
                    <a:pt x="22" y="0"/>
                    <a:pt x="33" y="3"/>
                    <a:pt x="38" y="12"/>
                  </a:cubicBezTo>
                  <a:cubicBezTo>
                    <a:pt x="44" y="21"/>
                    <a:pt x="41" y="33"/>
                    <a:pt x="32" y="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6" name="ïşḻïďê-Freeform 102"/>
            <p:cNvSpPr/>
            <p:nvPr/>
          </p:nvSpPr>
          <p:spPr bwMode="auto">
            <a:xfrm>
              <a:off x="11261823" y="4094174"/>
              <a:ext cx="392903" cy="502984"/>
            </a:xfrm>
            <a:custGeom>
              <a:avLst/>
              <a:gdLst>
                <a:gd name="T0" fmla="*/ 162 w 196"/>
                <a:gd name="T1" fmla="*/ 0 h 251"/>
                <a:gd name="T2" fmla="*/ 173 w 196"/>
                <a:gd name="T3" fmla="*/ 9 h 251"/>
                <a:gd name="T4" fmla="*/ 14 w 196"/>
                <a:gd name="T5" fmla="*/ 250 h 251"/>
                <a:gd name="T6" fmla="*/ 1 w 196"/>
                <a:gd name="T7" fmla="*/ 242 h 251"/>
                <a:gd name="T8" fmla="*/ 9 w 196"/>
                <a:gd name="T9" fmla="*/ 230 h 251"/>
                <a:gd name="T10" fmla="*/ 153 w 196"/>
                <a:gd name="T11" fmla="*/ 13 h 251"/>
                <a:gd name="T12" fmla="*/ 161 w 196"/>
                <a:gd name="T13" fmla="*/ 1 h 251"/>
                <a:gd name="T14" fmla="*/ 162 w 196"/>
                <a:gd name="T1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251">
                  <a:moveTo>
                    <a:pt x="162" y="0"/>
                  </a:moveTo>
                  <a:cubicBezTo>
                    <a:pt x="167" y="0"/>
                    <a:pt x="172" y="3"/>
                    <a:pt x="173" y="9"/>
                  </a:cubicBezTo>
                  <a:cubicBezTo>
                    <a:pt x="196" y="119"/>
                    <a:pt x="124" y="228"/>
                    <a:pt x="14" y="250"/>
                  </a:cubicBezTo>
                  <a:cubicBezTo>
                    <a:pt x="8" y="251"/>
                    <a:pt x="3" y="248"/>
                    <a:pt x="1" y="242"/>
                  </a:cubicBezTo>
                  <a:cubicBezTo>
                    <a:pt x="0" y="236"/>
                    <a:pt x="4" y="231"/>
                    <a:pt x="9" y="230"/>
                  </a:cubicBezTo>
                  <a:cubicBezTo>
                    <a:pt x="109" y="209"/>
                    <a:pt x="173" y="112"/>
                    <a:pt x="153" y="13"/>
                  </a:cubicBezTo>
                  <a:cubicBezTo>
                    <a:pt x="152" y="7"/>
                    <a:pt x="155" y="2"/>
                    <a:pt x="161" y="1"/>
                  </a:cubicBezTo>
                  <a:cubicBezTo>
                    <a:pt x="161" y="0"/>
                    <a:pt x="162" y="0"/>
                    <a:pt x="16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7" name="ïşḻïďê-Freeform 103"/>
            <p:cNvSpPr/>
            <p:nvPr/>
          </p:nvSpPr>
          <p:spPr bwMode="auto">
            <a:xfrm>
              <a:off x="11244041" y="4112803"/>
              <a:ext cx="288750" cy="392056"/>
            </a:xfrm>
            <a:custGeom>
              <a:avLst/>
              <a:gdLst>
                <a:gd name="T0" fmla="*/ 125 w 144"/>
                <a:gd name="T1" fmla="*/ 1 h 196"/>
                <a:gd name="T2" fmla="*/ 136 w 144"/>
                <a:gd name="T3" fmla="*/ 9 h 196"/>
                <a:gd name="T4" fmla="*/ 113 w 144"/>
                <a:gd name="T5" fmla="*/ 127 h 196"/>
                <a:gd name="T6" fmla="*/ 13 w 144"/>
                <a:gd name="T7" fmla="*/ 195 h 196"/>
                <a:gd name="T8" fmla="*/ 1 w 144"/>
                <a:gd name="T9" fmla="*/ 187 h 196"/>
                <a:gd name="T10" fmla="*/ 9 w 144"/>
                <a:gd name="T11" fmla="*/ 175 h 196"/>
                <a:gd name="T12" fmla="*/ 96 w 144"/>
                <a:gd name="T13" fmla="*/ 116 h 196"/>
                <a:gd name="T14" fmla="*/ 116 w 144"/>
                <a:gd name="T15" fmla="*/ 13 h 196"/>
                <a:gd name="T16" fmla="*/ 124 w 144"/>
                <a:gd name="T17" fmla="*/ 1 h 196"/>
                <a:gd name="T18" fmla="*/ 125 w 144"/>
                <a:gd name="T19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96">
                  <a:moveTo>
                    <a:pt x="125" y="1"/>
                  </a:moveTo>
                  <a:cubicBezTo>
                    <a:pt x="130" y="0"/>
                    <a:pt x="135" y="4"/>
                    <a:pt x="136" y="9"/>
                  </a:cubicBezTo>
                  <a:cubicBezTo>
                    <a:pt x="144" y="50"/>
                    <a:pt x="136" y="92"/>
                    <a:pt x="113" y="127"/>
                  </a:cubicBezTo>
                  <a:cubicBezTo>
                    <a:pt x="90" y="162"/>
                    <a:pt x="54" y="186"/>
                    <a:pt x="13" y="195"/>
                  </a:cubicBezTo>
                  <a:cubicBezTo>
                    <a:pt x="8" y="196"/>
                    <a:pt x="2" y="192"/>
                    <a:pt x="1" y="187"/>
                  </a:cubicBezTo>
                  <a:cubicBezTo>
                    <a:pt x="0" y="181"/>
                    <a:pt x="3" y="176"/>
                    <a:pt x="9" y="175"/>
                  </a:cubicBezTo>
                  <a:cubicBezTo>
                    <a:pt x="45" y="167"/>
                    <a:pt x="76" y="146"/>
                    <a:pt x="96" y="116"/>
                  </a:cubicBezTo>
                  <a:cubicBezTo>
                    <a:pt x="116" y="85"/>
                    <a:pt x="123" y="49"/>
                    <a:pt x="116" y="13"/>
                  </a:cubicBezTo>
                  <a:cubicBezTo>
                    <a:pt x="114" y="8"/>
                    <a:pt x="118" y="2"/>
                    <a:pt x="124" y="1"/>
                  </a:cubicBezTo>
                  <a:cubicBezTo>
                    <a:pt x="124" y="1"/>
                    <a:pt x="125" y="1"/>
                    <a:pt x="12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8" name="ïşḻïďê-Freeform 104"/>
            <p:cNvSpPr/>
            <p:nvPr/>
          </p:nvSpPr>
          <p:spPr bwMode="auto">
            <a:xfrm>
              <a:off x="11223718" y="4132278"/>
              <a:ext cx="218468" cy="274355"/>
            </a:xfrm>
            <a:custGeom>
              <a:avLst/>
              <a:gdLst>
                <a:gd name="T0" fmla="*/ 86 w 109"/>
                <a:gd name="T1" fmla="*/ 1 h 137"/>
                <a:gd name="T2" fmla="*/ 97 w 109"/>
                <a:gd name="T3" fmla="*/ 9 h 137"/>
                <a:gd name="T4" fmla="*/ 13 w 109"/>
                <a:gd name="T5" fmla="*/ 136 h 137"/>
                <a:gd name="T6" fmla="*/ 1 w 109"/>
                <a:gd name="T7" fmla="*/ 128 h 137"/>
                <a:gd name="T8" fmla="*/ 9 w 109"/>
                <a:gd name="T9" fmla="*/ 116 h 137"/>
                <a:gd name="T10" fmla="*/ 77 w 109"/>
                <a:gd name="T11" fmla="*/ 13 h 137"/>
                <a:gd name="T12" fmla="*/ 85 w 109"/>
                <a:gd name="T13" fmla="*/ 1 h 137"/>
                <a:gd name="T14" fmla="*/ 86 w 109"/>
                <a:gd name="T15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37">
                  <a:moveTo>
                    <a:pt x="86" y="1"/>
                  </a:moveTo>
                  <a:cubicBezTo>
                    <a:pt x="91" y="0"/>
                    <a:pt x="96" y="4"/>
                    <a:pt x="97" y="9"/>
                  </a:cubicBezTo>
                  <a:cubicBezTo>
                    <a:pt x="109" y="67"/>
                    <a:pt x="71" y="124"/>
                    <a:pt x="13" y="136"/>
                  </a:cubicBezTo>
                  <a:cubicBezTo>
                    <a:pt x="8" y="137"/>
                    <a:pt x="2" y="134"/>
                    <a:pt x="1" y="128"/>
                  </a:cubicBezTo>
                  <a:cubicBezTo>
                    <a:pt x="0" y="122"/>
                    <a:pt x="3" y="117"/>
                    <a:pt x="9" y="116"/>
                  </a:cubicBezTo>
                  <a:cubicBezTo>
                    <a:pt x="56" y="106"/>
                    <a:pt x="86" y="60"/>
                    <a:pt x="77" y="13"/>
                  </a:cubicBezTo>
                  <a:cubicBezTo>
                    <a:pt x="75" y="8"/>
                    <a:pt x="79" y="2"/>
                    <a:pt x="85" y="1"/>
                  </a:cubicBezTo>
                  <a:cubicBezTo>
                    <a:pt x="85" y="1"/>
                    <a:pt x="86" y="1"/>
                    <a:pt x="8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9" name="ïşḻïďê-Freeform 105"/>
            <p:cNvSpPr/>
            <p:nvPr/>
          </p:nvSpPr>
          <p:spPr bwMode="auto">
            <a:xfrm>
              <a:off x="11198315" y="4152601"/>
              <a:ext cx="132097" cy="168508"/>
            </a:xfrm>
            <a:custGeom>
              <a:avLst/>
              <a:gdLst>
                <a:gd name="T0" fmla="*/ 52 w 66"/>
                <a:gd name="T1" fmla="*/ 1 h 84"/>
                <a:gd name="T2" fmla="*/ 62 w 66"/>
                <a:gd name="T3" fmla="*/ 9 h 84"/>
                <a:gd name="T4" fmla="*/ 53 w 66"/>
                <a:gd name="T5" fmla="*/ 56 h 84"/>
                <a:gd name="T6" fmla="*/ 14 w 66"/>
                <a:gd name="T7" fmla="*/ 82 h 84"/>
                <a:gd name="T8" fmla="*/ 2 w 66"/>
                <a:gd name="T9" fmla="*/ 74 h 84"/>
                <a:gd name="T10" fmla="*/ 10 w 66"/>
                <a:gd name="T11" fmla="*/ 62 h 84"/>
                <a:gd name="T12" fmla="*/ 36 w 66"/>
                <a:gd name="T13" fmla="*/ 44 h 84"/>
                <a:gd name="T14" fmla="*/ 42 w 66"/>
                <a:gd name="T15" fmla="*/ 13 h 84"/>
                <a:gd name="T16" fmla="*/ 50 w 66"/>
                <a:gd name="T17" fmla="*/ 1 h 84"/>
                <a:gd name="T18" fmla="*/ 52 w 66"/>
                <a:gd name="T19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84">
                  <a:moveTo>
                    <a:pt x="52" y="1"/>
                  </a:moveTo>
                  <a:cubicBezTo>
                    <a:pt x="57" y="0"/>
                    <a:pt x="61" y="4"/>
                    <a:pt x="62" y="9"/>
                  </a:cubicBezTo>
                  <a:cubicBezTo>
                    <a:pt x="66" y="25"/>
                    <a:pt x="63" y="42"/>
                    <a:pt x="53" y="56"/>
                  </a:cubicBezTo>
                  <a:cubicBezTo>
                    <a:pt x="44" y="70"/>
                    <a:pt x="30" y="79"/>
                    <a:pt x="14" y="82"/>
                  </a:cubicBezTo>
                  <a:cubicBezTo>
                    <a:pt x="8" y="84"/>
                    <a:pt x="3" y="80"/>
                    <a:pt x="2" y="74"/>
                  </a:cubicBezTo>
                  <a:cubicBezTo>
                    <a:pt x="0" y="69"/>
                    <a:pt x="4" y="63"/>
                    <a:pt x="10" y="62"/>
                  </a:cubicBezTo>
                  <a:cubicBezTo>
                    <a:pt x="20" y="60"/>
                    <a:pt x="30" y="54"/>
                    <a:pt x="36" y="44"/>
                  </a:cubicBezTo>
                  <a:cubicBezTo>
                    <a:pt x="42" y="35"/>
                    <a:pt x="44" y="24"/>
                    <a:pt x="42" y="13"/>
                  </a:cubicBezTo>
                  <a:cubicBezTo>
                    <a:pt x="41" y="7"/>
                    <a:pt x="45" y="2"/>
                    <a:pt x="50" y="1"/>
                  </a:cubicBezTo>
                  <a:cubicBezTo>
                    <a:pt x="51" y="1"/>
                    <a:pt x="51" y="1"/>
                    <a:pt x="5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0" name="ïşḻïďê-Freeform 106"/>
            <p:cNvSpPr/>
            <p:nvPr/>
          </p:nvSpPr>
          <p:spPr bwMode="auto">
            <a:xfrm>
              <a:off x="11182226" y="4168690"/>
              <a:ext cx="49960" cy="51653"/>
            </a:xfrm>
            <a:custGeom>
              <a:avLst/>
              <a:gdLst>
                <a:gd name="T0" fmla="*/ 24 w 25"/>
                <a:gd name="T1" fmla="*/ 10 h 26"/>
                <a:gd name="T2" fmla="*/ 15 w 25"/>
                <a:gd name="T3" fmla="*/ 24 h 26"/>
                <a:gd name="T4" fmla="*/ 1 w 25"/>
                <a:gd name="T5" fmla="*/ 15 h 26"/>
                <a:gd name="T6" fmla="*/ 10 w 25"/>
                <a:gd name="T7" fmla="*/ 1 h 26"/>
                <a:gd name="T8" fmla="*/ 24 w 25"/>
                <a:gd name="T9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4" y="10"/>
                  </a:moveTo>
                  <a:cubicBezTo>
                    <a:pt x="25" y="17"/>
                    <a:pt x="21" y="23"/>
                    <a:pt x="15" y="24"/>
                  </a:cubicBezTo>
                  <a:cubicBezTo>
                    <a:pt x="9" y="26"/>
                    <a:pt x="2" y="21"/>
                    <a:pt x="1" y="15"/>
                  </a:cubicBezTo>
                  <a:cubicBezTo>
                    <a:pt x="0" y="9"/>
                    <a:pt x="4" y="2"/>
                    <a:pt x="10" y="1"/>
                  </a:cubicBezTo>
                  <a:cubicBezTo>
                    <a:pt x="17" y="0"/>
                    <a:pt x="23" y="4"/>
                    <a:pt x="24" y="1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35" name="ïşḻïďê-BackShape"/>
          <p:cNvSpPr/>
          <p:nvPr/>
        </p:nvSpPr>
        <p:spPr>
          <a:xfrm>
            <a:off x="4188114" y="1531631"/>
            <a:ext cx="1338360" cy="133835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6" name="ïşḻïďê-ValueShape"/>
          <p:cNvSpPr/>
          <p:nvPr/>
        </p:nvSpPr>
        <p:spPr>
          <a:xfrm>
            <a:off x="4188114" y="1531631"/>
            <a:ext cx="1338360" cy="1338359"/>
          </a:xfrm>
          <a:prstGeom prst="pie">
            <a:avLst>
              <a:gd name="adj1" fmla="val 16200000"/>
              <a:gd name="adj2" fmla="val 11880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7" name="ïşḻïďê-BackShape"/>
          <p:cNvSpPr/>
          <p:nvPr/>
        </p:nvSpPr>
        <p:spPr bwMode="auto">
          <a:xfrm>
            <a:off x="4782919" y="2126246"/>
            <a:ext cx="148750" cy="149129"/>
          </a:xfrm>
          <a:prstGeom prst="ellipse">
            <a:avLst/>
          </a:prstGeom>
          <a:solidFill>
            <a:srgbClr val="D8574A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8" name="ïşḻïďê-BackShape"/>
          <p:cNvSpPr/>
          <p:nvPr/>
        </p:nvSpPr>
        <p:spPr bwMode="auto">
          <a:xfrm>
            <a:off x="4168944" y="1512270"/>
            <a:ext cx="1376700" cy="1377079"/>
          </a:xfrm>
          <a:custGeom>
            <a:avLst/>
            <a:gdLst>
              <a:gd name="connsiteX0" fmla="*/ 1326086 w 2652904"/>
              <a:gd name="connsiteY0" fmla="*/ 766329 h 2653636"/>
              <a:gd name="connsiteX1" fmla="*/ 765598 w 2652904"/>
              <a:gd name="connsiteY1" fmla="*/ 1326817 h 2653636"/>
              <a:gd name="connsiteX2" fmla="*/ 1326086 w 2652904"/>
              <a:gd name="connsiteY2" fmla="*/ 1887305 h 2653636"/>
              <a:gd name="connsiteX3" fmla="*/ 1886574 w 2652904"/>
              <a:gd name="connsiteY3" fmla="*/ 1326817 h 2653636"/>
              <a:gd name="connsiteX4" fmla="*/ 1326086 w 2652904"/>
              <a:gd name="connsiteY4" fmla="*/ 766329 h 2653636"/>
              <a:gd name="connsiteX5" fmla="*/ 1325355 w 2652904"/>
              <a:gd name="connsiteY5" fmla="*/ 626664 h 2653636"/>
              <a:gd name="connsiteX6" fmla="*/ 2024777 w 2652904"/>
              <a:gd name="connsiteY6" fmla="*/ 1327183 h 2653636"/>
              <a:gd name="connsiteX7" fmla="*/ 1325355 w 2652904"/>
              <a:gd name="connsiteY7" fmla="*/ 2027702 h 2653636"/>
              <a:gd name="connsiteX8" fmla="*/ 625933 w 2652904"/>
              <a:gd name="connsiteY8" fmla="*/ 1327183 h 2653636"/>
              <a:gd name="connsiteX9" fmla="*/ 1325355 w 2652904"/>
              <a:gd name="connsiteY9" fmla="*/ 626664 h 2653636"/>
              <a:gd name="connsiteX10" fmla="*/ 1326452 w 2652904"/>
              <a:gd name="connsiteY10" fmla="*/ 413876 h 2653636"/>
              <a:gd name="connsiteX11" fmla="*/ 413145 w 2652904"/>
              <a:gd name="connsiteY11" fmla="*/ 1327183 h 2653636"/>
              <a:gd name="connsiteX12" fmla="*/ 1326452 w 2652904"/>
              <a:gd name="connsiteY12" fmla="*/ 2240490 h 2653636"/>
              <a:gd name="connsiteX13" fmla="*/ 2239759 w 2652904"/>
              <a:gd name="connsiteY13" fmla="*/ 1327183 h 2653636"/>
              <a:gd name="connsiteX14" fmla="*/ 1326452 w 2652904"/>
              <a:gd name="connsiteY14" fmla="*/ 413876 h 2653636"/>
              <a:gd name="connsiteX15" fmla="*/ 1326452 w 2652904"/>
              <a:gd name="connsiteY15" fmla="*/ 275674 h 2653636"/>
              <a:gd name="connsiteX16" fmla="*/ 2377961 w 2652904"/>
              <a:gd name="connsiteY16" fmla="*/ 1327183 h 2653636"/>
              <a:gd name="connsiteX17" fmla="*/ 1326452 w 2652904"/>
              <a:gd name="connsiteY17" fmla="*/ 2378692 h 2653636"/>
              <a:gd name="connsiteX18" fmla="*/ 274943 w 2652904"/>
              <a:gd name="connsiteY18" fmla="*/ 1327183 h 2653636"/>
              <a:gd name="connsiteX19" fmla="*/ 1326452 w 2652904"/>
              <a:gd name="connsiteY19" fmla="*/ 275674 h 2653636"/>
              <a:gd name="connsiteX20" fmla="*/ 1326451 w 2652904"/>
              <a:gd name="connsiteY20" fmla="*/ 70929 h 2653636"/>
              <a:gd name="connsiteX21" fmla="*/ 70929 w 2652904"/>
              <a:gd name="connsiteY21" fmla="*/ 1326817 h 2653636"/>
              <a:gd name="connsiteX22" fmla="*/ 1326451 w 2652904"/>
              <a:gd name="connsiteY22" fmla="*/ 2582705 h 2653636"/>
              <a:gd name="connsiteX23" fmla="*/ 2581973 w 2652904"/>
              <a:gd name="connsiteY23" fmla="*/ 1326817 h 2653636"/>
              <a:gd name="connsiteX24" fmla="*/ 1326451 w 2652904"/>
              <a:gd name="connsiteY24" fmla="*/ 70929 h 2653636"/>
              <a:gd name="connsiteX25" fmla="*/ 1326452 w 2652904"/>
              <a:gd name="connsiteY25" fmla="*/ 0 h 2653636"/>
              <a:gd name="connsiteX26" fmla="*/ 2652904 w 2652904"/>
              <a:gd name="connsiteY26" fmla="*/ 1326818 h 2653636"/>
              <a:gd name="connsiteX27" fmla="*/ 1326452 w 2652904"/>
              <a:gd name="connsiteY27" fmla="*/ 2653636 h 2653636"/>
              <a:gd name="connsiteX28" fmla="*/ 0 w 2652904"/>
              <a:gd name="connsiteY28" fmla="*/ 1326818 h 2653636"/>
              <a:gd name="connsiteX29" fmla="*/ 1326452 w 2652904"/>
              <a:gd name="connsiteY29" fmla="*/ 0 h 2653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652904" h="2653636">
                <a:moveTo>
                  <a:pt x="1326086" y="766329"/>
                </a:moveTo>
                <a:cubicBezTo>
                  <a:pt x="1016537" y="766329"/>
                  <a:pt x="765598" y="1017268"/>
                  <a:pt x="765598" y="1326817"/>
                </a:cubicBezTo>
                <a:cubicBezTo>
                  <a:pt x="765598" y="1636366"/>
                  <a:pt x="1016537" y="1887305"/>
                  <a:pt x="1326086" y="1887305"/>
                </a:cubicBezTo>
                <a:cubicBezTo>
                  <a:pt x="1635635" y="1887305"/>
                  <a:pt x="1886574" y="1636366"/>
                  <a:pt x="1886574" y="1326817"/>
                </a:cubicBezTo>
                <a:cubicBezTo>
                  <a:pt x="1886574" y="1017268"/>
                  <a:pt x="1635635" y="766329"/>
                  <a:pt x="1326086" y="766329"/>
                </a:cubicBezTo>
                <a:close/>
                <a:moveTo>
                  <a:pt x="1325355" y="626664"/>
                </a:moveTo>
                <a:cubicBezTo>
                  <a:pt x="1711635" y="626664"/>
                  <a:pt x="2024777" y="940297"/>
                  <a:pt x="2024777" y="1327183"/>
                </a:cubicBezTo>
                <a:cubicBezTo>
                  <a:pt x="2024777" y="1714069"/>
                  <a:pt x="1711635" y="2027702"/>
                  <a:pt x="1325355" y="2027702"/>
                </a:cubicBezTo>
                <a:cubicBezTo>
                  <a:pt x="939075" y="2027702"/>
                  <a:pt x="625933" y="1714069"/>
                  <a:pt x="625933" y="1327183"/>
                </a:cubicBezTo>
                <a:cubicBezTo>
                  <a:pt x="625933" y="940297"/>
                  <a:pt x="939075" y="626664"/>
                  <a:pt x="1325355" y="626664"/>
                </a:cubicBezTo>
                <a:close/>
                <a:moveTo>
                  <a:pt x="1326452" y="413876"/>
                </a:moveTo>
                <a:cubicBezTo>
                  <a:pt x="822046" y="413876"/>
                  <a:pt x="413145" y="822777"/>
                  <a:pt x="413145" y="1327183"/>
                </a:cubicBezTo>
                <a:cubicBezTo>
                  <a:pt x="413145" y="1831589"/>
                  <a:pt x="822046" y="2240490"/>
                  <a:pt x="1326452" y="2240490"/>
                </a:cubicBezTo>
                <a:cubicBezTo>
                  <a:pt x="1830858" y="2240490"/>
                  <a:pt x="2239759" y="1831589"/>
                  <a:pt x="2239759" y="1327183"/>
                </a:cubicBezTo>
                <a:cubicBezTo>
                  <a:pt x="2239759" y="822777"/>
                  <a:pt x="1830858" y="413876"/>
                  <a:pt x="1326452" y="413876"/>
                </a:cubicBezTo>
                <a:close/>
                <a:moveTo>
                  <a:pt x="1326452" y="275674"/>
                </a:moveTo>
                <a:cubicBezTo>
                  <a:pt x="1907184" y="275674"/>
                  <a:pt x="2377961" y="746451"/>
                  <a:pt x="2377961" y="1327183"/>
                </a:cubicBezTo>
                <a:cubicBezTo>
                  <a:pt x="2377961" y="1907915"/>
                  <a:pt x="1907184" y="2378692"/>
                  <a:pt x="1326452" y="2378692"/>
                </a:cubicBezTo>
                <a:cubicBezTo>
                  <a:pt x="745720" y="2378692"/>
                  <a:pt x="274943" y="1907915"/>
                  <a:pt x="274943" y="1327183"/>
                </a:cubicBezTo>
                <a:cubicBezTo>
                  <a:pt x="274943" y="746451"/>
                  <a:pt x="745720" y="275674"/>
                  <a:pt x="1326452" y="275674"/>
                </a:cubicBezTo>
                <a:close/>
                <a:moveTo>
                  <a:pt x="1326451" y="70929"/>
                </a:moveTo>
                <a:cubicBezTo>
                  <a:pt x="633045" y="70929"/>
                  <a:pt x="70929" y="633209"/>
                  <a:pt x="70929" y="1326817"/>
                </a:cubicBezTo>
                <a:cubicBezTo>
                  <a:pt x="70929" y="2020425"/>
                  <a:pt x="633045" y="2582705"/>
                  <a:pt x="1326451" y="2582705"/>
                </a:cubicBezTo>
                <a:cubicBezTo>
                  <a:pt x="2019857" y="2582705"/>
                  <a:pt x="2581973" y="2020425"/>
                  <a:pt x="2581973" y="1326817"/>
                </a:cubicBezTo>
                <a:cubicBezTo>
                  <a:pt x="2581973" y="633209"/>
                  <a:pt x="2019857" y="70929"/>
                  <a:pt x="1326451" y="70929"/>
                </a:cubicBezTo>
                <a:close/>
                <a:moveTo>
                  <a:pt x="1326452" y="0"/>
                </a:moveTo>
                <a:cubicBezTo>
                  <a:pt x="2059031" y="0"/>
                  <a:pt x="2652904" y="594037"/>
                  <a:pt x="2652904" y="1326818"/>
                </a:cubicBezTo>
                <a:cubicBezTo>
                  <a:pt x="2652904" y="2059599"/>
                  <a:pt x="2059031" y="2653636"/>
                  <a:pt x="1326452" y="2653636"/>
                </a:cubicBezTo>
                <a:cubicBezTo>
                  <a:pt x="593873" y="2653636"/>
                  <a:pt x="0" y="2059599"/>
                  <a:pt x="0" y="1326818"/>
                </a:cubicBezTo>
                <a:cubicBezTo>
                  <a:pt x="0" y="594037"/>
                  <a:pt x="593873" y="0"/>
                  <a:pt x="13264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39" name="组合 138"/>
          <p:cNvGrpSpPr/>
          <p:nvPr/>
        </p:nvGrpSpPr>
        <p:grpSpPr>
          <a:xfrm>
            <a:off x="3874480" y="1232225"/>
            <a:ext cx="992681" cy="984711"/>
            <a:chOff x="7120252" y="1618207"/>
            <a:chExt cx="2215160" cy="2197378"/>
          </a:xfrm>
        </p:grpSpPr>
        <p:sp>
          <p:nvSpPr>
            <p:cNvPr id="141" name="ïşḻïďê-Freeform 114"/>
            <p:cNvSpPr/>
            <p:nvPr/>
          </p:nvSpPr>
          <p:spPr bwMode="auto">
            <a:xfrm>
              <a:off x="7729083" y="2227884"/>
              <a:ext cx="1153306" cy="1141451"/>
            </a:xfrm>
            <a:custGeom>
              <a:avLst/>
              <a:gdLst>
                <a:gd name="T0" fmla="*/ 575 w 576"/>
                <a:gd name="T1" fmla="*/ 518 h 570"/>
                <a:gd name="T2" fmla="*/ 576 w 576"/>
                <a:gd name="T3" fmla="*/ 518 h 570"/>
                <a:gd name="T4" fmla="*/ 52 w 576"/>
                <a:gd name="T5" fmla="*/ 0 h 570"/>
                <a:gd name="T6" fmla="*/ 37 w 576"/>
                <a:gd name="T7" fmla="*/ 37 h 570"/>
                <a:gd name="T8" fmla="*/ 0 w 576"/>
                <a:gd name="T9" fmla="*/ 52 h 570"/>
                <a:gd name="T10" fmla="*/ 524 w 576"/>
                <a:gd name="T11" fmla="*/ 570 h 570"/>
                <a:gd name="T12" fmla="*/ 525 w 576"/>
                <a:gd name="T13" fmla="*/ 569 h 570"/>
                <a:gd name="T14" fmla="*/ 575 w 576"/>
                <a:gd name="T15" fmla="*/ 518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6" h="570">
                  <a:moveTo>
                    <a:pt x="575" y="518"/>
                  </a:moveTo>
                  <a:cubicBezTo>
                    <a:pt x="576" y="518"/>
                    <a:pt x="576" y="518"/>
                    <a:pt x="576" y="51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7" y="12"/>
                    <a:pt x="42" y="24"/>
                    <a:pt x="37" y="37"/>
                  </a:cubicBezTo>
                  <a:cubicBezTo>
                    <a:pt x="24" y="42"/>
                    <a:pt x="12" y="47"/>
                    <a:pt x="0" y="52"/>
                  </a:cubicBezTo>
                  <a:cubicBezTo>
                    <a:pt x="524" y="570"/>
                    <a:pt x="524" y="570"/>
                    <a:pt x="524" y="570"/>
                  </a:cubicBezTo>
                  <a:cubicBezTo>
                    <a:pt x="525" y="569"/>
                    <a:pt x="525" y="569"/>
                    <a:pt x="525" y="569"/>
                  </a:cubicBezTo>
                  <a:lnTo>
                    <a:pt x="575" y="51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ïşḻïďê-Freeform 115"/>
            <p:cNvSpPr/>
            <p:nvPr/>
          </p:nvSpPr>
          <p:spPr bwMode="auto">
            <a:xfrm>
              <a:off x="8936582" y="3420988"/>
              <a:ext cx="398830" cy="394597"/>
            </a:xfrm>
            <a:custGeom>
              <a:avLst/>
              <a:gdLst>
                <a:gd name="T0" fmla="*/ 199 w 199"/>
                <a:gd name="T1" fmla="*/ 197 h 197"/>
                <a:gd name="T2" fmla="*/ 59 w 199"/>
                <a:gd name="T3" fmla="*/ 0 h 197"/>
                <a:gd name="T4" fmla="*/ 58 w 199"/>
                <a:gd name="T5" fmla="*/ 0 h 197"/>
                <a:gd name="T6" fmla="*/ 55 w 199"/>
                <a:gd name="T7" fmla="*/ 4 h 197"/>
                <a:gd name="T8" fmla="*/ 5 w 199"/>
                <a:gd name="T9" fmla="*/ 55 h 197"/>
                <a:gd name="T10" fmla="*/ 0 w 199"/>
                <a:gd name="T11" fmla="*/ 58 h 197"/>
                <a:gd name="T12" fmla="*/ 1 w 199"/>
                <a:gd name="T13" fmla="*/ 59 h 197"/>
                <a:gd name="T14" fmla="*/ 199 w 199"/>
                <a:gd name="T15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9" h="197">
                  <a:moveTo>
                    <a:pt x="199" y="197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7" y="2"/>
                    <a:pt x="56" y="3"/>
                    <a:pt x="55" y="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7"/>
                    <a:pt x="0" y="58"/>
                  </a:cubicBezTo>
                  <a:cubicBezTo>
                    <a:pt x="1" y="58"/>
                    <a:pt x="1" y="59"/>
                    <a:pt x="1" y="59"/>
                  </a:cubicBezTo>
                  <a:lnTo>
                    <a:pt x="199" y="19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ïşḻïďê-Freeform 116"/>
            <p:cNvSpPr/>
            <p:nvPr/>
          </p:nvSpPr>
          <p:spPr bwMode="auto">
            <a:xfrm>
              <a:off x="8892550" y="3375263"/>
              <a:ext cx="164274" cy="165968"/>
            </a:xfrm>
            <a:custGeom>
              <a:avLst/>
              <a:gdLst>
                <a:gd name="T0" fmla="*/ 77 w 82"/>
                <a:gd name="T1" fmla="*/ 27 h 83"/>
                <a:gd name="T2" fmla="*/ 80 w 82"/>
                <a:gd name="T3" fmla="*/ 23 h 83"/>
                <a:gd name="T4" fmla="*/ 77 w 82"/>
                <a:gd name="T5" fmla="*/ 7 h 83"/>
                <a:gd name="T6" fmla="*/ 75 w 82"/>
                <a:gd name="T7" fmla="*/ 6 h 83"/>
                <a:gd name="T8" fmla="*/ 55 w 82"/>
                <a:gd name="T9" fmla="*/ 6 h 83"/>
                <a:gd name="T10" fmla="*/ 5 w 82"/>
                <a:gd name="T11" fmla="*/ 57 h 83"/>
                <a:gd name="T12" fmla="*/ 5 w 82"/>
                <a:gd name="T13" fmla="*/ 77 h 83"/>
                <a:gd name="T14" fmla="*/ 7 w 82"/>
                <a:gd name="T15" fmla="*/ 78 h 83"/>
                <a:gd name="T16" fmla="*/ 22 w 82"/>
                <a:gd name="T17" fmla="*/ 81 h 83"/>
                <a:gd name="T18" fmla="*/ 27 w 82"/>
                <a:gd name="T19" fmla="*/ 78 h 83"/>
                <a:gd name="T20" fmla="*/ 77 w 82"/>
                <a:gd name="T21" fmla="*/ 2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83">
                  <a:moveTo>
                    <a:pt x="77" y="27"/>
                  </a:moveTo>
                  <a:cubicBezTo>
                    <a:pt x="78" y="26"/>
                    <a:pt x="79" y="25"/>
                    <a:pt x="80" y="23"/>
                  </a:cubicBezTo>
                  <a:cubicBezTo>
                    <a:pt x="82" y="18"/>
                    <a:pt x="81" y="12"/>
                    <a:pt x="77" y="7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0" y="0"/>
                    <a:pt x="61" y="1"/>
                    <a:pt x="55" y="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62"/>
                    <a:pt x="0" y="71"/>
                    <a:pt x="5" y="77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11" y="82"/>
                    <a:pt x="17" y="83"/>
                    <a:pt x="22" y="81"/>
                  </a:cubicBezTo>
                  <a:cubicBezTo>
                    <a:pt x="24" y="80"/>
                    <a:pt x="25" y="79"/>
                    <a:pt x="27" y="78"/>
                  </a:cubicBezTo>
                  <a:lnTo>
                    <a:pt x="77" y="2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ïşḻïďê-Freeform 117"/>
            <p:cNvSpPr/>
            <p:nvPr/>
          </p:nvSpPr>
          <p:spPr bwMode="auto">
            <a:xfrm>
              <a:off x="8850211" y="3335464"/>
              <a:ext cx="164274" cy="164274"/>
            </a:xfrm>
            <a:custGeom>
              <a:avLst/>
              <a:gdLst>
                <a:gd name="T0" fmla="*/ 76 w 82"/>
                <a:gd name="T1" fmla="*/ 6 h 82"/>
                <a:gd name="T2" fmla="*/ 75 w 82"/>
                <a:gd name="T3" fmla="*/ 5 h 82"/>
                <a:gd name="T4" fmla="*/ 62 w 82"/>
                <a:gd name="T5" fmla="*/ 1 h 82"/>
                <a:gd name="T6" fmla="*/ 58 w 82"/>
                <a:gd name="T7" fmla="*/ 8 h 82"/>
                <a:gd name="T8" fmla="*/ 8 w 82"/>
                <a:gd name="T9" fmla="*/ 58 h 82"/>
                <a:gd name="T10" fmla="*/ 1 w 82"/>
                <a:gd name="T11" fmla="*/ 62 h 82"/>
                <a:gd name="T12" fmla="*/ 5 w 82"/>
                <a:gd name="T13" fmla="*/ 75 h 82"/>
                <a:gd name="T14" fmla="*/ 6 w 82"/>
                <a:gd name="T15" fmla="*/ 77 h 82"/>
                <a:gd name="T16" fmla="*/ 26 w 82"/>
                <a:gd name="T17" fmla="*/ 77 h 82"/>
                <a:gd name="T18" fmla="*/ 76 w 82"/>
                <a:gd name="T19" fmla="*/ 26 h 82"/>
                <a:gd name="T20" fmla="*/ 76 w 82"/>
                <a:gd name="T21" fmla="*/ 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82">
                  <a:moveTo>
                    <a:pt x="76" y="6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1" y="1"/>
                    <a:pt x="66" y="0"/>
                    <a:pt x="62" y="1"/>
                  </a:cubicBezTo>
                  <a:cubicBezTo>
                    <a:pt x="61" y="4"/>
                    <a:pt x="60" y="6"/>
                    <a:pt x="58" y="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" y="60"/>
                    <a:pt x="3" y="62"/>
                    <a:pt x="1" y="62"/>
                  </a:cubicBezTo>
                  <a:cubicBezTo>
                    <a:pt x="0" y="67"/>
                    <a:pt x="1" y="72"/>
                    <a:pt x="5" y="75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12" y="82"/>
                    <a:pt x="21" y="82"/>
                    <a:pt x="26" y="77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82" y="21"/>
                    <a:pt x="82" y="12"/>
                    <a:pt x="76" y="6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ïşḻïďê-Freeform 118"/>
            <p:cNvSpPr/>
            <p:nvPr/>
          </p:nvSpPr>
          <p:spPr bwMode="auto">
            <a:xfrm>
              <a:off x="8812953" y="3297359"/>
              <a:ext cx="163427" cy="164274"/>
            </a:xfrm>
            <a:custGeom>
              <a:avLst/>
              <a:gdLst>
                <a:gd name="T0" fmla="*/ 77 w 82"/>
                <a:gd name="T1" fmla="*/ 27 h 82"/>
                <a:gd name="T2" fmla="*/ 81 w 82"/>
                <a:gd name="T3" fmla="*/ 20 h 82"/>
                <a:gd name="T4" fmla="*/ 77 w 82"/>
                <a:gd name="T5" fmla="*/ 7 h 82"/>
                <a:gd name="T6" fmla="*/ 75 w 82"/>
                <a:gd name="T7" fmla="*/ 5 h 82"/>
                <a:gd name="T8" fmla="*/ 55 w 82"/>
                <a:gd name="T9" fmla="*/ 6 h 82"/>
                <a:gd name="T10" fmla="*/ 5 w 82"/>
                <a:gd name="T11" fmla="*/ 56 h 82"/>
                <a:gd name="T12" fmla="*/ 5 w 82"/>
                <a:gd name="T13" fmla="*/ 76 h 82"/>
                <a:gd name="T14" fmla="*/ 7 w 82"/>
                <a:gd name="T15" fmla="*/ 78 h 82"/>
                <a:gd name="T16" fmla="*/ 20 w 82"/>
                <a:gd name="T17" fmla="*/ 81 h 82"/>
                <a:gd name="T18" fmla="*/ 27 w 82"/>
                <a:gd name="T19" fmla="*/ 77 h 82"/>
                <a:gd name="T20" fmla="*/ 77 w 82"/>
                <a:gd name="T2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82">
                  <a:moveTo>
                    <a:pt x="77" y="27"/>
                  </a:moveTo>
                  <a:cubicBezTo>
                    <a:pt x="79" y="25"/>
                    <a:pt x="80" y="23"/>
                    <a:pt x="81" y="20"/>
                  </a:cubicBezTo>
                  <a:cubicBezTo>
                    <a:pt x="82" y="15"/>
                    <a:pt x="80" y="11"/>
                    <a:pt x="77" y="7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0" y="0"/>
                    <a:pt x="61" y="0"/>
                    <a:pt x="55" y="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0" y="62"/>
                    <a:pt x="0" y="71"/>
                    <a:pt x="5" y="76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10" y="81"/>
                    <a:pt x="15" y="82"/>
                    <a:pt x="20" y="81"/>
                  </a:cubicBezTo>
                  <a:cubicBezTo>
                    <a:pt x="22" y="81"/>
                    <a:pt x="25" y="79"/>
                    <a:pt x="27" y="77"/>
                  </a:cubicBezTo>
                  <a:lnTo>
                    <a:pt x="77" y="2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ïşḻïďê-Freeform 119"/>
            <p:cNvSpPr/>
            <p:nvPr/>
          </p:nvSpPr>
          <p:spPr bwMode="auto">
            <a:xfrm>
              <a:off x="8768074" y="3255021"/>
              <a:ext cx="166814" cy="165968"/>
            </a:xfrm>
            <a:custGeom>
              <a:avLst/>
              <a:gdLst>
                <a:gd name="T0" fmla="*/ 77 w 83"/>
                <a:gd name="T1" fmla="*/ 7 h 83"/>
                <a:gd name="T2" fmla="*/ 76 w 83"/>
                <a:gd name="T3" fmla="*/ 5 h 83"/>
                <a:gd name="T4" fmla="*/ 57 w 83"/>
                <a:gd name="T5" fmla="*/ 5 h 83"/>
                <a:gd name="T6" fmla="*/ 56 w 83"/>
                <a:gd name="T7" fmla="*/ 5 h 83"/>
                <a:gd name="T8" fmla="*/ 6 w 83"/>
                <a:gd name="T9" fmla="*/ 56 h 83"/>
                <a:gd name="T10" fmla="*/ 5 w 83"/>
                <a:gd name="T11" fmla="*/ 57 h 83"/>
                <a:gd name="T12" fmla="*/ 6 w 83"/>
                <a:gd name="T13" fmla="*/ 76 h 83"/>
                <a:gd name="T14" fmla="*/ 7 w 83"/>
                <a:gd name="T15" fmla="*/ 77 h 83"/>
                <a:gd name="T16" fmla="*/ 27 w 83"/>
                <a:gd name="T17" fmla="*/ 77 h 83"/>
                <a:gd name="T18" fmla="*/ 77 w 83"/>
                <a:gd name="T19" fmla="*/ 27 h 83"/>
                <a:gd name="T20" fmla="*/ 77 w 83"/>
                <a:gd name="T21" fmla="*/ 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83">
                  <a:moveTo>
                    <a:pt x="77" y="7"/>
                  </a:moveTo>
                  <a:cubicBezTo>
                    <a:pt x="76" y="5"/>
                    <a:pt x="76" y="5"/>
                    <a:pt x="76" y="5"/>
                  </a:cubicBezTo>
                  <a:cubicBezTo>
                    <a:pt x="70" y="0"/>
                    <a:pt x="62" y="0"/>
                    <a:pt x="57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62"/>
                    <a:pt x="1" y="71"/>
                    <a:pt x="6" y="76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13" y="83"/>
                    <a:pt x="22" y="83"/>
                    <a:pt x="27" y="7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83" y="21"/>
                    <a:pt x="83" y="12"/>
                    <a:pt x="77" y="7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ïşḻïďê-Freeform 120"/>
            <p:cNvSpPr/>
            <p:nvPr/>
          </p:nvSpPr>
          <p:spPr bwMode="auto">
            <a:xfrm>
              <a:off x="7120252" y="1830747"/>
              <a:ext cx="682500" cy="709597"/>
            </a:xfrm>
            <a:custGeom>
              <a:avLst/>
              <a:gdLst>
                <a:gd name="T0" fmla="*/ 222 w 341"/>
                <a:gd name="T1" fmla="*/ 117 h 354"/>
                <a:gd name="T2" fmla="*/ 27 w 341"/>
                <a:gd name="T3" fmla="*/ 120 h 354"/>
                <a:gd name="T4" fmla="*/ 304 w 341"/>
                <a:gd name="T5" fmla="*/ 250 h 354"/>
                <a:gd name="T6" fmla="*/ 341 w 341"/>
                <a:gd name="T7" fmla="*/ 235 h 354"/>
                <a:gd name="T8" fmla="*/ 222 w 341"/>
                <a:gd name="T9" fmla="*/ 117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54">
                  <a:moveTo>
                    <a:pt x="222" y="117"/>
                  </a:moveTo>
                  <a:cubicBezTo>
                    <a:pt x="96" y="0"/>
                    <a:pt x="56" y="8"/>
                    <a:pt x="27" y="120"/>
                  </a:cubicBezTo>
                  <a:cubicBezTo>
                    <a:pt x="0" y="220"/>
                    <a:pt x="38" y="354"/>
                    <a:pt x="304" y="250"/>
                  </a:cubicBezTo>
                  <a:cubicBezTo>
                    <a:pt x="316" y="245"/>
                    <a:pt x="328" y="240"/>
                    <a:pt x="341" y="235"/>
                  </a:cubicBezTo>
                  <a:cubicBezTo>
                    <a:pt x="293" y="188"/>
                    <a:pt x="253" y="149"/>
                    <a:pt x="222" y="11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ïşḻïďê-Freeform 121"/>
            <p:cNvSpPr/>
            <p:nvPr/>
          </p:nvSpPr>
          <p:spPr bwMode="auto">
            <a:xfrm>
              <a:off x="7322631" y="1618207"/>
              <a:ext cx="712984" cy="683347"/>
            </a:xfrm>
            <a:custGeom>
              <a:avLst/>
              <a:gdLst>
                <a:gd name="T0" fmla="*/ 240 w 356"/>
                <a:gd name="T1" fmla="*/ 341 h 341"/>
                <a:gd name="T2" fmla="*/ 255 w 356"/>
                <a:gd name="T3" fmla="*/ 304 h 341"/>
                <a:gd name="T4" fmla="*/ 122 w 356"/>
                <a:gd name="T5" fmla="*/ 27 h 341"/>
                <a:gd name="T6" fmla="*/ 121 w 356"/>
                <a:gd name="T7" fmla="*/ 223 h 341"/>
                <a:gd name="T8" fmla="*/ 240 w 356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341">
                  <a:moveTo>
                    <a:pt x="240" y="341"/>
                  </a:moveTo>
                  <a:cubicBezTo>
                    <a:pt x="245" y="328"/>
                    <a:pt x="250" y="316"/>
                    <a:pt x="255" y="304"/>
                  </a:cubicBezTo>
                  <a:cubicBezTo>
                    <a:pt x="356" y="36"/>
                    <a:pt x="222" y="0"/>
                    <a:pt x="122" y="27"/>
                  </a:cubicBezTo>
                  <a:cubicBezTo>
                    <a:pt x="10" y="59"/>
                    <a:pt x="0" y="94"/>
                    <a:pt x="121" y="223"/>
                  </a:cubicBezTo>
                  <a:cubicBezTo>
                    <a:pt x="152" y="255"/>
                    <a:pt x="192" y="294"/>
                    <a:pt x="240" y="34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40" name="ïşḻïďê-ValueText"/>
          <p:cNvSpPr txBox="1"/>
          <p:nvPr/>
        </p:nvSpPr>
        <p:spPr>
          <a:xfrm>
            <a:off x="4725084" y="3315496"/>
            <a:ext cx="304482" cy="228361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fontScale="92500" lnSpcReduction="20000"/>
          </a:bodyPr>
          <a:lstStyle/>
          <a:p>
            <a:r>
              <a:rPr lang="en-US" altLang="zh-CN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80%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070849" y="3692544"/>
            <a:ext cx="1579247" cy="727709"/>
            <a:chOff x="1539665" y="1464601"/>
            <a:chExt cx="2105663" cy="970279"/>
          </a:xfrm>
        </p:grpSpPr>
        <p:sp>
          <p:nvSpPr>
            <p:cNvPr id="132" name="ïşḻïďê-Rectangle 30"/>
            <p:cNvSpPr/>
            <p:nvPr/>
          </p:nvSpPr>
          <p:spPr bwMode="auto">
            <a:xfrm>
              <a:off x="1539665" y="1877481"/>
              <a:ext cx="21056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33" name="ïşḻïďê-TextBox 31"/>
            <p:cNvSpPr txBox="1"/>
            <p:nvPr/>
          </p:nvSpPr>
          <p:spPr bwMode="auto">
            <a:xfrm>
              <a:off x="1539665" y="1464601"/>
              <a:ext cx="21056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41829" y="1198891"/>
            <a:ext cx="2036587" cy="1972081"/>
            <a:chOff x="7110091" y="1594497"/>
            <a:chExt cx="4544635" cy="440068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9" name="ïşḻïďê-Freeform 5"/>
            <p:cNvSpPr/>
            <p:nvPr/>
          </p:nvSpPr>
          <p:spPr bwMode="auto">
            <a:xfrm>
              <a:off x="7846784" y="2420102"/>
              <a:ext cx="535161" cy="530080"/>
            </a:xfrm>
            <a:custGeom>
              <a:avLst/>
              <a:gdLst>
                <a:gd name="T0" fmla="*/ 239 w 267"/>
                <a:gd name="T1" fmla="*/ 134 h 265"/>
                <a:gd name="T2" fmla="*/ 229 w 267"/>
                <a:gd name="T3" fmla="*/ 88 h 265"/>
                <a:gd name="T4" fmla="*/ 253 w 267"/>
                <a:gd name="T5" fmla="*/ 76 h 265"/>
                <a:gd name="T6" fmla="*/ 215 w 267"/>
                <a:gd name="T7" fmla="*/ 30 h 265"/>
                <a:gd name="T8" fmla="*/ 199 w 267"/>
                <a:gd name="T9" fmla="*/ 51 h 265"/>
                <a:gd name="T10" fmla="*/ 156 w 267"/>
                <a:gd name="T11" fmla="*/ 31 h 265"/>
                <a:gd name="T12" fmla="*/ 162 w 267"/>
                <a:gd name="T13" fmla="*/ 5 h 265"/>
                <a:gd name="T14" fmla="*/ 103 w 267"/>
                <a:gd name="T15" fmla="*/ 5 h 265"/>
                <a:gd name="T16" fmla="*/ 109 w 267"/>
                <a:gd name="T17" fmla="*/ 31 h 265"/>
                <a:gd name="T18" fmla="*/ 66 w 267"/>
                <a:gd name="T19" fmla="*/ 52 h 265"/>
                <a:gd name="T20" fmla="*/ 49 w 267"/>
                <a:gd name="T21" fmla="*/ 31 h 265"/>
                <a:gd name="T22" fmla="*/ 12 w 267"/>
                <a:gd name="T23" fmla="*/ 77 h 265"/>
                <a:gd name="T24" fmla="*/ 37 w 267"/>
                <a:gd name="T25" fmla="*/ 89 h 265"/>
                <a:gd name="T26" fmla="*/ 27 w 267"/>
                <a:gd name="T27" fmla="*/ 135 h 265"/>
                <a:gd name="T28" fmla="*/ 27 w 267"/>
                <a:gd name="T29" fmla="*/ 135 h 265"/>
                <a:gd name="T30" fmla="*/ 0 w 267"/>
                <a:gd name="T31" fmla="*/ 135 h 265"/>
                <a:gd name="T32" fmla="*/ 13 w 267"/>
                <a:gd name="T33" fmla="*/ 193 h 265"/>
                <a:gd name="T34" fmla="*/ 37 w 267"/>
                <a:gd name="T35" fmla="*/ 181 h 265"/>
                <a:gd name="T36" fmla="*/ 66 w 267"/>
                <a:gd name="T37" fmla="*/ 218 h 265"/>
                <a:gd name="T38" fmla="*/ 50 w 267"/>
                <a:gd name="T39" fmla="*/ 239 h 265"/>
                <a:gd name="T40" fmla="*/ 103 w 267"/>
                <a:gd name="T41" fmla="*/ 265 h 265"/>
                <a:gd name="T42" fmla="*/ 109 w 267"/>
                <a:gd name="T43" fmla="*/ 239 h 265"/>
                <a:gd name="T44" fmla="*/ 133 w 267"/>
                <a:gd name="T45" fmla="*/ 241 h 265"/>
                <a:gd name="T46" fmla="*/ 156 w 267"/>
                <a:gd name="T47" fmla="*/ 239 h 265"/>
                <a:gd name="T48" fmla="*/ 162 w 267"/>
                <a:gd name="T49" fmla="*/ 265 h 265"/>
                <a:gd name="T50" fmla="*/ 216 w 267"/>
                <a:gd name="T51" fmla="*/ 239 h 265"/>
                <a:gd name="T52" fmla="*/ 199 w 267"/>
                <a:gd name="T53" fmla="*/ 218 h 265"/>
                <a:gd name="T54" fmla="*/ 229 w 267"/>
                <a:gd name="T55" fmla="*/ 181 h 265"/>
                <a:gd name="T56" fmla="*/ 253 w 267"/>
                <a:gd name="T57" fmla="*/ 193 h 265"/>
                <a:gd name="T58" fmla="*/ 267 w 267"/>
                <a:gd name="T59" fmla="*/ 135 h 265"/>
                <a:gd name="T60" fmla="*/ 267 w 267"/>
                <a:gd name="T61" fmla="*/ 134 h 265"/>
                <a:gd name="T62" fmla="*/ 239 w 267"/>
                <a:gd name="T63" fmla="*/ 134 h 265"/>
                <a:gd name="T64" fmla="*/ 75 w 267"/>
                <a:gd name="T65" fmla="*/ 135 h 265"/>
                <a:gd name="T66" fmla="*/ 133 w 267"/>
                <a:gd name="T67" fmla="*/ 77 h 265"/>
                <a:gd name="T68" fmla="*/ 190 w 267"/>
                <a:gd name="T69" fmla="*/ 135 h 265"/>
                <a:gd name="T70" fmla="*/ 133 w 267"/>
                <a:gd name="T71" fmla="*/ 192 h 265"/>
                <a:gd name="T72" fmla="*/ 75 w 267"/>
                <a:gd name="T73" fmla="*/ 13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265">
                  <a:moveTo>
                    <a:pt x="239" y="134"/>
                  </a:moveTo>
                  <a:cubicBezTo>
                    <a:pt x="239" y="114"/>
                    <a:pt x="235" y="102"/>
                    <a:pt x="229" y="88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44" y="59"/>
                    <a:pt x="231" y="43"/>
                    <a:pt x="215" y="30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87" y="41"/>
                    <a:pt x="172" y="34"/>
                    <a:pt x="156" y="31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43" y="0"/>
                    <a:pt x="122" y="0"/>
                    <a:pt x="103" y="5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93" y="35"/>
                    <a:pt x="78" y="42"/>
                    <a:pt x="66" y="5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34" y="43"/>
                    <a:pt x="21" y="59"/>
                    <a:pt x="12" y="77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30" y="103"/>
                    <a:pt x="27" y="118"/>
                    <a:pt x="27" y="135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55"/>
                    <a:pt x="4" y="175"/>
                    <a:pt x="13" y="193"/>
                  </a:cubicBezTo>
                  <a:cubicBezTo>
                    <a:pt x="37" y="181"/>
                    <a:pt x="37" y="181"/>
                    <a:pt x="37" y="181"/>
                  </a:cubicBezTo>
                  <a:cubicBezTo>
                    <a:pt x="44" y="196"/>
                    <a:pt x="54" y="208"/>
                    <a:pt x="66" y="218"/>
                  </a:cubicBezTo>
                  <a:cubicBezTo>
                    <a:pt x="50" y="239"/>
                    <a:pt x="50" y="239"/>
                    <a:pt x="50" y="239"/>
                  </a:cubicBezTo>
                  <a:cubicBezTo>
                    <a:pt x="65" y="252"/>
                    <a:pt x="84" y="260"/>
                    <a:pt x="103" y="265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117" y="240"/>
                    <a:pt x="125" y="241"/>
                    <a:pt x="133" y="241"/>
                  </a:cubicBezTo>
                  <a:cubicBezTo>
                    <a:pt x="141" y="241"/>
                    <a:pt x="149" y="240"/>
                    <a:pt x="156" y="239"/>
                  </a:cubicBezTo>
                  <a:cubicBezTo>
                    <a:pt x="162" y="265"/>
                    <a:pt x="162" y="265"/>
                    <a:pt x="162" y="265"/>
                  </a:cubicBezTo>
                  <a:cubicBezTo>
                    <a:pt x="182" y="260"/>
                    <a:pt x="200" y="251"/>
                    <a:pt x="216" y="239"/>
                  </a:cubicBezTo>
                  <a:cubicBezTo>
                    <a:pt x="199" y="218"/>
                    <a:pt x="199" y="218"/>
                    <a:pt x="199" y="218"/>
                  </a:cubicBezTo>
                  <a:cubicBezTo>
                    <a:pt x="212" y="208"/>
                    <a:pt x="222" y="196"/>
                    <a:pt x="229" y="181"/>
                  </a:cubicBezTo>
                  <a:cubicBezTo>
                    <a:pt x="253" y="193"/>
                    <a:pt x="253" y="193"/>
                    <a:pt x="253" y="193"/>
                  </a:cubicBezTo>
                  <a:cubicBezTo>
                    <a:pt x="262" y="174"/>
                    <a:pt x="267" y="155"/>
                    <a:pt x="267" y="135"/>
                  </a:cubicBezTo>
                  <a:cubicBezTo>
                    <a:pt x="267" y="134"/>
                    <a:pt x="267" y="134"/>
                    <a:pt x="267" y="134"/>
                  </a:cubicBezTo>
                  <a:lnTo>
                    <a:pt x="239" y="134"/>
                  </a:lnTo>
                  <a:close/>
                  <a:moveTo>
                    <a:pt x="75" y="135"/>
                  </a:moveTo>
                  <a:cubicBezTo>
                    <a:pt x="75" y="103"/>
                    <a:pt x="101" y="77"/>
                    <a:pt x="133" y="77"/>
                  </a:cubicBezTo>
                  <a:cubicBezTo>
                    <a:pt x="164" y="77"/>
                    <a:pt x="190" y="103"/>
                    <a:pt x="190" y="135"/>
                  </a:cubicBezTo>
                  <a:cubicBezTo>
                    <a:pt x="190" y="166"/>
                    <a:pt x="164" y="192"/>
                    <a:pt x="133" y="192"/>
                  </a:cubicBezTo>
                  <a:cubicBezTo>
                    <a:pt x="101" y="192"/>
                    <a:pt x="75" y="166"/>
                    <a:pt x="75" y="13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şḻïďê-Freeform 6"/>
            <p:cNvSpPr/>
            <p:nvPr/>
          </p:nvSpPr>
          <p:spPr bwMode="auto">
            <a:xfrm>
              <a:off x="10795251" y="3935827"/>
              <a:ext cx="573266" cy="138871"/>
            </a:xfrm>
            <a:custGeom>
              <a:avLst/>
              <a:gdLst>
                <a:gd name="T0" fmla="*/ 677 w 677"/>
                <a:gd name="T1" fmla="*/ 142 h 164"/>
                <a:gd name="T2" fmla="*/ 672 w 677"/>
                <a:gd name="T3" fmla="*/ 0 h 164"/>
                <a:gd name="T4" fmla="*/ 0 w 677"/>
                <a:gd name="T5" fmla="*/ 22 h 164"/>
                <a:gd name="T6" fmla="*/ 5 w 677"/>
                <a:gd name="T7" fmla="*/ 164 h 164"/>
                <a:gd name="T8" fmla="*/ 677 w 677"/>
                <a:gd name="T9" fmla="*/ 14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7" h="164">
                  <a:moveTo>
                    <a:pt x="677" y="142"/>
                  </a:moveTo>
                  <a:lnTo>
                    <a:pt x="672" y="0"/>
                  </a:lnTo>
                  <a:lnTo>
                    <a:pt x="0" y="22"/>
                  </a:lnTo>
                  <a:lnTo>
                    <a:pt x="5" y="164"/>
                  </a:lnTo>
                  <a:lnTo>
                    <a:pt x="677" y="1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şḻïďê-Freeform 7"/>
            <p:cNvSpPr/>
            <p:nvPr/>
          </p:nvSpPr>
          <p:spPr bwMode="auto">
            <a:xfrm>
              <a:off x="10801178" y="4112803"/>
              <a:ext cx="300605" cy="138024"/>
            </a:xfrm>
            <a:custGeom>
              <a:avLst/>
              <a:gdLst>
                <a:gd name="T0" fmla="*/ 355 w 355"/>
                <a:gd name="T1" fmla="*/ 151 h 163"/>
                <a:gd name="T2" fmla="*/ 350 w 355"/>
                <a:gd name="T3" fmla="*/ 0 h 163"/>
                <a:gd name="T4" fmla="*/ 0 w 355"/>
                <a:gd name="T5" fmla="*/ 11 h 163"/>
                <a:gd name="T6" fmla="*/ 5 w 355"/>
                <a:gd name="T7" fmla="*/ 163 h 163"/>
                <a:gd name="T8" fmla="*/ 355 w 355"/>
                <a:gd name="T9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163">
                  <a:moveTo>
                    <a:pt x="355" y="151"/>
                  </a:moveTo>
                  <a:lnTo>
                    <a:pt x="350" y="0"/>
                  </a:lnTo>
                  <a:lnTo>
                    <a:pt x="0" y="11"/>
                  </a:lnTo>
                  <a:lnTo>
                    <a:pt x="5" y="163"/>
                  </a:lnTo>
                  <a:lnTo>
                    <a:pt x="355" y="15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şḻïďê-Freeform 8"/>
            <p:cNvSpPr/>
            <p:nvPr/>
          </p:nvSpPr>
          <p:spPr bwMode="auto">
            <a:xfrm>
              <a:off x="10807105" y="4284698"/>
              <a:ext cx="451330" cy="133790"/>
            </a:xfrm>
            <a:custGeom>
              <a:avLst/>
              <a:gdLst>
                <a:gd name="T0" fmla="*/ 528 w 533"/>
                <a:gd name="T1" fmla="*/ 0 h 158"/>
                <a:gd name="T2" fmla="*/ 0 w 533"/>
                <a:gd name="T3" fmla="*/ 17 h 158"/>
                <a:gd name="T4" fmla="*/ 3 w 533"/>
                <a:gd name="T5" fmla="*/ 158 h 158"/>
                <a:gd name="T6" fmla="*/ 533 w 533"/>
                <a:gd name="T7" fmla="*/ 142 h 158"/>
                <a:gd name="T8" fmla="*/ 528 w 53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158">
                  <a:moveTo>
                    <a:pt x="528" y="0"/>
                  </a:moveTo>
                  <a:lnTo>
                    <a:pt x="0" y="17"/>
                  </a:lnTo>
                  <a:lnTo>
                    <a:pt x="3" y="158"/>
                  </a:lnTo>
                  <a:lnTo>
                    <a:pt x="533" y="142"/>
                  </a:lnTo>
                  <a:lnTo>
                    <a:pt x="52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şḻïďê-Freeform 9"/>
            <p:cNvSpPr/>
            <p:nvPr/>
          </p:nvSpPr>
          <p:spPr bwMode="auto">
            <a:xfrm>
              <a:off x="10727509" y="3807964"/>
              <a:ext cx="626613" cy="636774"/>
            </a:xfrm>
            <a:custGeom>
              <a:avLst/>
              <a:gdLst>
                <a:gd name="T0" fmla="*/ 92 w 740"/>
                <a:gd name="T1" fmla="*/ 523 h 752"/>
                <a:gd name="T2" fmla="*/ 87 w 740"/>
                <a:gd name="T3" fmla="*/ 371 h 752"/>
                <a:gd name="T4" fmla="*/ 85 w 740"/>
                <a:gd name="T5" fmla="*/ 315 h 752"/>
                <a:gd name="T6" fmla="*/ 80 w 740"/>
                <a:gd name="T7" fmla="*/ 173 h 752"/>
                <a:gd name="T8" fmla="*/ 78 w 740"/>
                <a:gd name="T9" fmla="*/ 97 h 752"/>
                <a:gd name="T10" fmla="*/ 740 w 740"/>
                <a:gd name="T11" fmla="*/ 76 h 752"/>
                <a:gd name="T12" fmla="*/ 738 w 740"/>
                <a:gd name="T13" fmla="*/ 0 h 752"/>
                <a:gd name="T14" fmla="*/ 61 w 740"/>
                <a:gd name="T15" fmla="*/ 21 h 752"/>
                <a:gd name="T16" fmla="*/ 0 w 740"/>
                <a:gd name="T17" fmla="*/ 24 h 752"/>
                <a:gd name="T18" fmla="*/ 23 w 740"/>
                <a:gd name="T19" fmla="*/ 752 h 752"/>
                <a:gd name="T20" fmla="*/ 99 w 740"/>
                <a:gd name="T21" fmla="*/ 750 h 752"/>
                <a:gd name="T22" fmla="*/ 97 w 740"/>
                <a:gd name="T23" fmla="*/ 721 h 752"/>
                <a:gd name="T24" fmla="*/ 94 w 740"/>
                <a:gd name="T25" fmla="*/ 580 h 752"/>
                <a:gd name="T26" fmla="*/ 92 w 740"/>
                <a:gd name="T27" fmla="*/ 523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0" h="752">
                  <a:moveTo>
                    <a:pt x="92" y="523"/>
                  </a:moveTo>
                  <a:lnTo>
                    <a:pt x="87" y="371"/>
                  </a:lnTo>
                  <a:lnTo>
                    <a:pt x="85" y="315"/>
                  </a:lnTo>
                  <a:lnTo>
                    <a:pt x="80" y="173"/>
                  </a:lnTo>
                  <a:lnTo>
                    <a:pt x="78" y="97"/>
                  </a:lnTo>
                  <a:lnTo>
                    <a:pt x="740" y="76"/>
                  </a:lnTo>
                  <a:lnTo>
                    <a:pt x="738" y="0"/>
                  </a:lnTo>
                  <a:lnTo>
                    <a:pt x="61" y="21"/>
                  </a:lnTo>
                  <a:lnTo>
                    <a:pt x="0" y="24"/>
                  </a:lnTo>
                  <a:lnTo>
                    <a:pt x="23" y="752"/>
                  </a:lnTo>
                  <a:lnTo>
                    <a:pt x="99" y="750"/>
                  </a:lnTo>
                  <a:lnTo>
                    <a:pt x="97" y="721"/>
                  </a:lnTo>
                  <a:lnTo>
                    <a:pt x="94" y="580"/>
                  </a:lnTo>
                  <a:lnTo>
                    <a:pt x="92" y="5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şḻïďê-Freeform 10"/>
            <p:cNvSpPr/>
            <p:nvPr/>
          </p:nvSpPr>
          <p:spPr bwMode="auto">
            <a:xfrm>
              <a:off x="10118678" y="1817199"/>
              <a:ext cx="358185" cy="464032"/>
            </a:xfrm>
            <a:custGeom>
              <a:avLst/>
              <a:gdLst>
                <a:gd name="T0" fmla="*/ 179 w 179"/>
                <a:gd name="T1" fmla="*/ 134 h 232"/>
                <a:gd name="T2" fmla="*/ 140 w 179"/>
                <a:gd name="T3" fmla="*/ 119 h 232"/>
                <a:gd name="T4" fmla="*/ 138 w 179"/>
                <a:gd name="T5" fmla="*/ 24 h 232"/>
                <a:gd name="T6" fmla="*/ 109 w 179"/>
                <a:gd name="T7" fmla="*/ 31 h 232"/>
                <a:gd name="T8" fmla="*/ 91 w 179"/>
                <a:gd name="T9" fmla="*/ 95 h 232"/>
                <a:gd name="T10" fmla="*/ 26 w 179"/>
                <a:gd name="T11" fmla="*/ 90 h 232"/>
                <a:gd name="T12" fmla="*/ 18 w 179"/>
                <a:gd name="T13" fmla="*/ 120 h 232"/>
                <a:gd name="T14" fmla="*/ 16 w 179"/>
                <a:gd name="T15" fmla="*/ 152 h 232"/>
                <a:gd name="T16" fmla="*/ 17 w 179"/>
                <a:gd name="T17" fmla="*/ 185 h 232"/>
                <a:gd name="T18" fmla="*/ 34 w 179"/>
                <a:gd name="T19" fmla="*/ 219 h 232"/>
                <a:gd name="T20" fmla="*/ 131 w 179"/>
                <a:gd name="T21" fmla="*/ 211 h 232"/>
                <a:gd name="T22" fmla="*/ 175 w 179"/>
                <a:gd name="T23" fmla="*/ 207 h 232"/>
                <a:gd name="T24" fmla="*/ 179 w 179"/>
                <a:gd name="T25" fmla="*/ 13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9" h="232">
                  <a:moveTo>
                    <a:pt x="179" y="134"/>
                  </a:moveTo>
                  <a:cubicBezTo>
                    <a:pt x="164" y="133"/>
                    <a:pt x="150" y="129"/>
                    <a:pt x="140" y="119"/>
                  </a:cubicBezTo>
                  <a:cubicBezTo>
                    <a:pt x="123" y="102"/>
                    <a:pt x="132" y="47"/>
                    <a:pt x="138" y="24"/>
                  </a:cubicBezTo>
                  <a:cubicBezTo>
                    <a:pt x="145" y="0"/>
                    <a:pt x="121" y="1"/>
                    <a:pt x="109" y="31"/>
                  </a:cubicBezTo>
                  <a:cubicBezTo>
                    <a:pt x="97" y="61"/>
                    <a:pt x="91" y="95"/>
                    <a:pt x="91" y="95"/>
                  </a:cubicBezTo>
                  <a:cubicBezTo>
                    <a:pt x="91" y="95"/>
                    <a:pt x="36" y="89"/>
                    <a:pt x="26" y="90"/>
                  </a:cubicBezTo>
                  <a:cubicBezTo>
                    <a:pt x="17" y="91"/>
                    <a:pt x="10" y="105"/>
                    <a:pt x="18" y="120"/>
                  </a:cubicBezTo>
                  <a:cubicBezTo>
                    <a:pt x="23" y="131"/>
                    <a:pt x="7" y="134"/>
                    <a:pt x="16" y="152"/>
                  </a:cubicBezTo>
                  <a:cubicBezTo>
                    <a:pt x="19" y="158"/>
                    <a:pt x="2" y="166"/>
                    <a:pt x="17" y="185"/>
                  </a:cubicBezTo>
                  <a:cubicBezTo>
                    <a:pt x="22" y="192"/>
                    <a:pt x="0" y="207"/>
                    <a:pt x="34" y="219"/>
                  </a:cubicBezTo>
                  <a:cubicBezTo>
                    <a:pt x="68" y="232"/>
                    <a:pt x="116" y="221"/>
                    <a:pt x="131" y="211"/>
                  </a:cubicBezTo>
                  <a:cubicBezTo>
                    <a:pt x="144" y="202"/>
                    <a:pt x="159" y="205"/>
                    <a:pt x="175" y="207"/>
                  </a:cubicBezTo>
                  <a:lnTo>
                    <a:pt x="179" y="1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şḻïďê-Freeform 11"/>
            <p:cNvSpPr/>
            <p:nvPr/>
          </p:nvSpPr>
          <p:spPr bwMode="auto">
            <a:xfrm>
              <a:off x="9439566" y="4957883"/>
              <a:ext cx="638467" cy="897580"/>
            </a:xfrm>
            <a:custGeom>
              <a:avLst/>
              <a:gdLst>
                <a:gd name="T0" fmla="*/ 32 w 319"/>
                <a:gd name="T1" fmla="*/ 250 h 448"/>
                <a:gd name="T2" fmla="*/ 81 w 319"/>
                <a:gd name="T3" fmla="*/ 416 h 448"/>
                <a:gd name="T4" fmla="*/ 247 w 319"/>
                <a:gd name="T5" fmla="*/ 365 h 448"/>
                <a:gd name="T6" fmla="*/ 226 w 319"/>
                <a:gd name="T7" fmla="*/ 222 h 448"/>
                <a:gd name="T8" fmla="*/ 256 w 319"/>
                <a:gd name="T9" fmla="*/ 173 h 448"/>
                <a:gd name="T10" fmla="*/ 246 w 319"/>
                <a:gd name="T11" fmla="*/ 117 h 448"/>
                <a:gd name="T12" fmla="*/ 305 w 319"/>
                <a:gd name="T13" fmla="*/ 79 h 448"/>
                <a:gd name="T14" fmla="*/ 295 w 319"/>
                <a:gd name="T15" fmla="*/ 12 h 448"/>
                <a:gd name="T16" fmla="*/ 234 w 319"/>
                <a:gd name="T17" fmla="*/ 46 h 448"/>
                <a:gd name="T18" fmla="*/ 159 w 319"/>
                <a:gd name="T19" fmla="*/ 188 h 448"/>
                <a:gd name="T20" fmla="*/ 32 w 319"/>
                <a:gd name="T21" fmla="*/ 250 h 448"/>
                <a:gd name="T22" fmla="*/ 101 w 319"/>
                <a:gd name="T23" fmla="*/ 376 h 448"/>
                <a:gd name="T24" fmla="*/ 89 w 319"/>
                <a:gd name="T25" fmla="*/ 336 h 448"/>
                <a:gd name="T26" fmla="*/ 128 w 319"/>
                <a:gd name="T27" fmla="*/ 324 h 448"/>
                <a:gd name="T28" fmla="*/ 141 w 319"/>
                <a:gd name="T29" fmla="*/ 364 h 448"/>
                <a:gd name="T30" fmla="*/ 101 w 319"/>
                <a:gd name="T31" fmla="*/ 376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9" h="448">
                  <a:moveTo>
                    <a:pt x="32" y="250"/>
                  </a:moveTo>
                  <a:cubicBezTo>
                    <a:pt x="0" y="310"/>
                    <a:pt x="21" y="384"/>
                    <a:pt x="81" y="416"/>
                  </a:cubicBezTo>
                  <a:cubicBezTo>
                    <a:pt x="141" y="448"/>
                    <a:pt x="215" y="425"/>
                    <a:pt x="247" y="365"/>
                  </a:cubicBezTo>
                  <a:cubicBezTo>
                    <a:pt x="272" y="317"/>
                    <a:pt x="262" y="259"/>
                    <a:pt x="226" y="222"/>
                  </a:cubicBezTo>
                  <a:cubicBezTo>
                    <a:pt x="238" y="203"/>
                    <a:pt x="251" y="182"/>
                    <a:pt x="256" y="173"/>
                  </a:cubicBezTo>
                  <a:cubicBezTo>
                    <a:pt x="265" y="156"/>
                    <a:pt x="240" y="130"/>
                    <a:pt x="246" y="117"/>
                  </a:cubicBezTo>
                  <a:cubicBezTo>
                    <a:pt x="253" y="104"/>
                    <a:pt x="298" y="92"/>
                    <a:pt x="305" y="79"/>
                  </a:cubicBezTo>
                  <a:cubicBezTo>
                    <a:pt x="312" y="66"/>
                    <a:pt x="319" y="25"/>
                    <a:pt x="295" y="12"/>
                  </a:cubicBezTo>
                  <a:cubicBezTo>
                    <a:pt x="272" y="0"/>
                    <a:pt x="234" y="46"/>
                    <a:pt x="234" y="46"/>
                  </a:cubicBezTo>
                  <a:cubicBezTo>
                    <a:pt x="159" y="188"/>
                    <a:pt x="159" y="188"/>
                    <a:pt x="159" y="188"/>
                  </a:cubicBezTo>
                  <a:cubicBezTo>
                    <a:pt x="106" y="180"/>
                    <a:pt x="56" y="204"/>
                    <a:pt x="32" y="250"/>
                  </a:cubicBezTo>
                  <a:close/>
                  <a:moveTo>
                    <a:pt x="101" y="376"/>
                  </a:moveTo>
                  <a:cubicBezTo>
                    <a:pt x="86" y="369"/>
                    <a:pt x="81" y="351"/>
                    <a:pt x="89" y="336"/>
                  </a:cubicBezTo>
                  <a:cubicBezTo>
                    <a:pt x="96" y="322"/>
                    <a:pt x="114" y="317"/>
                    <a:pt x="128" y="324"/>
                  </a:cubicBezTo>
                  <a:cubicBezTo>
                    <a:pt x="143" y="332"/>
                    <a:pt x="148" y="350"/>
                    <a:pt x="141" y="364"/>
                  </a:cubicBezTo>
                  <a:cubicBezTo>
                    <a:pt x="133" y="378"/>
                    <a:pt x="115" y="384"/>
                    <a:pt x="101" y="37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ślíḋè-Freeform 12"/>
            <p:cNvSpPr/>
            <p:nvPr/>
          </p:nvSpPr>
          <p:spPr bwMode="auto">
            <a:xfrm>
              <a:off x="8698639" y="5166189"/>
              <a:ext cx="953467" cy="828992"/>
            </a:xfrm>
            <a:custGeom>
              <a:avLst/>
              <a:gdLst>
                <a:gd name="T0" fmla="*/ 31 w 476"/>
                <a:gd name="T1" fmla="*/ 202 h 414"/>
                <a:gd name="T2" fmla="*/ 17 w 476"/>
                <a:gd name="T3" fmla="*/ 127 h 414"/>
                <a:gd name="T4" fmla="*/ 82 w 476"/>
                <a:gd name="T5" fmla="*/ 31 h 414"/>
                <a:gd name="T6" fmla="*/ 156 w 476"/>
                <a:gd name="T7" fmla="*/ 16 h 414"/>
                <a:gd name="T8" fmla="*/ 445 w 476"/>
                <a:gd name="T9" fmla="*/ 212 h 414"/>
                <a:gd name="T10" fmla="*/ 459 w 476"/>
                <a:gd name="T11" fmla="*/ 287 h 414"/>
                <a:gd name="T12" fmla="*/ 394 w 476"/>
                <a:gd name="T13" fmla="*/ 383 h 414"/>
                <a:gd name="T14" fmla="*/ 320 w 476"/>
                <a:gd name="T15" fmla="*/ 398 h 414"/>
                <a:gd name="T16" fmla="*/ 31 w 476"/>
                <a:gd name="T17" fmla="*/ 20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6" h="414">
                  <a:moveTo>
                    <a:pt x="31" y="202"/>
                  </a:moveTo>
                  <a:cubicBezTo>
                    <a:pt x="6" y="185"/>
                    <a:pt x="0" y="152"/>
                    <a:pt x="17" y="127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99" y="6"/>
                    <a:pt x="132" y="0"/>
                    <a:pt x="156" y="16"/>
                  </a:cubicBezTo>
                  <a:cubicBezTo>
                    <a:pt x="445" y="212"/>
                    <a:pt x="445" y="212"/>
                    <a:pt x="445" y="212"/>
                  </a:cubicBezTo>
                  <a:cubicBezTo>
                    <a:pt x="470" y="229"/>
                    <a:pt x="476" y="262"/>
                    <a:pt x="459" y="287"/>
                  </a:cubicBezTo>
                  <a:cubicBezTo>
                    <a:pt x="394" y="383"/>
                    <a:pt x="394" y="383"/>
                    <a:pt x="394" y="383"/>
                  </a:cubicBezTo>
                  <a:cubicBezTo>
                    <a:pt x="377" y="408"/>
                    <a:pt x="344" y="414"/>
                    <a:pt x="320" y="398"/>
                  </a:cubicBezTo>
                  <a:cubicBezTo>
                    <a:pt x="31" y="202"/>
                    <a:pt x="31" y="202"/>
                    <a:pt x="31" y="202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ślíḋè-Freeform 13"/>
            <p:cNvSpPr/>
            <p:nvPr/>
          </p:nvSpPr>
          <p:spPr bwMode="auto">
            <a:xfrm>
              <a:off x="8842590" y="5272036"/>
              <a:ext cx="690967" cy="623226"/>
            </a:xfrm>
            <a:custGeom>
              <a:avLst/>
              <a:gdLst>
                <a:gd name="T0" fmla="*/ 0 w 816"/>
                <a:gd name="T1" fmla="*/ 338 h 736"/>
                <a:gd name="T2" fmla="*/ 227 w 816"/>
                <a:gd name="T3" fmla="*/ 0 h 736"/>
                <a:gd name="T4" fmla="*/ 816 w 816"/>
                <a:gd name="T5" fmla="*/ 400 h 736"/>
                <a:gd name="T6" fmla="*/ 587 w 816"/>
                <a:gd name="T7" fmla="*/ 736 h 736"/>
                <a:gd name="T8" fmla="*/ 0 w 816"/>
                <a:gd name="T9" fmla="*/ 338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736">
                  <a:moveTo>
                    <a:pt x="0" y="338"/>
                  </a:moveTo>
                  <a:lnTo>
                    <a:pt x="227" y="0"/>
                  </a:lnTo>
                  <a:lnTo>
                    <a:pt x="816" y="400"/>
                  </a:lnTo>
                  <a:lnTo>
                    <a:pt x="587" y="736"/>
                  </a:lnTo>
                  <a:lnTo>
                    <a:pt x="0" y="33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ślíḋè-Freeform 14"/>
            <p:cNvSpPr/>
            <p:nvPr/>
          </p:nvSpPr>
          <p:spPr bwMode="auto">
            <a:xfrm>
              <a:off x="8842590" y="5272036"/>
              <a:ext cx="690967" cy="623226"/>
            </a:xfrm>
            <a:custGeom>
              <a:avLst/>
              <a:gdLst>
                <a:gd name="T0" fmla="*/ 0 w 816"/>
                <a:gd name="T1" fmla="*/ 338 h 736"/>
                <a:gd name="T2" fmla="*/ 227 w 816"/>
                <a:gd name="T3" fmla="*/ 0 h 736"/>
                <a:gd name="T4" fmla="*/ 816 w 816"/>
                <a:gd name="T5" fmla="*/ 400 h 736"/>
                <a:gd name="T6" fmla="*/ 587 w 816"/>
                <a:gd name="T7" fmla="*/ 736 h 736"/>
                <a:gd name="T8" fmla="*/ 0 w 816"/>
                <a:gd name="T9" fmla="*/ 338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736">
                  <a:moveTo>
                    <a:pt x="0" y="338"/>
                  </a:moveTo>
                  <a:lnTo>
                    <a:pt x="227" y="0"/>
                  </a:lnTo>
                  <a:lnTo>
                    <a:pt x="816" y="400"/>
                  </a:lnTo>
                  <a:lnTo>
                    <a:pt x="587" y="736"/>
                  </a:lnTo>
                  <a:lnTo>
                    <a:pt x="0" y="33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íślíḋè-Freeform 15"/>
            <p:cNvSpPr/>
            <p:nvPr/>
          </p:nvSpPr>
          <p:spPr bwMode="auto">
            <a:xfrm>
              <a:off x="8842590" y="5267802"/>
              <a:ext cx="500443" cy="629153"/>
            </a:xfrm>
            <a:custGeom>
              <a:avLst/>
              <a:gdLst>
                <a:gd name="T0" fmla="*/ 589 w 591"/>
                <a:gd name="T1" fmla="*/ 739 h 743"/>
                <a:gd name="T2" fmla="*/ 587 w 591"/>
                <a:gd name="T3" fmla="*/ 741 h 743"/>
                <a:gd name="T4" fmla="*/ 591 w 591"/>
                <a:gd name="T5" fmla="*/ 743 h 743"/>
                <a:gd name="T6" fmla="*/ 589 w 591"/>
                <a:gd name="T7" fmla="*/ 739 h 743"/>
                <a:gd name="T8" fmla="*/ 232 w 591"/>
                <a:gd name="T9" fmla="*/ 0 h 743"/>
                <a:gd name="T10" fmla="*/ 0 w 591"/>
                <a:gd name="T11" fmla="*/ 343 h 743"/>
                <a:gd name="T12" fmla="*/ 227 w 591"/>
                <a:gd name="T13" fmla="*/ 5 h 743"/>
                <a:gd name="T14" fmla="*/ 237 w 591"/>
                <a:gd name="T15" fmla="*/ 12 h 743"/>
                <a:gd name="T16" fmla="*/ 232 w 591"/>
                <a:gd name="T17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1" h="743">
                  <a:moveTo>
                    <a:pt x="589" y="739"/>
                  </a:moveTo>
                  <a:lnTo>
                    <a:pt x="587" y="741"/>
                  </a:lnTo>
                  <a:lnTo>
                    <a:pt x="591" y="743"/>
                  </a:lnTo>
                  <a:lnTo>
                    <a:pt x="589" y="739"/>
                  </a:lnTo>
                  <a:close/>
                  <a:moveTo>
                    <a:pt x="232" y="0"/>
                  </a:moveTo>
                  <a:lnTo>
                    <a:pt x="0" y="343"/>
                  </a:lnTo>
                  <a:lnTo>
                    <a:pt x="227" y="5"/>
                  </a:lnTo>
                  <a:lnTo>
                    <a:pt x="237" y="12"/>
                  </a:lnTo>
                  <a:lnTo>
                    <a:pt x="23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ślíḋè-Freeform 16"/>
            <p:cNvSpPr/>
            <p:nvPr/>
          </p:nvSpPr>
          <p:spPr bwMode="auto">
            <a:xfrm>
              <a:off x="8842590" y="5267802"/>
              <a:ext cx="500443" cy="629153"/>
            </a:xfrm>
            <a:custGeom>
              <a:avLst/>
              <a:gdLst>
                <a:gd name="T0" fmla="*/ 589 w 591"/>
                <a:gd name="T1" fmla="*/ 739 h 743"/>
                <a:gd name="T2" fmla="*/ 587 w 591"/>
                <a:gd name="T3" fmla="*/ 741 h 743"/>
                <a:gd name="T4" fmla="*/ 591 w 591"/>
                <a:gd name="T5" fmla="*/ 743 h 743"/>
                <a:gd name="T6" fmla="*/ 589 w 591"/>
                <a:gd name="T7" fmla="*/ 739 h 743"/>
                <a:gd name="T8" fmla="*/ 232 w 591"/>
                <a:gd name="T9" fmla="*/ 0 h 743"/>
                <a:gd name="T10" fmla="*/ 0 w 591"/>
                <a:gd name="T11" fmla="*/ 343 h 743"/>
                <a:gd name="T12" fmla="*/ 227 w 591"/>
                <a:gd name="T13" fmla="*/ 5 h 743"/>
                <a:gd name="T14" fmla="*/ 237 w 591"/>
                <a:gd name="T15" fmla="*/ 12 h 743"/>
                <a:gd name="T16" fmla="*/ 232 w 591"/>
                <a:gd name="T17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1" h="743">
                  <a:moveTo>
                    <a:pt x="589" y="739"/>
                  </a:moveTo>
                  <a:lnTo>
                    <a:pt x="587" y="741"/>
                  </a:lnTo>
                  <a:lnTo>
                    <a:pt x="591" y="743"/>
                  </a:lnTo>
                  <a:lnTo>
                    <a:pt x="589" y="739"/>
                  </a:lnTo>
                  <a:moveTo>
                    <a:pt x="232" y="0"/>
                  </a:moveTo>
                  <a:lnTo>
                    <a:pt x="0" y="343"/>
                  </a:lnTo>
                  <a:lnTo>
                    <a:pt x="227" y="5"/>
                  </a:lnTo>
                  <a:lnTo>
                    <a:pt x="237" y="12"/>
                  </a:lnTo>
                  <a:lnTo>
                    <a:pt x="232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íślíḋè-Freeform 17"/>
            <p:cNvSpPr/>
            <p:nvPr/>
          </p:nvSpPr>
          <p:spPr bwMode="auto">
            <a:xfrm>
              <a:off x="8842590" y="5272036"/>
              <a:ext cx="498750" cy="623226"/>
            </a:xfrm>
            <a:custGeom>
              <a:avLst/>
              <a:gdLst>
                <a:gd name="T0" fmla="*/ 227 w 589"/>
                <a:gd name="T1" fmla="*/ 0 h 736"/>
                <a:gd name="T2" fmla="*/ 0 w 589"/>
                <a:gd name="T3" fmla="*/ 338 h 736"/>
                <a:gd name="T4" fmla="*/ 587 w 589"/>
                <a:gd name="T5" fmla="*/ 736 h 736"/>
                <a:gd name="T6" fmla="*/ 589 w 589"/>
                <a:gd name="T7" fmla="*/ 734 h 736"/>
                <a:gd name="T8" fmla="*/ 237 w 589"/>
                <a:gd name="T9" fmla="*/ 7 h 736"/>
                <a:gd name="T10" fmla="*/ 227 w 589"/>
                <a:gd name="T11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9" h="736">
                  <a:moveTo>
                    <a:pt x="227" y="0"/>
                  </a:moveTo>
                  <a:lnTo>
                    <a:pt x="0" y="338"/>
                  </a:lnTo>
                  <a:lnTo>
                    <a:pt x="587" y="736"/>
                  </a:lnTo>
                  <a:lnTo>
                    <a:pt x="589" y="734"/>
                  </a:lnTo>
                  <a:lnTo>
                    <a:pt x="237" y="7"/>
                  </a:lnTo>
                  <a:lnTo>
                    <a:pt x="22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ślíḋè-Freeform 18"/>
            <p:cNvSpPr/>
            <p:nvPr/>
          </p:nvSpPr>
          <p:spPr bwMode="auto">
            <a:xfrm>
              <a:off x="8842590" y="5272036"/>
              <a:ext cx="498750" cy="623226"/>
            </a:xfrm>
            <a:custGeom>
              <a:avLst/>
              <a:gdLst>
                <a:gd name="T0" fmla="*/ 227 w 589"/>
                <a:gd name="T1" fmla="*/ 0 h 736"/>
                <a:gd name="T2" fmla="*/ 0 w 589"/>
                <a:gd name="T3" fmla="*/ 338 h 736"/>
                <a:gd name="T4" fmla="*/ 587 w 589"/>
                <a:gd name="T5" fmla="*/ 736 h 736"/>
                <a:gd name="T6" fmla="*/ 589 w 589"/>
                <a:gd name="T7" fmla="*/ 734 h 736"/>
                <a:gd name="T8" fmla="*/ 237 w 589"/>
                <a:gd name="T9" fmla="*/ 7 h 736"/>
                <a:gd name="T10" fmla="*/ 227 w 589"/>
                <a:gd name="T11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9" h="736">
                  <a:moveTo>
                    <a:pt x="227" y="0"/>
                  </a:moveTo>
                  <a:lnTo>
                    <a:pt x="0" y="338"/>
                  </a:lnTo>
                  <a:lnTo>
                    <a:pt x="587" y="736"/>
                  </a:lnTo>
                  <a:lnTo>
                    <a:pt x="589" y="734"/>
                  </a:lnTo>
                  <a:lnTo>
                    <a:pt x="237" y="7"/>
                  </a:lnTo>
                  <a:lnTo>
                    <a:pt x="227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ślíḋè-Freeform 19"/>
            <p:cNvSpPr/>
            <p:nvPr/>
          </p:nvSpPr>
          <p:spPr bwMode="auto">
            <a:xfrm>
              <a:off x="8812953" y="5318609"/>
              <a:ext cx="113468" cy="113468"/>
            </a:xfrm>
            <a:custGeom>
              <a:avLst/>
              <a:gdLst>
                <a:gd name="T0" fmla="*/ 43 w 57"/>
                <a:gd name="T1" fmla="*/ 8 h 57"/>
                <a:gd name="T2" fmla="*/ 50 w 57"/>
                <a:gd name="T3" fmla="*/ 43 h 57"/>
                <a:gd name="T4" fmla="*/ 15 w 57"/>
                <a:gd name="T5" fmla="*/ 49 h 57"/>
                <a:gd name="T6" fmla="*/ 8 w 57"/>
                <a:gd name="T7" fmla="*/ 15 h 57"/>
                <a:gd name="T8" fmla="*/ 43 w 57"/>
                <a:gd name="T9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3" y="8"/>
                  </a:moveTo>
                  <a:cubicBezTo>
                    <a:pt x="54" y="16"/>
                    <a:pt x="57" y="31"/>
                    <a:pt x="50" y="43"/>
                  </a:cubicBezTo>
                  <a:cubicBezTo>
                    <a:pt x="42" y="54"/>
                    <a:pt x="26" y="57"/>
                    <a:pt x="15" y="49"/>
                  </a:cubicBezTo>
                  <a:cubicBezTo>
                    <a:pt x="3" y="42"/>
                    <a:pt x="0" y="26"/>
                    <a:pt x="8" y="15"/>
                  </a:cubicBezTo>
                  <a:cubicBezTo>
                    <a:pt x="16" y="3"/>
                    <a:pt x="31" y="0"/>
                    <a:pt x="43" y="8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ślíḋè-Freeform 20"/>
            <p:cNvSpPr/>
            <p:nvPr/>
          </p:nvSpPr>
          <p:spPr bwMode="auto">
            <a:xfrm>
              <a:off x="9419243" y="5700504"/>
              <a:ext cx="136331" cy="182903"/>
            </a:xfrm>
            <a:custGeom>
              <a:avLst/>
              <a:gdLst>
                <a:gd name="T0" fmla="*/ 4 w 68"/>
                <a:gd name="T1" fmla="*/ 88 h 91"/>
                <a:gd name="T2" fmla="*/ 2 w 68"/>
                <a:gd name="T3" fmla="*/ 78 h 91"/>
                <a:gd name="T4" fmla="*/ 52 w 68"/>
                <a:gd name="T5" fmla="*/ 4 h 91"/>
                <a:gd name="T6" fmla="*/ 62 w 68"/>
                <a:gd name="T7" fmla="*/ 2 h 91"/>
                <a:gd name="T8" fmla="*/ 64 w 68"/>
                <a:gd name="T9" fmla="*/ 3 h 91"/>
                <a:gd name="T10" fmla="*/ 65 w 68"/>
                <a:gd name="T11" fmla="*/ 13 h 91"/>
                <a:gd name="T12" fmla="*/ 15 w 68"/>
                <a:gd name="T13" fmla="*/ 87 h 91"/>
                <a:gd name="T14" fmla="*/ 5 w 68"/>
                <a:gd name="T15" fmla="*/ 89 h 91"/>
                <a:gd name="T16" fmla="*/ 4 w 68"/>
                <a:gd name="T17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91">
                  <a:moveTo>
                    <a:pt x="4" y="88"/>
                  </a:moveTo>
                  <a:cubicBezTo>
                    <a:pt x="0" y="86"/>
                    <a:pt x="0" y="81"/>
                    <a:pt x="2" y="78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4" y="1"/>
                    <a:pt x="59" y="0"/>
                    <a:pt x="62" y="2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7" y="5"/>
                    <a:pt x="68" y="9"/>
                    <a:pt x="65" y="13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3" y="90"/>
                    <a:pt x="8" y="91"/>
                    <a:pt x="5" y="89"/>
                  </a:cubicBezTo>
                  <a:lnTo>
                    <a:pt x="4" y="8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ślíḋè-Freeform 22"/>
            <p:cNvSpPr/>
            <p:nvPr/>
          </p:nvSpPr>
          <p:spPr bwMode="auto">
            <a:xfrm>
              <a:off x="7919607" y="4603085"/>
              <a:ext cx="889112" cy="1019516"/>
            </a:xfrm>
            <a:custGeom>
              <a:avLst/>
              <a:gdLst>
                <a:gd name="T0" fmla="*/ 52 w 444"/>
                <a:gd name="T1" fmla="*/ 392 h 509"/>
                <a:gd name="T2" fmla="*/ 248 w 444"/>
                <a:gd name="T3" fmla="*/ 473 h 509"/>
                <a:gd name="T4" fmla="*/ 245 w 444"/>
                <a:gd name="T5" fmla="*/ 481 h 509"/>
                <a:gd name="T6" fmla="*/ 238 w 444"/>
                <a:gd name="T7" fmla="*/ 491 h 509"/>
                <a:gd name="T8" fmla="*/ 280 w 444"/>
                <a:gd name="T9" fmla="*/ 509 h 509"/>
                <a:gd name="T10" fmla="*/ 444 w 444"/>
                <a:gd name="T11" fmla="*/ 117 h 509"/>
                <a:gd name="T12" fmla="*/ 163 w 444"/>
                <a:gd name="T13" fmla="*/ 0 h 509"/>
                <a:gd name="T14" fmla="*/ 0 w 444"/>
                <a:gd name="T15" fmla="*/ 392 h 509"/>
                <a:gd name="T16" fmla="*/ 46 w 444"/>
                <a:gd name="T17" fmla="*/ 411 h 509"/>
                <a:gd name="T18" fmla="*/ 49 w 444"/>
                <a:gd name="T19" fmla="*/ 399 h 509"/>
                <a:gd name="T20" fmla="*/ 52 w 444"/>
                <a:gd name="T21" fmla="*/ 392 h 509"/>
                <a:gd name="T22" fmla="*/ 182 w 444"/>
                <a:gd name="T23" fmla="*/ 90 h 509"/>
                <a:gd name="T24" fmla="*/ 374 w 444"/>
                <a:gd name="T25" fmla="*/ 170 h 509"/>
                <a:gd name="T26" fmla="*/ 371 w 444"/>
                <a:gd name="T27" fmla="*/ 178 h 509"/>
                <a:gd name="T28" fmla="*/ 179 w 444"/>
                <a:gd name="T29" fmla="*/ 98 h 509"/>
                <a:gd name="T30" fmla="*/ 182 w 444"/>
                <a:gd name="T31" fmla="*/ 90 h 509"/>
                <a:gd name="T32" fmla="*/ 168 w 444"/>
                <a:gd name="T33" fmla="*/ 124 h 509"/>
                <a:gd name="T34" fmla="*/ 360 w 444"/>
                <a:gd name="T35" fmla="*/ 204 h 509"/>
                <a:gd name="T36" fmla="*/ 357 w 444"/>
                <a:gd name="T37" fmla="*/ 211 h 509"/>
                <a:gd name="T38" fmla="*/ 165 w 444"/>
                <a:gd name="T39" fmla="*/ 131 h 509"/>
                <a:gd name="T40" fmla="*/ 168 w 444"/>
                <a:gd name="T41" fmla="*/ 124 h 509"/>
                <a:gd name="T42" fmla="*/ 152 w 444"/>
                <a:gd name="T43" fmla="*/ 161 h 509"/>
                <a:gd name="T44" fmla="*/ 344 w 444"/>
                <a:gd name="T45" fmla="*/ 241 h 509"/>
                <a:gd name="T46" fmla="*/ 341 w 444"/>
                <a:gd name="T47" fmla="*/ 248 h 509"/>
                <a:gd name="T48" fmla="*/ 149 w 444"/>
                <a:gd name="T49" fmla="*/ 168 h 509"/>
                <a:gd name="T50" fmla="*/ 152 w 444"/>
                <a:gd name="T51" fmla="*/ 161 h 509"/>
                <a:gd name="T52" fmla="*/ 139 w 444"/>
                <a:gd name="T53" fmla="*/ 194 h 509"/>
                <a:gd name="T54" fmla="*/ 331 w 444"/>
                <a:gd name="T55" fmla="*/ 274 h 509"/>
                <a:gd name="T56" fmla="*/ 328 w 444"/>
                <a:gd name="T57" fmla="*/ 281 h 509"/>
                <a:gd name="T58" fmla="*/ 136 w 444"/>
                <a:gd name="T59" fmla="*/ 201 h 509"/>
                <a:gd name="T60" fmla="*/ 139 w 444"/>
                <a:gd name="T61" fmla="*/ 194 h 509"/>
                <a:gd name="T62" fmla="*/ 125 w 444"/>
                <a:gd name="T63" fmla="*/ 227 h 509"/>
                <a:gd name="T64" fmla="*/ 317 w 444"/>
                <a:gd name="T65" fmla="*/ 307 h 509"/>
                <a:gd name="T66" fmla="*/ 314 w 444"/>
                <a:gd name="T67" fmla="*/ 314 h 509"/>
                <a:gd name="T68" fmla="*/ 122 w 444"/>
                <a:gd name="T69" fmla="*/ 234 h 509"/>
                <a:gd name="T70" fmla="*/ 125 w 444"/>
                <a:gd name="T71" fmla="*/ 227 h 509"/>
                <a:gd name="T72" fmla="*/ 111 w 444"/>
                <a:gd name="T73" fmla="*/ 260 h 509"/>
                <a:gd name="T74" fmla="*/ 303 w 444"/>
                <a:gd name="T75" fmla="*/ 340 h 509"/>
                <a:gd name="T76" fmla="*/ 300 w 444"/>
                <a:gd name="T77" fmla="*/ 348 h 509"/>
                <a:gd name="T78" fmla="*/ 108 w 444"/>
                <a:gd name="T79" fmla="*/ 268 h 509"/>
                <a:gd name="T80" fmla="*/ 111 w 444"/>
                <a:gd name="T81" fmla="*/ 260 h 509"/>
                <a:gd name="T82" fmla="*/ 97 w 444"/>
                <a:gd name="T83" fmla="*/ 294 h 509"/>
                <a:gd name="T84" fmla="*/ 289 w 444"/>
                <a:gd name="T85" fmla="*/ 374 h 509"/>
                <a:gd name="T86" fmla="*/ 286 w 444"/>
                <a:gd name="T87" fmla="*/ 381 h 509"/>
                <a:gd name="T88" fmla="*/ 94 w 444"/>
                <a:gd name="T89" fmla="*/ 301 h 509"/>
                <a:gd name="T90" fmla="*/ 97 w 444"/>
                <a:gd name="T91" fmla="*/ 294 h 509"/>
                <a:gd name="T92" fmla="*/ 83 w 444"/>
                <a:gd name="T93" fmla="*/ 327 h 509"/>
                <a:gd name="T94" fmla="*/ 275 w 444"/>
                <a:gd name="T95" fmla="*/ 407 h 509"/>
                <a:gd name="T96" fmla="*/ 272 w 444"/>
                <a:gd name="T97" fmla="*/ 414 h 509"/>
                <a:gd name="T98" fmla="*/ 80 w 444"/>
                <a:gd name="T99" fmla="*/ 334 h 509"/>
                <a:gd name="T100" fmla="*/ 83 w 444"/>
                <a:gd name="T101" fmla="*/ 327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4" h="509">
                  <a:moveTo>
                    <a:pt x="52" y="392"/>
                  </a:moveTo>
                  <a:cubicBezTo>
                    <a:pt x="248" y="473"/>
                    <a:pt x="248" y="473"/>
                    <a:pt x="248" y="473"/>
                  </a:cubicBezTo>
                  <a:cubicBezTo>
                    <a:pt x="245" y="481"/>
                    <a:pt x="245" y="481"/>
                    <a:pt x="245" y="481"/>
                  </a:cubicBezTo>
                  <a:cubicBezTo>
                    <a:pt x="243" y="484"/>
                    <a:pt x="241" y="488"/>
                    <a:pt x="238" y="491"/>
                  </a:cubicBezTo>
                  <a:cubicBezTo>
                    <a:pt x="280" y="509"/>
                    <a:pt x="280" y="509"/>
                    <a:pt x="280" y="509"/>
                  </a:cubicBezTo>
                  <a:cubicBezTo>
                    <a:pt x="444" y="117"/>
                    <a:pt x="444" y="117"/>
                    <a:pt x="444" y="117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0" y="392"/>
                    <a:pt x="0" y="392"/>
                    <a:pt x="0" y="392"/>
                  </a:cubicBezTo>
                  <a:cubicBezTo>
                    <a:pt x="46" y="411"/>
                    <a:pt x="46" y="411"/>
                    <a:pt x="46" y="411"/>
                  </a:cubicBezTo>
                  <a:cubicBezTo>
                    <a:pt x="46" y="407"/>
                    <a:pt x="47" y="403"/>
                    <a:pt x="49" y="399"/>
                  </a:cubicBezTo>
                  <a:lnTo>
                    <a:pt x="52" y="392"/>
                  </a:lnTo>
                  <a:close/>
                  <a:moveTo>
                    <a:pt x="182" y="90"/>
                  </a:moveTo>
                  <a:cubicBezTo>
                    <a:pt x="374" y="170"/>
                    <a:pt x="374" y="170"/>
                    <a:pt x="374" y="170"/>
                  </a:cubicBezTo>
                  <a:cubicBezTo>
                    <a:pt x="371" y="178"/>
                    <a:pt x="371" y="178"/>
                    <a:pt x="371" y="178"/>
                  </a:cubicBezTo>
                  <a:cubicBezTo>
                    <a:pt x="179" y="98"/>
                    <a:pt x="179" y="98"/>
                    <a:pt x="179" y="98"/>
                  </a:cubicBezTo>
                  <a:lnTo>
                    <a:pt x="182" y="90"/>
                  </a:lnTo>
                  <a:close/>
                  <a:moveTo>
                    <a:pt x="168" y="124"/>
                  </a:moveTo>
                  <a:cubicBezTo>
                    <a:pt x="360" y="204"/>
                    <a:pt x="360" y="204"/>
                    <a:pt x="360" y="204"/>
                  </a:cubicBezTo>
                  <a:cubicBezTo>
                    <a:pt x="357" y="211"/>
                    <a:pt x="357" y="211"/>
                    <a:pt x="357" y="211"/>
                  </a:cubicBezTo>
                  <a:cubicBezTo>
                    <a:pt x="165" y="131"/>
                    <a:pt x="165" y="131"/>
                    <a:pt x="165" y="131"/>
                  </a:cubicBezTo>
                  <a:lnTo>
                    <a:pt x="168" y="124"/>
                  </a:lnTo>
                  <a:close/>
                  <a:moveTo>
                    <a:pt x="152" y="161"/>
                  </a:moveTo>
                  <a:cubicBezTo>
                    <a:pt x="344" y="241"/>
                    <a:pt x="344" y="241"/>
                    <a:pt x="344" y="241"/>
                  </a:cubicBezTo>
                  <a:cubicBezTo>
                    <a:pt x="341" y="248"/>
                    <a:pt x="341" y="248"/>
                    <a:pt x="341" y="248"/>
                  </a:cubicBezTo>
                  <a:cubicBezTo>
                    <a:pt x="149" y="168"/>
                    <a:pt x="149" y="168"/>
                    <a:pt x="149" y="168"/>
                  </a:cubicBezTo>
                  <a:lnTo>
                    <a:pt x="152" y="161"/>
                  </a:lnTo>
                  <a:close/>
                  <a:moveTo>
                    <a:pt x="139" y="194"/>
                  </a:moveTo>
                  <a:cubicBezTo>
                    <a:pt x="331" y="274"/>
                    <a:pt x="331" y="274"/>
                    <a:pt x="331" y="274"/>
                  </a:cubicBezTo>
                  <a:cubicBezTo>
                    <a:pt x="328" y="281"/>
                    <a:pt x="328" y="281"/>
                    <a:pt x="328" y="281"/>
                  </a:cubicBezTo>
                  <a:cubicBezTo>
                    <a:pt x="136" y="201"/>
                    <a:pt x="136" y="201"/>
                    <a:pt x="136" y="201"/>
                  </a:cubicBezTo>
                  <a:lnTo>
                    <a:pt x="139" y="194"/>
                  </a:lnTo>
                  <a:close/>
                  <a:moveTo>
                    <a:pt x="125" y="227"/>
                  </a:moveTo>
                  <a:cubicBezTo>
                    <a:pt x="317" y="307"/>
                    <a:pt x="317" y="307"/>
                    <a:pt x="317" y="307"/>
                  </a:cubicBezTo>
                  <a:cubicBezTo>
                    <a:pt x="314" y="314"/>
                    <a:pt x="314" y="314"/>
                    <a:pt x="314" y="314"/>
                  </a:cubicBezTo>
                  <a:cubicBezTo>
                    <a:pt x="122" y="234"/>
                    <a:pt x="122" y="234"/>
                    <a:pt x="122" y="234"/>
                  </a:cubicBezTo>
                  <a:lnTo>
                    <a:pt x="125" y="227"/>
                  </a:lnTo>
                  <a:close/>
                  <a:moveTo>
                    <a:pt x="111" y="260"/>
                  </a:moveTo>
                  <a:cubicBezTo>
                    <a:pt x="303" y="340"/>
                    <a:pt x="303" y="340"/>
                    <a:pt x="303" y="340"/>
                  </a:cubicBezTo>
                  <a:cubicBezTo>
                    <a:pt x="300" y="348"/>
                    <a:pt x="300" y="348"/>
                    <a:pt x="300" y="348"/>
                  </a:cubicBezTo>
                  <a:cubicBezTo>
                    <a:pt x="108" y="268"/>
                    <a:pt x="108" y="268"/>
                    <a:pt x="108" y="268"/>
                  </a:cubicBezTo>
                  <a:lnTo>
                    <a:pt x="111" y="260"/>
                  </a:lnTo>
                  <a:close/>
                  <a:moveTo>
                    <a:pt x="97" y="294"/>
                  </a:moveTo>
                  <a:cubicBezTo>
                    <a:pt x="289" y="374"/>
                    <a:pt x="289" y="374"/>
                    <a:pt x="289" y="374"/>
                  </a:cubicBezTo>
                  <a:cubicBezTo>
                    <a:pt x="286" y="381"/>
                    <a:pt x="286" y="381"/>
                    <a:pt x="286" y="381"/>
                  </a:cubicBezTo>
                  <a:cubicBezTo>
                    <a:pt x="94" y="301"/>
                    <a:pt x="94" y="301"/>
                    <a:pt x="94" y="301"/>
                  </a:cubicBezTo>
                  <a:lnTo>
                    <a:pt x="97" y="294"/>
                  </a:lnTo>
                  <a:close/>
                  <a:moveTo>
                    <a:pt x="83" y="327"/>
                  </a:moveTo>
                  <a:cubicBezTo>
                    <a:pt x="275" y="407"/>
                    <a:pt x="275" y="407"/>
                    <a:pt x="275" y="407"/>
                  </a:cubicBezTo>
                  <a:cubicBezTo>
                    <a:pt x="272" y="414"/>
                    <a:pt x="272" y="414"/>
                    <a:pt x="272" y="414"/>
                  </a:cubicBezTo>
                  <a:cubicBezTo>
                    <a:pt x="80" y="334"/>
                    <a:pt x="80" y="334"/>
                    <a:pt x="80" y="334"/>
                  </a:cubicBezTo>
                  <a:lnTo>
                    <a:pt x="83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7846784" y="4529415"/>
              <a:ext cx="1032217" cy="1167701"/>
              <a:chOff x="7846784" y="4529415"/>
              <a:chExt cx="1032217" cy="1167701"/>
            </a:xfrm>
            <a:grpFill/>
          </p:grpSpPr>
          <p:grpSp>
            <p:nvGrpSpPr>
              <p:cNvPr id="121" name="组合 120"/>
              <p:cNvGrpSpPr/>
              <p:nvPr/>
            </p:nvGrpSpPr>
            <p:grpSpPr>
              <a:xfrm>
                <a:off x="7846784" y="4529415"/>
                <a:ext cx="1032217" cy="1167701"/>
                <a:chOff x="7846784" y="4529415"/>
                <a:chExt cx="1032217" cy="1167701"/>
              </a:xfrm>
              <a:grpFill/>
            </p:grpSpPr>
            <p:sp>
              <p:nvSpPr>
                <p:cNvPr id="124" name="íślíḋè-Freeform 21"/>
                <p:cNvSpPr/>
                <p:nvPr/>
              </p:nvSpPr>
              <p:spPr bwMode="auto">
                <a:xfrm>
                  <a:off x="7846784" y="4529415"/>
                  <a:ext cx="1032217" cy="1167701"/>
                </a:xfrm>
                <a:custGeom>
                  <a:avLst/>
                  <a:gdLst>
                    <a:gd name="T0" fmla="*/ 481 w 515"/>
                    <a:gd name="T1" fmla="*/ 116 h 583"/>
                    <a:gd name="T2" fmla="*/ 225 w 515"/>
                    <a:gd name="T3" fmla="*/ 9 h 583"/>
                    <a:gd name="T4" fmla="*/ 166 w 515"/>
                    <a:gd name="T5" fmla="*/ 34 h 583"/>
                    <a:gd name="T6" fmla="*/ 10 w 515"/>
                    <a:gd name="T7" fmla="*/ 408 h 583"/>
                    <a:gd name="T8" fmla="*/ 34 w 515"/>
                    <a:gd name="T9" fmla="*/ 467 h 583"/>
                    <a:gd name="T10" fmla="*/ 128 w 515"/>
                    <a:gd name="T11" fmla="*/ 506 h 583"/>
                    <a:gd name="T12" fmla="*/ 131 w 515"/>
                    <a:gd name="T13" fmla="*/ 503 h 583"/>
                    <a:gd name="T14" fmla="*/ 108 w 515"/>
                    <a:gd name="T15" fmla="*/ 493 h 583"/>
                    <a:gd name="T16" fmla="*/ 82 w 515"/>
                    <a:gd name="T17" fmla="*/ 448 h 583"/>
                    <a:gd name="T18" fmla="*/ 36 w 515"/>
                    <a:gd name="T19" fmla="*/ 429 h 583"/>
                    <a:gd name="T20" fmla="*/ 199 w 515"/>
                    <a:gd name="T21" fmla="*/ 37 h 583"/>
                    <a:gd name="T22" fmla="*/ 480 w 515"/>
                    <a:gd name="T23" fmla="*/ 154 h 583"/>
                    <a:gd name="T24" fmla="*/ 316 w 515"/>
                    <a:gd name="T25" fmla="*/ 546 h 583"/>
                    <a:gd name="T26" fmla="*/ 274 w 515"/>
                    <a:gd name="T27" fmla="*/ 528 h 583"/>
                    <a:gd name="T28" fmla="*/ 221 w 515"/>
                    <a:gd name="T29" fmla="*/ 540 h 583"/>
                    <a:gd name="T30" fmla="*/ 198 w 515"/>
                    <a:gd name="T31" fmla="*/ 531 h 583"/>
                    <a:gd name="T32" fmla="*/ 198 w 515"/>
                    <a:gd name="T33" fmla="*/ 535 h 583"/>
                    <a:gd name="T34" fmla="*/ 290 w 515"/>
                    <a:gd name="T35" fmla="*/ 574 h 583"/>
                    <a:gd name="T36" fmla="*/ 350 w 515"/>
                    <a:gd name="T37" fmla="*/ 549 h 583"/>
                    <a:gd name="T38" fmla="*/ 506 w 515"/>
                    <a:gd name="T39" fmla="*/ 175 h 583"/>
                    <a:gd name="T40" fmla="*/ 481 w 515"/>
                    <a:gd name="T41" fmla="*/ 116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15" h="583">
                      <a:moveTo>
                        <a:pt x="481" y="116"/>
                      </a:moveTo>
                      <a:cubicBezTo>
                        <a:pt x="225" y="9"/>
                        <a:pt x="225" y="9"/>
                        <a:pt x="225" y="9"/>
                      </a:cubicBezTo>
                      <a:cubicBezTo>
                        <a:pt x="202" y="0"/>
                        <a:pt x="175" y="10"/>
                        <a:pt x="166" y="34"/>
                      </a:cubicBezTo>
                      <a:cubicBezTo>
                        <a:pt x="10" y="408"/>
                        <a:pt x="10" y="408"/>
                        <a:pt x="10" y="408"/>
                      </a:cubicBezTo>
                      <a:cubicBezTo>
                        <a:pt x="0" y="431"/>
                        <a:pt x="11" y="457"/>
                        <a:pt x="34" y="467"/>
                      </a:cubicBezTo>
                      <a:cubicBezTo>
                        <a:pt x="128" y="506"/>
                        <a:pt x="128" y="506"/>
                        <a:pt x="128" y="506"/>
                      </a:cubicBezTo>
                      <a:cubicBezTo>
                        <a:pt x="129" y="505"/>
                        <a:pt x="130" y="504"/>
                        <a:pt x="131" y="503"/>
                      </a:cubicBezTo>
                      <a:cubicBezTo>
                        <a:pt x="108" y="493"/>
                        <a:pt x="108" y="493"/>
                        <a:pt x="108" y="493"/>
                      </a:cubicBezTo>
                      <a:cubicBezTo>
                        <a:pt x="89" y="485"/>
                        <a:pt x="79" y="467"/>
                        <a:pt x="82" y="448"/>
                      </a:cubicBezTo>
                      <a:cubicBezTo>
                        <a:pt x="36" y="429"/>
                        <a:pt x="36" y="429"/>
                        <a:pt x="36" y="429"/>
                      </a:cubicBezTo>
                      <a:cubicBezTo>
                        <a:pt x="199" y="37"/>
                        <a:pt x="199" y="37"/>
                        <a:pt x="199" y="37"/>
                      </a:cubicBezTo>
                      <a:cubicBezTo>
                        <a:pt x="480" y="154"/>
                        <a:pt x="480" y="154"/>
                        <a:pt x="480" y="154"/>
                      </a:cubicBezTo>
                      <a:cubicBezTo>
                        <a:pt x="316" y="546"/>
                        <a:pt x="316" y="546"/>
                        <a:pt x="316" y="546"/>
                      </a:cubicBezTo>
                      <a:cubicBezTo>
                        <a:pt x="274" y="528"/>
                        <a:pt x="274" y="528"/>
                        <a:pt x="274" y="528"/>
                      </a:cubicBezTo>
                      <a:cubicBezTo>
                        <a:pt x="262" y="543"/>
                        <a:pt x="240" y="548"/>
                        <a:pt x="221" y="540"/>
                      </a:cubicBezTo>
                      <a:cubicBezTo>
                        <a:pt x="198" y="531"/>
                        <a:pt x="198" y="531"/>
                        <a:pt x="198" y="531"/>
                      </a:cubicBezTo>
                      <a:cubicBezTo>
                        <a:pt x="198" y="533"/>
                        <a:pt x="198" y="534"/>
                        <a:pt x="198" y="535"/>
                      </a:cubicBezTo>
                      <a:cubicBezTo>
                        <a:pt x="290" y="574"/>
                        <a:pt x="290" y="574"/>
                        <a:pt x="290" y="574"/>
                      </a:cubicBezTo>
                      <a:cubicBezTo>
                        <a:pt x="313" y="583"/>
                        <a:pt x="340" y="572"/>
                        <a:pt x="350" y="549"/>
                      </a:cubicBezTo>
                      <a:cubicBezTo>
                        <a:pt x="506" y="175"/>
                        <a:pt x="506" y="175"/>
                        <a:pt x="506" y="175"/>
                      </a:cubicBezTo>
                      <a:cubicBezTo>
                        <a:pt x="515" y="152"/>
                        <a:pt x="504" y="125"/>
                        <a:pt x="481" y="116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íślíḋè-Freeform 23"/>
                <p:cNvSpPr/>
                <p:nvPr/>
              </p:nvSpPr>
              <p:spPr bwMode="auto">
                <a:xfrm>
                  <a:off x="8005131" y="5388044"/>
                  <a:ext cx="410685" cy="304839"/>
                </a:xfrm>
                <a:custGeom>
                  <a:avLst/>
                  <a:gdLst>
                    <a:gd name="T0" fmla="*/ 142 w 205"/>
                    <a:gd name="T1" fmla="*/ 111 h 152"/>
                    <a:gd name="T2" fmla="*/ 195 w 205"/>
                    <a:gd name="T3" fmla="*/ 99 h 152"/>
                    <a:gd name="T4" fmla="*/ 202 w 205"/>
                    <a:gd name="T5" fmla="*/ 89 h 152"/>
                    <a:gd name="T6" fmla="*/ 205 w 205"/>
                    <a:gd name="T7" fmla="*/ 81 h 152"/>
                    <a:gd name="T8" fmla="*/ 9 w 205"/>
                    <a:gd name="T9" fmla="*/ 0 h 152"/>
                    <a:gd name="T10" fmla="*/ 6 w 205"/>
                    <a:gd name="T11" fmla="*/ 7 h 152"/>
                    <a:gd name="T12" fmla="*/ 3 w 205"/>
                    <a:gd name="T13" fmla="*/ 19 h 152"/>
                    <a:gd name="T14" fmla="*/ 29 w 205"/>
                    <a:gd name="T15" fmla="*/ 64 h 152"/>
                    <a:gd name="T16" fmla="*/ 52 w 205"/>
                    <a:gd name="T17" fmla="*/ 74 h 152"/>
                    <a:gd name="T18" fmla="*/ 49 w 205"/>
                    <a:gd name="T19" fmla="*/ 77 h 152"/>
                    <a:gd name="T20" fmla="*/ 41 w 205"/>
                    <a:gd name="T21" fmla="*/ 90 h 152"/>
                    <a:gd name="T22" fmla="*/ 63 w 205"/>
                    <a:gd name="T23" fmla="*/ 143 h 152"/>
                    <a:gd name="T24" fmla="*/ 116 w 205"/>
                    <a:gd name="T25" fmla="*/ 121 h 152"/>
                    <a:gd name="T26" fmla="*/ 119 w 205"/>
                    <a:gd name="T27" fmla="*/ 106 h 152"/>
                    <a:gd name="T28" fmla="*/ 119 w 205"/>
                    <a:gd name="T29" fmla="*/ 102 h 152"/>
                    <a:gd name="T30" fmla="*/ 142 w 205"/>
                    <a:gd name="T31" fmla="*/ 111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5" h="152">
                      <a:moveTo>
                        <a:pt x="142" y="111"/>
                      </a:moveTo>
                      <a:cubicBezTo>
                        <a:pt x="161" y="119"/>
                        <a:pt x="183" y="114"/>
                        <a:pt x="195" y="99"/>
                      </a:cubicBezTo>
                      <a:cubicBezTo>
                        <a:pt x="198" y="96"/>
                        <a:pt x="200" y="92"/>
                        <a:pt x="202" y="89"/>
                      </a:cubicBezTo>
                      <a:cubicBezTo>
                        <a:pt x="205" y="81"/>
                        <a:pt x="205" y="81"/>
                        <a:pt x="205" y="8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4" y="11"/>
                        <a:pt x="3" y="15"/>
                        <a:pt x="3" y="19"/>
                      </a:cubicBezTo>
                      <a:cubicBezTo>
                        <a:pt x="0" y="38"/>
                        <a:pt x="10" y="56"/>
                        <a:pt x="29" y="64"/>
                      </a:cubicBezTo>
                      <a:cubicBezTo>
                        <a:pt x="52" y="74"/>
                        <a:pt x="52" y="74"/>
                        <a:pt x="52" y="74"/>
                      </a:cubicBezTo>
                      <a:cubicBezTo>
                        <a:pt x="51" y="75"/>
                        <a:pt x="50" y="76"/>
                        <a:pt x="49" y="77"/>
                      </a:cubicBezTo>
                      <a:cubicBezTo>
                        <a:pt x="45" y="82"/>
                        <a:pt x="43" y="85"/>
                        <a:pt x="41" y="90"/>
                      </a:cubicBezTo>
                      <a:cubicBezTo>
                        <a:pt x="32" y="110"/>
                        <a:pt x="42" y="134"/>
                        <a:pt x="63" y="143"/>
                      </a:cubicBezTo>
                      <a:cubicBezTo>
                        <a:pt x="83" y="152"/>
                        <a:pt x="107" y="142"/>
                        <a:pt x="116" y="121"/>
                      </a:cubicBezTo>
                      <a:cubicBezTo>
                        <a:pt x="118" y="116"/>
                        <a:pt x="119" y="112"/>
                        <a:pt x="119" y="106"/>
                      </a:cubicBezTo>
                      <a:cubicBezTo>
                        <a:pt x="119" y="105"/>
                        <a:pt x="119" y="104"/>
                        <a:pt x="119" y="102"/>
                      </a:cubicBezTo>
                      <a:lnTo>
                        <a:pt x="142" y="1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íślíḋè-Freeform 24"/>
                <p:cNvSpPr/>
                <p:nvPr/>
              </p:nvSpPr>
              <p:spPr bwMode="auto">
                <a:xfrm>
                  <a:off x="8079647" y="5258488"/>
                  <a:ext cx="390363" cy="173589"/>
                </a:xfrm>
                <a:custGeom>
                  <a:avLst/>
                  <a:gdLst>
                    <a:gd name="T0" fmla="*/ 461 w 461"/>
                    <a:gd name="T1" fmla="*/ 189 h 205"/>
                    <a:gd name="T2" fmla="*/ 7 w 461"/>
                    <a:gd name="T3" fmla="*/ 0 h 205"/>
                    <a:gd name="T4" fmla="*/ 0 w 461"/>
                    <a:gd name="T5" fmla="*/ 16 h 205"/>
                    <a:gd name="T6" fmla="*/ 454 w 461"/>
                    <a:gd name="T7" fmla="*/ 205 h 205"/>
                    <a:gd name="T8" fmla="*/ 461 w 461"/>
                    <a:gd name="T9" fmla="*/ 189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5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454" y="205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íślíḋè-Freeform 25"/>
                <p:cNvSpPr/>
                <p:nvPr/>
              </p:nvSpPr>
              <p:spPr bwMode="auto">
                <a:xfrm>
                  <a:off x="8107591" y="5192439"/>
                  <a:ext cx="390363" cy="173589"/>
                </a:xfrm>
                <a:custGeom>
                  <a:avLst/>
                  <a:gdLst>
                    <a:gd name="T0" fmla="*/ 461 w 461"/>
                    <a:gd name="T1" fmla="*/ 189 h 205"/>
                    <a:gd name="T2" fmla="*/ 7 w 461"/>
                    <a:gd name="T3" fmla="*/ 0 h 205"/>
                    <a:gd name="T4" fmla="*/ 0 w 461"/>
                    <a:gd name="T5" fmla="*/ 16 h 205"/>
                    <a:gd name="T6" fmla="*/ 454 w 461"/>
                    <a:gd name="T7" fmla="*/ 205 h 205"/>
                    <a:gd name="T8" fmla="*/ 461 w 461"/>
                    <a:gd name="T9" fmla="*/ 189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5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454" y="205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íślíḋè-Freeform 26"/>
                <p:cNvSpPr/>
                <p:nvPr/>
              </p:nvSpPr>
              <p:spPr bwMode="auto">
                <a:xfrm>
                  <a:off x="8135534" y="5123851"/>
                  <a:ext cx="390363" cy="176129"/>
                </a:xfrm>
                <a:custGeom>
                  <a:avLst/>
                  <a:gdLst>
                    <a:gd name="T0" fmla="*/ 461 w 461"/>
                    <a:gd name="T1" fmla="*/ 189 h 208"/>
                    <a:gd name="T2" fmla="*/ 7 w 461"/>
                    <a:gd name="T3" fmla="*/ 0 h 208"/>
                    <a:gd name="T4" fmla="*/ 0 w 461"/>
                    <a:gd name="T5" fmla="*/ 19 h 208"/>
                    <a:gd name="T6" fmla="*/ 454 w 461"/>
                    <a:gd name="T7" fmla="*/ 208 h 208"/>
                    <a:gd name="T8" fmla="*/ 461 w 461"/>
                    <a:gd name="T9" fmla="*/ 189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8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9"/>
                      </a:lnTo>
                      <a:lnTo>
                        <a:pt x="454" y="208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íślíḋè-Freeform 27"/>
                <p:cNvSpPr/>
                <p:nvPr/>
              </p:nvSpPr>
              <p:spPr bwMode="auto">
                <a:xfrm>
                  <a:off x="8163478" y="5057802"/>
                  <a:ext cx="390363" cy="174435"/>
                </a:xfrm>
                <a:custGeom>
                  <a:avLst/>
                  <a:gdLst>
                    <a:gd name="T0" fmla="*/ 461 w 461"/>
                    <a:gd name="T1" fmla="*/ 189 h 206"/>
                    <a:gd name="T2" fmla="*/ 7 w 461"/>
                    <a:gd name="T3" fmla="*/ 0 h 206"/>
                    <a:gd name="T4" fmla="*/ 0 w 461"/>
                    <a:gd name="T5" fmla="*/ 17 h 206"/>
                    <a:gd name="T6" fmla="*/ 454 w 461"/>
                    <a:gd name="T7" fmla="*/ 206 h 206"/>
                    <a:gd name="T8" fmla="*/ 461 w 461"/>
                    <a:gd name="T9" fmla="*/ 18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7"/>
                      </a:lnTo>
                      <a:lnTo>
                        <a:pt x="454" y="206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íślíḋè-Freeform 28"/>
                <p:cNvSpPr/>
                <p:nvPr/>
              </p:nvSpPr>
              <p:spPr bwMode="auto">
                <a:xfrm>
                  <a:off x="8191421" y="4991754"/>
                  <a:ext cx="390363" cy="174435"/>
                </a:xfrm>
                <a:custGeom>
                  <a:avLst/>
                  <a:gdLst>
                    <a:gd name="T0" fmla="*/ 461 w 461"/>
                    <a:gd name="T1" fmla="*/ 189 h 206"/>
                    <a:gd name="T2" fmla="*/ 7 w 461"/>
                    <a:gd name="T3" fmla="*/ 0 h 206"/>
                    <a:gd name="T4" fmla="*/ 0 w 461"/>
                    <a:gd name="T5" fmla="*/ 17 h 206"/>
                    <a:gd name="T6" fmla="*/ 454 w 461"/>
                    <a:gd name="T7" fmla="*/ 206 h 206"/>
                    <a:gd name="T8" fmla="*/ 461 w 461"/>
                    <a:gd name="T9" fmla="*/ 18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7"/>
                      </a:lnTo>
                      <a:lnTo>
                        <a:pt x="454" y="206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íślíḋè-Freeform 29"/>
                <p:cNvSpPr/>
                <p:nvPr/>
              </p:nvSpPr>
              <p:spPr bwMode="auto">
                <a:xfrm>
                  <a:off x="8217671" y="4925706"/>
                  <a:ext cx="390363" cy="174435"/>
                </a:xfrm>
                <a:custGeom>
                  <a:avLst/>
                  <a:gdLst>
                    <a:gd name="T0" fmla="*/ 461 w 461"/>
                    <a:gd name="T1" fmla="*/ 189 h 206"/>
                    <a:gd name="T2" fmla="*/ 7 w 461"/>
                    <a:gd name="T3" fmla="*/ 0 h 206"/>
                    <a:gd name="T4" fmla="*/ 0 w 461"/>
                    <a:gd name="T5" fmla="*/ 16 h 206"/>
                    <a:gd name="T6" fmla="*/ 454 w 461"/>
                    <a:gd name="T7" fmla="*/ 206 h 206"/>
                    <a:gd name="T8" fmla="*/ 461 w 461"/>
                    <a:gd name="T9" fmla="*/ 189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1" h="206">
                      <a:moveTo>
                        <a:pt x="461" y="18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454" y="206"/>
                      </a:lnTo>
                      <a:lnTo>
                        <a:pt x="461" y="18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22" name="íślíḋè-Freeform 30"/>
              <p:cNvSpPr/>
              <p:nvPr/>
            </p:nvSpPr>
            <p:spPr bwMode="auto">
              <a:xfrm>
                <a:off x="8249849" y="4851189"/>
                <a:ext cx="390363" cy="174435"/>
              </a:xfrm>
              <a:custGeom>
                <a:avLst/>
                <a:gdLst>
                  <a:gd name="T0" fmla="*/ 461 w 461"/>
                  <a:gd name="T1" fmla="*/ 190 h 206"/>
                  <a:gd name="T2" fmla="*/ 7 w 461"/>
                  <a:gd name="T3" fmla="*/ 0 h 206"/>
                  <a:gd name="T4" fmla="*/ 0 w 461"/>
                  <a:gd name="T5" fmla="*/ 17 h 206"/>
                  <a:gd name="T6" fmla="*/ 454 w 461"/>
                  <a:gd name="T7" fmla="*/ 206 h 206"/>
                  <a:gd name="T8" fmla="*/ 461 w 461"/>
                  <a:gd name="T9" fmla="*/ 19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206">
                    <a:moveTo>
                      <a:pt x="461" y="190"/>
                    </a:moveTo>
                    <a:lnTo>
                      <a:pt x="7" y="0"/>
                    </a:lnTo>
                    <a:lnTo>
                      <a:pt x="0" y="17"/>
                    </a:lnTo>
                    <a:lnTo>
                      <a:pt x="454" y="206"/>
                    </a:lnTo>
                    <a:lnTo>
                      <a:pt x="461" y="19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íślíḋè-Freeform 31"/>
              <p:cNvSpPr/>
              <p:nvPr/>
            </p:nvSpPr>
            <p:spPr bwMode="auto">
              <a:xfrm>
                <a:off x="8277792" y="4783448"/>
                <a:ext cx="390363" cy="176129"/>
              </a:xfrm>
              <a:custGeom>
                <a:avLst/>
                <a:gdLst>
                  <a:gd name="T0" fmla="*/ 461 w 461"/>
                  <a:gd name="T1" fmla="*/ 189 h 208"/>
                  <a:gd name="T2" fmla="*/ 7 w 461"/>
                  <a:gd name="T3" fmla="*/ 0 h 208"/>
                  <a:gd name="T4" fmla="*/ 0 w 461"/>
                  <a:gd name="T5" fmla="*/ 19 h 208"/>
                  <a:gd name="T6" fmla="*/ 454 w 461"/>
                  <a:gd name="T7" fmla="*/ 208 h 208"/>
                  <a:gd name="T8" fmla="*/ 461 w 461"/>
                  <a:gd name="T9" fmla="*/ 18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208">
                    <a:moveTo>
                      <a:pt x="461" y="189"/>
                    </a:moveTo>
                    <a:lnTo>
                      <a:pt x="7" y="0"/>
                    </a:lnTo>
                    <a:lnTo>
                      <a:pt x="0" y="19"/>
                    </a:lnTo>
                    <a:lnTo>
                      <a:pt x="454" y="208"/>
                    </a:lnTo>
                    <a:lnTo>
                      <a:pt x="461" y="189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7" name="íślíḋè-Freeform 32"/>
            <p:cNvSpPr/>
            <p:nvPr/>
          </p:nvSpPr>
          <p:spPr bwMode="auto">
            <a:xfrm>
              <a:off x="8193961" y="1911190"/>
              <a:ext cx="931451" cy="629153"/>
            </a:xfrm>
            <a:custGeom>
              <a:avLst/>
              <a:gdLst>
                <a:gd name="T0" fmla="*/ 380 w 465"/>
                <a:gd name="T1" fmla="*/ 85 h 314"/>
                <a:gd name="T2" fmla="*/ 332 w 465"/>
                <a:gd name="T3" fmla="*/ 57 h 314"/>
                <a:gd name="T4" fmla="*/ 316 w 465"/>
                <a:gd name="T5" fmla="*/ 0 h 314"/>
                <a:gd name="T6" fmla="*/ 292 w 465"/>
                <a:gd name="T7" fmla="*/ 3 h 314"/>
                <a:gd name="T8" fmla="*/ 295 w 465"/>
                <a:gd name="T9" fmla="*/ 59 h 314"/>
                <a:gd name="T10" fmla="*/ 218 w 465"/>
                <a:gd name="T11" fmla="*/ 68 h 314"/>
                <a:gd name="T12" fmla="*/ 206 w 465"/>
                <a:gd name="T13" fmla="*/ 69 h 314"/>
                <a:gd name="T14" fmla="*/ 131 w 465"/>
                <a:gd name="T15" fmla="*/ 78 h 314"/>
                <a:gd name="T16" fmla="*/ 120 w 465"/>
                <a:gd name="T17" fmla="*/ 23 h 314"/>
                <a:gd name="T18" fmla="*/ 96 w 465"/>
                <a:gd name="T19" fmla="*/ 26 h 314"/>
                <a:gd name="T20" fmla="*/ 94 w 465"/>
                <a:gd name="T21" fmla="*/ 85 h 314"/>
                <a:gd name="T22" fmla="*/ 54 w 465"/>
                <a:gd name="T23" fmla="*/ 123 h 314"/>
                <a:gd name="T24" fmla="*/ 12 w 465"/>
                <a:gd name="T25" fmla="*/ 314 h 314"/>
                <a:gd name="T26" fmla="*/ 232 w 465"/>
                <a:gd name="T27" fmla="*/ 288 h 314"/>
                <a:gd name="T28" fmla="*/ 244 w 465"/>
                <a:gd name="T29" fmla="*/ 286 h 314"/>
                <a:gd name="T30" fmla="*/ 465 w 465"/>
                <a:gd name="T31" fmla="*/ 260 h 314"/>
                <a:gd name="T32" fmla="*/ 380 w 465"/>
                <a:gd name="T33" fmla="*/ 8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5" h="314">
                  <a:moveTo>
                    <a:pt x="380" y="85"/>
                  </a:moveTo>
                  <a:cubicBezTo>
                    <a:pt x="329" y="67"/>
                    <a:pt x="352" y="90"/>
                    <a:pt x="332" y="57"/>
                  </a:cubicBezTo>
                  <a:cubicBezTo>
                    <a:pt x="322" y="41"/>
                    <a:pt x="316" y="0"/>
                    <a:pt x="316" y="0"/>
                  </a:cubicBezTo>
                  <a:cubicBezTo>
                    <a:pt x="292" y="3"/>
                    <a:pt x="292" y="3"/>
                    <a:pt x="292" y="3"/>
                  </a:cubicBezTo>
                  <a:cubicBezTo>
                    <a:pt x="295" y="59"/>
                    <a:pt x="295" y="59"/>
                    <a:pt x="295" y="59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06" y="69"/>
                    <a:pt x="206" y="69"/>
                    <a:pt x="206" y="69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100" y="67"/>
                    <a:pt x="94" y="85"/>
                  </a:cubicBezTo>
                  <a:cubicBezTo>
                    <a:pt x="82" y="121"/>
                    <a:pt x="99" y="94"/>
                    <a:pt x="54" y="123"/>
                  </a:cubicBezTo>
                  <a:cubicBezTo>
                    <a:pt x="9" y="153"/>
                    <a:pt x="0" y="213"/>
                    <a:pt x="12" y="314"/>
                  </a:cubicBezTo>
                  <a:cubicBezTo>
                    <a:pt x="232" y="288"/>
                    <a:pt x="232" y="288"/>
                    <a:pt x="232" y="288"/>
                  </a:cubicBezTo>
                  <a:cubicBezTo>
                    <a:pt x="244" y="286"/>
                    <a:pt x="244" y="286"/>
                    <a:pt x="244" y="286"/>
                  </a:cubicBezTo>
                  <a:cubicBezTo>
                    <a:pt x="465" y="260"/>
                    <a:pt x="465" y="260"/>
                    <a:pt x="465" y="260"/>
                  </a:cubicBezTo>
                  <a:cubicBezTo>
                    <a:pt x="453" y="160"/>
                    <a:pt x="430" y="103"/>
                    <a:pt x="380" y="8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ślíḋè-Freeform 33"/>
            <p:cNvSpPr/>
            <p:nvPr/>
          </p:nvSpPr>
          <p:spPr bwMode="auto">
            <a:xfrm>
              <a:off x="8219365" y="2423489"/>
              <a:ext cx="913669" cy="154960"/>
            </a:xfrm>
            <a:custGeom>
              <a:avLst/>
              <a:gdLst>
                <a:gd name="T0" fmla="*/ 1079 w 1079"/>
                <a:gd name="T1" fmla="*/ 57 h 183"/>
                <a:gd name="T2" fmla="*/ 7 w 1079"/>
                <a:gd name="T3" fmla="*/ 183 h 183"/>
                <a:gd name="T4" fmla="*/ 0 w 1079"/>
                <a:gd name="T5" fmla="*/ 126 h 183"/>
                <a:gd name="T6" fmla="*/ 1072 w 1079"/>
                <a:gd name="T7" fmla="*/ 0 h 183"/>
                <a:gd name="T8" fmla="*/ 1079 w 1079"/>
                <a:gd name="T9" fmla="*/ 5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9" h="183">
                  <a:moveTo>
                    <a:pt x="1079" y="57"/>
                  </a:moveTo>
                  <a:lnTo>
                    <a:pt x="7" y="183"/>
                  </a:lnTo>
                  <a:lnTo>
                    <a:pt x="0" y="126"/>
                  </a:lnTo>
                  <a:lnTo>
                    <a:pt x="1072" y="0"/>
                  </a:lnTo>
                  <a:lnTo>
                    <a:pt x="1079" y="5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ślíḋè-Freeform 34"/>
            <p:cNvSpPr/>
            <p:nvPr/>
          </p:nvSpPr>
          <p:spPr bwMode="auto">
            <a:xfrm>
              <a:off x="8453921" y="2072924"/>
              <a:ext cx="382742" cy="385282"/>
            </a:xfrm>
            <a:custGeom>
              <a:avLst/>
              <a:gdLst>
                <a:gd name="T0" fmla="*/ 5 w 191"/>
                <a:gd name="T1" fmla="*/ 107 h 192"/>
                <a:gd name="T2" fmla="*/ 85 w 191"/>
                <a:gd name="T3" fmla="*/ 6 h 192"/>
                <a:gd name="T4" fmla="*/ 185 w 191"/>
                <a:gd name="T5" fmla="*/ 85 h 192"/>
                <a:gd name="T6" fmla="*/ 106 w 191"/>
                <a:gd name="T7" fmla="*/ 186 h 192"/>
                <a:gd name="T8" fmla="*/ 5 w 191"/>
                <a:gd name="T9" fmla="*/ 10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2">
                  <a:moveTo>
                    <a:pt x="5" y="107"/>
                  </a:moveTo>
                  <a:cubicBezTo>
                    <a:pt x="0" y="57"/>
                    <a:pt x="35" y="12"/>
                    <a:pt x="85" y="6"/>
                  </a:cubicBezTo>
                  <a:cubicBezTo>
                    <a:pt x="135" y="0"/>
                    <a:pt x="180" y="36"/>
                    <a:pt x="185" y="85"/>
                  </a:cubicBezTo>
                  <a:cubicBezTo>
                    <a:pt x="191" y="135"/>
                    <a:pt x="156" y="180"/>
                    <a:pt x="106" y="186"/>
                  </a:cubicBezTo>
                  <a:cubicBezTo>
                    <a:pt x="56" y="192"/>
                    <a:pt x="11" y="156"/>
                    <a:pt x="5" y="10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ślíḋè-Freeform 35"/>
            <p:cNvSpPr/>
            <p:nvPr/>
          </p:nvSpPr>
          <p:spPr bwMode="auto">
            <a:xfrm>
              <a:off x="8477631" y="2100868"/>
              <a:ext cx="332782" cy="326855"/>
            </a:xfrm>
            <a:custGeom>
              <a:avLst/>
              <a:gdLst>
                <a:gd name="T0" fmla="*/ 60 w 166"/>
                <a:gd name="T1" fmla="*/ 151 h 163"/>
                <a:gd name="T2" fmla="*/ 79 w 166"/>
                <a:gd name="T3" fmla="*/ 155 h 163"/>
                <a:gd name="T4" fmla="*/ 67 w 166"/>
                <a:gd name="T5" fmla="*/ 163 h 163"/>
                <a:gd name="T6" fmla="*/ 110 w 166"/>
                <a:gd name="T7" fmla="*/ 139 h 163"/>
                <a:gd name="T8" fmla="*/ 118 w 166"/>
                <a:gd name="T9" fmla="*/ 157 h 163"/>
                <a:gd name="T10" fmla="*/ 105 w 166"/>
                <a:gd name="T11" fmla="*/ 152 h 163"/>
                <a:gd name="T12" fmla="*/ 23 w 166"/>
                <a:gd name="T13" fmla="*/ 124 h 163"/>
                <a:gd name="T14" fmla="*/ 37 w 166"/>
                <a:gd name="T15" fmla="*/ 139 h 163"/>
                <a:gd name="T16" fmla="*/ 23 w 166"/>
                <a:gd name="T17" fmla="*/ 138 h 163"/>
                <a:gd name="T18" fmla="*/ 138 w 166"/>
                <a:gd name="T19" fmla="*/ 112 h 163"/>
                <a:gd name="T20" fmla="*/ 155 w 166"/>
                <a:gd name="T21" fmla="*/ 122 h 163"/>
                <a:gd name="T22" fmla="*/ 142 w 166"/>
                <a:gd name="T23" fmla="*/ 126 h 163"/>
                <a:gd name="T24" fmla="*/ 0 w 166"/>
                <a:gd name="T25" fmla="*/ 92 h 163"/>
                <a:gd name="T26" fmla="*/ 10 w 166"/>
                <a:gd name="T27" fmla="*/ 81 h 163"/>
                <a:gd name="T28" fmla="*/ 21 w 166"/>
                <a:gd name="T29" fmla="*/ 90 h 163"/>
                <a:gd name="T30" fmla="*/ 11 w 166"/>
                <a:gd name="T31" fmla="*/ 101 h 163"/>
                <a:gd name="T32" fmla="*/ 146 w 166"/>
                <a:gd name="T33" fmla="*/ 75 h 163"/>
                <a:gd name="T34" fmla="*/ 165 w 166"/>
                <a:gd name="T35" fmla="*/ 72 h 163"/>
                <a:gd name="T36" fmla="*/ 155 w 166"/>
                <a:gd name="T37" fmla="*/ 83 h 163"/>
                <a:gd name="T38" fmla="*/ 15 w 166"/>
                <a:gd name="T39" fmla="*/ 55 h 163"/>
                <a:gd name="T40" fmla="*/ 25 w 166"/>
                <a:gd name="T41" fmla="*/ 38 h 163"/>
                <a:gd name="T42" fmla="*/ 20 w 166"/>
                <a:gd name="T43" fmla="*/ 57 h 163"/>
                <a:gd name="T44" fmla="*/ 129 w 166"/>
                <a:gd name="T45" fmla="*/ 40 h 163"/>
                <a:gd name="T46" fmla="*/ 144 w 166"/>
                <a:gd name="T47" fmla="*/ 26 h 163"/>
                <a:gd name="T48" fmla="*/ 137 w 166"/>
                <a:gd name="T49" fmla="*/ 43 h 163"/>
                <a:gd name="T50" fmla="*/ 44 w 166"/>
                <a:gd name="T51" fmla="*/ 20 h 163"/>
                <a:gd name="T52" fmla="*/ 62 w 166"/>
                <a:gd name="T53" fmla="*/ 12 h 163"/>
                <a:gd name="T54" fmla="*/ 57 w 166"/>
                <a:gd name="T55" fmla="*/ 25 h 163"/>
                <a:gd name="T56" fmla="*/ 44 w 166"/>
                <a:gd name="T57" fmla="*/ 20 h 163"/>
                <a:gd name="T58" fmla="*/ 96 w 166"/>
                <a:gd name="T59" fmla="*/ 21 h 163"/>
                <a:gd name="T60" fmla="*/ 100 w 166"/>
                <a:gd name="T61" fmla="*/ 1 h 163"/>
                <a:gd name="T62" fmla="*/ 98 w 166"/>
                <a:gd name="T63" fmla="*/ 2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6" h="163">
                  <a:moveTo>
                    <a:pt x="67" y="163"/>
                  </a:moveTo>
                  <a:cubicBezTo>
                    <a:pt x="62" y="162"/>
                    <a:pt x="59" y="157"/>
                    <a:pt x="60" y="151"/>
                  </a:cubicBezTo>
                  <a:cubicBezTo>
                    <a:pt x="61" y="146"/>
                    <a:pt x="66" y="142"/>
                    <a:pt x="71" y="143"/>
                  </a:cubicBezTo>
                  <a:cubicBezTo>
                    <a:pt x="77" y="144"/>
                    <a:pt x="80" y="150"/>
                    <a:pt x="79" y="155"/>
                  </a:cubicBezTo>
                  <a:cubicBezTo>
                    <a:pt x="78" y="160"/>
                    <a:pt x="74" y="163"/>
                    <a:pt x="69" y="163"/>
                  </a:cubicBezTo>
                  <a:cubicBezTo>
                    <a:pt x="69" y="163"/>
                    <a:pt x="68" y="163"/>
                    <a:pt x="67" y="163"/>
                  </a:cubicBezTo>
                  <a:close/>
                  <a:moveTo>
                    <a:pt x="105" y="152"/>
                  </a:moveTo>
                  <a:cubicBezTo>
                    <a:pt x="103" y="147"/>
                    <a:pt x="105" y="141"/>
                    <a:pt x="110" y="139"/>
                  </a:cubicBezTo>
                  <a:cubicBezTo>
                    <a:pt x="115" y="136"/>
                    <a:pt x="121" y="139"/>
                    <a:pt x="123" y="144"/>
                  </a:cubicBezTo>
                  <a:cubicBezTo>
                    <a:pt x="125" y="149"/>
                    <a:pt x="123" y="155"/>
                    <a:pt x="118" y="157"/>
                  </a:cubicBezTo>
                  <a:cubicBezTo>
                    <a:pt x="117" y="158"/>
                    <a:pt x="115" y="158"/>
                    <a:pt x="114" y="158"/>
                  </a:cubicBezTo>
                  <a:cubicBezTo>
                    <a:pt x="110" y="158"/>
                    <a:pt x="107" y="156"/>
                    <a:pt x="105" y="152"/>
                  </a:cubicBezTo>
                  <a:close/>
                  <a:moveTo>
                    <a:pt x="23" y="138"/>
                  </a:moveTo>
                  <a:cubicBezTo>
                    <a:pt x="19" y="134"/>
                    <a:pt x="19" y="128"/>
                    <a:pt x="23" y="124"/>
                  </a:cubicBezTo>
                  <a:cubicBezTo>
                    <a:pt x="28" y="120"/>
                    <a:pt x="34" y="121"/>
                    <a:pt x="38" y="125"/>
                  </a:cubicBezTo>
                  <a:cubicBezTo>
                    <a:pt x="41" y="129"/>
                    <a:pt x="41" y="135"/>
                    <a:pt x="37" y="139"/>
                  </a:cubicBezTo>
                  <a:cubicBezTo>
                    <a:pt x="35" y="140"/>
                    <a:pt x="33" y="141"/>
                    <a:pt x="30" y="141"/>
                  </a:cubicBezTo>
                  <a:cubicBezTo>
                    <a:pt x="28" y="141"/>
                    <a:pt x="25" y="140"/>
                    <a:pt x="23" y="138"/>
                  </a:cubicBezTo>
                  <a:close/>
                  <a:moveTo>
                    <a:pt x="142" y="126"/>
                  </a:moveTo>
                  <a:cubicBezTo>
                    <a:pt x="137" y="123"/>
                    <a:pt x="135" y="117"/>
                    <a:pt x="138" y="112"/>
                  </a:cubicBezTo>
                  <a:cubicBezTo>
                    <a:pt x="141" y="108"/>
                    <a:pt x="147" y="106"/>
                    <a:pt x="152" y="109"/>
                  </a:cubicBezTo>
                  <a:cubicBezTo>
                    <a:pt x="156" y="111"/>
                    <a:pt x="158" y="117"/>
                    <a:pt x="155" y="122"/>
                  </a:cubicBezTo>
                  <a:cubicBezTo>
                    <a:pt x="154" y="126"/>
                    <a:pt x="150" y="127"/>
                    <a:pt x="147" y="127"/>
                  </a:cubicBezTo>
                  <a:cubicBezTo>
                    <a:pt x="145" y="127"/>
                    <a:pt x="143" y="127"/>
                    <a:pt x="142" y="126"/>
                  </a:cubicBezTo>
                  <a:close/>
                  <a:moveTo>
                    <a:pt x="1" y="92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86"/>
                    <a:pt x="4" y="81"/>
                    <a:pt x="10" y="81"/>
                  </a:cubicBezTo>
                  <a:cubicBezTo>
                    <a:pt x="15" y="80"/>
                    <a:pt x="20" y="84"/>
                    <a:pt x="21" y="89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2" y="95"/>
                    <a:pt x="18" y="100"/>
                    <a:pt x="13" y="101"/>
                  </a:cubicBezTo>
                  <a:cubicBezTo>
                    <a:pt x="12" y="101"/>
                    <a:pt x="11" y="101"/>
                    <a:pt x="11" y="101"/>
                  </a:cubicBezTo>
                  <a:cubicBezTo>
                    <a:pt x="6" y="101"/>
                    <a:pt x="1" y="97"/>
                    <a:pt x="1" y="92"/>
                  </a:cubicBezTo>
                  <a:close/>
                  <a:moveTo>
                    <a:pt x="146" y="75"/>
                  </a:moveTo>
                  <a:cubicBezTo>
                    <a:pt x="145" y="69"/>
                    <a:pt x="149" y="64"/>
                    <a:pt x="154" y="63"/>
                  </a:cubicBezTo>
                  <a:cubicBezTo>
                    <a:pt x="160" y="63"/>
                    <a:pt x="165" y="67"/>
                    <a:pt x="165" y="72"/>
                  </a:cubicBezTo>
                  <a:cubicBezTo>
                    <a:pt x="166" y="78"/>
                    <a:pt x="162" y="83"/>
                    <a:pt x="157" y="83"/>
                  </a:cubicBezTo>
                  <a:cubicBezTo>
                    <a:pt x="156" y="83"/>
                    <a:pt x="156" y="83"/>
                    <a:pt x="155" y="83"/>
                  </a:cubicBezTo>
                  <a:cubicBezTo>
                    <a:pt x="150" y="83"/>
                    <a:pt x="146" y="80"/>
                    <a:pt x="146" y="75"/>
                  </a:cubicBezTo>
                  <a:close/>
                  <a:moveTo>
                    <a:pt x="15" y="55"/>
                  </a:moveTo>
                  <a:cubicBezTo>
                    <a:pt x="10" y="53"/>
                    <a:pt x="9" y="46"/>
                    <a:pt x="11" y="42"/>
                  </a:cubicBezTo>
                  <a:cubicBezTo>
                    <a:pt x="14" y="37"/>
                    <a:pt x="20" y="35"/>
                    <a:pt x="25" y="38"/>
                  </a:cubicBezTo>
                  <a:cubicBezTo>
                    <a:pt x="30" y="41"/>
                    <a:pt x="32" y="47"/>
                    <a:pt x="29" y="51"/>
                  </a:cubicBezTo>
                  <a:cubicBezTo>
                    <a:pt x="27" y="55"/>
                    <a:pt x="24" y="57"/>
                    <a:pt x="20" y="57"/>
                  </a:cubicBezTo>
                  <a:cubicBezTo>
                    <a:pt x="18" y="57"/>
                    <a:pt x="17" y="56"/>
                    <a:pt x="15" y="55"/>
                  </a:cubicBezTo>
                  <a:close/>
                  <a:moveTo>
                    <a:pt x="129" y="40"/>
                  </a:moveTo>
                  <a:cubicBezTo>
                    <a:pt x="126" y="36"/>
                    <a:pt x="126" y="29"/>
                    <a:pt x="130" y="25"/>
                  </a:cubicBezTo>
                  <a:cubicBezTo>
                    <a:pt x="134" y="22"/>
                    <a:pt x="140" y="22"/>
                    <a:pt x="144" y="26"/>
                  </a:cubicBezTo>
                  <a:cubicBezTo>
                    <a:pt x="148" y="30"/>
                    <a:pt x="148" y="36"/>
                    <a:pt x="143" y="40"/>
                  </a:cubicBezTo>
                  <a:cubicBezTo>
                    <a:pt x="142" y="42"/>
                    <a:pt x="139" y="43"/>
                    <a:pt x="137" y="43"/>
                  </a:cubicBezTo>
                  <a:cubicBezTo>
                    <a:pt x="134" y="43"/>
                    <a:pt x="131" y="42"/>
                    <a:pt x="129" y="40"/>
                  </a:cubicBezTo>
                  <a:close/>
                  <a:moveTo>
                    <a:pt x="44" y="20"/>
                  </a:moveTo>
                  <a:cubicBezTo>
                    <a:pt x="42" y="15"/>
                    <a:pt x="44" y="9"/>
                    <a:pt x="49" y="7"/>
                  </a:cubicBezTo>
                  <a:cubicBezTo>
                    <a:pt x="54" y="5"/>
                    <a:pt x="60" y="7"/>
                    <a:pt x="62" y="12"/>
                  </a:cubicBezTo>
                  <a:cubicBezTo>
                    <a:pt x="64" y="17"/>
                    <a:pt x="62" y="21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6" y="25"/>
                    <a:pt x="54" y="26"/>
                    <a:pt x="53" y="26"/>
                  </a:cubicBezTo>
                  <a:cubicBezTo>
                    <a:pt x="49" y="26"/>
                    <a:pt x="46" y="24"/>
                    <a:pt x="44" y="20"/>
                  </a:cubicBezTo>
                  <a:close/>
                  <a:moveTo>
                    <a:pt x="96" y="21"/>
                  </a:moveTo>
                  <a:cubicBezTo>
                    <a:pt x="96" y="21"/>
                    <a:pt x="96" y="21"/>
                    <a:pt x="96" y="21"/>
                  </a:cubicBezTo>
                  <a:cubicBezTo>
                    <a:pt x="90" y="20"/>
                    <a:pt x="87" y="14"/>
                    <a:pt x="88" y="9"/>
                  </a:cubicBezTo>
                  <a:cubicBezTo>
                    <a:pt x="89" y="3"/>
                    <a:pt x="94" y="0"/>
                    <a:pt x="100" y="1"/>
                  </a:cubicBezTo>
                  <a:cubicBezTo>
                    <a:pt x="105" y="2"/>
                    <a:pt x="108" y="7"/>
                    <a:pt x="107" y="13"/>
                  </a:cubicBezTo>
                  <a:cubicBezTo>
                    <a:pt x="106" y="18"/>
                    <a:pt x="102" y="21"/>
                    <a:pt x="98" y="21"/>
                  </a:cubicBezTo>
                  <a:cubicBezTo>
                    <a:pt x="97" y="21"/>
                    <a:pt x="96" y="21"/>
                    <a:pt x="96" y="2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íślíḋè-Freeform 36"/>
            <p:cNvSpPr/>
            <p:nvPr/>
          </p:nvSpPr>
          <p:spPr bwMode="auto">
            <a:xfrm>
              <a:off x="8525897" y="2147440"/>
              <a:ext cx="238790" cy="236250"/>
            </a:xfrm>
            <a:custGeom>
              <a:avLst/>
              <a:gdLst>
                <a:gd name="T0" fmla="*/ 4 w 119"/>
                <a:gd name="T1" fmla="*/ 66 h 118"/>
                <a:gd name="T2" fmla="*/ 53 w 119"/>
                <a:gd name="T3" fmla="*/ 3 h 118"/>
                <a:gd name="T4" fmla="*/ 115 w 119"/>
                <a:gd name="T5" fmla="*/ 53 h 118"/>
                <a:gd name="T6" fmla="*/ 66 w 119"/>
                <a:gd name="T7" fmla="*/ 115 h 118"/>
                <a:gd name="T8" fmla="*/ 4 w 119"/>
                <a:gd name="T9" fmla="*/ 6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8">
                  <a:moveTo>
                    <a:pt x="4" y="66"/>
                  </a:moveTo>
                  <a:cubicBezTo>
                    <a:pt x="0" y="35"/>
                    <a:pt x="22" y="7"/>
                    <a:pt x="53" y="3"/>
                  </a:cubicBezTo>
                  <a:cubicBezTo>
                    <a:pt x="84" y="0"/>
                    <a:pt x="111" y="22"/>
                    <a:pt x="115" y="53"/>
                  </a:cubicBezTo>
                  <a:cubicBezTo>
                    <a:pt x="119" y="83"/>
                    <a:pt x="97" y="111"/>
                    <a:pt x="66" y="115"/>
                  </a:cubicBezTo>
                  <a:cubicBezTo>
                    <a:pt x="35" y="118"/>
                    <a:pt x="8" y="96"/>
                    <a:pt x="4" y="6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s1ide-Freeform 37"/>
            <p:cNvSpPr/>
            <p:nvPr/>
          </p:nvSpPr>
          <p:spPr bwMode="auto">
            <a:xfrm>
              <a:off x="8121139" y="1773166"/>
              <a:ext cx="975483" cy="321774"/>
            </a:xfrm>
            <a:custGeom>
              <a:avLst/>
              <a:gdLst>
                <a:gd name="T0" fmla="*/ 118 w 487"/>
                <a:gd name="T1" fmla="*/ 149 h 161"/>
                <a:gd name="T2" fmla="*/ 112 w 487"/>
                <a:gd name="T3" fmla="*/ 98 h 161"/>
                <a:gd name="T4" fmla="*/ 377 w 487"/>
                <a:gd name="T5" fmla="*/ 67 h 161"/>
                <a:gd name="T6" fmla="*/ 383 w 487"/>
                <a:gd name="T7" fmla="*/ 118 h 161"/>
                <a:gd name="T8" fmla="*/ 487 w 487"/>
                <a:gd name="T9" fmla="*/ 105 h 161"/>
                <a:gd name="T10" fmla="*/ 486 w 487"/>
                <a:gd name="T11" fmla="*/ 87 h 161"/>
                <a:gd name="T12" fmla="*/ 384 w 487"/>
                <a:gd name="T13" fmla="*/ 6 h 161"/>
                <a:gd name="T14" fmla="*/ 86 w 487"/>
                <a:gd name="T15" fmla="*/ 41 h 161"/>
                <a:gd name="T16" fmla="*/ 6 w 487"/>
                <a:gd name="T17" fmla="*/ 143 h 161"/>
                <a:gd name="T18" fmla="*/ 10 w 487"/>
                <a:gd name="T19" fmla="*/ 161 h 161"/>
                <a:gd name="T20" fmla="*/ 118 w 487"/>
                <a:gd name="T21" fmla="*/ 14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" h="161">
                  <a:moveTo>
                    <a:pt x="118" y="149"/>
                  </a:moveTo>
                  <a:cubicBezTo>
                    <a:pt x="112" y="98"/>
                    <a:pt x="112" y="98"/>
                    <a:pt x="112" y="98"/>
                  </a:cubicBezTo>
                  <a:cubicBezTo>
                    <a:pt x="377" y="67"/>
                    <a:pt x="377" y="67"/>
                    <a:pt x="377" y="67"/>
                  </a:cubicBezTo>
                  <a:cubicBezTo>
                    <a:pt x="383" y="118"/>
                    <a:pt x="383" y="118"/>
                    <a:pt x="383" y="118"/>
                  </a:cubicBezTo>
                  <a:cubicBezTo>
                    <a:pt x="487" y="105"/>
                    <a:pt x="487" y="105"/>
                    <a:pt x="487" y="105"/>
                  </a:cubicBezTo>
                  <a:cubicBezTo>
                    <a:pt x="487" y="99"/>
                    <a:pt x="487" y="93"/>
                    <a:pt x="486" y="87"/>
                  </a:cubicBezTo>
                  <a:cubicBezTo>
                    <a:pt x="480" y="36"/>
                    <a:pt x="435" y="0"/>
                    <a:pt x="384" y="6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36" y="47"/>
                    <a:pt x="0" y="93"/>
                    <a:pt x="6" y="143"/>
                  </a:cubicBezTo>
                  <a:cubicBezTo>
                    <a:pt x="6" y="149"/>
                    <a:pt x="8" y="156"/>
                    <a:pt x="10" y="161"/>
                  </a:cubicBezTo>
                  <a:lnTo>
                    <a:pt x="118" y="14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s1ide-Freeform 38"/>
            <p:cNvSpPr/>
            <p:nvPr/>
          </p:nvSpPr>
          <p:spPr bwMode="auto">
            <a:xfrm>
              <a:off x="8131300" y="2012803"/>
              <a:ext cx="226935" cy="82137"/>
            </a:xfrm>
            <a:custGeom>
              <a:avLst/>
              <a:gdLst>
                <a:gd name="T0" fmla="*/ 0 w 113"/>
                <a:gd name="T1" fmla="*/ 12 h 41"/>
                <a:gd name="T2" fmla="*/ 1 w 113"/>
                <a:gd name="T3" fmla="*/ 23 h 41"/>
                <a:gd name="T4" fmla="*/ 5 w 113"/>
                <a:gd name="T5" fmla="*/ 41 h 41"/>
                <a:gd name="T6" fmla="*/ 113 w 113"/>
                <a:gd name="T7" fmla="*/ 29 h 41"/>
                <a:gd name="T8" fmla="*/ 109 w 113"/>
                <a:gd name="T9" fmla="*/ 0 h 41"/>
                <a:gd name="T10" fmla="*/ 0 w 113"/>
                <a:gd name="T11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41">
                  <a:moveTo>
                    <a:pt x="0" y="12"/>
                  </a:moveTo>
                  <a:cubicBezTo>
                    <a:pt x="0" y="16"/>
                    <a:pt x="0" y="20"/>
                    <a:pt x="1" y="23"/>
                  </a:cubicBezTo>
                  <a:cubicBezTo>
                    <a:pt x="1" y="29"/>
                    <a:pt x="3" y="36"/>
                    <a:pt x="5" y="41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09" y="0"/>
                    <a:pt x="109" y="0"/>
                    <a:pt x="109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s1ide-Freeform 39"/>
            <p:cNvSpPr/>
            <p:nvPr/>
          </p:nvSpPr>
          <p:spPr bwMode="auto">
            <a:xfrm>
              <a:off x="8880695" y="1924739"/>
              <a:ext cx="215927" cy="84677"/>
            </a:xfrm>
            <a:custGeom>
              <a:avLst/>
              <a:gdLst>
                <a:gd name="T0" fmla="*/ 0 w 108"/>
                <a:gd name="T1" fmla="*/ 13 h 42"/>
                <a:gd name="T2" fmla="*/ 4 w 108"/>
                <a:gd name="T3" fmla="*/ 42 h 42"/>
                <a:gd name="T4" fmla="*/ 108 w 108"/>
                <a:gd name="T5" fmla="*/ 29 h 42"/>
                <a:gd name="T6" fmla="*/ 107 w 108"/>
                <a:gd name="T7" fmla="*/ 11 h 42"/>
                <a:gd name="T8" fmla="*/ 106 w 108"/>
                <a:gd name="T9" fmla="*/ 0 h 42"/>
                <a:gd name="T10" fmla="*/ 0 w 108"/>
                <a:gd name="T11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42">
                  <a:moveTo>
                    <a:pt x="0" y="13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3"/>
                    <a:pt x="108" y="17"/>
                    <a:pt x="107" y="11"/>
                  </a:cubicBezTo>
                  <a:cubicBezTo>
                    <a:pt x="107" y="7"/>
                    <a:pt x="106" y="4"/>
                    <a:pt x="106" y="0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s1ide-Freeform 40"/>
            <p:cNvSpPr/>
            <p:nvPr/>
          </p:nvSpPr>
          <p:spPr bwMode="auto">
            <a:xfrm>
              <a:off x="10869767" y="4669133"/>
              <a:ext cx="538548" cy="258266"/>
            </a:xfrm>
            <a:custGeom>
              <a:avLst/>
              <a:gdLst>
                <a:gd name="T0" fmla="*/ 264 w 269"/>
                <a:gd name="T1" fmla="*/ 129 h 129"/>
                <a:gd name="T2" fmla="*/ 267 w 269"/>
                <a:gd name="T3" fmla="*/ 120 h 129"/>
                <a:gd name="T4" fmla="*/ 266 w 269"/>
                <a:gd name="T5" fmla="*/ 95 h 129"/>
                <a:gd name="T6" fmla="*/ 261 w 269"/>
                <a:gd name="T7" fmla="*/ 82 h 129"/>
                <a:gd name="T8" fmla="*/ 251 w 269"/>
                <a:gd name="T9" fmla="*/ 70 h 129"/>
                <a:gd name="T10" fmla="*/ 210 w 269"/>
                <a:gd name="T11" fmla="*/ 56 h 129"/>
                <a:gd name="T12" fmla="*/ 167 w 269"/>
                <a:gd name="T13" fmla="*/ 23 h 129"/>
                <a:gd name="T14" fmla="*/ 155 w 269"/>
                <a:gd name="T15" fmla="*/ 25 h 129"/>
                <a:gd name="T16" fmla="*/ 146 w 269"/>
                <a:gd name="T17" fmla="*/ 13 h 129"/>
                <a:gd name="T18" fmla="*/ 136 w 269"/>
                <a:gd name="T19" fmla="*/ 6 h 129"/>
                <a:gd name="T20" fmla="*/ 113 w 269"/>
                <a:gd name="T21" fmla="*/ 0 h 129"/>
                <a:gd name="T22" fmla="*/ 80 w 269"/>
                <a:gd name="T23" fmla="*/ 15 h 129"/>
                <a:gd name="T24" fmla="*/ 67 w 269"/>
                <a:gd name="T25" fmla="*/ 48 h 129"/>
                <a:gd name="T26" fmla="*/ 68 w 269"/>
                <a:gd name="T27" fmla="*/ 58 h 129"/>
                <a:gd name="T28" fmla="*/ 65 w 269"/>
                <a:gd name="T29" fmla="*/ 57 h 129"/>
                <a:gd name="T30" fmla="*/ 36 w 269"/>
                <a:gd name="T31" fmla="*/ 89 h 129"/>
                <a:gd name="T32" fmla="*/ 17 w 269"/>
                <a:gd name="T33" fmla="*/ 98 h 129"/>
                <a:gd name="T34" fmla="*/ 0 w 269"/>
                <a:gd name="T35" fmla="*/ 125 h 129"/>
                <a:gd name="T36" fmla="*/ 264 w 269"/>
                <a:gd name="T3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9" h="129">
                  <a:moveTo>
                    <a:pt x="264" y="129"/>
                  </a:moveTo>
                  <a:cubicBezTo>
                    <a:pt x="265" y="126"/>
                    <a:pt x="266" y="123"/>
                    <a:pt x="267" y="120"/>
                  </a:cubicBezTo>
                  <a:cubicBezTo>
                    <a:pt x="269" y="112"/>
                    <a:pt x="269" y="104"/>
                    <a:pt x="266" y="95"/>
                  </a:cubicBezTo>
                  <a:cubicBezTo>
                    <a:pt x="265" y="90"/>
                    <a:pt x="263" y="86"/>
                    <a:pt x="261" y="82"/>
                  </a:cubicBezTo>
                  <a:cubicBezTo>
                    <a:pt x="258" y="78"/>
                    <a:pt x="255" y="74"/>
                    <a:pt x="251" y="70"/>
                  </a:cubicBezTo>
                  <a:cubicBezTo>
                    <a:pt x="240" y="60"/>
                    <a:pt x="225" y="55"/>
                    <a:pt x="210" y="56"/>
                  </a:cubicBezTo>
                  <a:cubicBezTo>
                    <a:pt x="205" y="37"/>
                    <a:pt x="187" y="23"/>
                    <a:pt x="167" y="23"/>
                  </a:cubicBezTo>
                  <a:cubicBezTo>
                    <a:pt x="163" y="23"/>
                    <a:pt x="159" y="23"/>
                    <a:pt x="155" y="25"/>
                  </a:cubicBezTo>
                  <a:cubicBezTo>
                    <a:pt x="153" y="20"/>
                    <a:pt x="150" y="16"/>
                    <a:pt x="146" y="13"/>
                  </a:cubicBezTo>
                  <a:cubicBezTo>
                    <a:pt x="143" y="11"/>
                    <a:pt x="139" y="8"/>
                    <a:pt x="136" y="6"/>
                  </a:cubicBezTo>
                  <a:cubicBezTo>
                    <a:pt x="129" y="2"/>
                    <a:pt x="121" y="0"/>
                    <a:pt x="113" y="0"/>
                  </a:cubicBezTo>
                  <a:cubicBezTo>
                    <a:pt x="100" y="0"/>
                    <a:pt x="88" y="6"/>
                    <a:pt x="80" y="15"/>
                  </a:cubicBezTo>
                  <a:cubicBezTo>
                    <a:pt x="71" y="24"/>
                    <a:pt x="66" y="36"/>
                    <a:pt x="67" y="48"/>
                  </a:cubicBezTo>
                  <a:cubicBezTo>
                    <a:pt x="67" y="51"/>
                    <a:pt x="67" y="54"/>
                    <a:pt x="68" y="58"/>
                  </a:cubicBezTo>
                  <a:cubicBezTo>
                    <a:pt x="67" y="57"/>
                    <a:pt x="66" y="57"/>
                    <a:pt x="65" y="57"/>
                  </a:cubicBezTo>
                  <a:cubicBezTo>
                    <a:pt x="44" y="57"/>
                    <a:pt x="35" y="73"/>
                    <a:pt x="36" y="89"/>
                  </a:cubicBezTo>
                  <a:cubicBezTo>
                    <a:pt x="29" y="91"/>
                    <a:pt x="23" y="93"/>
                    <a:pt x="17" y="98"/>
                  </a:cubicBezTo>
                  <a:cubicBezTo>
                    <a:pt x="8" y="105"/>
                    <a:pt x="1" y="115"/>
                    <a:pt x="0" y="125"/>
                  </a:cubicBezTo>
                  <a:lnTo>
                    <a:pt x="264" y="12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is1ide-Freeform 41"/>
            <p:cNvSpPr/>
            <p:nvPr/>
          </p:nvSpPr>
          <p:spPr bwMode="auto">
            <a:xfrm>
              <a:off x="9697832" y="5260181"/>
              <a:ext cx="398830" cy="398831"/>
            </a:xfrm>
            <a:custGeom>
              <a:avLst/>
              <a:gdLst>
                <a:gd name="T0" fmla="*/ 127 w 199"/>
                <a:gd name="T1" fmla="*/ 183 h 199"/>
                <a:gd name="T2" fmla="*/ 15 w 199"/>
                <a:gd name="T3" fmla="*/ 127 h 199"/>
                <a:gd name="T4" fmla="*/ 71 w 199"/>
                <a:gd name="T5" fmla="*/ 15 h 199"/>
                <a:gd name="T6" fmla="*/ 183 w 199"/>
                <a:gd name="T7" fmla="*/ 71 h 199"/>
                <a:gd name="T8" fmla="*/ 127 w 199"/>
                <a:gd name="T9" fmla="*/ 183 h 199"/>
                <a:gd name="T10" fmla="*/ 76 w 199"/>
                <a:gd name="T11" fmla="*/ 32 h 199"/>
                <a:gd name="T12" fmla="*/ 32 w 199"/>
                <a:gd name="T13" fmla="*/ 122 h 199"/>
                <a:gd name="T14" fmla="*/ 122 w 199"/>
                <a:gd name="T15" fmla="*/ 167 h 199"/>
                <a:gd name="T16" fmla="*/ 166 w 199"/>
                <a:gd name="T17" fmla="*/ 77 h 199"/>
                <a:gd name="T18" fmla="*/ 76 w 199"/>
                <a:gd name="T19" fmla="*/ 3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27" y="183"/>
                  </a:moveTo>
                  <a:cubicBezTo>
                    <a:pt x="81" y="199"/>
                    <a:pt x="31" y="174"/>
                    <a:pt x="15" y="127"/>
                  </a:cubicBezTo>
                  <a:cubicBezTo>
                    <a:pt x="0" y="81"/>
                    <a:pt x="25" y="31"/>
                    <a:pt x="71" y="15"/>
                  </a:cubicBezTo>
                  <a:cubicBezTo>
                    <a:pt x="117" y="0"/>
                    <a:pt x="167" y="25"/>
                    <a:pt x="183" y="71"/>
                  </a:cubicBezTo>
                  <a:cubicBezTo>
                    <a:pt x="199" y="117"/>
                    <a:pt x="174" y="167"/>
                    <a:pt x="127" y="183"/>
                  </a:cubicBezTo>
                  <a:close/>
                  <a:moveTo>
                    <a:pt x="76" y="32"/>
                  </a:moveTo>
                  <a:cubicBezTo>
                    <a:pt x="39" y="44"/>
                    <a:pt x="19" y="85"/>
                    <a:pt x="32" y="122"/>
                  </a:cubicBezTo>
                  <a:cubicBezTo>
                    <a:pt x="44" y="159"/>
                    <a:pt x="85" y="179"/>
                    <a:pt x="122" y="167"/>
                  </a:cubicBezTo>
                  <a:cubicBezTo>
                    <a:pt x="159" y="154"/>
                    <a:pt x="179" y="114"/>
                    <a:pt x="166" y="77"/>
                  </a:cubicBezTo>
                  <a:cubicBezTo>
                    <a:pt x="154" y="39"/>
                    <a:pt x="114" y="19"/>
                    <a:pt x="76" y="3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s1ide-Freeform 42"/>
            <p:cNvSpPr/>
            <p:nvPr/>
          </p:nvSpPr>
          <p:spPr bwMode="auto">
            <a:xfrm>
              <a:off x="9800291" y="5354173"/>
              <a:ext cx="202379" cy="204073"/>
            </a:xfrm>
            <a:custGeom>
              <a:avLst/>
              <a:gdLst>
                <a:gd name="T0" fmla="*/ 88 w 101"/>
                <a:gd name="T1" fmla="*/ 28 h 102"/>
                <a:gd name="T2" fmla="*/ 56 w 101"/>
                <a:gd name="T3" fmla="*/ 39 h 102"/>
                <a:gd name="T4" fmla="*/ 45 w 101"/>
                <a:gd name="T5" fmla="*/ 8 h 102"/>
                <a:gd name="T6" fmla="*/ 33 w 101"/>
                <a:gd name="T7" fmla="*/ 2 h 102"/>
                <a:gd name="T8" fmla="*/ 27 w 101"/>
                <a:gd name="T9" fmla="*/ 14 h 102"/>
                <a:gd name="T10" fmla="*/ 37 w 101"/>
                <a:gd name="T11" fmla="*/ 45 h 102"/>
                <a:gd name="T12" fmla="*/ 7 w 101"/>
                <a:gd name="T13" fmla="*/ 55 h 102"/>
                <a:gd name="T14" fmla="*/ 1 w 101"/>
                <a:gd name="T15" fmla="*/ 67 h 102"/>
                <a:gd name="T16" fmla="*/ 13 w 101"/>
                <a:gd name="T17" fmla="*/ 73 h 102"/>
                <a:gd name="T18" fmla="*/ 44 w 101"/>
                <a:gd name="T19" fmla="*/ 63 h 102"/>
                <a:gd name="T20" fmla="*/ 54 w 101"/>
                <a:gd name="T21" fmla="*/ 94 h 102"/>
                <a:gd name="T22" fmla="*/ 66 w 101"/>
                <a:gd name="T23" fmla="*/ 100 h 102"/>
                <a:gd name="T24" fmla="*/ 72 w 101"/>
                <a:gd name="T25" fmla="*/ 88 h 102"/>
                <a:gd name="T26" fmla="*/ 62 w 101"/>
                <a:gd name="T27" fmla="*/ 57 h 102"/>
                <a:gd name="T28" fmla="*/ 94 w 101"/>
                <a:gd name="T29" fmla="*/ 46 h 102"/>
                <a:gd name="T30" fmla="*/ 100 w 101"/>
                <a:gd name="T31" fmla="*/ 34 h 102"/>
                <a:gd name="T32" fmla="*/ 88 w 101"/>
                <a:gd name="T33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102">
                  <a:moveTo>
                    <a:pt x="88" y="28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3" y="3"/>
                    <a:pt x="38" y="0"/>
                    <a:pt x="33" y="2"/>
                  </a:cubicBezTo>
                  <a:cubicBezTo>
                    <a:pt x="28" y="3"/>
                    <a:pt x="25" y="9"/>
                    <a:pt x="27" y="14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2" y="57"/>
                    <a:pt x="0" y="62"/>
                    <a:pt x="1" y="67"/>
                  </a:cubicBezTo>
                  <a:cubicBezTo>
                    <a:pt x="3" y="72"/>
                    <a:pt x="8" y="75"/>
                    <a:pt x="13" y="7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6" y="99"/>
                    <a:pt x="61" y="102"/>
                    <a:pt x="66" y="100"/>
                  </a:cubicBezTo>
                  <a:cubicBezTo>
                    <a:pt x="71" y="98"/>
                    <a:pt x="74" y="93"/>
                    <a:pt x="72" y="88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9" y="45"/>
                    <a:pt x="101" y="39"/>
                    <a:pt x="100" y="34"/>
                  </a:cubicBezTo>
                  <a:cubicBezTo>
                    <a:pt x="98" y="29"/>
                    <a:pt x="92" y="26"/>
                    <a:pt x="88" y="28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s1ide-Freeform 43"/>
            <p:cNvSpPr/>
            <p:nvPr/>
          </p:nvSpPr>
          <p:spPr bwMode="auto">
            <a:xfrm>
              <a:off x="10557307" y="4651351"/>
              <a:ext cx="446250" cy="796814"/>
            </a:xfrm>
            <a:custGeom>
              <a:avLst/>
              <a:gdLst>
                <a:gd name="T0" fmla="*/ 163 w 223"/>
                <a:gd name="T1" fmla="*/ 0 h 398"/>
                <a:gd name="T2" fmla="*/ 163 w 223"/>
                <a:gd name="T3" fmla="*/ 2 h 398"/>
                <a:gd name="T4" fmla="*/ 163 w 223"/>
                <a:gd name="T5" fmla="*/ 3 h 398"/>
                <a:gd name="T6" fmla="*/ 162 w 223"/>
                <a:gd name="T7" fmla="*/ 4 h 398"/>
                <a:gd name="T8" fmla="*/ 162 w 223"/>
                <a:gd name="T9" fmla="*/ 5 h 398"/>
                <a:gd name="T10" fmla="*/ 161 w 223"/>
                <a:gd name="T11" fmla="*/ 7 h 398"/>
                <a:gd name="T12" fmla="*/ 1 w 223"/>
                <a:gd name="T13" fmla="*/ 394 h 398"/>
                <a:gd name="T14" fmla="*/ 0 w 223"/>
                <a:gd name="T15" fmla="*/ 398 h 398"/>
                <a:gd name="T16" fmla="*/ 0 w 223"/>
                <a:gd name="T17" fmla="*/ 398 h 398"/>
                <a:gd name="T18" fmla="*/ 2 w 223"/>
                <a:gd name="T19" fmla="*/ 394 h 398"/>
                <a:gd name="T20" fmla="*/ 0 w 223"/>
                <a:gd name="T21" fmla="*/ 398 h 398"/>
                <a:gd name="T22" fmla="*/ 223 w 223"/>
                <a:gd name="T23" fmla="*/ 258 h 398"/>
                <a:gd name="T24" fmla="*/ 163 w 223"/>
                <a:gd name="T25" fmla="*/ 0 h 398"/>
                <a:gd name="T26" fmla="*/ 163 w 223"/>
                <a:gd name="T27" fmla="*/ 0 h 398"/>
                <a:gd name="T28" fmla="*/ 163 w 223"/>
                <a:gd name="T29" fmla="*/ 2 h 398"/>
                <a:gd name="T30" fmla="*/ 163 w 223"/>
                <a:gd name="T31" fmla="*/ 3 h 398"/>
                <a:gd name="T32" fmla="*/ 162 w 223"/>
                <a:gd name="T33" fmla="*/ 4 h 398"/>
                <a:gd name="T34" fmla="*/ 162 w 223"/>
                <a:gd name="T35" fmla="*/ 5 h 398"/>
                <a:gd name="T36" fmla="*/ 161 w 223"/>
                <a:gd name="T37" fmla="*/ 7 h 398"/>
                <a:gd name="T38" fmla="*/ 162 w 223"/>
                <a:gd name="T39" fmla="*/ 5 h 398"/>
                <a:gd name="T40" fmla="*/ 162 w 223"/>
                <a:gd name="T41" fmla="*/ 4 h 398"/>
                <a:gd name="T42" fmla="*/ 163 w 223"/>
                <a:gd name="T43" fmla="*/ 3 h 398"/>
                <a:gd name="T44" fmla="*/ 163 w 223"/>
                <a:gd name="T45" fmla="*/ 2 h 398"/>
                <a:gd name="T46" fmla="*/ 163 w 223"/>
                <a:gd name="T47" fmla="*/ 0 h 398"/>
                <a:gd name="T48" fmla="*/ 163 w 223"/>
                <a:gd name="T49" fmla="*/ 0 h 398"/>
                <a:gd name="T50" fmla="*/ 163 w 223"/>
                <a:gd name="T5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3" h="398">
                  <a:moveTo>
                    <a:pt x="163" y="0"/>
                  </a:moveTo>
                  <a:cubicBezTo>
                    <a:pt x="163" y="1"/>
                    <a:pt x="163" y="1"/>
                    <a:pt x="163" y="2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62" y="3"/>
                    <a:pt x="162" y="4"/>
                    <a:pt x="162" y="4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2" y="6"/>
                    <a:pt x="161" y="6"/>
                    <a:pt x="161" y="7"/>
                  </a:cubicBezTo>
                  <a:cubicBezTo>
                    <a:pt x="1" y="394"/>
                    <a:pt x="1" y="394"/>
                    <a:pt x="1" y="394"/>
                  </a:cubicBezTo>
                  <a:cubicBezTo>
                    <a:pt x="1" y="395"/>
                    <a:pt x="0" y="397"/>
                    <a:pt x="0" y="398"/>
                  </a:cubicBezTo>
                  <a:cubicBezTo>
                    <a:pt x="0" y="398"/>
                    <a:pt x="0" y="398"/>
                    <a:pt x="0" y="398"/>
                  </a:cubicBezTo>
                  <a:cubicBezTo>
                    <a:pt x="0" y="396"/>
                    <a:pt x="1" y="395"/>
                    <a:pt x="2" y="394"/>
                  </a:cubicBezTo>
                  <a:cubicBezTo>
                    <a:pt x="1" y="395"/>
                    <a:pt x="0" y="396"/>
                    <a:pt x="0" y="398"/>
                  </a:cubicBezTo>
                  <a:cubicBezTo>
                    <a:pt x="223" y="258"/>
                    <a:pt x="223" y="258"/>
                    <a:pt x="223" y="258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1"/>
                    <a:pt x="163" y="1"/>
                    <a:pt x="163" y="2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63" y="3"/>
                    <a:pt x="162" y="4"/>
                    <a:pt x="162" y="4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2" y="6"/>
                    <a:pt x="162" y="7"/>
                    <a:pt x="161" y="7"/>
                  </a:cubicBezTo>
                  <a:cubicBezTo>
                    <a:pt x="162" y="7"/>
                    <a:pt x="162" y="6"/>
                    <a:pt x="162" y="5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4"/>
                    <a:pt x="163" y="3"/>
                    <a:pt x="163" y="3"/>
                  </a:cubicBezTo>
                  <a:cubicBezTo>
                    <a:pt x="163" y="2"/>
                    <a:pt x="163" y="2"/>
                    <a:pt x="163" y="2"/>
                  </a:cubicBezTo>
                  <a:cubicBezTo>
                    <a:pt x="163" y="1"/>
                    <a:pt x="163" y="1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s1ide-Freeform 44"/>
            <p:cNvSpPr/>
            <p:nvPr/>
          </p:nvSpPr>
          <p:spPr bwMode="auto">
            <a:xfrm>
              <a:off x="9998436" y="4403246"/>
              <a:ext cx="881492" cy="1071169"/>
            </a:xfrm>
            <a:custGeom>
              <a:avLst/>
              <a:gdLst>
                <a:gd name="T0" fmla="*/ 263 w 440"/>
                <a:gd name="T1" fmla="*/ 513 h 535"/>
                <a:gd name="T2" fmla="*/ 263 w 440"/>
                <a:gd name="T3" fmla="*/ 514 h 535"/>
                <a:gd name="T4" fmla="*/ 251 w 440"/>
                <a:gd name="T5" fmla="*/ 452 h 535"/>
                <a:gd name="T6" fmla="*/ 220 w 440"/>
                <a:gd name="T7" fmla="*/ 269 h 535"/>
                <a:gd name="T8" fmla="*/ 374 w 440"/>
                <a:gd name="T9" fmla="*/ 154 h 535"/>
                <a:gd name="T10" fmla="*/ 440 w 440"/>
                <a:gd name="T11" fmla="*/ 113 h 535"/>
                <a:gd name="T12" fmla="*/ 440 w 440"/>
                <a:gd name="T13" fmla="*/ 112 h 535"/>
                <a:gd name="T14" fmla="*/ 439 w 440"/>
                <a:gd name="T15" fmla="*/ 112 h 535"/>
                <a:gd name="T16" fmla="*/ 439 w 440"/>
                <a:gd name="T17" fmla="*/ 111 h 535"/>
                <a:gd name="T18" fmla="*/ 439 w 440"/>
                <a:gd name="T19" fmla="*/ 111 h 535"/>
                <a:gd name="T20" fmla="*/ 428 w 440"/>
                <a:gd name="T21" fmla="*/ 101 h 535"/>
                <a:gd name="T22" fmla="*/ 195 w 440"/>
                <a:gd name="T23" fmla="*/ 5 h 535"/>
                <a:gd name="T24" fmla="*/ 164 w 440"/>
                <a:gd name="T25" fmla="*/ 17 h 535"/>
                <a:gd name="T26" fmla="*/ 5 w 440"/>
                <a:gd name="T27" fmla="*/ 404 h 535"/>
                <a:gd name="T28" fmla="*/ 17 w 440"/>
                <a:gd name="T29" fmla="*/ 436 h 535"/>
                <a:gd name="T30" fmla="*/ 250 w 440"/>
                <a:gd name="T31" fmla="*/ 532 h 535"/>
                <a:gd name="T32" fmla="*/ 269 w 440"/>
                <a:gd name="T33" fmla="*/ 531 h 535"/>
                <a:gd name="T34" fmla="*/ 267 w 440"/>
                <a:gd name="T35" fmla="*/ 529 h 535"/>
                <a:gd name="T36" fmla="*/ 268 w 440"/>
                <a:gd name="T37" fmla="*/ 529 h 535"/>
                <a:gd name="T38" fmla="*/ 264 w 440"/>
                <a:gd name="T39" fmla="*/ 513 h 535"/>
                <a:gd name="T40" fmla="*/ 263 w 440"/>
                <a:gd name="T41" fmla="*/ 513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0" h="535">
                  <a:moveTo>
                    <a:pt x="263" y="513"/>
                  </a:moveTo>
                  <a:cubicBezTo>
                    <a:pt x="263" y="514"/>
                    <a:pt x="263" y="514"/>
                    <a:pt x="263" y="514"/>
                  </a:cubicBezTo>
                  <a:cubicBezTo>
                    <a:pt x="260" y="499"/>
                    <a:pt x="256" y="477"/>
                    <a:pt x="251" y="452"/>
                  </a:cubicBezTo>
                  <a:cubicBezTo>
                    <a:pt x="237" y="375"/>
                    <a:pt x="220" y="269"/>
                    <a:pt x="220" y="269"/>
                  </a:cubicBezTo>
                  <a:cubicBezTo>
                    <a:pt x="223" y="261"/>
                    <a:pt x="311" y="198"/>
                    <a:pt x="374" y="154"/>
                  </a:cubicBezTo>
                  <a:cubicBezTo>
                    <a:pt x="410" y="129"/>
                    <a:pt x="439" y="111"/>
                    <a:pt x="440" y="113"/>
                  </a:cubicBezTo>
                  <a:cubicBezTo>
                    <a:pt x="440" y="112"/>
                    <a:pt x="440" y="112"/>
                    <a:pt x="440" y="112"/>
                  </a:cubicBezTo>
                  <a:cubicBezTo>
                    <a:pt x="439" y="112"/>
                    <a:pt x="439" y="112"/>
                    <a:pt x="439" y="112"/>
                  </a:cubicBezTo>
                  <a:cubicBezTo>
                    <a:pt x="439" y="111"/>
                    <a:pt x="439" y="111"/>
                    <a:pt x="439" y="111"/>
                  </a:cubicBezTo>
                  <a:cubicBezTo>
                    <a:pt x="439" y="111"/>
                    <a:pt x="439" y="111"/>
                    <a:pt x="439" y="111"/>
                  </a:cubicBezTo>
                  <a:cubicBezTo>
                    <a:pt x="436" y="107"/>
                    <a:pt x="433" y="103"/>
                    <a:pt x="428" y="101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83" y="0"/>
                    <a:pt x="169" y="6"/>
                    <a:pt x="164" y="17"/>
                  </a:cubicBezTo>
                  <a:cubicBezTo>
                    <a:pt x="5" y="404"/>
                    <a:pt x="5" y="404"/>
                    <a:pt x="5" y="404"/>
                  </a:cubicBezTo>
                  <a:cubicBezTo>
                    <a:pt x="0" y="416"/>
                    <a:pt x="5" y="431"/>
                    <a:pt x="17" y="436"/>
                  </a:cubicBezTo>
                  <a:cubicBezTo>
                    <a:pt x="250" y="532"/>
                    <a:pt x="250" y="532"/>
                    <a:pt x="250" y="532"/>
                  </a:cubicBezTo>
                  <a:cubicBezTo>
                    <a:pt x="256" y="535"/>
                    <a:pt x="263" y="534"/>
                    <a:pt x="269" y="531"/>
                  </a:cubicBezTo>
                  <a:cubicBezTo>
                    <a:pt x="268" y="531"/>
                    <a:pt x="268" y="530"/>
                    <a:pt x="267" y="529"/>
                  </a:cubicBezTo>
                  <a:cubicBezTo>
                    <a:pt x="268" y="529"/>
                    <a:pt x="268" y="529"/>
                    <a:pt x="268" y="529"/>
                  </a:cubicBezTo>
                  <a:cubicBezTo>
                    <a:pt x="267" y="526"/>
                    <a:pt x="265" y="521"/>
                    <a:pt x="264" y="513"/>
                  </a:cubicBezTo>
                  <a:lnTo>
                    <a:pt x="263" y="51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s1ide-Freeform 45"/>
            <p:cNvSpPr/>
            <p:nvPr/>
          </p:nvSpPr>
          <p:spPr bwMode="auto">
            <a:xfrm>
              <a:off x="10881622" y="4657278"/>
              <a:ext cx="1694" cy="169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s1ide-Freeform 46"/>
            <p:cNvSpPr/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s1ide-Freeform 47"/>
            <p:cNvSpPr/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s1ide-Freeform 48"/>
            <p:cNvSpPr/>
            <p:nvPr/>
          </p:nvSpPr>
          <p:spPr bwMode="auto">
            <a:xfrm>
              <a:off x="10557307" y="5440544"/>
              <a:ext cx="3387" cy="7621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4 h 4"/>
                <a:gd name="T4" fmla="*/ 2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is1ide-Freeform 49"/>
            <p:cNvSpPr/>
            <p:nvPr/>
          </p:nvSpPr>
          <p:spPr bwMode="auto">
            <a:xfrm>
              <a:off x="10883315" y="4651351"/>
              <a:ext cx="0" cy="423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1ide-Freeform 50"/>
            <p:cNvSpPr/>
            <p:nvPr/>
          </p:nvSpPr>
          <p:spPr bwMode="auto">
            <a:xfrm>
              <a:off x="10879928" y="4661512"/>
              <a:ext cx="1694" cy="338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is1ide-Freeform 51"/>
            <p:cNvSpPr/>
            <p:nvPr/>
          </p:nvSpPr>
          <p:spPr bwMode="auto">
            <a:xfrm>
              <a:off x="10883315" y="4647117"/>
              <a:ext cx="0" cy="1694"/>
            </a:xfrm>
            <a:custGeom>
              <a:avLst/>
              <a:gdLst>
                <a:gd name="T0" fmla="*/ 2 h 2"/>
                <a:gd name="T1" fmla="*/ 0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s1ide-Freeform 52"/>
            <p:cNvSpPr/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s1ide-Freeform 53"/>
            <p:cNvSpPr/>
            <p:nvPr/>
          </p:nvSpPr>
          <p:spPr bwMode="auto">
            <a:xfrm>
              <a:off x="10557307" y="54481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is1ide-Freeform 54"/>
            <p:cNvSpPr/>
            <p:nvPr/>
          </p:nvSpPr>
          <p:spPr bwMode="auto">
            <a:xfrm>
              <a:off x="10883315" y="4655585"/>
              <a:ext cx="0" cy="169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is1ide-Freeform 55"/>
            <p:cNvSpPr/>
            <p:nvPr/>
          </p:nvSpPr>
          <p:spPr bwMode="auto">
            <a:xfrm>
              <a:off x="10883315" y="4655585"/>
              <a:ext cx="0" cy="1694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is1ide-Freeform 56"/>
            <p:cNvSpPr/>
            <p:nvPr/>
          </p:nvSpPr>
          <p:spPr bwMode="auto">
            <a:xfrm>
              <a:off x="10881622" y="4658972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is1ide-Freeform 57"/>
            <p:cNvSpPr/>
            <p:nvPr/>
          </p:nvSpPr>
          <p:spPr bwMode="auto">
            <a:xfrm>
              <a:off x="10881622" y="4658972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is1ide-Freeform 58"/>
            <p:cNvSpPr/>
            <p:nvPr/>
          </p:nvSpPr>
          <p:spPr bwMode="auto">
            <a:xfrm>
              <a:off x="10883315" y="46513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is1ide-Freeform 59"/>
            <p:cNvSpPr/>
            <p:nvPr/>
          </p:nvSpPr>
          <p:spPr bwMode="auto">
            <a:xfrm>
              <a:off x="10883315" y="46513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is1ide-Freeform 60"/>
            <p:cNvSpPr/>
            <p:nvPr/>
          </p:nvSpPr>
          <p:spPr bwMode="auto">
            <a:xfrm>
              <a:off x="10883315" y="4648810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is1ide-Freeform 61"/>
            <p:cNvSpPr/>
            <p:nvPr/>
          </p:nvSpPr>
          <p:spPr bwMode="auto">
            <a:xfrm>
              <a:off x="10883315" y="4648810"/>
              <a:ext cx="0" cy="2540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s1ide-Freeform 62"/>
            <p:cNvSpPr/>
            <p:nvPr/>
          </p:nvSpPr>
          <p:spPr bwMode="auto">
            <a:xfrm>
              <a:off x="10883315" y="4645423"/>
              <a:ext cx="0" cy="1694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is1ide-Freeform 63"/>
            <p:cNvSpPr/>
            <p:nvPr/>
          </p:nvSpPr>
          <p:spPr bwMode="auto">
            <a:xfrm>
              <a:off x="10883315" y="4645423"/>
              <a:ext cx="0" cy="1694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ïšḻïďê-Freeform 64"/>
            <p:cNvSpPr/>
            <p:nvPr/>
          </p:nvSpPr>
          <p:spPr bwMode="auto">
            <a:xfrm>
              <a:off x="10503114" y="4625101"/>
              <a:ext cx="380201" cy="839153"/>
            </a:xfrm>
            <a:custGeom>
              <a:avLst/>
              <a:gdLst>
                <a:gd name="T0" fmla="*/ 27 w 190"/>
                <a:gd name="T1" fmla="*/ 411 h 419"/>
                <a:gd name="T2" fmla="*/ 28 w 190"/>
                <a:gd name="T3" fmla="*/ 407 h 419"/>
                <a:gd name="T4" fmla="*/ 188 w 190"/>
                <a:gd name="T5" fmla="*/ 20 h 419"/>
                <a:gd name="T6" fmla="*/ 189 w 190"/>
                <a:gd name="T7" fmla="*/ 18 h 419"/>
                <a:gd name="T8" fmla="*/ 189 w 190"/>
                <a:gd name="T9" fmla="*/ 17 h 419"/>
                <a:gd name="T10" fmla="*/ 190 w 190"/>
                <a:gd name="T11" fmla="*/ 16 h 419"/>
                <a:gd name="T12" fmla="*/ 190 w 190"/>
                <a:gd name="T13" fmla="*/ 15 h 419"/>
                <a:gd name="T14" fmla="*/ 190 w 190"/>
                <a:gd name="T15" fmla="*/ 13 h 419"/>
                <a:gd name="T16" fmla="*/ 190 w 190"/>
                <a:gd name="T17" fmla="*/ 13 h 419"/>
                <a:gd name="T18" fmla="*/ 190 w 190"/>
                <a:gd name="T19" fmla="*/ 12 h 419"/>
                <a:gd name="T20" fmla="*/ 190 w 190"/>
                <a:gd name="T21" fmla="*/ 11 h 419"/>
                <a:gd name="T22" fmla="*/ 190 w 190"/>
                <a:gd name="T23" fmla="*/ 10 h 419"/>
                <a:gd name="T24" fmla="*/ 190 w 190"/>
                <a:gd name="T25" fmla="*/ 9 h 419"/>
                <a:gd name="T26" fmla="*/ 190 w 190"/>
                <a:gd name="T27" fmla="*/ 8 h 419"/>
                <a:gd name="T28" fmla="*/ 189 w 190"/>
                <a:gd name="T29" fmla="*/ 6 h 419"/>
                <a:gd name="T30" fmla="*/ 189 w 190"/>
                <a:gd name="T31" fmla="*/ 5 h 419"/>
                <a:gd name="T32" fmla="*/ 189 w 190"/>
                <a:gd name="T33" fmla="*/ 4 h 419"/>
                <a:gd name="T34" fmla="*/ 188 w 190"/>
                <a:gd name="T35" fmla="*/ 3 h 419"/>
                <a:gd name="T36" fmla="*/ 188 w 190"/>
                <a:gd name="T37" fmla="*/ 2 h 419"/>
                <a:gd name="T38" fmla="*/ 188 w 190"/>
                <a:gd name="T39" fmla="*/ 2 h 419"/>
                <a:gd name="T40" fmla="*/ 188 w 190"/>
                <a:gd name="T41" fmla="*/ 2 h 419"/>
                <a:gd name="T42" fmla="*/ 188 w 190"/>
                <a:gd name="T43" fmla="*/ 1 h 419"/>
                <a:gd name="T44" fmla="*/ 188 w 190"/>
                <a:gd name="T45" fmla="*/ 2 h 419"/>
                <a:gd name="T46" fmla="*/ 122 w 190"/>
                <a:gd name="T47" fmla="*/ 43 h 419"/>
                <a:gd name="T48" fmla="*/ 0 w 190"/>
                <a:gd name="T49" fmla="*/ 341 h 419"/>
                <a:gd name="T50" fmla="*/ 12 w 190"/>
                <a:gd name="T51" fmla="*/ 402 h 419"/>
                <a:gd name="T52" fmla="*/ 16 w 190"/>
                <a:gd name="T53" fmla="*/ 418 h 419"/>
                <a:gd name="T54" fmla="*/ 17 w 190"/>
                <a:gd name="T55" fmla="*/ 419 h 419"/>
                <a:gd name="T56" fmla="*/ 17 w 190"/>
                <a:gd name="T57" fmla="*/ 419 h 419"/>
                <a:gd name="T58" fmla="*/ 17 w 190"/>
                <a:gd name="T59" fmla="*/ 419 h 419"/>
                <a:gd name="T60" fmla="*/ 20 w 190"/>
                <a:gd name="T61" fmla="*/ 417 h 419"/>
                <a:gd name="T62" fmla="*/ 21 w 190"/>
                <a:gd name="T63" fmla="*/ 417 h 419"/>
                <a:gd name="T64" fmla="*/ 24 w 190"/>
                <a:gd name="T65" fmla="*/ 414 h 419"/>
                <a:gd name="T66" fmla="*/ 24 w 190"/>
                <a:gd name="T67" fmla="*/ 414 h 419"/>
                <a:gd name="T68" fmla="*/ 27 w 190"/>
                <a:gd name="T69" fmla="*/ 411 h 419"/>
                <a:gd name="T70" fmla="*/ 26 w 190"/>
                <a:gd name="T71" fmla="*/ 411 h 419"/>
                <a:gd name="T72" fmla="*/ 27 w 190"/>
                <a:gd name="T73" fmla="*/ 411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0" h="419">
                  <a:moveTo>
                    <a:pt x="27" y="411"/>
                  </a:moveTo>
                  <a:cubicBezTo>
                    <a:pt x="27" y="410"/>
                    <a:pt x="28" y="408"/>
                    <a:pt x="28" y="407"/>
                  </a:cubicBezTo>
                  <a:cubicBezTo>
                    <a:pt x="188" y="20"/>
                    <a:pt x="188" y="20"/>
                    <a:pt x="188" y="20"/>
                  </a:cubicBezTo>
                  <a:cubicBezTo>
                    <a:pt x="188" y="19"/>
                    <a:pt x="189" y="19"/>
                    <a:pt x="189" y="18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189" y="17"/>
                    <a:pt x="189" y="16"/>
                    <a:pt x="190" y="16"/>
                  </a:cubicBezTo>
                  <a:cubicBezTo>
                    <a:pt x="190" y="15"/>
                    <a:pt x="190" y="15"/>
                    <a:pt x="190" y="15"/>
                  </a:cubicBezTo>
                  <a:cubicBezTo>
                    <a:pt x="190" y="14"/>
                    <a:pt x="190" y="14"/>
                    <a:pt x="190" y="13"/>
                  </a:cubicBezTo>
                  <a:cubicBezTo>
                    <a:pt x="190" y="13"/>
                    <a:pt x="190" y="13"/>
                    <a:pt x="190" y="13"/>
                  </a:cubicBezTo>
                  <a:cubicBezTo>
                    <a:pt x="190" y="12"/>
                    <a:pt x="190" y="12"/>
                    <a:pt x="190" y="12"/>
                  </a:cubicBezTo>
                  <a:cubicBezTo>
                    <a:pt x="190" y="12"/>
                    <a:pt x="190" y="11"/>
                    <a:pt x="190" y="11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8"/>
                    <a:pt x="190" y="8"/>
                    <a:pt x="190" y="8"/>
                  </a:cubicBezTo>
                  <a:cubicBezTo>
                    <a:pt x="190" y="7"/>
                    <a:pt x="190" y="7"/>
                    <a:pt x="189" y="6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5"/>
                    <a:pt x="189" y="5"/>
                    <a:pt x="189" y="4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7" y="0"/>
                    <a:pt x="158" y="18"/>
                    <a:pt x="122" y="43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4" y="366"/>
                    <a:pt x="8" y="388"/>
                    <a:pt x="12" y="402"/>
                  </a:cubicBezTo>
                  <a:cubicBezTo>
                    <a:pt x="13" y="410"/>
                    <a:pt x="15" y="415"/>
                    <a:pt x="16" y="418"/>
                  </a:cubicBezTo>
                  <a:cubicBezTo>
                    <a:pt x="16" y="419"/>
                    <a:pt x="17" y="419"/>
                    <a:pt x="17" y="419"/>
                  </a:cubicBezTo>
                  <a:cubicBezTo>
                    <a:pt x="17" y="419"/>
                    <a:pt x="17" y="419"/>
                    <a:pt x="17" y="419"/>
                  </a:cubicBezTo>
                  <a:cubicBezTo>
                    <a:pt x="17" y="419"/>
                    <a:pt x="17" y="419"/>
                    <a:pt x="17" y="419"/>
                  </a:cubicBezTo>
                  <a:cubicBezTo>
                    <a:pt x="18" y="419"/>
                    <a:pt x="19" y="418"/>
                    <a:pt x="20" y="417"/>
                  </a:cubicBezTo>
                  <a:cubicBezTo>
                    <a:pt x="21" y="417"/>
                    <a:pt x="21" y="417"/>
                    <a:pt x="21" y="417"/>
                  </a:cubicBezTo>
                  <a:cubicBezTo>
                    <a:pt x="22" y="416"/>
                    <a:pt x="23" y="415"/>
                    <a:pt x="24" y="414"/>
                  </a:cubicBezTo>
                  <a:cubicBezTo>
                    <a:pt x="24" y="414"/>
                    <a:pt x="24" y="414"/>
                    <a:pt x="24" y="414"/>
                  </a:cubicBezTo>
                  <a:cubicBezTo>
                    <a:pt x="25" y="413"/>
                    <a:pt x="26" y="412"/>
                    <a:pt x="27" y="411"/>
                  </a:cubicBezTo>
                  <a:cubicBezTo>
                    <a:pt x="26" y="411"/>
                    <a:pt x="26" y="411"/>
                    <a:pt x="26" y="411"/>
                  </a:cubicBezTo>
                  <a:lnTo>
                    <a:pt x="27" y="41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ïšḻïďê-Freeform 65"/>
            <p:cNvSpPr/>
            <p:nvPr/>
          </p:nvSpPr>
          <p:spPr bwMode="auto">
            <a:xfrm>
              <a:off x="10438759" y="4711472"/>
              <a:ext cx="308226" cy="596976"/>
            </a:xfrm>
            <a:custGeom>
              <a:avLst/>
              <a:gdLst>
                <a:gd name="T0" fmla="*/ 0 w 154"/>
                <a:gd name="T1" fmla="*/ 115 h 298"/>
                <a:gd name="T2" fmla="*/ 31 w 154"/>
                <a:gd name="T3" fmla="*/ 298 h 298"/>
                <a:gd name="T4" fmla="*/ 32 w 154"/>
                <a:gd name="T5" fmla="*/ 298 h 298"/>
                <a:gd name="T6" fmla="*/ 154 w 154"/>
                <a:gd name="T7" fmla="*/ 0 h 298"/>
                <a:gd name="T8" fmla="*/ 0 w 154"/>
                <a:gd name="T9" fmla="*/ 11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298">
                  <a:moveTo>
                    <a:pt x="0" y="115"/>
                  </a:moveTo>
                  <a:cubicBezTo>
                    <a:pt x="0" y="115"/>
                    <a:pt x="17" y="221"/>
                    <a:pt x="31" y="298"/>
                  </a:cubicBezTo>
                  <a:cubicBezTo>
                    <a:pt x="32" y="298"/>
                    <a:pt x="32" y="298"/>
                    <a:pt x="32" y="298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91" y="44"/>
                    <a:pt x="3" y="107"/>
                    <a:pt x="0" y="11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šḻïďê-Freeform 66"/>
            <p:cNvSpPr/>
            <p:nvPr/>
          </p:nvSpPr>
          <p:spPr bwMode="auto">
            <a:xfrm>
              <a:off x="7227793" y="4321109"/>
              <a:ext cx="298911" cy="290443"/>
            </a:xfrm>
            <a:custGeom>
              <a:avLst/>
              <a:gdLst>
                <a:gd name="T0" fmla="*/ 50 w 353"/>
                <a:gd name="T1" fmla="*/ 324 h 343"/>
                <a:gd name="T2" fmla="*/ 81 w 353"/>
                <a:gd name="T3" fmla="*/ 205 h 343"/>
                <a:gd name="T4" fmla="*/ 0 w 353"/>
                <a:gd name="T5" fmla="*/ 113 h 343"/>
                <a:gd name="T6" fmla="*/ 123 w 353"/>
                <a:gd name="T7" fmla="*/ 104 h 343"/>
                <a:gd name="T8" fmla="*/ 187 w 353"/>
                <a:gd name="T9" fmla="*/ 0 h 343"/>
                <a:gd name="T10" fmla="*/ 232 w 353"/>
                <a:gd name="T11" fmla="*/ 113 h 343"/>
                <a:gd name="T12" fmla="*/ 353 w 353"/>
                <a:gd name="T13" fmla="*/ 141 h 343"/>
                <a:gd name="T14" fmla="*/ 258 w 353"/>
                <a:gd name="T15" fmla="*/ 220 h 343"/>
                <a:gd name="T16" fmla="*/ 268 w 353"/>
                <a:gd name="T17" fmla="*/ 343 h 343"/>
                <a:gd name="T18" fmla="*/ 164 w 353"/>
                <a:gd name="T19" fmla="*/ 276 h 343"/>
                <a:gd name="T20" fmla="*/ 50 w 353"/>
                <a:gd name="T21" fmla="*/ 32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3" h="343">
                  <a:moveTo>
                    <a:pt x="50" y="324"/>
                  </a:moveTo>
                  <a:lnTo>
                    <a:pt x="81" y="205"/>
                  </a:lnTo>
                  <a:lnTo>
                    <a:pt x="0" y="113"/>
                  </a:lnTo>
                  <a:lnTo>
                    <a:pt x="123" y="104"/>
                  </a:lnTo>
                  <a:lnTo>
                    <a:pt x="187" y="0"/>
                  </a:lnTo>
                  <a:lnTo>
                    <a:pt x="232" y="113"/>
                  </a:lnTo>
                  <a:lnTo>
                    <a:pt x="353" y="141"/>
                  </a:lnTo>
                  <a:lnTo>
                    <a:pt x="258" y="220"/>
                  </a:lnTo>
                  <a:lnTo>
                    <a:pt x="268" y="343"/>
                  </a:lnTo>
                  <a:lnTo>
                    <a:pt x="164" y="276"/>
                  </a:lnTo>
                  <a:lnTo>
                    <a:pt x="50" y="32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ïšḻïďê-Freeform 67"/>
            <p:cNvSpPr/>
            <p:nvPr/>
          </p:nvSpPr>
          <p:spPr bwMode="auto">
            <a:xfrm>
              <a:off x="9857872" y="2480223"/>
              <a:ext cx="224395" cy="227782"/>
            </a:xfrm>
            <a:custGeom>
              <a:avLst/>
              <a:gdLst>
                <a:gd name="T0" fmla="*/ 265 w 265"/>
                <a:gd name="T1" fmla="*/ 71 h 269"/>
                <a:gd name="T2" fmla="*/ 76 w 265"/>
                <a:gd name="T3" fmla="*/ 269 h 269"/>
                <a:gd name="T4" fmla="*/ 0 w 265"/>
                <a:gd name="T5" fmla="*/ 198 h 269"/>
                <a:gd name="T6" fmla="*/ 192 w 265"/>
                <a:gd name="T7" fmla="*/ 0 h 269"/>
                <a:gd name="T8" fmla="*/ 265 w 265"/>
                <a:gd name="T9" fmla="*/ 7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69">
                  <a:moveTo>
                    <a:pt x="265" y="71"/>
                  </a:moveTo>
                  <a:lnTo>
                    <a:pt x="76" y="269"/>
                  </a:lnTo>
                  <a:lnTo>
                    <a:pt x="0" y="198"/>
                  </a:lnTo>
                  <a:lnTo>
                    <a:pt x="192" y="0"/>
                  </a:lnTo>
                  <a:lnTo>
                    <a:pt x="265" y="7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šḻïďê-Freeform 68"/>
            <p:cNvSpPr/>
            <p:nvPr/>
          </p:nvSpPr>
          <p:spPr bwMode="auto">
            <a:xfrm>
              <a:off x="9232953" y="1874779"/>
              <a:ext cx="749395" cy="733306"/>
            </a:xfrm>
            <a:custGeom>
              <a:avLst/>
              <a:gdLst>
                <a:gd name="T0" fmla="*/ 885 w 885"/>
                <a:gd name="T1" fmla="*/ 672 h 866"/>
                <a:gd name="T2" fmla="*/ 700 w 885"/>
                <a:gd name="T3" fmla="*/ 866 h 866"/>
                <a:gd name="T4" fmla="*/ 0 w 885"/>
                <a:gd name="T5" fmla="*/ 194 h 866"/>
                <a:gd name="T6" fmla="*/ 185 w 885"/>
                <a:gd name="T7" fmla="*/ 0 h 866"/>
                <a:gd name="T8" fmla="*/ 885 w 885"/>
                <a:gd name="T9" fmla="*/ 672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5" h="866">
                  <a:moveTo>
                    <a:pt x="885" y="672"/>
                  </a:moveTo>
                  <a:lnTo>
                    <a:pt x="700" y="866"/>
                  </a:lnTo>
                  <a:lnTo>
                    <a:pt x="0" y="194"/>
                  </a:lnTo>
                  <a:lnTo>
                    <a:pt x="185" y="0"/>
                  </a:lnTo>
                  <a:lnTo>
                    <a:pt x="885" y="67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ïšḻïďê-Freeform 69"/>
            <p:cNvSpPr/>
            <p:nvPr/>
          </p:nvSpPr>
          <p:spPr bwMode="auto">
            <a:xfrm>
              <a:off x="9297308" y="1943368"/>
              <a:ext cx="620685" cy="598669"/>
            </a:xfrm>
            <a:custGeom>
              <a:avLst/>
              <a:gdLst>
                <a:gd name="T0" fmla="*/ 733 w 733"/>
                <a:gd name="T1" fmla="*/ 671 h 707"/>
                <a:gd name="T2" fmla="*/ 700 w 733"/>
                <a:gd name="T3" fmla="*/ 707 h 707"/>
                <a:gd name="T4" fmla="*/ 0 w 733"/>
                <a:gd name="T5" fmla="*/ 35 h 707"/>
                <a:gd name="T6" fmla="*/ 33 w 733"/>
                <a:gd name="T7" fmla="*/ 0 h 707"/>
                <a:gd name="T8" fmla="*/ 733 w 733"/>
                <a:gd name="T9" fmla="*/ 671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707">
                  <a:moveTo>
                    <a:pt x="733" y="671"/>
                  </a:moveTo>
                  <a:lnTo>
                    <a:pt x="700" y="707"/>
                  </a:lnTo>
                  <a:lnTo>
                    <a:pt x="0" y="35"/>
                  </a:lnTo>
                  <a:lnTo>
                    <a:pt x="33" y="0"/>
                  </a:lnTo>
                  <a:lnTo>
                    <a:pt x="733" y="67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îŝḷîḓé-Freeform 70"/>
            <p:cNvSpPr/>
            <p:nvPr/>
          </p:nvSpPr>
          <p:spPr bwMode="auto">
            <a:xfrm>
              <a:off x="9822307" y="2443811"/>
              <a:ext cx="224395" cy="228629"/>
            </a:xfrm>
            <a:custGeom>
              <a:avLst/>
              <a:gdLst>
                <a:gd name="T0" fmla="*/ 265 w 265"/>
                <a:gd name="T1" fmla="*/ 71 h 270"/>
                <a:gd name="T2" fmla="*/ 73 w 265"/>
                <a:gd name="T3" fmla="*/ 270 h 270"/>
                <a:gd name="T4" fmla="*/ 0 w 265"/>
                <a:gd name="T5" fmla="*/ 199 h 270"/>
                <a:gd name="T6" fmla="*/ 189 w 265"/>
                <a:gd name="T7" fmla="*/ 0 h 270"/>
                <a:gd name="T8" fmla="*/ 265 w 265"/>
                <a:gd name="T9" fmla="*/ 7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270">
                  <a:moveTo>
                    <a:pt x="265" y="71"/>
                  </a:moveTo>
                  <a:lnTo>
                    <a:pt x="73" y="270"/>
                  </a:lnTo>
                  <a:lnTo>
                    <a:pt x="0" y="199"/>
                  </a:lnTo>
                  <a:lnTo>
                    <a:pt x="189" y="0"/>
                  </a:lnTo>
                  <a:lnTo>
                    <a:pt x="265" y="7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îŝḷîḓé-Freeform 71"/>
            <p:cNvSpPr/>
            <p:nvPr/>
          </p:nvSpPr>
          <p:spPr bwMode="auto">
            <a:xfrm>
              <a:off x="9118638" y="1774860"/>
              <a:ext cx="268427" cy="264193"/>
            </a:xfrm>
            <a:custGeom>
              <a:avLst/>
              <a:gdLst>
                <a:gd name="T0" fmla="*/ 135 w 317"/>
                <a:gd name="T1" fmla="*/ 312 h 312"/>
                <a:gd name="T2" fmla="*/ 0 w 317"/>
                <a:gd name="T3" fmla="*/ 0 h 312"/>
                <a:gd name="T4" fmla="*/ 317 w 317"/>
                <a:gd name="T5" fmla="*/ 121 h 312"/>
                <a:gd name="T6" fmla="*/ 135 w 317"/>
                <a:gd name="T7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7" h="312">
                  <a:moveTo>
                    <a:pt x="135" y="312"/>
                  </a:moveTo>
                  <a:lnTo>
                    <a:pt x="0" y="0"/>
                  </a:lnTo>
                  <a:lnTo>
                    <a:pt x="317" y="121"/>
                  </a:lnTo>
                  <a:lnTo>
                    <a:pt x="135" y="3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îŝḷîḓé-Freeform 72"/>
            <p:cNvSpPr/>
            <p:nvPr/>
          </p:nvSpPr>
          <p:spPr bwMode="auto">
            <a:xfrm>
              <a:off x="9121179" y="1776553"/>
              <a:ext cx="136331" cy="132097"/>
            </a:xfrm>
            <a:custGeom>
              <a:avLst/>
              <a:gdLst>
                <a:gd name="T0" fmla="*/ 161 w 161"/>
                <a:gd name="T1" fmla="*/ 62 h 156"/>
                <a:gd name="T2" fmla="*/ 0 w 161"/>
                <a:gd name="T3" fmla="*/ 0 h 156"/>
                <a:gd name="T4" fmla="*/ 68 w 161"/>
                <a:gd name="T5" fmla="*/ 156 h 156"/>
                <a:gd name="T6" fmla="*/ 161 w 161"/>
                <a:gd name="T7" fmla="*/ 6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56">
                  <a:moveTo>
                    <a:pt x="161" y="62"/>
                  </a:moveTo>
                  <a:lnTo>
                    <a:pt x="0" y="0"/>
                  </a:lnTo>
                  <a:lnTo>
                    <a:pt x="68" y="156"/>
                  </a:lnTo>
                  <a:lnTo>
                    <a:pt x="161" y="6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îŝḷîḓé-Freeform 73"/>
            <p:cNvSpPr/>
            <p:nvPr/>
          </p:nvSpPr>
          <p:spPr bwMode="auto">
            <a:xfrm>
              <a:off x="7416623" y="3735988"/>
              <a:ext cx="550403" cy="552943"/>
            </a:xfrm>
            <a:custGeom>
              <a:avLst/>
              <a:gdLst>
                <a:gd name="T0" fmla="*/ 216 w 275"/>
                <a:gd name="T1" fmla="*/ 44 h 276"/>
                <a:gd name="T2" fmla="*/ 232 w 275"/>
                <a:gd name="T3" fmla="*/ 217 h 276"/>
                <a:gd name="T4" fmla="*/ 59 w 275"/>
                <a:gd name="T5" fmla="*/ 233 h 276"/>
                <a:gd name="T6" fmla="*/ 43 w 275"/>
                <a:gd name="T7" fmla="*/ 60 h 276"/>
                <a:gd name="T8" fmla="*/ 216 w 275"/>
                <a:gd name="T9" fmla="*/ 4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76">
                  <a:moveTo>
                    <a:pt x="216" y="44"/>
                  </a:moveTo>
                  <a:cubicBezTo>
                    <a:pt x="268" y="87"/>
                    <a:pt x="275" y="164"/>
                    <a:pt x="232" y="217"/>
                  </a:cubicBezTo>
                  <a:cubicBezTo>
                    <a:pt x="189" y="269"/>
                    <a:pt x="111" y="276"/>
                    <a:pt x="59" y="233"/>
                  </a:cubicBezTo>
                  <a:cubicBezTo>
                    <a:pt x="7" y="189"/>
                    <a:pt x="0" y="112"/>
                    <a:pt x="43" y="60"/>
                  </a:cubicBezTo>
                  <a:cubicBezTo>
                    <a:pt x="86" y="8"/>
                    <a:pt x="164" y="0"/>
                    <a:pt x="216" y="4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îŝḷîḓé-Freeform 74"/>
            <p:cNvSpPr/>
            <p:nvPr/>
          </p:nvSpPr>
          <p:spPr bwMode="auto">
            <a:xfrm>
              <a:off x="7544486" y="3878246"/>
              <a:ext cx="188831" cy="187984"/>
            </a:xfrm>
            <a:custGeom>
              <a:avLst/>
              <a:gdLst>
                <a:gd name="T0" fmla="*/ 74 w 94"/>
                <a:gd name="T1" fmla="*/ 15 h 94"/>
                <a:gd name="T2" fmla="*/ 79 w 94"/>
                <a:gd name="T3" fmla="*/ 74 h 94"/>
                <a:gd name="T4" fmla="*/ 20 w 94"/>
                <a:gd name="T5" fmla="*/ 79 h 94"/>
                <a:gd name="T6" fmla="*/ 14 w 94"/>
                <a:gd name="T7" fmla="*/ 20 h 94"/>
                <a:gd name="T8" fmla="*/ 74 w 94"/>
                <a:gd name="T9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4">
                  <a:moveTo>
                    <a:pt x="74" y="15"/>
                  </a:moveTo>
                  <a:cubicBezTo>
                    <a:pt x="92" y="29"/>
                    <a:pt x="94" y="56"/>
                    <a:pt x="79" y="74"/>
                  </a:cubicBezTo>
                  <a:cubicBezTo>
                    <a:pt x="65" y="92"/>
                    <a:pt x="38" y="94"/>
                    <a:pt x="20" y="79"/>
                  </a:cubicBezTo>
                  <a:cubicBezTo>
                    <a:pt x="2" y="65"/>
                    <a:pt x="0" y="38"/>
                    <a:pt x="14" y="20"/>
                  </a:cubicBezTo>
                  <a:cubicBezTo>
                    <a:pt x="29" y="2"/>
                    <a:pt x="56" y="0"/>
                    <a:pt x="74" y="1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îŝḷîḓé-Freeform 75"/>
            <p:cNvSpPr/>
            <p:nvPr/>
          </p:nvSpPr>
          <p:spPr bwMode="auto">
            <a:xfrm>
              <a:off x="7663034" y="3973932"/>
              <a:ext cx="196452" cy="202379"/>
            </a:xfrm>
            <a:custGeom>
              <a:avLst/>
              <a:gdLst>
                <a:gd name="T0" fmla="*/ 98 w 98"/>
                <a:gd name="T1" fmla="*/ 24 h 101"/>
                <a:gd name="T2" fmla="*/ 95 w 98"/>
                <a:gd name="T3" fmla="*/ 21 h 101"/>
                <a:gd name="T4" fmla="*/ 17 w 98"/>
                <a:gd name="T5" fmla="*/ 22 h 101"/>
                <a:gd name="T6" fmla="*/ 31 w 98"/>
                <a:gd name="T7" fmla="*/ 99 h 101"/>
                <a:gd name="T8" fmla="*/ 34 w 98"/>
                <a:gd name="T9" fmla="*/ 101 h 101"/>
                <a:gd name="T10" fmla="*/ 98 w 98"/>
                <a:gd name="T11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101">
                  <a:moveTo>
                    <a:pt x="98" y="24"/>
                  </a:moveTo>
                  <a:cubicBezTo>
                    <a:pt x="97" y="23"/>
                    <a:pt x="96" y="22"/>
                    <a:pt x="95" y="21"/>
                  </a:cubicBezTo>
                  <a:cubicBezTo>
                    <a:pt x="70" y="0"/>
                    <a:pt x="35" y="1"/>
                    <a:pt x="17" y="22"/>
                  </a:cubicBezTo>
                  <a:cubicBezTo>
                    <a:pt x="0" y="44"/>
                    <a:pt x="5" y="78"/>
                    <a:pt x="31" y="99"/>
                  </a:cubicBezTo>
                  <a:cubicBezTo>
                    <a:pt x="32" y="100"/>
                    <a:pt x="33" y="100"/>
                    <a:pt x="34" y="101"/>
                  </a:cubicBezTo>
                  <a:lnTo>
                    <a:pt x="98" y="2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îŝḷîḓé-Freeform 76"/>
            <p:cNvSpPr/>
            <p:nvPr/>
          </p:nvSpPr>
          <p:spPr bwMode="auto">
            <a:xfrm>
              <a:off x="10767307" y="3045021"/>
              <a:ext cx="187984" cy="117702"/>
            </a:xfrm>
            <a:custGeom>
              <a:avLst/>
              <a:gdLst>
                <a:gd name="T0" fmla="*/ 0 w 94"/>
                <a:gd name="T1" fmla="*/ 37 h 59"/>
                <a:gd name="T2" fmla="*/ 14 w 94"/>
                <a:gd name="T3" fmla="*/ 59 h 59"/>
                <a:gd name="T4" fmla="*/ 94 w 94"/>
                <a:gd name="T5" fmla="*/ 23 h 59"/>
                <a:gd name="T6" fmla="*/ 84 w 94"/>
                <a:gd name="T7" fmla="*/ 0 h 59"/>
                <a:gd name="T8" fmla="*/ 0 w 94"/>
                <a:gd name="T9" fmla="*/ 3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59">
                  <a:moveTo>
                    <a:pt x="0" y="37"/>
                  </a:moveTo>
                  <a:cubicBezTo>
                    <a:pt x="6" y="43"/>
                    <a:pt x="11" y="50"/>
                    <a:pt x="14" y="59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89" y="17"/>
                    <a:pt x="85" y="9"/>
                    <a:pt x="84" y="0"/>
                  </a:cubicBezTo>
                  <a:lnTo>
                    <a:pt x="0" y="3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îŝḷîḓé-Freeform 77"/>
            <p:cNvSpPr/>
            <p:nvPr/>
          </p:nvSpPr>
          <p:spPr bwMode="auto">
            <a:xfrm>
              <a:off x="10689404" y="2936634"/>
              <a:ext cx="55887" cy="168508"/>
            </a:xfrm>
            <a:custGeom>
              <a:avLst/>
              <a:gdLst>
                <a:gd name="T0" fmla="*/ 24 w 28"/>
                <a:gd name="T1" fmla="*/ 84 h 84"/>
                <a:gd name="T2" fmla="*/ 25 w 28"/>
                <a:gd name="T3" fmla="*/ 84 h 84"/>
                <a:gd name="T4" fmla="*/ 28 w 28"/>
                <a:gd name="T5" fmla="*/ 2 h 84"/>
                <a:gd name="T6" fmla="*/ 6 w 28"/>
                <a:gd name="T7" fmla="*/ 1 h 84"/>
                <a:gd name="T8" fmla="*/ 3 w 28"/>
                <a:gd name="T9" fmla="*/ 0 h 84"/>
                <a:gd name="T10" fmla="*/ 0 w 28"/>
                <a:gd name="T11" fmla="*/ 83 h 84"/>
                <a:gd name="T12" fmla="*/ 24 w 28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4">
                  <a:moveTo>
                    <a:pt x="24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1" y="3"/>
                    <a:pt x="13" y="3"/>
                    <a:pt x="6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7" y="81"/>
                    <a:pt x="16" y="81"/>
                    <a:pt x="24" y="8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îŝḷîḓé-Freeform 78"/>
            <p:cNvSpPr/>
            <p:nvPr/>
          </p:nvSpPr>
          <p:spPr bwMode="auto">
            <a:xfrm>
              <a:off x="10629283" y="2756271"/>
              <a:ext cx="196452" cy="186290"/>
            </a:xfrm>
            <a:custGeom>
              <a:avLst/>
              <a:gdLst>
                <a:gd name="T0" fmla="*/ 58 w 98"/>
                <a:gd name="T1" fmla="*/ 92 h 93"/>
                <a:gd name="T2" fmla="*/ 90 w 98"/>
                <a:gd name="T3" fmla="*/ 62 h 93"/>
                <a:gd name="T4" fmla="*/ 62 w 98"/>
                <a:gd name="T5" fmla="*/ 7 h 93"/>
                <a:gd name="T6" fmla="*/ 7 w 98"/>
                <a:gd name="T7" fmla="*/ 36 h 93"/>
                <a:gd name="T8" fmla="*/ 33 w 98"/>
                <a:gd name="T9" fmla="*/ 90 h 93"/>
                <a:gd name="T10" fmla="*/ 36 w 98"/>
                <a:gd name="T11" fmla="*/ 91 h 93"/>
                <a:gd name="T12" fmla="*/ 58 w 98"/>
                <a:gd name="T13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3">
                  <a:moveTo>
                    <a:pt x="58" y="92"/>
                  </a:moveTo>
                  <a:cubicBezTo>
                    <a:pt x="73" y="89"/>
                    <a:pt x="86" y="78"/>
                    <a:pt x="90" y="62"/>
                  </a:cubicBezTo>
                  <a:cubicBezTo>
                    <a:pt x="98" y="39"/>
                    <a:pt x="85" y="14"/>
                    <a:pt x="62" y="7"/>
                  </a:cubicBezTo>
                  <a:cubicBezTo>
                    <a:pt x="38" y="0"/>
                    <a:pt x="14" y="13"/>
                    <a:pt x="7" y="36"/>
                  </a:cubicBezTo>
                  <a:cubicBezTo>
                    <a:pt x="0" y="58"/>
                    <a:pt x="11" y="82"/>
                    <a:pt x="33" y="90"/>
                  </a:cubicBezTo>
                  <a:cubicBezTo>
                    <a:pt x="34" y="90"/>
                    <a:pt x="35" y="91"/>
                    <a:pt x="36" y="91"/>
                  </a:cubicBezTo>
                  <a:cubicBezTo>
                    <a:pt x="43" y="93"/>
                    <a:pt x="51" y="93"/>
                    <a:pt x="58" y="9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îŝḷîḓé-Freeform 79"/>
            <p:cNvSpPr/>
            <p:nvPr/>
          </p:nvSpPr>
          <p:spPr bwMode="auto">
            <a:xfrm>
              <a:off x="10933275" y="2936634"/>
              <a:ext cx="188831" cy="196452"/>
            </a:xfrm>
            <a:custGeom>
              <a:avLst/>
              <a:gdLst>
                <a:gd name="T0" fmla="*/ 58 w 94"/>
                <a:gd name="T1" fmla="*/ 7 h 98"/>
                <a:gd name="T2" fmla="*/ 3 w 94"/>
                <a:gd name="T3" fmla="*/ 36 h 98"/>
                <a:gd name="T4" fmla="*/ 1 w 94"/>
                <a:gd name="T5" fmla="*/ 54 h 98"/>
                <a:gd name="T6" fmla="*/ 11 w 94"/>
                <a:gd name="T7" fmla="*/ 77 h 98"/>
                <a:gd name="T8" fmla="*/ 32 w 94"/>
                <a:gd name="T9" fmla="*/ 91 h 98"/>
                <a:gd name="T10" fmla="*/ 86 w 94"/>
                <a:gd name="T11" fmla="*/ 62 h 98"/>
                <a:gd name="T12" fmla="*/ 58 w 94"/>
                <a:gd name="T13" fmla="*/ 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98">
                  <a:moveTo>
                    <a:pt x="58" y="7"/>
                  </a:moveTo>
                  <a:cubicBezTo>
                    <a:pt x="35" y="0"/>
                    <a:pt x="10" y="13"/>
                    <a:pt x="3" y="36"/>
                  </a:cubicBezTo>
                  <a:cubicBezTo>
                    <a:pt x="1" y="42"/>
                    <a:pt x="0" y="48"/>
                    <a:pt x="1" y="54"/>
                  </a:cubicBezTo>
                  <a:cubicBezTo>
                    <a:pt x="2" y="63"/>
                    <a:pt x="6" y="71"/>
                    <a:pt x="11" y="77"/>
                  </a:cubicBezTo>
                  <a:cubicBezTo>
                    <a:pt x="17" y="84"/>
                    <a:pt x="24" y="88"/>
                    <a:pt x="32" y="91"/>
                  </a:cubicBezTo>
                  <a:cubicBezTo>
                    <a:pt x="55" y="98"/>
                    <a:pt x="79" y="85"/>
                    <a:pt x="86" y="62"/>
                  </a:cubicBezTo>
                  <a:cubicBezTo>
                    <a:pt x="94" y="39"/>
                    <a:pt x="81" y="14"/>
                    <a:pt x="58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îŝḷîḓé-Freeform 80"/>
            <p:cNvSpPr/>
            <p:nvPr/>
          </p:nvSpPr>
          <p:spPr bwMode="auto">
            <a:xfrm>
              <a:off x="10613194" y="3099214"/>
              <a:ext cx="187984" cy="186290"/>
            </a:xfrm>
            <a:custGeom>
              <a:avLst/>
              <a:gdLst>
                <a:gd name="T0" fmla="*/ 77 w 94"/>
                <a:gd name="T1" fmla="*/ 10 h 93"/>
                <a:gd name="T2" fmla="*/ 63 w 94"/>
                <a:gd name="T3" fmla="*/ 3 h 93"/>
                <a:gd name="T4" fmla="*/ 62 w 94"/>
                <a:gd name="T5" fmla="*/ 3 h 93"/>
                <a:gd name="T6" fmla="*/ 38 w 94"/>
                <a:gd name="T7" fmla="*/ 2 h 93"/>
                <a:gd name="T8" fmla="*/ 7 w 94"/>
                <a:gd name="T9" fmla="*/ 31 h 93"/>
                <a:gd name="T10" fmla="*/ 36 w 94"/>
                <a:gd name="T11" fmla="*/ 86 h 93"/>
                <a:gd name="T12" fmla="*/ 91 w 94"/>
                <a:gd name="T13" fmla="*/ 57 h 93"/>
                <a:gd name="T14" fmla="*/ 91 w 94"/>
                <a:gd name="T15" fmla="*/ 32 h 93"/>
                <a:gd name="T16" fmla="*/ 77 w 94"/>
                <a:gd name="T17" fmla="*/ 1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93">
                  <a:moveTo>
                    <a:pt x="77" y="10"/>
                  </a:moveTo>
                  <a:cubicBezTo>
                    <a:pt x="73" y="7"/>
                    <a:pt x="68" y="5"/>
                    <a:pt x="63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4" y="0"/>
                    <a:pt x="45" y="0"/>
                    <a:pt x="38" y="2"/>
                  </a:cubicBezTo>
                  <a:cubicBezTo>
                    <a:pt x="24" y="6"/>
                    <a:pt x="12" y="17"/>
                    <a:pt x="7" y="31"/>
                  </a:cubicBezTo>
                  <a:cubicBezTo>
                    <a:pt x="0" y="55"/>
                    <a:pt x="13" y="79"/>
                    <a:pt x="36" y="86"/>
                  </a:cubicBezTo>
                  <a:cubicBezTo>
                    <a:pt x="59" y="93"/>
                    <a:pt x="84" y="80"/>
                    <a:pt x="91" y="57"/>
                  </a:cubicBezTo>
                  <a:cubicBezTo>
                    <a:pt x="94" y="49"/>
                    <a:pt x="93" y="40"/>
                    <a:pt x="91" y="32"/>
                  </a:cubicBezTo>
                  <a:cubicBezTo>
                    <a:pt x="88" y="23"/>
                    <a:pt x="83" y="16"/>
                    <a:pt x="77" y="1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îŝḷîḓé-Freeform 81"/>
            <p:cNvSpPr/>
            <p:nvPr/>
          </p:nvSpPr>
          <p:spPr bwMode="auto">
            <a:xfrm>
              <a:off x="7458962" y="2814698"/>
              <a:ext cx="568185" cy="568185"/>
            </a:xfrm>
            <a:custGeom>
              <a:avLst/>
              <a:gdLst>
                <a:gd name="T0" fmla="*/ 274 w 284"/>
                <a:gd name="T1" fmla="*/ 153 h 284"/>
                <a:gd name="T2" fmla="*/ 259 w 284"/>
                <a:gd name="T3" fmla="*/ 203 h 284"/>
                <a:gd name="T4" fmla="*/ 128 w 284"/>
                <a:gd name="T5" fmla="*/ 274 h 284"/>
                <a:gd name="T6" fmla="*/ 81 w 284"/>
                <a:gd name="T7" fmla="*/ 258 h 284"/>
                <a:gd name="T8" fmla="*/ 9 w 284"/>
                <a:gd name="T9" fmla="*/ 127 h 284"/>
                <a:gd name="T10" fmla="*/ 22 w 284"/>
                <a:gd name="T11" fmla="*/ 81 h 284"/>
                <a:gd name="T12" fmla="*/ 153 w 284"/>
                <a:gd name="T13" fmla="*/ 9 h 284"/>
                <a:gd name="T14" fmla="*/ 203 w 284"/>
                <a:gd name="T15" fmla="*/ 22 h 284"/>
                <a:gd name="T16" fmla="*/ 274 w 284"/>
                <a:gd name="T17" fmla="*/ 15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284">
                  <a:moveTo>
                    <a:pt x="274" y="153"/>
                  </a:moveTo>
                  <a:cubicBezTo>
                    <a:pt x="284" y="170"/>
                    <a:pt x="276" y="193"/>
                    <a:pt x="259" y="203"/>
                  </a:cubicBezTo>
                  <a:cubicBezTo>
                    <a:pt x="128" y="274"/>
                    <a:pt x="128" y="274"/>
                    <a:pt x="128" y="274"/>
                  </a:cubicBezTo>
                  <a:cubicBezTo>
                    <a:pt x="110" y="284"/>
                    <a:pt x="90" y="275"/>
                    <a:pt x="81" y="25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0" y="110"/>
                    <a:pt x="5" y="90"/>
                    <a:pt x="22" y="81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71" y="0"/>
                    <a:pt x="193" y="4"/>
                    <a:pt x="203" y="22"/>
                  </a:cubicBezTo>
                  <a:lnTo>
                    <a:pt x="274" y="1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îŝḷîḓé-Freeform 82"/>
            <p:cNvSpPr/>
            <p:nvPr/>
          </p:nvSpPr>
          <p:spPr bwMode="auto">
            <a:xfrm>
              <a:off x="7704526" y="4144133"/>
              <a:ext cx="288750" cy="624919"/>
            </a:xfrm>
            <a:custGeom>
              <a:avLst/>
              <a:gdLst>
                <a:gd name="T0" fmla="*/ 56 w 144"/>
                <a:gd name="T1" fmla="*/ 105 h 312"/>
                <a:gd name="T2" fmla="*/ 0 w 144"/>
                <a:gd name="T3" fmla="*/ 298 h 312"/>
                <a:gd name="T4" fmla="*/ 20 w 144"/>
                <a:gd name="T5" fmla="*/ 306 h 312"/>
                <a:gd name="T6" fmla="*/ 41 w 144"/>
                <a:gd name="T7" fmla="*/ 312 h 312"/>
                <a:gd name="T8" fmla="*/ 117 w 144"/>
                <a:gd name="T9" fmla="*/ 126 h 312"/>
                <a:gd name="T10" fmla="*/ 124 w 144"/>
                <a:gd name="T11" fmla="*/ 7 h 312"/>
                <a:gd name="T12" fmla="*/ 56 w 144"/>
                <a:gd name="T13" fmla="*/ 10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312">
                  <a:moveTo>
                    <a:pt x="56" y="105"/>
                  </a:moveTo>
                  <a:cubicBezTo>
                    <a:pt x="39" y="154"/>
                    <a:pt x="0" y="298"/>
                    <a:pt x="0" y="298"/>
                  </a:cubicBezTo>
                  <a:cubicBezTo>
                    <a:pt x="20" y="306"/>
                    <a:pt x="20" y="306"/>
                    <a:pt x="20" y="306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41" y="312"/>
                    <a:pt x="100" y="175"/>
                    <a:pt x="117" y="126"/>
                  </a:cubicBezTo>
                  <a:cubicBezTo>
                    <a:pt x="142" y="55"/>
                    <a:pt x="144" y="14"/>
                    <a:pt x="124" y="7"/>
                  </a:cubicBezTo>
                  <a:cubicBezTo>
                    <a:pt x="105" y="0"/>
                    <a:pt x="81" y="34"/>
                    <a:pt x="56" y="105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îŝḷîḓé-Freeform 83"/>
            <p:cNvSpPr/>
            <p:nvPr/>
          </p:nvSpPr>
          <p:spPr bwMode="auto">
            <a:xfrm>
              <a:off x="7404768" y="4619173"/>
              <a:ext cx="574959" cy="576653"/>
            </a:xfrm>
            <a:custGeom>
              <a:avLst/>
              <a:gdLst>
                <a:gd name="T0" fmla="*/ 186 w 287"/>
                <a:gd name="T1" fmla="*/ 23 h 288"/>
                <a:gd name="T2" fmla="*/ 264 w 287"/>
                <a:gd name="T3" fmla="*/ 186 h 288"/>
                <a:gd name="T4" fmla="*/ 101 w 287"/>
                <a:gd name="T5" fmla="*/ 265 h 288"/>
                <a:gd name="T6" fmla="*/ 23 w 287"/>
                <a:gd name="T7" fmla="*/ 102 h 288"/>
                <a:gd name="T8" fmla="*/ 186 w 287"/>
                <a:gd name="T9" fmla="*/ 2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288">
                  <a:moveTo>
                    <a:pt x="186" y="23"/>
                  </a:moveTo>
                  <a:cubicBezTo>
                    <a:pt x="252" y="47"/>
                    <a:pt x="287" y="120"/>
                    <a:pt x="264" y="186"/>
                  </a:cubicBezTo>
                  <a:cubicBezTo>
                    <a:pt x="241" y="253"/>
                    <a:pt x="168" y="288"/>
                    <a:pt x="101" y="265"/>
                  </a:cubicBezTo>
                  <a:cubicBezTo>
                    <a:pt x="35" y="241"/>
                    <a:pt x="0" y="169"/>
                    <a:pt x="23" y="102"/>
                  </a:cubicBezTo>
                  <a:cubicBezTo>
                    <a:pt x="46" y="35"/>
                    <a:pt x="119" y="0"/>
                    <a:pt x="186" y="23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îŝḷîḓé-Freeform 84"/>
            <p:cNvSpPr/>
            <p:nvPr/>
          </p:nvSpPr>
          <p:spPr bwMode="auto">
            <a:xfrm>
              <a:off x="7470817" y="4686915"/>
              <a:ext cx="442016" cy="442863"/>
            </a:xfrm>
            <a:custGeom>
              <a:avLst/>
              <a:gdLst>
                <a:gd name="T0" fmla="*/ 143 w 221"/>
                <a:gd name="T1" fmla="*/ 17 h 221"/>
                <a:gd name="T2" fmla="*/ 203 w 221"/>
                <a:gd name="T3" fmla="*/ 142 h 221"/>
                <a:gd name="T4" fmla="*/ 78 w 221"/>
                <a:gd name="T5" fmla="*/ 203 h 221"/>
                <a:gd name="T6" fmla="*/ 18 w 221"/>
                <a:gd name="T7" fmla="*/ 78 h 221"/>
                <a:gd name="T8" fmla="*/ 143 w 221"/>
                <a:gd name="T9" fmla="*/ 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21">
                  <a:moveTo>
                    <a:pt x="143" y="17"/>
                  </a:moveTo>
                  <a:cubicBezTo>
                    <a:pt x="194" y="35"/>
                    <a:pt x="221" y="91"/>
                    <a:pt x="203" y="142"/>
                  </a:cubicBezTo>
                  <a:cubicBezTo>
                    <a:pt x="185" y="194"/>
                    <a:pt x="129" y="221"/>
                    <a:pt x="78" y="203"/>
                  </a:cubicBezTo>
                  <a:cubicBezTo>
                    <a:pt x="27" y="185"/>
                    <a:pt x="0" y="129"/>
                    <a:pt x="18" y="78"/>
                  </a:cubicBezTo>
                  <a:cubicBezTo>
                    <a:pt x="36" y="27"/>
                    <a:pt x="92" y="0"/>
                    <a:pt x="143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îŝḷîḓé-Freeform 85"/>
            <p:cNvSpPr/>
            <p:nvPr/>
          </p:nvSpPr>
          <p:spPr bwMode="auto">
            <a:xfrm>
              <a:off x="7496220" y="4785141"/>
              <a:ext cx="404758" cy="342943"/>
            </a:xfrm>
            <a:custGeom>
              <a:avLst/>
              <a:gdLst>
                <a:gd name="T0" fmla="*/ 171 w 202"/>
                <a:gd name="T1" fmla="*/ 44 h 171"/>
                <a:gd name="T2" fmla="*/ 122 w 202"/>
                <a:gd name="T3" fmla="*/ 99 h 171"/>
                <a:gd name="T4" fmla="*/ 118 w 202"/>
                <a:gd name="T5" fmla="*/ 100 h 171"/>
                <a:gd name="T6" fmla="*/ 117 w 202"/>
                <a:gd name="T7" fmla="*/ 101 h 171"/>
                <a:gd name="T8" fmla="*/ 116 w 202"/>
                <a:gd name="T9" fmla="*/ 101 h 171"/>
                <a:gd name="T10" fmla="*/ 105 w 202"/>
                <a:gd name="T11" fmla="*/ 105 h 171"/>
                <a:gd name="T12" fmla="*/ 95 w 202"/>
                <a:gd name="T13" fmla="*/ 108 h 171"/>
                <a:gd name="T14" fmla="*/ 47 w 202"/>
                <a:gd name="T15" fmla="*/ 105 h 171"/>
                <a:gd name="T16" fmla="*/ 0 w 202"/>
                <a:gd name="T17" fmla="*/ 67 h 171"/>
                <a:gd name="T18" fmla="*/ 65 w 202"/>
                <a:gd name="T19" fmla="*/ 153 h 171"/>
                <a:gd name="T20" fmla="*/ 190 w 202"/>
                <a:gd name="T21" fmla="*/ 93 h 171"/>
                <a:gd name="T22" fmla="*/ 175 w 202"/>
                <a:gd name="T23" fmla="*/ 0 h 171"/>
                <a:gd name="T24" fmla="*/ 171 w 202"/>
                <a:gd name="T25" fmla="*/ 4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2" h="171">
                  <a:moveTo>
                    <a:pt x="171" y="44"/>
                  </a:moveTo>
                  <a:cubicBezTo>
                    <a:pt x="162" y="68"/>
                    <a:pt x="145" y="88"/>
                    <a:pt x="122" y="99"/>
                  </a:cubicBezTo>
                  <a:cubicBezTo>
                    <a:pt x="121" y="100"/>
                    <a:pt x="119" y="100"/>
                    <a:pt x="118" y="100"/>
                  </a:cubicBezTo>
                  <a:cubicBezTo>
                    <a:pt x="118" y="101"/>
                    <a:pt x="118" y="101"/>
                    <a:pt x="117" y="101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12" y="103"/>
                    <a:pt x="109" y="104"/>
                    <a:pt x="105" y="105"/>
                  </a:cubicBezTo>
                  <a:cubicBezTo>
                    <a:pt x="101" y="106"/>
                    <a:pt x="98" y="107"/>
                    <a:pt x="95" y="108"/>
                  </a:cubicBezTo>
                  <a:cubicBezTo>
                    <a:pt x="79" y="112"/>
                    <a:pt x="63" y="110"/>
                    <a:pt x="47" y="105"/>
                  </a:cubicBezTo>
                  <a:cubicBezTo>
                    <a:pt x="28" y="98"/>
                    <a:pt x="11" y="84"/>
                    <a:pt x="0" y="67"/>
                  </a:cubicBezTo>
                  <a:cubicBezTo>
                    <a:pt x="2" y="105"/>
                    <a:pt x="27" y="140"/>
                    <a:pt x="65" y="153"/>
                  </a:cubicBezTo>
                  <a:cubicBezTo>
                    <a:pt x="117" y="171"/>
                    <a:pt x="173" y="144"/>
                    <a:pt x="190" y="93"/>
                  </a:cubicBezTo>
                  <a:cubicBezTo>
                    <a:pt x="202" y="60"/>
                    <a:pt x="195" y="26"/>
                    <a:pt x="175" y="0"/>
                  </a:cubicBezTo>
                  <a:cubicBezTo>
                    <a:pt x="177" y="15"/>
                    <a:pt x="176" y="30"/>
                    <a:pt x="171" y="4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îŝḷîḓé-Freeform 86"/>
            <p:cNvSpPr/>
            <p:nvPr/>
          </p:nvSpPr>
          <p:spPr bwMode="auto">
            <a:xfrm>
              <a:off x="7723155" y="4548891"/>
              <a:ext cx="148185" cy="92298"/>
            </a:xfrm>
            <a:custGeom>
              <a:avLst/>
              <a:gdLst>
                <a:gd name="T0" fmla="*/ 4 w 74"/>
                <a:gd name="T1" fmla="*/ 9 h 46"/>
                <a:gd name="T2" fmla="*/ 18 w 74"/>
                <a:gd name="T3" fmla="*/ 2 h 46"/>
                <a:gd name="T4" fmla="*/ 65 w 74"/>
                <a:gd name="T5" fmla="*/ 19 h 46"/>
                <a:gd name="T6" fmla="*/ 72 w 74"/>
                <a:gd name="T7" fmla="*/ 33 h 46"/>
                <a:gd name="T8" fmla="*/ 71 w 74"/>
                <a:gd name="T9" fmla="*/ 37 h 46"/>
                <a:gd name="T10" fmla="*/ 57 w 74"/>
                <a:gd name="T11" fmla="*/ 44 h 46"/>
                <a:gd name="T12" fmla="*/ 9 w 74"/>
                <a:gd name="T13" fmla="*/ 27 h 46"/>
                <a:gd name="T14" fmla="*/ 2 w 74"/>
                <a:gd name="T15" fmla="*/ 13 h 46"/>
                <a:gd name="T16" fmla="*/ 4 w 74"/>
                <a:gd name="T17" fmla="*/ 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46">
                  <a:moveTo>
                    <a:pt x="4" y="9"/>
                  </a:moveTo>
                  <a:cubicBezTo>
                    <a:pt x="6" y="3"/>
                    <a:pt x="12" y="0"/>
                    <a:pt x="18" y="2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71" y="21"/>
                    <a:pt x="74" y="27"/>
                    <a:pt x="72" y="33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69" y="43"/>
                    <a:pt x="62" y="46"/>
                    <a:pt x="57" y="44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3" y="25"/>
                    <a:pt x="0" y="19"/>
                    <a:pt x="2" y="13"/>
                  </a:cubicBezTo>
                  <a:lnTo>
                    <a:pt x="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îŝḷîḓé-Freeform 88"/>
            <p:cNvSpPr/>
            <p:nvPr/>
          </p:nvSpPr>
          <p:spPr bwMode="auto">
            <a:xfrm>
              <a:off x="7114325" y="3269416"/>
              <a:ext cx="1163467" cy="470806"/>
            </a:xfrm>
            <a:custGeom>
              <a:avLst/>
              <a:gdLst>
                <a:gd name="T0" fmla="*/ 477 w 1374"/>
                <a:gd name="T1" fmla="*/ 496 h 556"/>
                <a:gd name="T2" fmla="*/ 537 w 1374"/>
                <a:gd name="T3" fmla="*/ 295 h 556"/>
                <a:gd name="T4" fmla="*/ 1336 w 1374"/>
                <a:gd name="T5" fmla="*/ 556 h 556"/>
                <a:gd name="T6" fmla="*/ 1374 w 1374"/>
                <a:gd name="T7" fmla="*/ 425 h 556"/>
                <a:gd name="T8" fmla="*/ 0 w 1374"/>
                <a:gd name="T9" fmla="*/ 0 h 556"/>
                <a:gd name="T10" fmla="*/ 477 w 1374"/>
                <a:gd name="T11" fmla="*/ 49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4" h="556">
                  <a:moveTo>
                    <a:pt x="477" y="496"/>
                  </a:moveTo>
                  <a:lnTo>
                    <a:pt x="537" y="295"/>
                  </a:lnTo>
                  <a:lnTo>
                    <a:pt x="1336" y="556"/>
                  </a:lnTo>
                  <a:lnTo>
                    <a:pt x="1374" y="425"/>
                  </a:lnTo>
                  <a:lnTo>
                    <a:pt x="0" y="0"/>
                  </a:lnTo>
                  <a:lnTo>
                    <a:pt x="477" y="49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îŝḷîḓé-Freeform 89"/>
            <p:cNvSpPr/>
            <p:nvPr/>
          </p:nvSpPr>
          <p:spPr bwMode="auto">
            <a:xfrm>
              <a:off x="7110091" y="3124617"/>
              <a:ext cx="1204112" cy="502984"/>
            </a:xfrm>
            <a:custGeom>
              <a:avLst/>
              <a:gdLst>
                <a:gd name="T0" fmla="*/ 620 w 1422"/>
                <a:gd name="T1" fmla="*/ 206 h 594"/>
                <a:gd name="T2" fmla="*/ 676 w 1422"/>
                <a:gd name="T3" fmla="*/ 0 h 594"/>
                <a:gd name="T4" fmla="*/ 7 w 1422"/>
                <a:gd name="T5" fmla="*/ 166 h 594"/>
                <a:gd name="T6" fmla="*/ 2 w 1422"/>
                <a:gd name="T7" fmla="*/ 168 h 594"/>
                <a:gd name="T8" fmla="*/ 2 w 1422"/>
                <a:gd name="T9" fmla="*/ 168 h 594"/>
                <a:gd name="T10" fmla="*/ 0 w 1422"/>
                <a:gd name="T11" fmla="*/ 168 h 594"/>
                <a:gd name="T12" fmla="*/ 5 w 1422"/>
                <a:gd name="T13" fmla="*/ 171 h 594"/>
                <a:gd name="T14" fmla="*/ 1379 w 1422"/>
                <a:gd name="T15" fmla="*/ 594 h 594"/>
                <a:gd name="T16" fmla="*/ 1379 w 1422"/>
                <a:gd name="T17" fmla="*/ 594 h 594"/>
                <a:gd name="T18" fmla="*/ 1422 w 1422"/>
                <a:gd name="T19" fmla="*/ 452 h 594"/>
                <a:gd name="T20" fmla="*/ 620 w 1422"/>
                <a:gd name="T21" fmla="*/ 206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2" h="594">
                  <a:moveTo>
                    <a:pt x="620" y="206"/>
                  </a:moveTo>
                  <a:lnTo>
                    <a:pt x="676" y="0"/>
                  </a:lnTo>
                  <a:lnTo>
                    <a:pt x="7" y="16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0" y="168"/>
                  </a:lnTo>
                  <a:lnTo>
                    <a:pt x="5" y="171"/>
                  </a:lnTo>
                  <a:lnTo>
                    <a:pt x="1379" y="594"/>
                  </a:lnTo>
                  <a:lnTo>
                    <a:pt x="1379" y="594"/>
                  </a:lnTo>
                  <a:lnTo>
                    <a:pt x="1422" y="452"/>
                  </a:lnTo>
                  <a:lnTo>
                    <a:pt x="620" y="20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îŝḷîḓé-Freeform 90"/>
            <p:cNvSpPr/>
            <p:nvPr/>
          </p:nvSpPr>
          <p:spPr bwMode="auto">
            <a:xfrm>
              <a:off x="9986582" y="2373529"/>
              <a:ext cx="895040" cy="176129"/>
            </a:xfrm>
            <a:custGeom>
              <a:avLst/>
              <a:gdLst>
                <a:gd name="T0" fmla="*/ 0 w 1057"/>
                <a:gd name="T1" fmla="*/ 208 h 208"/>
                <a:gd name="T2" fmla="*/ 97 w 1057"/>
                <a:gd name="T3" fmla="*/ 0 h 208"/>
                <a:gd name="T4" fmla="*/ 1057 w 1057"/>
                <a:gd name="T5" fmla="*/ 10 h 208"/>
                <a:gd name="T6" fmla="*/ 0 w 1057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7" h="208">
                  <a:moveTo>
                    <a:pt x="0" y="208"/>
                  </a:moveTo>
                  <a:lnTo>
                    <a:pt x="97" y="0"/>
                  </a:lnTo>
                  <a:lnTo>
                    <a:pt x="1057" y="10"/>
                  </a:lnTo>
                  <a:lnTo>
                    <a:pt x="0" y="20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iS1ide-Freeform 91"/>
            <p:cNvSpPr/>
            <p:nvPr/>
          </p:nvSpPr>
          <p:spPr bwMode="auto">
            <a:xfrm>
              <a:off x="9986582" y="2383690"/>
              <a:ext cx="877258" cy="178669"/>
            </a:xfrm>
            <a:custGeom>
              <a:avLst/>
              <a:gdLst>
                <a:gd name="T0" fmla="*/ 1036 w 1036"/>
                <a:gd name="T1" fmla="*/ 0 h 211"/>
                <a:gd name="T2" fmla="*/ 0 w 1036"/>
                <a:gd name="T3" fmla="*/ 196 h 211"/>
                <a:gd name="T4" fmla="*/ 186 w 1036"/>
                <a:gd name="T5" fmla="*/ 211 h 211"/>
                <a:gd name="T6" fmla="*/ 1036 w 1036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6" h="211">
                  <a:moveTo>
                    <a:pt x="1036" y="0"/>
                  </a:moveTo>
                  <a:lnTo>
                    <a:pt x="0" y="196"/>
                  </a:lnTo>
                  <a:lnTo>
                    <a:pt x="186" y="211"/>
                  </a:lnTo>
                  <a:lnTo>
                    <a:pt x="103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iS1ide-Freeform 92"/>
            <p:cNvSpPr/>
            <p:nvPr/>
          </p:nvSpPr>
          <p:spPr bwMode="auto">
            <a:xfrm>
              <a:off x="10144082" y="2381997"/>
              <a:ext cx="737540" cy="438629"/>
            </a:xfrm>
            <a:custGeom>
              <a:avLst/>
              <a:gdLst>
                <a:gd name="T0" fmla="*/ 871 w 871"/>
                <a:gd name="T1" fmla="*/ 0 h 518"/>
                <a:gd name="T2" fmla="*/ 0 w 871"/>
                <a:gd name="T3" fmla="*/ 213 h 518"/>
                <a:gd name="T4" fmla="*/ 202 w 871"/>
                <a:gd name="T5" fmla="*/ 518 h 518"/>
                <a:gd name="T6" fmla="*/ 871 w 871"/>
                <a:gd name="T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1" h="518">
                  <a:moveTo>
                    <a:pt x="871" y="0"/>
                  </a:moveTo>
                  <a:lnTo>
                    <a:pt x="0" y="213"/>
                  </a:lnTo>
                  <a:lnTo>
                    <a:pt x="202" y="518"/>
                  </a:lnTo>
                  <a:lnTo>
                    <a:pt x="87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iS1ide-Freeform 93"/>
            <p:cNvSpPr/>
            <p:nvPr/>
          </p:nvSpPr>
          <p:spPr bwMode="auto">
            <a:xfrm>
              <a:off x="9873961" y="2185545"/>
              <a:ext cx="1007661" cy="196452"/>
            </a:xfrm>
            <a:custGeom>
              <a:avLst/>
              <a:gdLst>
                <a:gd name="T0" fmla="*/ 230 w 1190"/>
                <a:gd name="T1" fmla="*/ 222 h 232"/>
                <a:gd name="T2" fmla="*/ 0 w 1190"/>
                <a:gd name="T3" fmla="*/ 0 h 232"/>
                <a:gd name="T4" fmla="*/ 1190 w 1190"/>
                <a:gd name="T5" fmla="*/ 232 h 232"/>
                <a:gd name="T6" fmla="*/ 230 w 1190"/>
                <a:gd name="T7" fmla="*/ 22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0" h="232">
                  <a:moveTo>
                    <a:pt x="230" y="222"/>
                  </a:moveTo>
                  <a:lnTo>
                    <a:pt x="0" y="0"/>
                  </a:lnTo>
                  <a:lnTo>
                    <a:pt x="1190" y="232"/>
                  </a:lnTo>
                  <a:lnTo>
                    <a:pt x="230" y="2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iS1ide-Freeform 94"/>
            <p:cNvSpPr/>
            <p:nvPr/>
          </p:nvSpPr>
          <p:spPr bwMode="auto">
            <a:xfrm>
              <a:off x="7123639" y="3643690"/>
              <a:ext cx="246411" cy="252339"/>
            </a:xfrm>
            <a:custGeom>
              <a:avLst/>
              <a:gdLst>
                <a:gd name="T0" fmla="*/ 45 w 123"/>
                <a:gd name="T1" fmla="*/ 63 h 126"/>
                <a:gd name="T2" fmla="*/ 45 w 123"/>
                <a:gd name="T3" fmla="*/ 121 h 126"/>
                <a:gd name="T4" fmla="*/ 123 w 123"/>
                <a:gd name="T5" fmla="*/ 62 h 126"/>
                <a:gd name="T6" fmla="*/ 44 w 123"/>
                <a:gd name="T7" fmla="*/ 5 h 126"/>
                <a:gd name="T8" fmla="*/ 45 w 123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6">
                  <a:moveTo>
                    <a:pt x="45" y="63"/>
                  </a:moveTo>
                  <a:cubicBezTo>
                    <a:pt x="3" y="65"/>
                    <a:pt x="4" y="126"/>
                    <a:pt x="45" y="121"/>
                  </a:cubicBezTo>
                  <a:cubicBezTo>
                    <a:pt x="86" y="115"/>
                    <a:pt x="123" y="62"/>
                    <a:pt x="123" y="62"/>
                  </a:cubicBezTo>
                  <a:cubicBezTo>
                    <a:pt x="123" y="62"/>
                    <a:pt x="85" y="9"/>
                    <a:pt x="44" y="5"/>
                  </a:cubicBezTo>
                  <a:cubicBezTo>
                    <a:pt x="3" y="0"/>
                    <a:pt x="0" y="57"/>
                    <a:pt x="45" y="6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iS1ide-Freeform 95"/>
            <p:cNvSpPr/>
            <p:nvPr/>
          </p:nvSpPr>
          <p:spPr bwMode="auto">
            <a:xfrm>
              <a:off x="10170332" y="5528609"/>
              <a:ext cx="284516" cy="268427"/>
            </a:xfrm>
            <a:custGeom>
              <a:avLst/>
              <a:gdLst>
                <a:gd name="T0" fmla="*/ 67 w 142"/>
                <a:gd name="T1" fmla="*/ 65 h 134"/>
                <a:gd name="T2" fmla="*/ 115 w 142"/>
                <a:gd name="T3" fmla="*/ 33 h 134"/>
                <a:gd name="T4" fmla="*/ 23 w 142"/>
                <a:gd name="T5" fmla="*/ 0 h 134"/>
                <a:gd name="T6" fmla="*/ 19 w 142"/>
                <a:gd name="T7" fmla="*/ 97 h 134"/>
                <a:gd name="T8" fmla="*/ 67 w 142"/>
                <a:gd name="T9" fmla="*/ 6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4">
                  <a:moveTo>
                    <a:pt x="67" y="65"/>
                  </a:moveTo>
                  <a:cubicBezTo>
                    <a:pt x="91" y="98"/>
                    <a:pt x="142" y="64"/>
                    <a:pt x="115" y="33"/>
                  </a:cubicBezTo>
                  <a:cubicBezTo>
                    <a:pt x="88" y="1"/>
                    <a:pt x="23" y="0"/>
                    <a:pt x="23" y="0"/>
                  </a:cubicBezTo>
                  <a:cubicBezTo>
                    <a:pt x="23" y="0"/>
                    <a:pt x="0" y="60"/>
                    <a:pt x="19" y="97"/>
                  </a:cubicBezTo>
                  <a:cubicBezTo>
                    <a:pt x="37" y="134"/>
                    <a:pt x="87" y="105"/>
                    <a:pt x="67" y="6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iS1ide-Freeform 96"/>
            <p:cNvSpPr/>
            <p:nvPr/>
          </p:nvSpPr>
          <p:spPr bwMode="auto">
            <a:xfrm>
              <a:off x="9589445" y="1594497"/>
              <a:ext cx="350564" cy="354798"/>
            </a:xfrm>
            <a:custGeom>
              <a:avLst/>
              <a:gdLst>
                <a:gd name="T0" fmla="*/ 81 w 175"/>
                <a:gd name="T1" fmla="*/ 69 h 177"/>
                <a:gd name="T2" fmla="*/ 1 w 175"/>
                <a:gd name="T3" fmla="*/ 58 h 177"/>
                <a:gd name="T4" fmla="*/ 66 w 175"/>
                <a:gd name="T5" fmla="*/ 177 h 177"/>
                <a:gd name="T6" fmla="*/ 160 w 175"/>
                <a:gd name="T7" fmla="*/ 80 h 177"/>
                <a:gd name="T8" fmla="*/ 81 w 175"/>
                <a:gd name="T9" fmla="*/ 6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77">
                  <a:moveTo>
                    <a:pt x="81" y="69"/>
                  </a:moveTo>
                  <a:cubicBezTo>
                    <a:pt x="85" y="12"/>
                    <a:pt x="2" y="0"/>
                    <a:pt x="1" y="58"/>
                  </a:cubicBezTo>
                  <a:cubicBezTo>
                    <a:pt x="0" y="116"/>
                    <a:pt x="66" y="177"/>
                    <a:pt x="66" y="177"/>
                  </a:cubicBezTo>
                  <a:cubicBezTo>
                    <a:pt x="66" y="177"/>
                    <a:pt x="146" y="136"/>
                    <a:pt x="160" y="80"/>
                  </a:cubicBezTo>
                  <a:cubicBezTo>
                    <a:pt x="175" y="24"/>
                    <a:pt x="97" y="9"/>
                    <a:pt x="81" y="6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iS1ide-Freeform 97"/>
            <p:cNvSpPr/>
            <p:nvPr/>
          </p:nvSpPr>
          <p:spPr bwMode="auto">
            <a:xfrm>
              <a:off x="10867226" y="2493771"/>
              <a:ext cx="268427" cy="282822"/>
            </a:xfrm>
            <a:custGeom>
              <a:avLst/>
              <a:gdLst>
                <a:gd name="T0" fmla="*/ 64 w 134"/>
                <a:gd name="T1" fmla="*/ 75 h 141"/>
                <a:gd name="T2" fmla="*/ 30 w 134"/>
                <a:gd name="T3" fmla="*/ 28 h 141"/>
                <a:gd name="T4" fmla="*/ 0 w 134"/>
                <a:gd name="T5" fmla="*/ 120 h 141"/>
                <a:gd name="T6" fmla="*/ 98 w 134"/>
                <a:gd name="T7" fmla="*/ 121 h 141"/>
                <a:gd name="T8" fmla="*/ 64 w 134"/>
                <a:gd name="T9" fmla="*/ 7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41">
                  <a:moveTo>
                    <a:pt x="64" y="75"/>
                  </a:moveTo>
                  <a:cubicBezTo>
                    <a:pt x="96" y="49"/>
                    <a:pt x="60" y="0"/>
                    <a:pt x="30" y="28"/>
                  </a:cubicBezTo>
                  <a:cubicBezTo>
                    <a:pt x="0" y="56"/>
                    <a:pt x="0" y="120"/>
                    <a:pt x="0" y="120"/>
                  </a:cubicBezTo>
                  <a:cubicBezTo>
                    <a:pt x="0" y="120"/>
                    <a:pt x="61" y="141"/>
                    <a:pt x="98" y="121"/>
                  </a:cubicBezTo>
                  <a:cubicBezTo>
                    <a:pt x="134" y="101"/>
                    <a:pt x="103" y="53"/>
                    <a:pt x="64" y="7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iS1ide-Freeform 98"/>
            <p:cNvSpPr/>
            <p:nvPr/>
          </p:nvSpPr>
          <p:spPr bwMode="auto">
            <a:xfrm>
              <a:off x="10940049" y="3099214"/>
              <a:ext cx="594435" cy="606290"/>
            </a:xfrm>
            <a:custGeom>
              <a:avLst/>
              <a:gdLst>
                <a:gd name="T0" fmla="*/ 239 w 297"/>
                <a:gd name="T1" fmla="*/ 267 h 303"/>
                <a:gd name="T2" fmla="*/ 253 w 297"/>
                <a:gd name="T3" fmla="*/ 87 h 303"/>
                <a:gd name="T4" fmla="*/ 79 w 297"/>
                <a:gd name="T5" fmla="*/ 36 h 303"/>
                <a:gd name="T6" fmla="*/ 37 w 297"/>
                <a:gd name="T7" fmla="*/ 114 h 303"/>
                <a:gd name="T8" fmla="*/ 0 w 297"/>
                <a:gd name="T9" fmla="*/ 98 h 303"/>
                <a:gd name="T10" fmla="*/ 9 w 297"/>
                <a:gd name="T11" fmla="*/ 124 h 303"/>
                <a:gd name="T12" fmla="*/ 39 w 297"/>
                <a:gd name="T13" fmla="*/ 154 h 303"/>
                <a:gd name="T14" fmla="*/ 65 w 297"/>
                <a:gd name="T15" fmla="*/ 216 h 303"/>
                <a:gd name="T16" fmla="*/ 239 w 297"/>
                <a:gd name="T17" fmla="*/ 26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303">
                  <a:moveTo>
                    <a:pt x="239" y="267"/>
                  </a:moveTo>
                  <a:cubicBezTo>
                    <a:pt x="291" y="231"/>
                    <a:pt x="297" y="151"/>
                    <a:pt x="253" y="87"/>
                  </a:cubicBezTo>
                  <a:cubicBezTo>
                    <a:pt x="209" y="23"/>
                    <a:pt x="131" y="0"/>
                    <a:pt x="79" y="36"/>
                  </a:cubicBezTo>
                  <a:cubicBezTo>
                    <a:pt x="54" y="53"/>
                    <a:pt x="39" y="82"/>
                    <a:pt x="37" y="114"/>
                  </a:cubicBezTo>
                  <a:cubicBezTo>
                    <a:pt x="25" y="112"/>
                    <a:pt x="12" y="107"/>
                    <a:pt x="0" y="98"/>
                  </a:cubicBezTo>
                  <a:cubicBezTo>
                    <a:pt x="0" y="98"/>
                    <a:pt x="1" y="109"/>
                    <a:pt x="9" y="124"/>
                  </a:cubicBezTo>
                  <a:cubicBezTo>
                    <a:pt x="14" y="134"/>
                    <a:pt x="25" y="147"/>
                    <a:pt x="39" y="154"/>
                  </a:cubicBezTo>
                  <a:cubicBezTo>
                    <a:pt x="43" y="175"/>
                    <a:pt x="52" y="197"/>
                    <a:pt x="65" y="216"/>
                  </a:cubicBezTo>
                  <a:cubicBezTo>
                    <a:pt x="109" y="280"/>
                    <a:pt x="187" y="303"/>
                    <a:pt x="239" y="26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iS1ide-Freeform 99"/>
            <p:cNvSpPr/>
            <p:nvPr/>
          </p:nvSpPr>
          <p:spPr bwMode="auto">
            <a:xfrm>
              <a:off x="11151742" y="3271109"/>
              <a:ext cx="86371" cy="86371"/>
            </a:xfrm>
            <a:custGeom>
              <a:avLst/>
              <a:gdLst>
                <a:gd name="T0" fmla="*/ 31 w 43"/>
                <a:gd name="T1" fmla="*/ 38 h 43"/>
                <a:gd name="T2" fmla="*/ 5 w 43"/>
                <a:gd name="T3" fmla="*/ 31 h 43"/>
                <a:gd name="T4" fmla="*/ 12 w 43"/>
                <a:gd name="T5" fmla="*/ 5 h 43"/>
                <a:gd name="T6" fmla="*/ 38 w 43"/>
                <a:gd name="T7" fmla="*/ 12 h 43"/>
                <a:gd name="T8" fmla="*/ 31 w 43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1" y="38"/>
                  </a:moveTo>
                  <a:cubicBezTo>
                    <a:pt x="22" y="43"/>
                    <a:pt x="10" y="40"/>
                    <a:pt x="5" y="31"/>
                  </a:cubicBezTo>
                  <a:cubicBezTo>
                    <a:pt x="0" y="22"/>
                    <a:pt x="3" y="11"/>
                    <a:pt x="12" y="5"/>
                  </a:cubicBezTo>
                  <a:cubicBezTo>
                    <a:pt x="21" y="0"/>
                    <a:pt x="33" y="3"/>
                    <a:pt x="38" y="12"/>
                  </a:cubicBezTo>
                  <a:cubicBezTo>
                    <a:pt x="43" y="21"/>
                    <a:pt x="40" y="33"/>
                    <a:pt x="31" y="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iS1ide-Freeform 100"/>
            <p:cNvSpPr/>
            <p:nvPr/>
          </p:nvSpPr>
          <p:spPr bwMode="auto">
            <a:xfrm>
              <a:off x="11205936" y="3363408"/>
              <a:ext cx="86371" cy="86371"/>
            </a:xfrm>
            <a:custGeom>
              <a:avLst/>
              <a:gdLst>
                <a:gd name="T0" fmla="*/ 31 w 43"/>
                <a:gd name="T1" fmla="*/ 38 h 43"/>
                <a:gd name="T2" fmla="*/ 5 w 43"/>
                <a:gd name="T3" fmla="*/ 31 h 43"/>
                <a:gd name="T4" fmla="*/ 12 w 43"/>
                <a:gd name="T5" fmla="*/ 5 h 43"/>
                <a:gd name="T6" fmla="*/ 38 w 43"/>
                <a:gd name="T7" fmla="*/ 12 h 43"/>
                <a:gd name="T8" fmla="*/ 31 w 43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1" y="38"/>
                  </a:moveTo>
                  <a:cubicBezTo>
                    <a:pt x="22" y="43"/>
                    <a:pt x="10" y="40"/>
                    <a:pt x="5" y="31"/>
                  </a:cubicBezTo>
                  <a:cubicBezTo>
                    <a:pt x="0" y="22"/>
                    <a:pt x="3" y="11"/>
                    <a:pt x="12" y="5"/>
                  </a:cubicBezTo>
                  <a:cubicBezTo>
                    <a:pt x="21" y="0"/>
                    <a:pt x="32" y="3"/>
                    <a:pt x="38" y="12"/>
                  </a:cubicBezTo>
                  <a:cubicBezTo>
                    <a:pt x="43" y="21"/>
                    <a:pt x="40" y="33"/>
                    <a:pt x="31" y="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iS1ide-Freeform 101"/>
            <p:cNvSpPr/>
            <p:nvPr/>
          </p:nvSpPr>
          <p:spPr bwMode="auto">
            <a:xfrm>
              <a:off x="11258436" y="3455706"/>
              <a:ext cx="88064" cy="85524"/>
            </a:xfrm>
            <a:custGeom>
              <a:avLst/>
              <a:gdLst>
                <a:gd name="T0" fmla="*/ 32 w 44"/>
                <a:gd name="T1" fmla="*/ 38 h 43"/>
                <a:gd name="T2" fmla="*/ 6 w 44"/>
                <a:gd name="T3" fmla="*/ 31 h 43"/>
                <a:gd name="T4" fmla="*/ 13 w 44"/>
                <a:gd name="T5" fmla="*/ 5 h 43"/>
                <a:gd name="T6" fmla="*/ 38 w 44"/>
                <a:gd name="T7" fmla="*/ 12 h 43"/>
                <a:gd name="T8" fmla="*/ 32 w 44"/>
                <a:gd name="T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3">
                  <a:moveTo>
                    <a:pt x="32" y="38"/>
                  </a:moveTo>
                  <a:cubicBezTo>
                    <a:pt x="23" y="43"/>
                    <a:pt x="11" y="40"/>
                    <a:pt x="6" y="31"/>
                  </a:cubicBezTo>
                  <a:cubicBezTo>
                    <a:pt x="0" y="22"/>
                    <a:pt x="4" y="11"/>
                    <a:pt x="13" y="5"/>
                  </a:cubicBezTo>
                  <a:cubicBezTo>
                    <a:pt x="22" y="0"/>
                    <a:pt x="33" y="3"/>
                    <a:pt x="38" y="12"/>
                  </a:cubicBezTo>
                  <a:cubicBezTo>
                    <a:pt x="44" y="21"/>
                    <a:pt x="41" y="33"/>
                    <a:pt x="32" y="3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iS1ide-Freeform 102"/>
            <p:cNvSpPr/>
            <p:nvPr/>
          </p:nvSpPr>
          <p:spPr bwMode="auto">
            <a:xfrm>
              <a:off x="11261823" y="4094174"/>
              <a:ext cx="392903" cy="502984"/>
            </a:xfrm>
            <a:custGeom>
              <a:avLst/>
              <a:gdLst>
                <a:gd name="T0" fmla="*/ 162 w 196"/>
                <a:gd name="T1" fmla="*/ 0 h 251"/>
                <a:gd name="T2" fmla="*/ 173 w 196"/>
                <a:gd name="T3" fmla="*/ 9 h 251"/>
                <a:gd name="T4" fmla="*/ 14 w 196"/>
                <a:gd name="T5" fmla="*/ 250 h 251"/>
                <a:gd name="T6" fmla="*/ 1 w 196"/>
                <a:gd name="T7" fmla="*/ 242 h 251"/>
                <a:gd name="T8" fmla="*/ 9 w 196"/>
                <a:gd name="T9" fmla="*/ 230 h 251"/>
                <a:gd name="T10" fmla="*/ 153 w 196"/>
                <a:gd name="T11" fmla="*/ 13 h 251"/>
                <a:gd name="T12" fmla="*/ 161 w 196"/>
                <a:gd name="T13" fmla="*/ 1 h 251"/>
                <a:gd name="T14" fmla="*/ 162 w 196"/>
                <a:gd name="T1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251">
                  <a:moveTo>
                    <a:pt x="162" y="0"/>
                  </a:moveTo>
                  <a:cubicBezTo>
                    <a:pt x="167" y="0"/>
                    <a:pt x="172" y="3"/>
                    <a:pt x="173" y="9"/>
                  </a:cubicBezTo>
                  <a:cubicBezTo>
                    <a:pt x="196" y="119"/>
                    <a:pt x="124" y="228"/>
                    <a:pt x="14" y="250"/>
                  </a:cubicBezTo>
                  <a:cubicBezTo>
                    <a:pt x="8" y="251"/>
                    <a:pt x="3" y="248"/>
                    <a:pt x="1" y="242"/>
                  </a:cubicBezTo>
                  <a:cubicBezTo>
                    <a:pt x="0" y="236"/>
                    <a:pt x="4" y="231"/>
                    <a:pt x="9" y="230"/>
                  </a:cubicBezTo>
                  <a:cubicBezTo>
                    <a:pt x="109" y="209"/>
                    <a:pt x="173" y="112"/>
                    <a:pt x="153" y="13"/>
                  </a:cubicBezTo>
                  <a:cubicBezTo>
                    <a:pt x="152" y="7"/>
                    <a:pt x="155" y="2"/>
                    <a:pt x="161" y="1"/>
                  </a:cubicBezTo>
                  <a:cubicBezTo>
                    <a:pt x="161" y="0"/>
                    <a:pt x="162" y="0"/>
                    <a:pt x="16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iS1ide-Freeform 103"/>
            <p:cNvSpPr/>
            <p:nvPr/>
          </p:nvSpPr>
          <p:spPr bwMode="auto">
            <a:xfrm>
              <a:off x="11244041" y="4112803"/>
              <a:ext cx="288750" cy="392056"/>
            </a:xfrm>
            <a:custGeom>
              <a:avLst/>
              <a:gdLst>
                <a:gd name="T0" fmla="*/ 125 w 144"/>
                <a:gd name="T1" fmla="*/ 1 h 196"/>
                <a:gd name="T2" fmla="*/ 136 w 144"/>
                <a:gd name="T3" fmla="*/ 9 h 196"/>
                <a:gd name="T4" fmla="*/ 113 w 144"/>
                <a:gd name="T5" fmla="*/ 127 h 196"/>
                <a:gd name="T6" fmla="*/ 13 w 144"/>
                <a:gd name="T7" fmla="*/ 195 h 196"/>
                <a:gd name="T8" fmla="*/ 1 w 144"/>
                <a:gd name="T9" fmla="*/ 187 h 196"/>
                <a:gd name="T10" fmla="*/ 9 w 144"/>
                <a:gd name="T11" fmla="*/ 175 h 196"/>
                <a:gd name="T12" fmla="*/ 96 w 144"/>
                <a:gd name="T13" fmla="*/ 116 h 196"/>
                <a:gd name="T14" fmla="*/ 116 w 144"/>
                <a:gd name="T15" fmla="*/ 13 h 196"/>
                <a:gd name="T16" fmla="*/ 124 w 144"/>
                <a:gd name="T17" fmla="*/ 1 h 196"/>
                <a:gd name="T18" fmla="*/ 125 w 144"/>
                <a:gd name="T19" fmla="*/ 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96">
                  <a:moveTo>
                    <a:pt x="125" y="1"/>
                  </a:moveTo>
                  <a:cubicBezTo>
                    <a:pt x="130" y="0"/>
                    <a:pt x="135" y="4"/>
                    <a:pt x="136" y="9"/>
                  </a:cubicBezTo>
                  <a:cubicBezTo>
                    <a:pt x="144" y="50"/>
                    <a:pt x="136" y="92"/>
                    <a:pt x="113" y="127"/>
                  </a:cubicBezTo>
                  <a:cubicBezTo>
                    <a:pt x="90" y="162"/>
                    <a:pt x="54" y="186"/>
                    <a:pt x="13" y="195"/>
                  </a:cubicBezTo>
                  <a:cubicBezTo>
                    <a:pt x="8" y="196"/>
                    <a:pt x="2" y="192"/>
                    <a:pt x="1" y="187"/>
                  </a:cubicBezTo>
                  <a:cubicBezTo>
                    <a:pt x="0" y="181"/>
                    <a:pt x="3" y="176"/>
                    <a:pt x="9" y="175"/>
                  </a:cubicBezTo>
                  <a:cubicBezTo>
                    <a:pt x="45" y="167"/>
                    <a:pt x="76" y="146"/>
                    <a:pt x="96" y="116"/>
                  </a:cubicBezTo>
                  <a:cubicBezTo>
                    <a:pt x="116" y="85"/>
                    <a:pt x="123" y="49"/>
                    <a:pt x="116" y="13"/>
                  </a:cubicBezTo>
                  <a:cubicBezTo>
                    <a:pt x="114" y="8"/>
                    <a:pt x="118" y="2"/>
                    <a:pt x="124" y="1"/>
                  </a:cubicBezTo>
                  <a:cubicBezTo>
                    <a:pt x="124" y="1"/>
                    <a:pt x="125" y="1"/>
                    <a:pt x="12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iS1ide-Freeform 104"/>
            <p:cNvSpPr/>
            <p:nvPr/>
          </p:nvSpPr>
          <p:spPr bwMode="auto">
            <a:xfrm>
              <a:off x="11223718" y="4132278"/>
              <a:ext cx="218468" cy="274355"/>
            </a:xfrm>
            <a:custGeom>
              <a:avLst/>
              <a:gdLst>
                <a:gd name="T0" fmla="*/ 86 w 109"/>
                <a:gd name="T1" fmla="*/ 1 h 137"/>
                <a:gd name="T2" fmla="*/ 97 w 109"/>
                <a:gd name="T3" fmla="*/ 9 h 137"/>
                <a:gd name="T4" fmla="*/ 13 w 109"/>
                <a:gd name="T5" fmla="*/ 136 h 137"/>
                <a:gd name="T6" fmla="*/ 1 w 109"/>
                <a:gd name="T7" fmla="*/ 128 h 137"/>
                <a:gd name="T8" fmla="*/ 9 w 109"/>
                <a:gd name="T9" fmla="*/ 116 h 137"/>
                <a:gd name="T10" fmla="*/ 77 w 109"/>
                <a:gd name="T11" fmla="*/ 13 h 137"/>
                <a:gd name="T12" fmla="*/ 85 w 109"/>
                <a:gd name="T13" fmla="*/ 1 h 137"/>
                <a:gd name="T14" fmla="*/ 86 w 109"/>
                <a:gd name="T15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37">
                  <a:moveTo>
                    <a:pt x="86" y="1"/>
                  </a:moveTo>
                  <a:cubicBezTo>
                    <a:pt x="91" y="0"/>
                    <a:pt x="96" y="4"/>
                    <a:pt x="97" y="9"/>
                  </a:cubicBezTo>
                  <a:cubicBezTo>
                    <a:pt x="109" y="67"/>
                    <a:pt x="71" y="124"/>
                    <a:pt x="13" y="136"/>
                  </a:cubicBezTo>
                  <a:cubicBezTo>
                    <a:pt x="8" y="137"/>
                    <a:pt x="2" y="134"/>
                    <a:pt x="1" y="128"/>
                  </a:cubicBezTo>
                  <a:cubicBezTo>
                    <a:pt x="0" y="122"/>
                    <a:pt x="3" y="117"/>
                    <a:pt x="9" y="116"/>
                  </a:cubicBezTo>
                  <a:cubicBezTo>
                    <a:pt x="56" y="106"/>
                    <a:pt x="86" y="60"/>
                    <a:pt x="77" y="13"/>
                  </a:cubicBezTo>
                  <a:cubicBezTo>
                    <a:pt x="75" y="8"/>
                    <a:pt x="79" y="2"/>
                    <a:pt x="85" y="1"/>
                  </a:cubicBezTo>
                  <a:cubicBezTo>
                    <a:pt x="85" y="1"/>
                    <a:pt x="86" y="1"/>
                    <a:pt x="8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iS1ide-Freeform 105"/>
            <p:cNvSpPr/>
            <p:nvPr/>
          </p:nvSpPr>
          <p:spPr bwMode="auto">
            <a:xfrm>
              <a:off x="11198315" y="4152601"/>
              <a:ext cx="132097" cy="168508"/>
            </a:xfrm>
            <a:custGeom>
              <a:avLst/>
              <a:gdLst>
                <a:gd name="T0" fmla="*/ 52 w 66"/>
                <a:gd name="T1" fmla="*/ 1 h 84"/>
                <a:gd name="T2" fmla="*/ 62 w 66"/>
                <a:gd name="T3" fmla="*/ 9 h 84"/>
                <a:gd name="T4" fmla="*/ 53 w 66"/>
                <a:gd name="T5" fmla="*/ 56 h 84"/>
                <a:gd name="T6" fmla="*/ 14 w 66"/>
                <a:gd name="T7" fmla="*/ 82 h 84"/>
                <a:gd name="T8" fmla="*/ 2 w 66"/>
                <a:gd name="T9" fmla="*/ 74 h 84"/>
                <a:gd name="T10" fmla="*/ 10 w 66"/>
                <a:gd name="T11" fmla="*/ 62 h 84"/>
                <a:gd name="T12" fmla="*/ 36 w 66"/>
                <a:gd name="T13" fmla="*/ 44 h 84"/>
                <a:gd name="T14" fmla="*/ 42 w 66"/>
                <a:gd name="T15" fmla="*/ 13 h 84"/>
                <a:gd name="T16" fmla="*/ 50 w 66"/>
                <a:gd name="T17" fmla="*/ 1 h 84"/>
                <a:gd name="T18" fmla="*/ 52 w 66"/>
                <a:gd name="T19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84">
                  <a:moveTo>
                    <a:pt x="52" y="1"/>
                  </a:moveTo>
                  <a:cubicBezTo>
                    <a:pt x="57" y="0"/>
                    <a:pt x="61" y="4"/>
                    <a:pt x="62" y="9"/>
                  </a:cubicBezTo>
                  <a:cubicBezTo>
                    <a:pt x="66" y="25"/>
                    <a:pt x="63" y="42"/>
                    <a:pt x="53" y="56"/>
                  </a:cubicBezTo>
                  <a:cubicBezTo>
                    <a:pt x="44" y="70"/>
                    <a:pt x="30" y="79"/>
                    <a:pt x="14" y="82"/>
                  </a:cubicBezTo>
                  <a:cubicBezTo>
                    <a:pt x="8" y="84"/>
                    <a:pt x="3" y="80"/>
                    <a:pt x="2" y="74"/>
                  </a:cubicBezTo>
                  <a:cubicBezTo>
                    <a:pt x="0" y="69"/>
                    <a:pt x="4" y="63"/>
                    <a:pt x="10" y="62"/>
                  </a:cubicBezTo>
                  <a:cubicBezTo>
                    <a:pt x="20" y="60"/>
                    <a:pt x="30" y="54"/>
                    <a:pt x="36" y="44"/>
                  </a:cubicBezTo>
                  <a:cubicBezTo>
                    <a:pt x="42" y="35"/>
                    <a:pt x="44" y="24"/>
                    <a:pt x="42" y="13"/>
                  </a:cubicBezTo>
                  <a:cubicBezTo>
                    <a:pt x="41" y="7"/>
                    <a:pt x="45" y="2"/>
                    <a:pt x="50" y="1"/>
                  </a:cubicBezTo>
                  <a:cubicBezTo>
                    <a:pt x="51" y="1"/>
                    <a:pt x="51" y="1"/>
                    <a:pt x="5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iS1ide-Freeform 106"/>
            <p:cNvSpPr/>
            <p:nvPr/>
          </p:nvSpPr>
          <p:spPr bwMode="auto">
            <a:xfrm>
              <a:off x="11182226" y="4168690"/>
              <a:ext cx="49960" cy="51653"/>
            </a:xfrm>
            <a:custGeom>
              <a:avLst/>
              <a:gdLst>
                <a:gd name="T0" fmla="*/ 24 w 25"/>
                <a:gd name="T1" fmla="*/ 10 h 26"/>
                <a:gd name="T2" fmla="*/ 15 w 25"/>
                <a:gd name="T3" fmla="*/ 24 h 26"/>
                <a:gd name="T4" fmla="*/ 1 w 25"/>
                <a:gd name="T5" fmla="*/ 15 h 26"/>
                <a:gd name="T6" fmla="*/ 10 w 25"/>
                <a:gd name="T7" fmla="*/ 1 h 26"/>
                <a:gd name="T8" fmla="*/ 24 w 25"/>
                <a:gd name="T9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4" y="10"/>
                  </a:moveTo>
                  <a:cubicBezTo>
                    <a:pt x="25" y="17"/>
                    <a:pt x="21" y="23"/>
                    <a:pt x="15" y="24"/>
                  </a:cubicBezTo>
                  <a:cubicBezTo>
                    <a:pt x="9" y="26"/>
                    <a:pt x="2" y="21"/>
                    <a:pt x="1" y="15"/>
                  </a:cubicBezTo>
                  <a:cubicBezTo>
                    <a:pt x="0" y="9"/>
                    <a:pt x="4" y="2"/>
                    <a:pt x="10" y="1"/>
                  </a:cubicBezTo>
                  <a:cubicBezTo>
                    <a:pt x="17" y="0"/>
                    <a:pt x="23" y="4"/>
                    <a:pt x="24" y="1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" name="iS1ide-BackShape"/>
          <p:cNvSpPr/>
          <p:nvPr/>
        </p:nvSpPr>
        <p:spPr>
          <a:xfrm>
            <a:off x="6834407" y="1531631"/>
            <a:ext cx="1338360" cy="133835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iS1ide-ValueShape"/>
          <p:cNvSpPr/>
          <p:nvPr/>
        </p:nvSpPr>
        <p:spPr>
          <a:xfrm>
            <a:off x="6834407" y="1531631"/>
            <a:ext cx="1338360" cy="1338359"/>
          </a:xfrm>
          <a:prstGeom prst="pie">
            <a:avLst>
              <a:gd name="adj1" fmla="val 16200000"/>
              <a:gd name="adj2" fmla="val 9504000"/>
            </a:avLst>
          </a:prstGeom>
          <a:solidFill>
            <a:schemeClr val="accent3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iS1ide-BackShape"/>
          <p:cNvSpPr/>
          <p:nvPr/>
        </p:nvSpPr>
        <p:spPr bwMode="auto">
          <a:xfrm>
            <a:off x="7429212" y="2126246"/>
            <a:ext cx="148750" cy="149129"/>
          </a:xfrm>
          <a:prstGeom prst="ellipse">
            <a:avLst/>
          </a:prstGeom>
          <a:solidFill>
            <a:srgbClr val="D8574A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iS1ide-BackShape"/>
          <p:cNvSpPr/>
          <p:nvPr/>
        </p:nvSpPr>
        <p:spPr bwMode="auto">
          <a:xfrm>
            <a:off x="6815237" y="1512270"/>
            <a:ext cx="1376700" cy="1377079"/>
          </a:xfrm>
          <a:custGeom>
            <a:avLst/>
            <a:gdLst>
              <a:gd name="connsiteX0" fmla="*/ 1326086 w 2652904"/>
              <a:gd name="connsiteY0" fmla="*/ 766329 h 2653636"/>
              <a:gd name="connsiteX1" fmla="*/ 765598 w 2652904"/>
              <a:gd name="connsiteY1" fmla="*/ 1326817 h 2653636"/>
              <a:gd name="connsiteX2" fmla="*/ 1326086 w 2652904"/>
              <a:gd name="connsiteY2" fmla="*/ 1887305 h 2653636"/>
              <a:gd name="connsiteX3" fmla="*/ 1886574 w 2652904"/>
              <a:gd name="connsiteY3" fmla="*/ 1326817 h 2653636"/>
              <a:gd name="connsiteX4" fmla="*/ 1326086 w 2652904"/>
              <a:gd name="connsiteY4" fmla="*/ 766329 h 2653636"/>
              <a:gd name="connsiteX5" fmla="*/ 1325355 w 2652904"/>
              <a:gd name="connsiteY5" fmla="*/ 626664 h 2653636"/>
              <a:gd name="connsiteX6" fmla="*/ 2024777 w 2652904"/>
              <a:gd name="connsiteY6" fmla="*/ 1327183 h 2653636"/>
              <a:gd name="connsiteX7" fmla="*/ 1325355 w 2652904"/>
              <a:gd name="connsiteY7" fmla="*/ 2027702 h 2653636"/>
              <a:gd name="connsiteX8" fmla="*/ 625933 w 2652904"/>
              <a:gd name="connsiteY8" fmla="*/ 1327183 h 2653636"/>
              <a:gd name="connsiteX9" fmla="*/ 1325355 w 2652904"/>
              <a:gd name="connsiteY9" fmla="*/ 626664 h 2653636"/>
              <a:gd name="connsiteX10" fmla="*/ 1326452 w 2652904"/>
              <a:gd name="connsiteY10" fmla="*/ 413876 h 2653636"/>
              <a:gd name="connsiteX11" fmla="*/ 413145 w 2652904"/>
              <a:gd name="connsiteY11" fmla="*/ 1327183 h 2653636"/>
              <a:gd name="connsiteX12" fmla="*/ 1326452 w 2652904"/>
              <a:gd name="connsiteY12" fmla="*/ 2240490 h 2653636"/>
              <a:gd name="connsiteX13" fmla="*/ 2239759 w 2652904"/>
              <a:gd name="connsiteY13" fmla="*/ 1327183 h 2653636"/>
              <a:gd name="connsiteX14" fmla="*/ 1326452 w 2652904"/>
              <a:gd name="connsiteY14" fmla="*/ 413876 h 2653636"/>
              <a:gd name="connsiteX15" fmla="*/ 1326452 w 2652904"/>
              <a:gd name="connsiteY15" fmla="*/ 275674 h 2653636"/>
              <a:gd name="connsiteX16" fmla="*/ 2377961 w 2652904"/>
              <a:gd name="connsiteY16" fmla="*/ 1327183 h 2653636"/>
              <a:gd name="connsiteX17" fmla="*/ 1326452 w 2652904"/>
              <a:gd name="connsiteY17" fmla="*/ 2378692 h 2653636"/>
              <a:gd name="connsiteX18" fmla="*/ 274943 w 2652904"/>
              <a:gd name="connsiteY18" fmla="*/ 1327183 h 2653636"/>
              <a:gd name="connsiteX19" fmla="*/ 1326452 w 2652904"/>
              <a:gd name="connsiteY19" fmla="*/ 275674 h 2653636"/>
              <a:gd name="connsiteX20" fmla="*/ 1326451 w 2652904"/>
              <a:gd name="connsiteY20" fmla="*/ 70929 h 2653636"/>
              <a:gd name="connsiteX21" fmla="*/ 70929 w 2652904"/>
              <a:gd name="connsiteY21" fmla="*/ 1326817 h 2653636"/>
              <a:gd name="connsiteX22" fmla="*/ 1326451 w 2652904"/>
              <a:gd name="connsiteY22" fmla="*/ 2582705 h 2653636"/>
              <a:gd name="connsiteX23" fmla="*/ 2581973 w 2652904"/>
              <a:gd name="connsiteY23" fmla="*/ 1326817 h 2653636"/>
              <a:gd name="connsiteX24" fmla="*/ 1326451 w 2652904"/>
              <a:gd name="connsiteY24" fmla="*/ 70929 h 2653636"/>
              <a:gd name="connsiteX25" fmla="*/ 1326452 w 2652904"/>
              <a:gd name="connsiteY25" fmla="*/ 0 h 2653636"/>
              <a:gd name="connsiteX26" fmla="*/ 2652904 w 2652904"/>
              <a:gd name="connsiteY26" fmla="*/ 1326818 h 2653636"/>
              <a:gd name="connsiteX27" fmla="*/ 1326452 w 2652904"/>
              <a:gd name="connsiteY27" fmla="*/ 2653636 h 2653636"/>
              <a:gd name="connsiteX28" fmla="*/ 0 w 2652904"/>
              <a:gd name="connsiteY28" fmla="*/ 1326818 h 2653636"/>
              <a:gd name="connsiteX29" fmla="*/ 1326452 w 2652904"/>
              <a:gd name="connsiteY29" fmla="*/ 0 h 2653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652904" h="2653636">
                <a:moveTo>
                  <a:pt x="1326086" y="766329"/>
                </a:moveTo>
                <a:cubicBezTo>
                  <a:pt x="1016537" y="766329"/>
                  <a:pt x="765598" y="1017268"/>
                  <a:pt x="765598" y="1326817"/>
                </a:cubicBezTo>
                <a:cubicBezTo>
                  <a:pt x="765598" y="1636366"/>
                  <a:pt x="1016537" y="1887305"/>
                  <a:pt x="1326086" y="1887305"/>
                </a:cubicBezTo>
                <a:cubicBezTo>
                  <a:pt x="1635635" y="1887305"/>
                  <a:pt x="1886574" y="1636366"/>
                  <a:pt x="1886574" y="1326817"/>
                </a:cubicBezTo>
                <a:cubicBezTo>
                  <a:pt x="1886574" y="1017268"/>
                  <a:pt x="1635635" y="766329"/>
                  <a:pt x="1326086" y="766329"/>
                </a:cubicBezTo>
                <a:close/>
                <a:moveTo>
                  <a:pt x="1325355" y="626664"/>
                </a:moveTo>
                <a:cubicBezTo>
                  <a:pt x="1711635" y="626664"/>
                  <a:pt x="2024777" y="940297"/>
                  <a:pt x="2024777" y="1327183"/>
                </a:cubicBezTo>
                <a:cubicBezTo>
                  <a:pt x="2024777" y="1714069"/>
                  <a:pt x="1711635" y="2027702"/>
                  <a:pt x="1325355" y="2027702"/>
                </a:cubicBezTo>
                <a:cubicBezTo>
                  <a:pt x="939075" y="2027702"/>
                  <a:pt x="625933" y="1714069"/>
                  <a:pt x="625933" y="1327183"/>
                </a:cubicBezTo>
                <a:cubicBezTo>
                  <a:pt x="625933" y="940297"/>
                  <a:pt x="939075" y="626664"/>
                  <a:pt x="1325355" y="626664"/>
                </a:cubicBezTo>
                <a:close/>
                <a:moveTo>
                  <a:pt x="1326452" y="413876"/>
                </a:moveTo>
                <a:cubicBezTo>
                  <a:pt x="822046" y="413876"/>
                  <a:pt x="413145" y="822777"/>
                  <a:pt x="413145" y="1327183"/>
                </a:cubicBezTo>
                <a:cubicBezTo>
                  <a:pt x="413145" y="1831589"/>
                  <a:pt x="822046" y="2240490"/>
                  <a:pt x="1326452" y="2240490"/>
                </a:cubicBezTo>
                <a:cubicBezTo>
                  <a:pt x="1830858" y="2240490"/>
                  <a:pt x="2239759" y="1831589"/>
                  <a:pt x="2239759" y="1327183"/>
                </a:cubicBezTo>
                <a:cubicBezTo>
                  <a:pt x="2239759" y="822777"/>
                  <a:pt x="1830858" y="413876"/>
                  <a:pt x="1326452" y="413876"/>
                </a:cubicBezTo>
                <a:close/>
                <a:moveTo>
                  <a:pt x="1326452" y="275674"/>
                </a:moveTo>
                <a:cubicBezTo>
                  <a:pt x="1907184" y="275674"/>
                  <a:pt x="2377961" y="746451"/>
                  <a:pt x="2377961" y="1327183"/>
                </a:cubicBezTo>
                <a:cubicBezTo>
                  <a:pt x="2377961" y="1907915"/>
                  <a:pt x="1907184" y="2378692"/>
                  <a:pt x="1326452" y="2378692"/>
                </a:cubicBezTo>
                <a:cubicBezTo>
                  <a:pt x="745720" y="2378692"/>
                  <a:pt x="274943" y="1907915"/>
                  <a:pt x="274943" y="1327183"/>
                </a:cubicBezTo>
                <a:cubicBezTo>
                  <a:pt x="274943" y="746451"/>
                  <a:pt x="745720" y="275674"/>
                  <a:pt x="1326452" y="275674"/>
                </a:cubicBezTo>
                <a:close/>
                <a:moveTo>
                  <a:pt x="1326451" y="70929"/>
                </a:moveTo>
                <a:cubicBezTo>
                  <a:pt x="633045" y="70929"/>
                  <a:pt x="70929" y="633209"/>
                  <a:pt x="70929" y="1326817"/>
                </a:cubicBezTo>
                <a:cubicBezTo>
                  <a:pt x="70929" y="2020425"/>
                  <a:pt x="633045" y="2582705"/>
                  <a:pt x="1326451" y="2582705"/>
                </a:cubicBezTo>
                <a:cubicBezTo>
                  <a:pt x="2019857" y="2582705"/>
                  <a:pt x="2581973" y="2020425"/>
                  <a:pt x="2581973" y="1326817"/>
                </a:cubicBezTo>
                <a:cubicBezTo>
                  <a:pt x="2581973" y="633209"/>
                  <a:pt x="2019857" y="70929"/>
                  <a:pt x="1326451" y="70929"/>
                </a:cubicBezTo>
                <a:close/>
                <a:moveTo>
                  <a:pt x="1326452" y="0"/>
                </a:moveTo>
                <a:cubicBezTo>
                  <a:pt x="2059031" y="0"/>
                  <a:pt x="2652904" y="594037"/>
                  <a:pt x="2652904" y="1326818"/>
                </a:cubicBezTo>
                <a:cubicBezTo>
                  <a:pt x="2652904" y="2059599"/>
                  <a:pt x="2059031" y="2653636"/>
                  <a:pt x="1326452" y="2653636"/>
                </a:cubicBezTo>
                <a:cubicBezTo>
                  <a:pt x="593873" y="2653636"/>
                  <a:pt x="0" y="2059599"/>
                  <a:pt x="0" y="1326818"/>
                </a:cubicBezTo>
                <a:cubicBezTo>
                  <a:pt x="0" y="594037"/>
                  <a:pt x="593873" y="0"/>
                  <a:pt x="13264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9" name="组合 18"/>
          <p:cNvGrpSpPr/>
          <p:nvPr/>
        </p:nvGrpSpPr>
        <p:grpSpPr>
          <a:xfrm>
            <a:off x="6520773" y="1232225"/>
            <a:ext cx="992681" cy="984711"/>
            <a:chOff x="7120252" y="1618207"/>
            <a:chExt cx="2215160" cy="2197378"/>
          </a:xfrm>
        </p:grpSpPr>
        <p:sp>
          <p:nvSpPr>
            <p:cNvPr id="21" name="iS1ide-Freeform 114"/>
            <p:cNvSpPr/>
            <p:nvPr/>
          </p:nvSpPr>
          <p:spPr bwMode="auto">
            <a:xfrm>
              <a:off x="7729083" y="2227884"/>
              <a:ext cx="1153306" cy="1141451"/>
            </a:xfrm>
            <a:custGeom>
              <a:avLst/>
              <a:gdLst>
                <a:gd name="T0" fmla="*/ 575 w 576"/>
                <a:gd name="T1" fmla="*/ 518 h 570"/>
                <a:gd name="T2" fmla="*/ 576 w 576"/>
                <a:gd name="T3" fmla="*/ 518 h 570"/>
                <a:gd name="T4" fmla="*/ 52 w 576"/>
                <a:gd name="T5" fmla="*/ 0 h 570"/>
                <a:gd name="T6" fmla="*/ 37 w 576"/>
                <a:gd name="T7" fmla="*/ 37 h 570"/>
                <a:gd name="T8" fmla="*/ 0 w 576"/>
                <a:gd name="T9" fmla="*/ 52 h 570"/>
                <a:gd name="T10" fmla="*/ 524 w 576"/>
                <a:gd name="T11" fmla="*/ 570 h 570"/>
                <a:gd name="T12" fmla="*/ 525 w 576"/>
                <a:gd name="T13" fmla="*/ 569 h 570"/>
                <a:gd name="T14" fmla="*/ 575 w 576"/>
                <a:gd name="T15" fmla="*/ 518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6" h="570">
                  <a:moveTo>
                    <a:pt x="575" y="518"/>
                  </a:moveTo>
                  <a:cubicBezTo>
                    <a:pt x="576" y="518"/>
                    <a:pt x="576" y="518"/>
                    <a:pt x="576" y="51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7" y="12"/>
                    <a:pt x="42" y="24"/>
                    <a:pt x="37" y="37"/>
                  </a:cubicBezTo>
                  <a:cubicBezTo>
                    <a:pt x="24" y="42"/>
                    <a:pt x="12" y="47"/>
                    <a:pt x="0" y="52"/>
                  </a:cubicBezTo>
                  <a:cubicBezTo>
                    <a:pt x="524" y="570"/>
                    <a:pt x="524" y="570"/>
                    <a:pt x="524" y="570"/>
                  </a:cubicBezTo>
                  <a:cubicBezTo>
                    <a:pt x="525" y="569"/>
                    <a:pt x="525" y="569"/>
                    <a:pt x="525" y="569"/>
                  </a:cubicBezTo>
                  <a:lnTo>
                    <a:pt x="575" y="51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S1ide-Freeform 115"/>
            <p:cNvSpPr/>
            <p:nvPr/>
          </p:nvSpPr>
          <p:spPr bwMode="auto">
            <a:xfrm>
              <a:off x="8936582" y="3420988"/>
              <a:ext cx="398830" cy="394597"/>
            </a:xfrm>
            <a:custGeom>
              <a:avLst/>
              <a:gdLst>
                <a:gd name="T0" fmla="*/ 199 w 199"/>
                <a:gd name="T1" fmla="*/ 197 h 197"/>
                <a:gd name="T2" fmla="*/ 59 w 199"/>
                <a:gd name="T3" fmla="*/ 0 h 197"/>
                <a:gd name="T4" fmla="*/ 58 w 199"/>
                <a:gd name="T5" fmla="*/ 0 h 197"/>
                <a:gd name="T6" fmla="*/ 55 w 199"/>
                <a:gd name="T7" fmla="*/ 4 h 197"/>
                <a:gd name="T8" fmla="*/ 5 w 199"/>
                <a:gd name="T9" fmla="*/ 55 h 197"/>
                <a:gd name="T10" fmla="*/ 0 w 199"/>
                <a:gd name="T11" fmla="*/ 58 h 197"/>
                <a:gd name="T12" fmla="*/ 1 w 199"/>
                <a:gd name="T13" fmla="*/ 59 h 197"/>
                <a:gd name="T14" fmla="*/ 199 w 199"/>
                <a:gd name="T15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9" h="197">
                  <a:moveTo>
                    <a:pt x="199" y="197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7" y="2"/>
                    <a:pt x="56" y="3"/>
                    <a:pt x="55" y="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7"/>
                    <a:pt x="0" y="58"/>
                  </a:cubicBezTo>
                  <a:cubicBezTo>
                    <a:pt x="1" y="58"/>
                    <a:pt x="1" y="59"/>
                    <a:pt x="1" y="59"/>
                  </a:cubicBezTo>
                  <a:lnTo>
                    <a:pt x="199" y="19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S1ide-Freeform 116"/>
            <p:cNvSpPr/>
            <p:nvPr/>
          </p:nvSpPr>
          <p:spPr bwMode="auto">
            <a:xfrm>
              <a:off x="8892550" y="3375263"/>
              <a:ext cx="164274" cy="165968"/>
            </a:xfrm>
            <a:custGeom>
              <a:avLst/>
              <a:gdLst>
                <a:gd name="T0" fmla="*/ 77 w 82"/>
                <a:gd name="T1" fmla="*/ 27 h 83"/>
                <a:gd name="T2" fmla="*/ 80 w 82"/>
                <a:gd name="T3" fmla="*/ 23 h 83"/>
                <a:gd name="T4" fmla="*/ 77 w 82"/>
                <a:gd name="T5" fmla="*/ 7 h 83"/>
                <a:gd name="T6" fmla="*/ 75 w 82"/>
                <a:gd name="T7" fmla="*/ 6 h 83"/>
                <a:gd name="T8" fmla="*/ 55 w 82"/>
                <a:gd name="T9" fmla="*/ 6 h 83"/>
                <a:gd name="T10" fmla="*/ 5 w 82"/>
                <a:gd name="T11" fmla="*/ 57 h 83"/>
                <a:gd name="T12" fmla="*/ 5 w 82"/>
                <a:gd name="T13" fmla="*/ 77 h 83"/>
                <a:gd name="T14" fmla="*/ 7 w 82"/>
                <a:gd name="T15" fmla="*/ 78 h 83"/>
                <a:gd name="T16" fmla="*/ 22 w 82"/>
                <a:gd name="T17" fmla="*/ 81 h 83"/>
                <a:gd name="T18" fmla="*/ 27 w 82"/>
                <a:gd name="T19" fmla="*/ 78 h 83"/>
                <a:gd name="T20" fmla="*/ 77 w 82"/>
                <a:gd name="T21" fmla="*/ 2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83">
                  <a:moveTo>
                    <a:pt x="77" y="27"/>
                  </a:moveTo>
                  <a:cubicBezTo>
                    <a:pt x="78" y="26"/>
                    <a:pt x="79" y="25"/>
                    <a:pt x="80" y="23"/>
                  </a:cubicBezTo>
                  <a:cubicBezTo>
                    <a:pt x="82" y="18"/>
                    <a:pt x="81" y="12"/>
                    <a:pt x="77" y="7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0" y="0"/>
                    <a:pt x="61" y="1"/>
                    <a:pt x="55" y="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62"/>
                    <a:pt x="0" y="71"/>
                    <a:pt x="5" y="77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11" y="82"/>
                    <a:pt x="17" y="83"/>
                    <a:pt x="22" y="81"/>
                  </a:cubicBezTo>
                  <a:cubicBezTo>
                    <a:pt x="24" y="80"/>
                    <a:pt x="25" y="79"/>
                    <a:pt x="27" y="78"/>
                  </a:cubicBezTo>
                  <a:lnTo>
                    <a:pt x="77" y="2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S1ide-Freeform 117"/>
            <p:cNvSpPr/>
            <p:nvPr/>
          </p:nvSpPr>
          <p:spPr bwMode="auto">
            <a:xfrm>
              <a:off x="8850211" y="3335464"/>
              <a:ext cx="164274" cy="164274"/>
            </a:xfrm>
            <a:custGeom>
              <a:avLst/>
              <a:gdLst>
                <a:gd name="T0" fmla="*/ 76 w 82"/>
                <a:gd name="T1" fmla="*/ 6 h 82"/>
                <a:gd name="T2" fmla="*/ 75 w 82"/>
                <a:gd name="T3" fmla="*/ 5 h 82"/>
                <a:gd name="T4" fmla="*/ 62 w 82"/>
                <a:gd name="T5" fmla="*/ 1 h 82"/>
                <a:gd name="T6" fmla="*/ 58 w 82"/>
                <a:gd name="T7" fmla="*/ 8 h 82"/>
                <a:gd name="T8" fmla="*/ 8 w 82"/>
                <a:gd name="T9" fmla="*/ 58 h 82"/>
                <a:gd name="T10" fmla="*/ 1 w 82"/>
                <a:gd name="T11" fmla="*/ 62 h 82"/>
                <a:gd name="T12" fmla="*/ 5 w 82"/>
                <a:gd name="T13" fmla="*/ 75 h 82"/>
                <a:gd name="T14" fmla="*/ 6 w 82"/>
                <a:gd name="T15" fmla="*/ 77 h 82"/>
                <a:gd name="T16" fmla="*/ 26 w 82"/>
                <a:gd name="T17" fmla="*/ 77 h 82"/>
                <a:gd name="T18" fmla="*/ 76 w 82"/>
                <a:gd name="T19" fmla="*/ 26 h 82"/>
                <a:gd name="T20" fmla="*/ 76 w 82"/>
                <a:gd name="T21" fmla="*/ 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82">
                  <a:moveTo>
                    <a:pt x="76" y="6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1" y="1"/>
                    <a:pt x="66" y="0"/>
                    <a:pt x="62" y="1"/>
                  </a:cubicBezTo>
                  <a:cubicBezTo>
                    <a:pt x="61" y="4"/>
                    <a:pt x="60" y="6"/>
                    <a:pt x="58" y="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" y="60"/>
                    <a:pt x="3" y="62"/>
                    <a:pt x="1" y="62"/>
                  </a:cubicBezTo>
                  <a:cubicBezTo>
                    <a:pt x="0" y="67"/>
                    <a:pt x="1" y="72"/>
                    <a:pt x="5" y="75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12" y="82"/>
                    <a:pt x="21" y="82"/>
                    <a:pt x="26" y="77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82" y="21"/>
                    <a:pt x="82" y="12"/>
                    <a:pt x="76" y="6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S1ide-Freeform 118"/>
            <p:cNvSpPr/>
            <p:nvPr/>
          </p:nvSpPr>
          <p:spPr bwMode="auto">
            <a:xfrm>
              <a:off x="8812953" y="3297359"/>
              <a:ext cx="163427" cy="164274"/>
            </a:xfrm>
            <a:custGeom>
              <a:avLst/>
              <a:gdLst>
                <a:gd name="T0" fmla="*/ 77 w 82"/>
                <a:gd name="T1" fmla="*/ 27 h 82"/>
                <a:gd name="T2" fmla="*/ 81 w 82"/>
                <a:gd name="T3" fmla="*/ 20 h 82"/>
                <a:gd name="T4" fmla="*/ 77 w 82"/>
                <a:gd name="T5" fmla="*/ 7 h 82"/>
                <a:gd name="T6" fmla="*/ 75 w 82"/>
                <a:gd name="T7" fmla="*/ 5 h 82"/>
                <a:gd name="T8" fmla="*/ 55 w 82"/>
                <a:gd name="T9" fmla="*/ 6 h 82"/>
                <a:gd name="T10" fmla="*/ 5 w 82"/>
                <a:gd name="T11" fmla="*/ 56 h 82"/>
                <a:gd name="T12" fmla="*/ 5 w 82"/>
                <a:gd name="T13" fmla="*/ 76 h 82"/>
                <a:gd name="T14" fmla="*/ 7 w 82"/>
                <a:gd name="T15" fmla="*/ 78 h 82"/>
                <a:gd name="T16" fmla="*/ 20 w 82"/>
                <a:gd name="T17" fmla="*/ 81 h 82"/>
                <a:gd name="T18" fmla="*/ 27 w 82"/>
                <a:gd name="T19" fmla="*/ 77 h 82"/>
                <a:gd name="T20" fmla="*/ 77 w 82"/>
                <a:gd name="T2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82">
                  <a:moveTo>
                    <a:pt x="77" y="27"/>
                  </a:moveTo>
                  <a:cubicBezTo>
                    <a:pt x="79" y="25"/>
                    <a:pt x="80" y="23"/>
                    <a:pt x="81" y="20"/>
                  </a:cubicBezTo>
                  <a:cubicBezTo>
                    <a:pt x="82" y="15"/>
                    <a:pt x="80" y="11"/>
                    <a:pt x="77" y="7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0" y="0"/>
                    <a:pt x="61" y="0"/>
                    <a:pt x="55" y="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0" y="62"/>
                    <a:pt x="0" y="71"/>
                    <a:pt x="5" y="76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10" y="81"/>
                    <a:pt x="15" y="82"/>
                    <a:pt x="20" y="81"/>
                  </a:cubicBezTo>
                  <a:cubicBezTo>
                    <a:pt x="22" y="81"/>
                    <a:pt x="25" y="79"/>
                    <a:pt x="27" y="77"/>
                  </a:cubicBezTo>
                  <a:lnTo>
                    <a:pt x="77" y="27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S1ide-Freeform 119"/>
            <p:cNvSpPr/>
            <p:nvPr/>
          </p:nvSpPr>
          <p:spPr bwMode="auto">
            <a:xfrm>
              <a:off x="8768074" y="3255021"/>
              <a:ext cx="166814" cy="165968"/>
            </a:xfrm>
            <a:custGeom>
              <a:avLst/>
              <a:gdLst>
                <a:gd name="T0" fmla="*/ 77 w 83"/>
                <a:gd name="T1" fmla="*/ 7 h 83"/>
                <a:gd name="T2" fmla="*/ 76 w 83"/>
                <a:gd name="T3" fmla="*/ 5 h 83"/>
                <a:gd name="T4" fmla="*/ 57 w 83"/>
                <a:gd name="T5" fmla="*/ 5 h 83"/>
                <a:gd name="T6" fmla="*/ 56 w 83"/>
                <a:gd name="T7" fmla="*/ 5 h 83"/>
                <a:gd name="T8" fmla="*/ 6 w 83"/>
                <a:gd name="T9" fmla="*/ 56 h 83"/>
                <a:gd name="T10" fmla="*/ 5 w 83"/>
                <a:gd name="T11" fmla="*/ 57 h 83"/>
                <a:gd name="T12" fmla="*/ 6 w 83"/>
                <a:gd name="T13" fmla="*/ 76 h 83"/>
                <a:gd name="T14" fmla="*/ 7 w 83"/>
                <a:gd name="T15" fmla="*/ 77 h 83"/>
                <a:gd name="T16" fmla="*/ 27 w 83"/>
                <a:gd name="T17" fmla="*/ 77 h 83"/>
                <a:gd name="T18" fmla="*/ 77 w 83"/>
                <a:gd name="T19" fmla="*/ 27 h 83"/>
                <a:gd name="T20" fmla="*/ 77 w 83"/>
                <a:gd name="T21" fmla="*/ 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83">
                  <a:moveTo>
                    <a:pt x="77" y="7"/>
                  </a:moveTo>
                  <a:cubicBezTo>
                    <a:pt x="76" y="5"/>
                    <a:pt x="76" y="5"/>
                    <a:pt x="76" y="5"/>
                  </a:cubicBezTo>
                  <a:cubicBezTo>
                    <a:pt x="70" y="0"/>
                    <a:pt x="62" y="0"/>
                    <a:pt x="57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62"/>
                    <a:pt x="1" y="71"/>
                    <a:pt x="6" y="76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13" y="83"/>
                    <a:pt x="22" y="83"/>
                    <a:pt x="27" y="7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83" y="21"/>
                    <a:pt x="83" y="12"/>
                    <a:pt x="77" y="7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šḻïďê-Freeform 120"/>
            <p:cNvSpPr/>
            <p:nvPr/>
          </p:nvSpPr>
          <p:spPr bwMode="auto">
            <a:xfrm>
              <a:off x="7120252" y="1830747"/>
              <a:ext cx="682500" cy="709597"/>
            </a:xfrm>
            <a:custGeom>
              <a:avLst/>
              <a:gdLst>
                <a:gd name="T0" fmla="*/ 222 w 341"/>
                <a:gd name="T1" fmla="*/ 117 h 354"/>
                <a:gd name="T2" fmla="*/ 27 w 341"/>
                <a:gd name="T3" fmla="*/ 120 h 354"/>
                <a:gd name="T4" fmla="*/ 304 w 341"/>
                <a:gd name="T5" fmla="*/ 250 h 354"/>
                <a:gd name="T6" fmla="*/ 341 w 341"/>
                <a:gd name="T7" fmla="*/ 235 h 354"/>
                <a:gd name="T8" fmla="*/ 222 w 341"/>
                <a:gd name="T9" fmla="*/ 117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54">
                  <a:moveTo>
                    <a:pt x="222" y="117"/>
                  </a:moveTo>
                  <a:cubicBezTo>
                    <a:pt x="96" y="0"/>
                    <a:pt x="56" y="8"/>
                    <a:pt x="27" y="120"/>
                  </a:cubicBezTo>
                  <a:cubicBezTo>
                    <a:pt x="0" y="220"/>
                    <a:pt x="38" y="354"/>
                    <a:pt x="304" y="250"/>
                  </a:cubicBezTo>
                  <a:cubicBezTo>
                    <a:pt x="316" y="245"/>
                    <a:pt x="328" y="240"/>
                    <a:pt x="341" y="235"/>
                  </a:cubicBezTo>
                  <a:cubicBezTo>
                    <a:pt x="293" y="188"/>
                    <a:pt x="253" y="149"/>
                    <a:pt x="222" y="11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šḻïďê-Freeform 121"/>
            <p:cNvSpPr/>
            <p:nvPr/>
          </p:nvSpPr>
          <p:spPr bwMode="auto">
            <a:xfrm>
              <a:off x="7322631" y="1618207"/>
              <a:ext cx="712984" cy="683347"/>
            </a:xfrm>
            <a:custGeom>
              <a:avLst/>
              <a:gdLst>
                <a:gd name="T0" fmla="*/ 240 w 356"/>
                <a:gd name="T1" fmla="*/ 341 h 341"/>
                <a:gd name="T2" fmla="*/ 255 w 356"/>
                <a:gd name="T3" fmla="*/ 304 h 341"/>
                <a:gd name="T4" fmla="*/ 122 w 356"/>
                <a:gd name="T5" fmla="*/ 27 h 341"/>
                <a:gd name="T6" fmla="*/ 121 w 356"/>
                <a:gd name="T7" fmla="*/ 223 h 341"/>
                <a:gd name="T8" fmla="*/ 240 w 356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341">
                  <a:moveTo>
                    <a:pt x="240" y="341"/>
                  </a:moveTo>
                  <a:cubicBezTo>
                    <a:pt x="245" y="328"/>
                    <a:pt x="250" y="316"/>
                    <a:pt x="255" y="304"/>
                  </a:cubicBezTo>
                  <a:cubicBezTo>
                    <a:pt x="356" y="36"/>
                    <a:pt x="222" y="0"/>
                    <a:pt x="122" y="27"/>
                  </a:cubicBezTo>
                  <a:cubicBezTo>
                    <a:pt x="10" y="59"/>
                    <a:pt x="0" y="94"/>
                    <a:pt x="121" y="223"/>
                  </a:cubicBezTo>
                  <a:cubicBezTo>
                    <a:pt x="152" y="255"/>
                    <a:pt x="192" y="294"/>
                    <a:pt x="240" y="34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0" name="ïšḻïďê-ValueText"/>
          <p:cNvSpPr txBox="1"/>
          <p:nvPr/>
        </p:nvSpPr>
        <p:spPr>
          <a:xfrm>
            <a:off x="7371377" y="3315496"/>
            <a:ext cx="304482" cy="228361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fontScale="92500" lnSpcReduction="20000"/>
          </a:bodyPr>
          <a:lstStyle/>
          <a:p>
            <a:r>
              <a:rPr lang="en-US" altLang="zh-CN" dirty="0">
                <a:solidFill>
                  <a:schemeClr val="accent3">
                    <a:lumMod val="100000"/>
                  </a:schemeClr>
                </a:solidFill>
                <a:latin typeface="Impact" panose="020B0806030902050204" pitchFamily="34" charset="0"/>
              </a:rPr>
              <a:t>69%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6717141" y="3692544"/>
            <a:ext cx="1579247" cy="727709"/>
            <a:chOff x="1539665" y="1464601"/>
            <a:chExt cx="2105663" cy="970279"/>
          </a:xfrm>
        </p:grpSpPr>
        <p:sp>
          <p:nvSpPr>
            <p:cNvPr id="12" name="ïšḻïďê-Rectangle 30"/>
            <p:cNvSpPr/>
            <p:nvPr/>
          </p:nvSpPr>
          <p:spPr bwMode="auto">
            <a:xfrm>
              <a:off x="1539665" y="1877481"/>
              <a:ext cx="21056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3" name="ïšḻïďê-TextBox 31"/>
            <p:cNvSpPr txBox="1"/>
            <p:nvPr/>
          </p:nvSpPr>
          <p:spPr bwMode="auto">
            <a:xfrm>
              <a:off x="1539665" y="1464601"/>
              <a:ext cx="21056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3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3"/>
                </a:solidFill>
              </a:endParaRPr>
            </a:p>
          </p:txBody>
        </p:sp>
      </p:grpSp>
      <p:cxnSp>
        <p:nvCxnSpPr>
          <p:cNvPr id="7" name="ïšḻïďê-Straight Connector 6"/>
          <p:cNvCxnSpPr/>
          <p:nvPr/>
        </p:nvCxnSpPr>
        <p:spPr>
          <a:xfrm>
            <a:off x="6193764" y="3315495"/>
            <a:ext cx="0" cy="107417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95879" y="1429350"/>
            <a:ext cx="2625971" cy="1500410"/>
            <a:chOff x="6624246" y="1638771"/>
            <a:chExt cx="3501296" cy="2000548"/>
          </a:xfrm>
        </p:grpSpPr>
        <p:sp>
          <p:nvSpPr>
            <p:cNvPr id="9" name="ïšḻïďê-文本框 253"/>
            <p:cNvSpPr txBox="1"/>
            <p:nvPr/>
          </p:nvSpPr>
          <p:spPr>
            <a:xfrm>
              <a:off x="6624246" y="1638771"/>
              <a:ext cx="3501296" cy="116955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4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800" dirty="0"/>
                <a:t>点击输入替换</a:t>
              </a:r>
              <a:r>
                <a:rPr lang="zh-CN" altLang="en-US" sz="2800" dirty="0" smtClean="0"/>
                <a:t>内容请输入文字</a:t>
              </a:r>
              <a:endParaRPr lang="en-US" altLang="zh-CN" sz="2800" dirty="0"/>
            </a:p>
            <a:p>
              <a:pPr>
                <a:lnSpc>
                  <a:spcPct val="120000"/>
                </a:lnSpc>
              </a:pPr>
              <a:r>
                <a:rPr lang="zh-CN" altLang="en-US" sz="2800" dirty="0"/>
                <a:t>点击输入替换</a:t>
              </a:r>
              <a:r>
                <a:rPr lang="zh-CN" altLang="en-US" sz="2800" dirty="0" smtClean="0"/>
                <a:t>内容请输入文字</a:t>
              </a:r>
              <a:endParaRPr lang="en-US" altLang="zh-CN" sz="2800" dirty="0"/>
            </a:p>
          </p:txBody>
        </p:sp>
        <p:sp>
          <p:nvSpPr>
            <p:cNvPr id="11" name="ïšḻïďê-文本框 255"/>
            <p:cNvSpPr txBox="1"/>
            <p:nvPr/>
          </p:nvSpPr>
          <p:spPr>
            <a:xfrm>
              <a:off x="6624246" y="2808322"/>
              <a:ext cx="3501296" cy="830997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点击输入替换</a:t>
              </a:r>
              <a:r>
                <a:rPr lang="zh-CN" altLang="en-US" dirty="0" smtClean="0"/>
                <a:t>内容请输入文字</a:t>
              </a:r>
              <a:endParaRPr lang="en-US" altLang="zh-CN" dirty="0"/>
            </a:p>
            <a:p>
              <a:pPr>
                <a:lnSpc>
                  <a:spcPct val="120000"/>
                </a:lnSpc>
              </a:pPr>
              <a:r>
                <a:rPr lang="zh-CN" altLang="en-US" dirty="0"/>
                <a:t>点击输入替换</a:t>
              </a:r>
              <a:r>
                <a:rPr lang="zh-CN" altLang="en-US" dirty="0" smtClean="0"/>
                <a:t>内容请输入文字</a:t>
              </a:r>
              <a:endParaRPr lang="en-US" altLang="zh-CN" dirty="0"/>
            </a:p>
          </p:txBody>
        </p:sp>
      </p:grpSp>
      <p:sp>
        <p:nvSpPr>
          <p:cNvPr id="252" name="矩形 251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  <p:bldP spid="137" grpId="0" animBg="1"/>
      <p:bldP spid="138" grpId="0" animBg="1"/>
      <p:bldP spid="140" grpId="0"/>
      <p:bldP spid="15" grpId="0" animBg="1"/>
      <p:bldP spid="16" grpId="0" animBg="1"/>
      <p:bldP spid="17" grpId="0" animBg="1"/>
      <p:bldP spid="18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 flipH="1">
            <a:off x="2491344" y="1059581"/>
            <a:ext cx="533243" cy="170160"/>
            <a:chOff x="6735567" y="1185182"/>
            <a:chExt cx="888842" cy="283633"/>
          </a:xfrm>
        </p:grpSpPr>
        <p:sp>
          <p:nvSpPr>
            <p:cNvPr id="55" name="iS1ide-Rectangle 54"/>
            <p:cNvSpPr/>
            <p:nvPr/>
          </p:nvSpPr>
          <p:spPr>
            <a:xfrm>
              <a:off x="6735567" y="1185182"/>
              <a:ext cx="779647" cy="2836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 lvl="0" algn="ctr" defTabSz="914400">
                <a:defRPr/>
              </a:pPr>
              <a:r>
                <a:rPr lang="zh-CN" altLang="en-US" sz="1400" b="1" dirty="0">
                  <a:solidFill>
                    <a:prstClr val="white"/>
                  </a:solidFill>
                </a:rPr>
                <a:t>关键词</a:t>
              </a:r>
            </a:p>
          </p:txBody>
        </p:sp>
        <p:sp>
          <p:nvSpPr>
            <p:cNvPr id="56" name="iS1ide-Isosceles Triangle 55"/>
            <p:cNvSpPr/>
            <p:nvPr/>
          </p:nvSpPr>
          <p:spPr>
            <a:xfrm rot="5400000">
              <a:off x="7448550" y="1245582"/>
              <a:ext cx="188885" cy="16283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2491344" y="1336227"/>
            <a:ext cx="533243" cy="170160"/>
            <a:chOff x="6735567" y="1185182"/>
            <a:chExt cx="888842" cy="283633"/>
          </a:xfrm>
          <a:solidFill>
            <a:srgbClr val="028566"/>
          </a:solidFill>
        </p:grpSpPr>
        <p:sp>
          <p:nvSpPr>
            <p:cNvPr id="53" name="íṡľíḍè-Rectangle 52"/>
            <p:cNvSpPr/>
            <p:nvPr/>
          </p:nvSpPr>
          <p:spPr>
            <a:xfrm>
              <a:off x="6735567" y="1185182"/>
              <a:ext cx="779647" cy="2836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 lvl="0" algn="ctr" defTabSz="914400">
                <a:defRPr/>
              </a:pPr>
              <a:r>
                <a:rPr lang="zh-CN" altLang="en-US" sz="1400" b="1">
                  <a:solidFill>
                    <a:prstClr val="white"/>
                  </a:solidFill>
                </a:rPr>
                <a:t>关键词</a:t>
              </a:r>
              <a:endParaRPr lang="zh-CN" altLang="en-US" sz="1400" b="1" dirty="0">
                <a:solidFill>
                  <a:prstClr val="white"/>
                </a:solidFill>
              </a:endParaRPr>
            </a:p>
          </p:txBody>
        </p:sp>
        <p:sp>
          <p:nvSpPr>
            <p:cNvPr id="54" name="íṡľíḍè-Isosceles Triangle 53"/>
            <p:cNvSpPr/>
            <p:nvPr/>
          </p:nvSpPr>
          <p:spPr>
            <a:xfrm rot="5400000">
              <a:off x="7448550" y="1245582"/>
              <a:ext cx="188885" cy="16283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 flipH="1">
            <a:off x="2491344" y="1612873"/>
            <a:ext cx="533243" cy="170160"/>
            <a:chOff x="6735567" y="1185182"/>
            <a:chExt cx="888842" cy="283633"/>
          </a:xfrm>
          <a:solidFill>
            <a:srgbClr val="33AD64"/>
          </a:solidFill>
        </p:grpSpPr>
        <p:sp>
          <p:nvSpPr>
            <p:cNvPr id="51" name="íṡľíḍè-Rectangle 50"/>
            <p:cNvSpPr/>
            <p:nvPr/>
          </p:nvSpPr>
          <p:spPr>
            <a:xfrm>
              <a:off x="6735567" y="1185182"/>
              <a:ext cx="779647" cy="2836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 algn="ctr" defTabSz="914400"/>
              <a:r>
                <a:rPr lang="zh-CN" altLang="en-US" sz="1400" b="1" dirty="0">
                  <a:solidFill>
                    <a:prstClr val="white"/>
                  </a:solidFill>
                </a:rPr>
                <a:t>关键词</a:t>
              </a:r>
            </a:p>
          </p:txBody>
        </p:sp>
        <p:sp>
          <p:nvSpPr>
            <p:cNvPr id="52" name="íṡľíḍè-Isosceles Triangle 51"/>
            <p:cNvSpPr/>
            <p:nvPr/>
          </p:nvSpPr>
          <p:spPr>
            <a:xfrm rot="5400000">
              <a:off x="7448550" y="1245582"/>
              <a:ext cx="188885" cy="16283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 flipH="1">
            <a:off x="2491344" y="1894682"/>
            <a:ext cx="533243" cy="170160"/>
            <a:chOff x="6735567" y="1185182"/>
            <a:chExt cx="888842" cy="283633"/>
          </a:xfrm>
          <a:solidFill>
            <a:srgbClr val="8ABC1F"/>
          </a:solidFill>
        </p:grpSpPr>
        <p:sp>
          <p:nvSpPr>
            <p:cNvPr id="49" name="íṡľíḍè-Rectangle 48"/>
            <p:cNvSpPr/>
            <p:nvPr/>
          </p:nvSpPr>
          <p:spPr>
            <a:xfrm>
              <a:off x="6735567" y="1185182"/>
              <a:ext cx="779647" cy="2836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 defTabSz="914400">
                <a:defRPr/>
              </a:pPr>
              <a:r>
                <a:rPr lang="zh-CN" altLang="en-US" sz="1200" b="1">
                  <a:solidFill>
                    <a:prstClr val="white"/>
                  </a:solidFill>
                </a:rPr>
                <a:t>关键词</a:t>
              </a:r>
              <a:endParaRPr lang="zh-CN" altLang="en-US" sz="1200" b="1" dirty="0">
                <a:solidFill>
                  <a:prstClr val="white"/>
                </a:solidFill>
              </a:endParaRPr>
            </a:p>
          </p:txBody>
        </p:sp>
        <p:sp>
          <p:nvSpPr>
            <p:cNvPr id="50" name="íṡľíḍè-Isosceles Triangle 49"/>
            <p:cNvSpPr/>
            <p:nvPr/>
          </p:nvSpPr>
          <p:spPr>
            <a:xfrm rot="5400000">
              <a:off x="7448550" y="1245582"/>
              <a:ext cx="188885" cy="16283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组合 40"/>
          <p:cNvGrpSpPr/>
          <p:nvPr/>
        </p:nvGrpSpPr>
        <p:grpSpPr>
          <a:xfrm flipH="1">
            <a:off x="2491344" y="2182295"/>
            <a:ext cx="533243" cy="170160"/>
            <a:chOff x="6735567" y="1185182"/>
            <a:chExt cx="888842" cy="283633"/>
          </a:xfrm>
          <a:solidFill>
            <a:srgbClr val="CBD504"/>
          </a:solidFill>
        </p:grpSpPr>
        <p:sp>
          <p:nvSpPr>
            <p:cNvPr id="47" name="íṡľíḍè-Rectangle 46"/>
            <p:cNvSpPr/>
            <p:nvPr/>
          </p:nvSpPr>
          <p:spPr>
            <a:xfrm>
              <a:off x="6735567" y="1185182"/>
              <a:ext cx="779647" cy="28363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marL="0" marR="0" lvl="0" indent="0" algn="ctr" defTabSz="914400" rtl="0" eaLnBrk="1" fontAlgn="auto" latinLnBrk="0" hangingPunct="1">
                <a:buClrTx/>
                <a:buSzTx/>
                <a:buFontTx/>
                <a:buNone/>
                <a:defRPr/>
              </a:pPr>
              <a:r>
                <a:rPr lang="zh-CN" altLang="en-US" sz="1200" b="1">
                  <a:solidFill>
                    <a:prstClr val="white"/>
                  </a:solidFill>
                </a:rPr>
                <a:t>关键词</a:t>
              </a:r>
              <a:endParaRPr lang="zh-CN" altLang="en-US" sz="1200" b="1" dirty="0">
                <a:solidFill>
                  <a:prstClr val="white"/>
                </a:solidFill>
              </a:endParaRPr>
            </a:p>
          </p:txBody>
        </p:sp>
        <p:sp>
          <p:nvSpPr>
            <p:cNvPr id="48" name="íṡľíḍè-Isosceles Triangle 47"/>
            <p:cNvSpPr/>
            <p:nvPr/>
          </p:nvSpPr>
          <p:spPr>
            <a:xfrm rot="5400000">
              <a:off x="7448550" y="1245582"/>
              <a:ext cx="188885" cy="162832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2" name="íṡľíḍè-ValueShape1"/>
          <p:cNvSpPr/>
          <p:nvPr/>
        </p:nvSpPr>
        <p:spPr>
          <a:xfrm flipH="1">
            <a:off x="720852" y="1069826"/>
            <a:ext cx="3364571" cy="3364576"/>
          </a:xfrm>
          <a:prstGeom prst="blockArc">
            <a:avLst>
              <a:gd name="adj1" fmla="val 16200000"/>
              <a:gd name="adj2" fmla="val 9828000"/>
              <a:gd name="adj3" fmla="val 5067"/>
            </a:avLst>
          </a:prstGeom>
          <a:solidFill>
            <a:schemeClr val="accent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3" name="íṡľíḍè-ValueShape2"/>
          <p:cNvSpPr/>
          <p:nvPr/>
        </p:nvSpPr>
        <p:spPr>
          <a:xfrm flipH="1">
            <a:off x="1001233" y="1350207"/>
            <a:ext cx="2803809" cy="2803813"/>
          </a:xfrm>
          <a:prstGeom prst="blockArc">
            <a:avLst>
              <a:gd name="adj1" fmla="val 16200000"/>
              <a:gd name="adj2" fmla="val 9180000"/>
              <a:gd name="adj3" fmla="val 6000"/>
            </a:avLst>
          </a:prstGeom>
          <a:solidFill>
            <a:schemeClr val="accent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4" name="íṡľíḍè-ValueShape3"/>
          <p:cNvSpPr/>
          <p:nvPr/>
        </p:nvSpPr>
        <p:spPr>
          <a:xfrm flipH="1">
            <a:off x="1281614" y="1630589"/>
            <a:ext cx="2243047" cy="2243051"/>
          </a:xfrm>
          <a:prstGeom prst="blockArc">
            <a:avLst>
              <a:gd name="adj1" fmla="val 16200000"/>
              <a:gd name="adj2" fmla="val 7560000"/>
              <a:gd name="adj3" fmla="val 7146"/>
            </a:avLst>
          </a:prstGeom>
          <a:solidFill>
            <a:schemeClr val="accent3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5" name="íṡľíḍè-ValueShape4"/>
          <p:cNvSpPr/>
          <p:nvPr/>
        </p:nvSpPr>
        <p:spPr>
          <a:xfrm flipH="1">
            <a:off x="1561995" y="1910970"/>
            <a:ext cx="1682286" cy="1682288"/>
          </a:xfrm>
          <a:prstGeom prst="blockArc">
            <a:avLst>
              <a:gd name="adj1" fmla="val 16200000"/>
              <a:gd name="adj2" fmla="val 5940000"/>
              <a:gd name="adj3" fmla="val 9000"/>
            </a:avLst>
          </a:prstGeom>
          <a:solidFill>
            <a:schemeClr val="accent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6" name="íṡľíḍè-ValueShape5"/>
          <p:cNvSpPr/>
          <p:nvPr/>
        </p:nvSpPr>
        <p:spPr>
          <a:xfrm flipH="1">
            <a:off x="1842376" y="2191351"/>
            <a:ext cx="1121524" cy="1121525"/>
          </a:xfrm>
          <a:prstGeom prst="blockArc">
            <a:avLst>
              <a:gd name="adj1" fmla="val 16200000"/>
              <a:gd name="adj2" fmla="val 4320000"/>
              <a:gd name="adj3" fmla="val 12000"/>
            </a:avLst>
          </a:prstGeom>
          <a:solidFill>
            <a:schemeClr val="accent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" name="组合 3"/>
          <p:cNvGrpSpPr/>
          <p:nvPr/>
        </p:nvGrpSpPr>
        <p:grpSpPr>
          <a:xfrm>
            <a:off x="4485165" y="908376"/>
            <a:ext cx="2492714" cy="681404"/>
            <a:chOff x="858142" y="1921024"/>
            <a:chExt cx="3323619" cy="908538"/>
          </a:xfrm>
        </p:grpSpPr>
        <p:sp>
          <p:nvSpPr>
            <p:cNvPr id="32" name="íṡľíḍè-Rectangle 30"/>
            <p:cNvSpPr/>
            <p:nvPr/>
          </p:nvSpPr>
          <p:spPr bwMode="auto">
            <a:xfrm>
              <a:off x="1539665" y="2272163"/>
              <a:ext cx="2642096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33" name="íṡľíḍè-TextBox 31"/>
            <p:cNvSpPr txBox="1"/>
            <p:nvPr/>
          </p:nvSpPr>
          <p:spPr bwMode="auto">
            <a:xfrm>
              <a:off x="1539665" y="1921024"/>
              <a:ext cx="2642096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858142" y="1983922"/>
              <a:ext cx="504056" cy="504056"/>
              <a:chOff x="858142" y="1983922"/>
              <a:chExt cx="504056" cy="504056"/>
            </a:xfrm>
          </p:grpSpPr>
          <p:sp>
            <p:nvSpPr>
              <p:cNvPr id="35" name="íṡľíḍè-Oval 34"/>
              <p:cNvSpPr/>
              <p:nvPr/>
            </p:nvSpPr>
            <p:spPr>
              <a:xfrm>
                <a:off x="858142" y="198392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íṡľíḍè-Freeform 14"/>
              <p:cNvSpPr/>
              <p:nvPr/>
            </p:nvSpPr>
            <p:spPr bwMode="auto">
              <a:xfrm>
                <a:off x="954641" y="2087623"/>
                <a:ext cx="311058" cy="296654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659147" y="1667127"/>
            <a:ext cx="2492714" cy="681404"/>
            <a:chOff x="4503693" y="1921024"/>
            <a:chExt cx="3323619" cy="908538"/>
          </a:xfrm>
        </p:grpSpPr>
        <p:sp>
          <p:nvSpPr>
            <p:cNvPr id="27" name="íṡľíḍè-Rectangle 30"/>
            <p:cNvSpPr/>
            <p:nvPr/>
          </p:nvSpPr>
          <p:spPr bwMode="auto">
            <a:xfrm>
              <a:off x="5185216" y="2272163"/>
              <a:ext cx="2642096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28" name="íṡľíḍè-TextBox 31"/>
            <p:cNvSpPr txBox="1"/>
            <p:nvPr/>
          </p:nvSpPr>
          <p:spPr bwMode="auto">
            <a:xfrm>
              <a:off x="5185216" y="1921024"/>
              <a:ext cx="2642096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503693" y="1983922"/>
              <a:ext cx="504056" cy="504056"/>
              <a:chOff x="4503693" y="1983922"/>
              <a:chExt cx="504056" cy="504056"/>
            </a:xfrm>
          </p:grpSpPr>
          <p:sp>
            <p:nvSpPr>
              <p:cNvPr id="30" name="íṡľíḍè-Oval 29"/>
              <p:cNvSpPr/>
              <p:nvPr/>
            </p:nvSpPr>
            <p:spPr>
              <a:xfrm>
                <a:off x="4503693" y="1983922"/>
                <a:ext cx="504056" cy="5040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ṡľíḍè-Freeform 14"/>
              <p:cNvSpPr/>
              <p:nvPr/>
            </p:nvSpPr>
            <p:spPr bwMode="auto">
              <a:xfrm>
                <a:off x="4600192" y="2080675"/>
                <a:ext cx="311058" cy="310551"/>
              </a:xfrm>
              <a:custGeom>
                <a:avLst/>
                <a:gdLst>
                  <a:gd name="connsiteX0" fmla="*/ 139649 w 606580"/>
                  <a:gd name="connsiteY0" fmla="*/ 323260 h 605592"/>
                  <a:gd name="connsiteX1" fmla="*/ 274852 w 606580"/>
                  <a:gd name="connsiteY1" fmla="*/ 323260 h 605592"/>
                  <a:gd name="connsiteX2" fmla="*/ 274852 w 606580"/>
                  <a:gd name="connsiteY2" fmla="*/ 349440 h 605592"/>
                  <a:gd name="connsiteX3" fmla="*/ 139649 w 606580"/>
                  <a:gd name="connsiteY3" fmla="*/ 349440 h 605592"/>
                  <a:gd name="connsiteX4" fmla="*/ 66294 w 606580"/>
                  <a:gd name="connsiteY4" fmla="*/ 26233 h 605592"/>
                  <a:gd name="connsiteX5" fmla="*/ 66294 w 606580"/>
                  <a:gd name="connsiteY5" fmla="*/ 375703 h 605592"/>
                  <a:gd name="connsiteX6" fmla="*/ 540286 w 606580"/>
                  <a:gd name="connsiteY6" fmla="*/ 375703 h 605592"/>
                  <a:gd name="connsiteX7" fmla="*/ 540286 w 606580"/>
                  <a:gd name="connsiteY7" fmla="*/ 26233 h 605592"/>
                  <a:gd name="connsiteX8" fmla="*/ 39925 w 606580"/>
                  <a:gd name="connsiteY8" fmla="*/ 0 h 605592"/>
                  <a:gd name="connsiteX9" fmla="*/ 566655 w 606580"/>
                  <a:gd name="connsiteY9" fmla="*/ 0 h 605592"/>
                  <a:gd name="connsiteX10" fmla="*/ 566655 w 606580"/>
                  <a:gd name="connsiteY10" fmla="*/ 375703 h 605592"/>
                  <a:gd name="connsiteX11" fmla="*/ 606580 w 606580"/>
                  <a:gd name="connsiteY11" fmla="*/ 375703 h 605592"/>
                  <a:gd name="connsiteX12" fmla="*/ 606580 w 606580"/>
                  <a:gd name="connsiteY12" fmla="*/ 401936 h 605592"/>
                  <a:gd name="connsiteX13" fmla="*/ 373716 w 606580"/>
                  <a:gd name="connsiteY13" fmla="*/ 401936 h 605592"/>
                  <a:gd name="connsiteX14" fmla="*/ 413269 w 606580"/>
                  <a:gd name="connsiteY14" fmla="*/ 600587 h 605592"/>
                  <a:gd name="connsiteX15" fmla="*/ 387364 w 606580"/>
                  <a:gd name="connsiteY15" fmla="*/ 605592 h 605592"/>
                  <a:gd name="connsiteX16" fmla="*/ 346790 w 606580"/>
                  <a:gd name="connsiteY16" fmla="*/ 401936 h 605592"/>
                  <a:gd name="connsiteX17" fmla="*/ 316521 w 606580"/>
                  <a:gd name="connsiteY17" fmla="*/ 401936 h 605592"/>
                  <a:gd name="connsiteX18" fmla="*/ 316521 w 606580"/>
                  <a:gd name="connsiteY18" fmla="*/ 551828 h 605592"/>
                  <a:gd name="connsiteX19" fmla="*/ 290059 w 606580"/>
                  <a:gd name="connsiteY19" fmla="*/ 551828 h 605592"/>
                  <a:gd name="connsiteX20" fmla="*/ 290059 w 606580"/>
                  <a:gd name="connsiteY20" fmla="*/ 401936 h 605592"/>
                  <a:gd name="connsiteX21" fmla="*/ 247163 w 606580"/>
                  <a:gd name="connsiteY21" fmla="*/ 401936 h 605592"/>
                  <a:gd name="connsiteX22" fmla="*/ 206588 w 606580"/>
                  <a:gd name="connsiteY22" fmla="*/ 605592 h 605592"/>
                  <a:gd name="connsiteX23" fmla="*/ 180591 w 606580"/>
                  <a:gd name="connsiteY23" fmla="*/ 600494 h 605592"/>
                  <a:gd name="connsiteX24" fmla="*/ 220237 w 606580"/>
                  <a:gd name="connsiteY24" fmla="*/ 401936 h 605592"/>
                  <a:gd name="connsiteX25" fmla="*/ 0 w 606580"/>
                  <a:gd name="connsiteY25" fmla="*/ 401936 h 605592"/>
                  <a:gd name="connsiteX26" fmla="*/ 0 w 606580"/>
                  <a:gd name="connsiteY26" fmla="*/ 375703 h 605592"/>
                  <a:gd name="connsiteX27" fmla="*/ 39925 w 606580"/>
                  <a:gd name="connsiteY27" fmla="*/ 375703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06580" h="605592">
                    <a:moveTo>
                      <a:pt x="139649" y="323260"/>
                    </a:moveTo>
                    <a:lnTo>
                      <a:pt x="274852" y="323260"/>
                    </a:lnTo>
                    <a:lnTo>
                      <a:pt x="274852" y="349440"/>
                    </a:lnTo>
                    <a:lnTo>
                      <a:pt x="139649" y="349440"/>
                    </a:lnTo>
                    <a:close/>
                    <a:moveTo>
                      <a:pt x="66294" y="26233"/>
                    </a:moveTo>
                    <a:lnTo>
                      <a:pt x="66294" y="375703"/>
                    </a:lnTo>
                    <a:lnTo>
                      <a:pt x="540286" y="375703"/>
                    </a:lnTo>
                    <a:lnTo>
                      <a:pt x="540286" y="26233"/>
                    </a:lnTo>
                    <a:close/>
                    <a:moveTo>
                      <a:pt x="39925" y="0"/>
                    </a:moveTo>
                    <a:lnTo>
                      <a:pt x="566655" y="0"/>
                    </a:lnTo>
                    <a:lnTo>
                      <a:pt x="566655" y="375703"/>
                    </a:lnTo>
                    <a:lnTo>
                      <a:pt x="606580" y="375703"/>
                    </a:lnTo>
                    <a:lnTo>
                      <a:pt x="606580" y="401936"/>
                    </a:lnTo>
                    <a:lnTo>
                      <a:pt x="373716" y="401936"/>
                    </a:lnTo>
                    <a:lnTo>
                      <a:pt x="413269" y="600587"/>
                    </a:lnTo>
                    <a:lnTo>
                      <a:pt x="387364" y="605592"/>
                    </a:lnTo>
                    <a:lnTo>
                      <a:pt x="346790" y="401936"/>
                    </a:lnTo>
                    <a:lnTo>
                      <a:pt x="316521" y="401936"/>
                    </a:lnTo>
                    <a:lnTo>
                      <a:pt x="316521" y="551828"/>
                    </a:lnTo>
                    <a:lnTo>
                      <a:pt x="290059" y="551828"/>
                    </a:lnTo>
                    <a:lnTo>
                      <a:pt x="290059" y="401936"/>
                    </a:lnTo>
                    <a:lnTo>
                      <a:pt x="247163" y="401936"/>
                    </a:lnTo>
                    <a:lnTo>
                      <a:pt x="206588" y="605592"/>
                    </a:lnTo>
                    <a:lnTo>
                      <a:pt x="180591" y="600494"/>
                    </a:lnTo>
                    <a:lnTo>
                      <a:pt x="220237" y="401936"/>
                    </a:lnTo>
                    <a:lnTo>
                      <a:pt x="0" y="401936"/>
                    </a:lnTo>
                    <a:lnTo>
                      <a:pt x="0" y="375703"/>
                    </a:lnTo>
                    <a:lnTo>
                      <a:pt x="39925" y="3757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485165" y="3858538"/>
            <a:ext cx="2492714" cy="681404"/>
            <a:chOff x="8149244" y="1921024"/>
            <a:chExt cx="3323619" cy="908538"/>
          </a:xfrm>
        </p:grpSpPr>
        <p:sp>
          <p:nvSpPr>
            <p:cNvPr id="22" name="íṡľíḍè-Rectangle 30"/>
            <p:cNvSpPr/>
            <p:nvPr/>
          </p:nvSpPr>
          <p:spPr bwMode="auto">
            <a:xfrm>
              <a:off x="8830767" y="2272163"/>
              <a:ext cx="2642096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23" name="íṡľíḍè-TextBox 31"/>
            <p:cNvSpPr txBox="1"/>
            <p:nvPr/>
          </p:nvSpPr>
          <p:spPr bwMode="auto">
            <a:xfrm>
              <a:off x="8830767" y="1921024"/>
              <a:ext cx="2642096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5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5"/>
                </a:solidFill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149244" y="1983922"/>
              <a:ext cx="504056" cy="504056"/>
              <a:chOff x="8149244" y="1983922"/>
              <a:chExt cx="504056" cy="504056"/>
            </a:xfrm>
          </p:grpSpPr>
          <p:sp>
            <p:nvSpPr>
              <p:cNvPr id="25" name="íṡľíḍè-Oval 24"/>
              <p:cNvSpPr/>
              <p:nvPr/>
            </p:nvSpPr>
            <p:spPr>
              <a:xfrm>
                <a:off x="8149244" y="1983922"/>
                <a:ext cx="504056" cy="50405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ṡľíḍè-Freeform 14"/>
              <p:cNvSpPr/>
              <p:nvPr/>
            </p:nvSpPr>
            <p:spPr bwMode="auto">
              <a:xfrm>
                <a:off x="8245743" y="2080659"/>
                <a:ext cx="311058" cy="310581"/>
              </a:xfrm>
              <a:custGeom>
                <a:avLst/>
                <a:gdLst>
                  <a:gd name="connsiteX0" fmla="*/ 424725 w 607004"/>
                  <a:gd name="connsiteY0" fmla="*/ 67461 h 606075"/>
                  <a:gd name="connsiteX1" fmla="*/ 522693 w 607004"/>
                  <a:gd name="connsiteY1" fmla="*/ 67461 h 606075"/>
                  <a:gd name="connsiteX2" fmla="*/ 539544 w 607004"/>
                  <a:gd name="connsiteY2" fmla="*/ 84287 h 606075"/>
                  <a:gd name="connsiteX3" fmla="*/ 539544 w 607004"/>
                  <a:gd name="connsiteY3" fmla="*/ 182109 h 606075"/>
                  <a:gd name="connsiteX4" fmla="*/ 522693 w 607004"/>
                  <a:gd name="connsiteY4" fmla="*/ 198935 h 606075"/>
                  <a:gd name="connsiteX5" fmla="*/ 505843 w 607004"/>
                  <a:gd name="connsiteY5" fmla="*/ 182109 h 606075"/>
                  <a:gd name="connsiteX6" fmla="*/ 505843 w 607004"/>
                  <a:gd name="connsiteY6" fmla="*/ 124830 h 606075"/>
                  <a:gd name="connsiteX7" fmla="*/ 332046 w 607004"/>
                  <a:gd name="connsiteY7" fmla="*/ 298457 h 606075"/>
                  <a:gd name="connsiteX8" fmla="*/ 308204 w 607004"/>
                  <a:gd name="connsiteY8" fmla="*/ 298457 h 606075"/>
                  <a:gd name="connsiteX9" fmla="*/ 233450 w 607004"/>
                  <a:gd name="connsiteY9" fmla="*/ 223905 h 606075"/>
                  <a:gd name="connsiteX10" fmla="*/ 96134 w 607004"/>
                  <a:gd name="connsiteY10" fmla="*/ 361017 h 606075"/>
                  <a:gd name="connsiteX11" fmla="*/ 72381 w 607004"/>
                  <a:gd name="connsiteY11" fmla="*/ 361106 h 606075"/>
                  <a:gd name="connsiteX12" fmla="*/ 72381 w 607004"/>
                  <a:gd name="connsiteY12" fmla="*/ 337210 h 606075"/>
                  <a:gd name="connsiteX13" fmla="*/ 221529 w 607004"/>
                  <a:gd name="connsiteY13" fmla="*/ 188105 h 606075"/>
                  <a:gd name="connsiteX14" fmla="*/ 245461 w 607004"/>
                  <a:gd name="connsiteY14" fmla="*/ 188105 h 606075"/>
                  <a:gd name="connsiteX15" fmla="*/ 320125 w 607004"/>
                  <a:gd name="connsiteY15" fmla="*/ 262658 h 606075"/>
                  <a:gd name="connsiteX16" fmla="*/ 481911 w 607004"/>
                  <a:gd name="connsiteY16" fmla="*/ 101113 h 606075"/>
                  <a:gd name="connsiteX17" fmla="*/ 424725 w 607004"/>
                  <a:gd name="connsiteY17" fmla="*/ 101113 h 606075"/>
                  <a:gd name="connsiteX18" fmla="*/ 407875 w 607004"/>
                  <a:gd name="connsiteY18" fmla="*/ 84287 h 606075"/>
                  <a:gd name="connsiteX19" fmla="*/ 424725 w 607004"/>
                  <a:gd name="connsiteY19" fmla="*/ 67461 h 606075"/>
                  <a:gd name="connsiteX20" fmla="*/ 33697 w 607004"/>
                  <a:gd name="connsiteY20" fmla="*/ 33647 h 606075"/>
                  <a:gd name="connsiteX21" fmla="*/ 33697 w 607004"/>
                  <a:gd name="connsiteY21" fmla="*/ 399644 h 606075"/>
                  <a:gd name="connsiteX22" fmla="*/ 573307 w 607004"/>
                  <a:gd name="connsiteY22" fmla="*/ 399644 h 606075"/>
                  <a:gd name="connsiteX23" fmla="*/ 573307 w 607004"/>
                  <a:gd name="connsiteY23" fmla="*/ 33647 h 606075"/>
                  <a:gd name="connsiteX24" fmla="*/ 16849 w 607004"/>
                  <a:gd name="connsiteY24" fmla="*/ 0 h 606075"/>
                  <a:gd name="connsiteX25" fmla="*/ 590155 w 607004"/>
                  <a:gd name="connsiteY25" fmla="*/ 0 h 606075"/>
                  <a:gd name="connsiteX26" fmla="*/ 607004 w 607004"/>
                  <a:gd name="connsiteY26" fmla="*/ 16823 h 606075"/>
                  <a:gd name="connsiteX27" fmla="*/ 607004 w 607004"/>
                  <a:gd name="connsiteY27" fmla="*/ 416468 h 606075"/>
                  <a:gd name="connsiteX28" fmla="*/ 590155 w 607004"/>
                  <a:gd name="connsiteY28" fmla="*/ 433291 h 606075"/>
                  <a:gd name="connsiteX29" fmla="*/ 320396 w 607004"/>
                  <a:gd name="connsiteY29" fmla="*/ 433291 h 606075"/>
                  <a:gd name="connsiteX30" fmla="*/ 320396 w 607004"/>
                  <a:gd name="connsiteY30" fmla="*/ 503448 h 606075"/>
                  <a:gd name="connsiteX31" fmla="*/ 456441 w 607004"/>
                  <a:gd name="connsiteY31" fmla="*/ 577990 h 606075"/>
                  <a:gd name="connsiteX32" fmla="*/ 455276 w 607004"/>
                  <a:gd name="connsiteY32" fmla="*/ 601704 h 606075"/>
                  <a:gd name="connsiteX33" fmla="*/ 431526 w 607004"/>
                  <a:gd name="connsiteY33" fmla="*/ 600540 h 606075"/>
                  <a:gd name="connsiteX34" fmla="*/ 320396 w 607004"/>
                  <a:gd name="connsiteY34" fmla="*/ 537184 h 606075"/>
                  <a:gd name="connsiteX35" fmla="*/ 320396 w 607004"/>
                  <a:gd name="connsiteY35" fmla="*/ 589175 h 606075"/>
                  <a:gd name="connsiteX36" fmla="*/ 303547 w 607004"/>
                  <a:gd name="connsiteY36" fmla="*/ 605999 h 606075"/>
                  <a:gd name="connsiteX37" fmla="*/ 286698 w 607004"/>
                  <a:gd name="connsiteY37" fmla="*/ 589175 h 606075"/>
                  <a:gd name="connsiteX38" fmla="*/ 286698 w 607004"/>
                  <a:gd name="connsiteY38" fmla="*/ 537184 h 606075"/>
                  <a:gd name="connsiteX39" fmla="*/ 175568 w 607004"/>
                  <a:gd name="connsiteY39" fmla="*/ 600540 h 606075"/>
                  <a:gd name="connsiteX40" fmla="*/ 151729 w 607004"/>
                  <a:gd name="connsiteY40" fmla="*/ 601704 h 606075"/>
                  <a:gd name="connsiteX41" fmla="*/ 150564 w 607004"/>
                  <a:gd name="connsiteY41" fmla="*/ 577990 h 606075"/>
                  <a:gd name="connsiteX42" fmla="*/ 286698 w 607004"/>
                  <a:gd name="connsiteY42" fmla="*/ 503448 h 606075"/>
                  <a:gd name="connsiteX43" fmla="*/ 286698 w 607004"/>
                  <a:gd name="connsiteY43" fmla="*/ 433291 h 606075"/>
                  <a:gd name="connsiteX44" fmla="*/ 16849 w 607004"/>
                  <a:gd name="connsiteY44" fmla="*/ 433291 h 606075"/>
                  <a:gd name="connsiteX45" fmla="*/ 0 w 607004"/>
                  <a:gd name="connsiteY45" fmla="*/ 416468 h 606075"/>
                  <a:gd name="connsiteX46" fmla="*/ 0 w 607004"/>
                  <a:gd name="connsiteY46" fmla="*/ 16823 h 606075"/>
                  <a:gd name="connsiteX47" fmla="*/ 16849 w 607004"/>
                  <a:gd name="connsiteY47" fmla="*/ 0 h 60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7004" h="606075">
                    <a:moveTo>
                      <a:pt x="424725" y="67461"/>
                    </a:moveTo>
                    <a:lnTo>
                      <a:pt x="522693" y="67461"/>
                    </a:lnTo>
                    <a:cubicBezTo>
                      <a:pt x="532015" y="67461"/>
                      <a:pt x="539544" y="74979"/>
                      <a:pt x="539544" y="84287"/>
                    </a:cubicBezTo>
                    <a:lnTo>
                      <a:pt x="539544" y="182109"/>
                    </a:lnTo>
                    <a:cubicBezTo>
                      <a:pt x="539544" y="191417"/>
                      <a:pt x="532015" y="198935"/>
                      <a:pt x="522693" y="198935"/>
                    </a:cubicBezTo>
                    <a:cubicBezTo>
                      <a:pt x="513372" y="198935"/>
                      <a:pt x="505843" y="191417"/>
                      <a:pt x="505843" y="182109"/>
                    </a:cubicBezTo>
                    <a:lnTo>
                      <a:pt x="505843" y="124830"/>
                    </a:lnTo>
                    <a:lnTo>
                      <a:pt x="332046" y="298457"/>
                    </a:lnTo>
                    <a:cubicBezTo>
                      <a:pt x="325772" y="304811"/>
                      <a:pt x="314478" y="304811"/>
                      <a:pt x="308204" y="298457"/>
                    </a:cubicBezTo>
                    <a:lnTo>
                      <a:pt x="233450" y="223905"/>
                    </a:lnTo>
                    <a:lnTo>
                      <a:pt x="96134" y="361017"/>
                    </a:lnTo>
                    <a:cubicBezTo>
                      <a:pt x="92907" y="364328"/>
                      <a:pt x="80717" y="369340"/>
                      <a:pt x="72381" y="361106"/>
                    </a:cubicBezTo>
                    <a:cubicBezTo>
                      <a:pt x="65838" y="354394"/>
                      <a:pt x="65838" y="343833"/>
                      <a:pt x="72381" y="337210"/>
                    </a:cubicBezTo>
                    <a:lnTo>
                      <a:pt x="221529" y="188105"/>
                    </a:lnTo>
                    <a:cubicBezTo>
                      <a:pt x="227893" y="181751"/>
                      <a:pt x="239097" y="181751"/>
                      <a:pt x="245461" y="188105"/>
                    </a:cubicBezTo>
                    <a:lnTo>
                      <a:pt x="320125" y="262658"/>
                    </a:lnTo>
                    <a:lnTo>
                      <a:pt x="481911" y="101113"/>
                    </a:lnTo>
                    <a:lnTo>
                      <a:pt x="424725" y="101113"/>
                    </a:lnTo>
                    <a:cubicBezTo>
                      <a:pt x="415404" y="101113"/>
                      <a:pt x="407875" y="93595"/>
                      <a:pt x="407875" y="84287"/>
                    </a:cubicBezTo>
                    <a:cubicBezTo>
                      <a:pt x="407875" y="74979"/>
                      <a:pt x="415404" y="67461"/>
                      <a:pt x="424725" y="67461"/>
                    </a:cubicBezTo>
                    <a:close/>
                    <a:moveTo>
                      <a:pt x="33697" y="33647"/>
                    </a:moveTo>
                    <a:lnTo>
                      <a:pt x="33697" y="399644"/>
                    </a:lnTo>
                    <a:lnTo>
                      <a:pt x="573307" y="399644"/>
                    </a:lnTo>
                    <a:lnTo>
                      <a:pt x="573307" y="33647"/>
                    </a:lnTo>
                    <a:close/>
                    <a:moveTo>
                      <a:pt x="16849" y="0"/>
                    </a:moveTo>
                    <a:lnTo>
                      <a:pt x="590155" y="0"/>
                    </a:lnTo>
                    <a:cubicBezTo>
                      <a:pt x="599476" y="0"/>
                      <a:pt x="607004" y="7517"/>
                      <a:pt x="607004" y="16823"/>
                    </a:cubicBezTo>
                    <a:lnTo>
                      <a:pt x="607004" y="416468"/>
                    </a:lnTo>
                    <a:cubicBezTo>
                      <a:pt x="607004" y="425774"/>
                      <a:pt x="599476" y="433291"/>
                      <a:pt x="590155" y="433291"/>
                    </a:cubicBezTo>
                    <a:lnTo>
                      <a:pt x="320396" y="433291"/>
                    </a:lnTo>
                    <a:lnTo>
                      <a:pt x="320396" y="503448"/>
                    </a:lnTo>
                    <a:cubicBezTo>
                      <a:pt x="369598" y="508191"/>
                      <a:pt x="416290" y="533694"/>
                      <a:pt x="456441" y="577990"/>
                    </a:cubicBezTo>
                    <a:cubicBezTo>
                      <a:pt x="462714" y="584791"/>
                      <a:pt x="462176" y="595529"/>
                      <a:pt x="455276" y="601704"/>
                    </a:cubicBezTo>
                    <a:cubicBezTo>
                      <a:pt x="448375" y="607968"/>
                      <a:pt x="437710" y="607431"/>
                      <a:pt x="431526" y="600540"/>
                    </a:cubicBezTo>
                    <a:cubicBezTo>
                      <a:pt x="398008" y="563672"/>
                      <a:pt x="359919" y="541927"/>
                      <a:pt x="320396" y="537184"/>
                    </a:cubicBezTo>
                    <a:lnTo>
                      <a:pt x="320396" y="589175"/>
                    </a:lnTo>
                    <a:cubicBezTo>
                      <a:pt x="320396" y="598482"/>
                      <a:pt x="312868" y="605999"/>
                      <a:pt x="303547" y="605999"/>
                    </a:cubicBezTo>
                    <a:cubicBezTo>
                      <a:pt x="294226" y="605999"/>
                      <a:pt x="286698" y="598482"/>
                      <a:pt x="286698" y="589175"/>
                    </a:cubicBezTo>
                    <a:lnTo>
                      <a:pt x="286698" y="537184"/>
                    </a:lnTo>
                    <a:cubicBezTo>
                      <a:pt x="247086" y="542106"/>
                      <a:pt x="208997" y="563672"/>
                      <a:pt x="175568" y="600540"/>
                    </a:cubicBezTo>
                    <a:cubicBezTo>
                      <a:pt x="172162" y="604209"/>
                      <a:pt x="159436" y="608415"/>
                      <a:pt x="151729" y="601704"/>
                    </a:cubicBezTo>
                    <a:cubicBezTo>
                      <a:pt x="144828" y="595619"/>
                      <a:pt x="144380" y="584880"/>
                      <a:pt x="150564" y="577990"/>
                    </a:cubicBezTo>
                    <a:cubicBezTo>
                      <a:pt x="190714" y="533605"/>
                      <a:pt x="237407" y="508191"/>
                      <a:pt x="286698" y="503448"/>
                    </a:cubicBezTo>
                    <a:lnTo>
                      <a:pt x="286698" y="433291"/>
                    </a:lnTo>
                    <a:lnTo>
                      <a:pt x="16849" y="433291"/>
                    </a:lnTo>
                    <a:cubicBezTo>
                      <a:pt x="7528" y="433291"/>
                      <a:pt x="0" y="425774"/>
                      <a:pt x="0" y="416468"/>
                    </a:cubicBezTo>
                    <a:lnTo>
                      <a:pt x="0" y="16823"/>
                    </a:lnTo>
                    <a:cubicBezTo>
                      <a:pt x="0" y="7517"/>
                      <a:pt x="7528" y="0"/>
                      <a:pt x="1684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731521" y="3128067"/>
            <a:ext cx="2492714" cy="681404"/>
            <a:chOff x="858142" y="3503104"/>
            <a:chExt cx="3323619" cy="908538"/>
          </a:xfrm>
        </p:grpSpPr>
        <p:sp>
          <p:nvSpPr>
            <p:cNvPr id="18" name="íṡľíḍè-Rectangle 30"/>
            <p:cNvSpPr/>
            <p:nvPr/>
          </p:nvSpPr>
          <p:spPr bwMode="auto">
            <a:xfrm>
              <a:off x="1539665" y="3854243"/>
              <a:ext cx="2642096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9" name="íṡľíḍè-TextBox 31"/>
            <p:cNvSpPr txBox="1"/>
            <p:nvPr/>
          </p:nvSpPr>
          <p:spPr bwMode="auto">
            <a:xfrm>
              <a:off x="1539665" y="3503104"/>
              <a:ext cx="2642096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4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4"/>
                </a:solidFill>
              </a:endParaRPr>
            </a:p>
          </p:txBody>
        </p:sp>
        <p:sp>
          <p:nvSpPr>
            <p:cNvPr id="20" name="íṡľíḍè-Oval 19"/>
            <p:cNvSpPr/>
            <p:nvPr/>
          </p:nvSpPr>
          <p:spPr>
            <a:xfrm>
              <a:off x="858142" y="3566002"/>
              <a:ext cx="504056" cy="5040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ṡľíḍè-Freeform 14"/>
            <p:cNvSpPr/>
            <p:nvPr/>
          </p:nvSpPr>
          <p:spPr bwMode="auto">
            <a:xfrm>
              <a:off x="954641" y="3686927"/>
              <a:ext cx="311058" cy="262206"/>
            </a:xfrm>
            <a:custGeom>
              <a:avLst/>
              <a:gdLst>
                <a:gd name="connsiteX0" fmla="*/ 376408 w 606580"/>
                <a:gd name="connsiteY0" fmla="*/ 305619 h 511317"/>
                <a:gd name="connsiteX1" fmla="*/ 335815 w 606580"/>
                <a:gd name="connsiteY1" fmla="*/ 393403 h 511317"/>
                <a:gd name="connsiteX2" fmla="*/ 407619 w 606580"/>
                <a:gd name="connsiteY2" fmla="*/ 393403 h 511317"/>
                <a:gd name="connsiteX3" fmla="*/ 407619 w 606580"/>
                <a:gd name="connsiteY3" fmla="*/ 342605 h 511317"/>
                <a:gd name="connsiteX4" fmla="*/ 376408 w 606580"/>
                <a:gd name="connsiteY4" fmla="*/ 305619 h 511317"/>
                <a:gd name="connsiteX5" fmla="*/ 230284 w 606580"/>
                <a:gd name="connsiteY5" fmla="*/ 305619 h 511317"/>
                <a:gd name="connsiteX6" fmla="*/ 199091 w 606580"/>
                <a:gd name="connsiteY6" fmla="*/ 342605 h 511317"/>
                <a:gd name="connsiteX7" fmla="*/ 199091 w 606580"/>
                <a:gd name="connsiteY7" fmla="*/ 393403 h 511317"/>
                <a:gd name="connsiteX8" fmla="*/ 270853 w 606580"/>
                <a:gd name="connsiteY8" fmla="*/ 393403 h 511317"/>
                <a:gd name="connsiteX9" fmla="*/ 364890 w 606580"/>
                <a:gd name="connsiteY9" fmla="*/ 285225 h 511317"/>
                <a:gd name="connsiteX10" fmla="*/ 426568 w 606580"/>
                <a:gd name="connsiteY10" fmla="*/ 342605 h 511317"/>
                <a:gd name="connsiteX11" fmla="*/ 426568 w 606580"/>
                <a:gd name="connsiteY11" fmla="*/ 412313 h 511317"/>
                <a:gd name="connsiteX12" fmla="*/ 306183 w 606580"/>
                <a:gd name="connsiteY12" fmla="*/ 412313 h 511317"/>
                <a:gd name="connsiteX13" fmla="*/ 261021 w 606580"/>
                <a:gd name="connsiteY13" fmla="*/ 285225 h 511317"/>
                <a:gd name="connsiteX14" fmla="*/ 303336 w 606580"/>
                <a:gd name="connsiteY14" fmla="*/ 285225 h 511317"/>
                <a:gd name="connsiteX15" fmla="*/ 345558 w 606580"/>
                <a:gd name="connsiteY15" fmla="*/ 285225 h 511317"/>
                <a:gd name="connsiteX16" fmla="*/ 303336 w 606580"/>
                <a:gd name="connsiteY16" fmla="*/ 378724 h 511317"/>
                <a:gd name="connsiteX17" fmla="*/ 241702 w 606580"/>
                <a:gd name="connsiteY17" fmla="*/ 285225 h 511317"/>
                <a:gd name="connsiteX18" fmla="*/ 300467 w 606580"/>
                <a:gd name="connsiteY18" fmla="*/ 412313 h 511317"/>
                <a:gd name="connsiteX19" fmla="*/ 180153 w 606580"/>
                <a:gd name="connsiteY19" fmla="*/ 412313 h 511317"/>
                <a:gd name="connsiteX20" fmla="*/ 180153 w 606580"/>
                <a:gd name="connsiteY20" fmla="*/ 342605 h 511317"/>
                <a:gd name="connsiteX21" fmla="*/ 241702 w 606580"/>
                <a:gd name="connsiteY21" fmla="*/ 285225 h 511317"/>
                <a:gd name="connsiteX22" fmla="*/ 303337 w 606580"/>
                <a:gd name="connsiteY22" fmla="*/ 168792 h 511317"/>
                <a:gd name="connsiteX23" fmla="*/ 261470 w 606580"/>
                <a:gd name="connsiteY23" fmla="*/ 210602 h 511317"/>
                <a:gd name="connsiteX24" fmla="*/ 303337 w 606580"/>
                <a:gd name="connsiteY24" fmla="*/ 252319 h 511317"/>
                <a:gd name="connsiteX25" fmla="*/ 345110 w 606580"/>
                <a:gd name="connsiteY25" fmla="*/ 210602 h 511317"/>
                <a:gd name="connsiteX26" fmla="*/ 303337 w 606580"/>
                <a:gd name="connsiteY26" fmla="*/ 168792 h 511317"/>
                <a:gd name="connsiteX27" fmla="*/ 303337 w 606580"/>
                <a:gd name="connsiteY27" fmla="*/ 149881 h 511317"/>
                <a:gd name="connsiteX28" fmla="*/ 364047 w 606580"/>
                <a:gd name="connsiteY28" fmla="*/ 210602 h 511317"/>
                <a:gd name="connsiteX29" fmla="*/ 303337 w 606580"/>
                <a:gd name="connsiteY29" fmla="*/ 271324 h 511317"/>
                <a:gd name="connsiteX30" fmla="*/ 242533 w 606580"/>
                <a:gd name="connsiteY30" fmla="*/ 210602 h 511317"/>
                <a:gd name="connsiteX31" fmla="*/ 303337 w 606580"/>
                <a:gd name="connsiteY31" fmla="*/ 149881 h 511317"/>
                <a:gd name="connsiteX32" fmla="*/ 72422 w 606580"/>
                <a:gd name="connsiteY32" fmla="*/ 18910 h 511317"/>
                <a:gd name="connsiteX33" fmla="*/ 18941 w 606580"/>
                <a:gd name="connsiteY33" fmla="*/ 76753 h 511317"/>
                <a:gd name="connsiteX34" fmla="*/ 18941 w 606580"/>
                <a:gd name="connsiteY34" fmla="*/ 492314 h 511317"/>
                <a:gd name="connsiteX35" fmla="*/ 587639 w 606580"/>
                <a:gd name="connsiteY35" fmla="*/ 492314 h 511317"/>
                <a:gd name="connsiteX36" fmla="*/ 587639 w 606580"/>
                <a:gd name="connsiteY36" fmla="*/ 75641 h 511317"/>
                <a:gd name="connsiteX37" fmla="*/ 322371 w 606580"/>
                <a:gd name="connsiteY37" fmla="*/ 75641 h 511317"/>
                <a:gd name="connsiteX38" fmla="*/ 314478 w 606580"/>
                <a:gd name="connsiteY38" fmla="*/ 75641 h 511317"/>
                <a:gd name="connsiteX39" fmla="*/ 309000 w 606580"/>
                <a:gd name="connsiteY39" fmla="*/ 70171 h 511317"/>
                <a:gd name="connsiteX40" fmla="*/ 257655 w 606580"/>
                <a:gd name="connsiteY40" fmla="*/ 18910 h 511317"/>
                <a:gd name="connsiteX41" fmla="*/ 64065 w 606580"/>
                <a:gd name="connsiteY41" fmla="*/ 0 h 511317"/>
                <a:gd name="connsiteX42" fmla="*/ 265454 w 606580"/>
                <a:gd name="connsiteY42" fmla="*/ 0 h 511317"/>
                <a:gd name="connsiteX43" fmla="*/ 322371 w 606580"/>
                <a:gd name="connsiteY43" fmla="*/ 56730 h 511317"/>
                <a:gd name="connsiteX44" fmla="*/ 606580 w 606580"/>
                <a:gd name="connsiteY44" fmla="*/ 56730 h 511317"/>
                <a:gd name="connsiteX45" fmla="*/ 606580 w 606580"/>
                <a:gd name="connsiteY45" fmla="*/ 511317 h 511317"/>
                <a:gd name="connsiteX46" fmla="*/ 0 w 606580"/>
                <a:gd name="connsiteY46" fmla="*/ 511317 h 511317"/>
                <a:gd name="connsiteX47" fmla="*/ 0 w 606580"/>
                <a:gd name="connsiteY47" fmla="*/ 69337 h 51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6580" h="511317">
                  <a:moveTo>
                    <a:pt x="376408" y="305619"/>
                  </a:moveTo>
                  <a:lnTo>
                    <a:pt x="335815" y="393403"/>
                  </a:lnTo>
                  <a:lnTo>
                    <a:pt x="407619" y="393403"/>
                  </a:lnTo>
                  <a:lnTo>
                    <a:pt x="407619" y="342605"/>
                  </a:lnTo>
                  <a:cubicBezTo>
                    <a:pt x="407619" y="317206"/>
                    <a:pt x="389227" y="308585"/>
                    <a:pt x="376408" y="305619"/>
                  </a:cubicBezTo>
                  <a:close/>
                  <a:moveTo>
                    <a:pt x="230284" y="305619"/>
                  </a:moveTo>
                  <a:cubicBezTo>
                    <a:pt x="217194" y="308585"/>
                    <a:pt x="199091" y="317299"/>
                    <a:pt x="199091" y="342605"/>
                  </a:cubicBezTo>
                  <a:lnTo>
                    <a:pt x="199091" y="393403"/>
                  </a:lnTo>
                  <a:lnTo>
                    <a:pt x="270853" y="393403"/>
                  </a:lnTo>
                  <a:close/>
                  <a:moveTo>
                    <a:pt x="364890" y="285225"/>
                  </a:moveTo>
                  <a:cubicBezTo>
                    <a:pt x="364890" y="285225"/>
                    <a:pt x="426568" y="286060"/>
                    <a:pt x="426568" y="342605"/>
                  </a:cubicBezTo>
                  <a:lnTo>
                    <a:pt x="426568" y="412313"/>
                  </a:lnTo>
                  <a:lnTo>
                    <a:pt x="306183" y="412313"/>
                  </a:lnTo>
                  <a:close/>
                  <a:moveTo>
                    <a:pt x="261021" y="285225"/>
                  </a:moveTo>
                  <a:lnTo>
                    <a:pt x="303336" y="285225"/>
                  </a:lnTo>
                  <a:lnTo>
                    <a:pt x="345558" y="285225"/>
                  </a:lnTo>
                  <a:lnTo>
                    <a:pt x="303336" y="378724"/>
                  </a:lnTo>
                  <a:close/>
                  <a:moveTo>
                    <a:pt x="241702" y="285225"/>
                  </a:moveTo>
                  <a:lnTo>
                    <a:pt x="300467" y="412313"/>
                  </a:lnTo>
                  <a:lnTo>
                    <a:pt x="180153" y="412313"/>
                  </a:lnTo>
                  <a:lnTo>
                    <a:pt x="180153" y="342605"/>
                  </a:lnTo>
                  <a:cubicBezTo>
                    <a:pt x="180153" y="286060"/>
                    <a:pt x="241702" y="285225"/>
                    <a:pt x="241702" y="285225"/>
                  </a:cubicBezTo>
                  <a:close/>
                  <a:moveTo>
                    <a:pt x="303337" y="168792"/>
                  </a:moveTo>
                  <a:cubicBezTo>
                    <a:pt x="280222" y="168792"/>
                    <a:pt x="261470" y="187612"/>
                    <a:pt x="261470" y="210602"/>
                  </a:cubicBezTo>
                  <a:cubicBezTo>
                    <a:pt x="261470" y="233593"/>
                    <a:pt x="280222" y="252319"/>
                    <a:pt x="303337" y="252319"/>
                  </a:cubicBezTo>
                  <a:cubicBezTo>
                    <a:pt x="326358" y="252319"/>
                    <a:pt x="345110" y="233593"/>
                    <a:pt x="345110" y="210602"/>
                  </a:cubicBezTo>
                  <a:cubicBezTo>
                    <a:pt x="345110" y="187612"/>
                    <a:pt x="326358" y="168792"/>
                    <a:pt x="303337" y="168792"/>
                  </a:cubicBezTo>
                  <a:close/>
                  <a:moveTo>
                    <a:pt x="303337" y="149881"/>
                  </a:moveTo>
                  <a:cubicBezTo>
                    <a:pt x="336848" y="149881"/>
                    <a:pt x="364047" y="177043"/>
                    <a:pt x="364047" y="210602"/>
                  </a:cubicBezTo>
                  <a:cubicBezTo>
                    <a:pt x="364047" y="244161"/>
                    <a:pt x="336848" y="271324"/>
                    <a:pt x="303337" y="271324"/>
                  </a:cubicBezTo>
                  <a:cubicBezTo>
                    <a:pt x="269732" y="271324"/>
                    <a:pt x="242533" y="244161"/>
                    <a:pt x="242533" y="210602"/>
                  </a:cubicBezTo>
                  <a:cubicBezTo>
                    <a:pt x="242533" y="177043"/>
                    <a:pt x="269732" y="149881"/>
                    <a:pt x="303337" y="149881"/>
                  </a:cubicBezTo>
                  <a:close/>
                  <a:moveTo>
                    <a:pt x="72422" y="18910"/>
                  </a:moveTo>
                  <a:lnTo>
                    <a:pt x="18941" y="76753"/>
                  </a:lnTo>
                  <a:lnTo>
                    <a:pt x="18941" y="492314"/>
                  </a:lnTo>
                  <a:lnTo>
                    <a:pt x="587639" y="492314"/>
                  </a:lnTo>
                  <a:lnTo>
                    <a:pt x="587639" y="75641"/>
                  </a:lnTo>
                  <a:lnTo>
                    <a:pt x="322371" y="75641"/>
                  </a:lnTo>
                  <a:lnTo>
                    <a:pt x="314478" y="75641"/>
                  </a:lnTo>
                  <a:lnTo>
                    <a:pt x="309000" y="70171"/>
                  </a:lnTo>
                  <a:lnTo>
                    <a:pt x="257655" y="18910"/>
                  </a:lnTo>
                  <a:close/>
                  <a:moveTo>
                    <a:pt x="64065" y="0"/>
                  </a:moveTo>
                  <a:lnTo>
                    <a:pt x="265454" y="0"/>
                  </a:lnTo>
                  <a:lnTo>
                    <a:pt x="322371" y="56730"/>
                  </a:lnTo>
                  <a:lnTo>
                    <a:pt x="606580" y="56730"/>
                  </a:lnTo>
                  <a:lnTo>
                    <a:pt x="606580" y="511317"/>
                  </a:lnTo>
                  <a:lnTo>
                    <a:pt x="0" y="511317"/>
                  </a:lnTo>
                  <a:lnTo>
                    <a:pt x="0" y="693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36072" y="2397597"/>
            <a:ext cx="2078366" cy="681404"/>
            <a:chOff x="4503693" y="3503104"/>
            <a:chExt cx="2771155" cy="908538"/>
          </a:xfrm>
        </p:grpSpPr>
        <p:sp>
          <p:nvSpPr>
            <p:cNvPr id="14" name="îŝḷîḓé-Rectangle 30"/>
            <p:cNvSpPr/>
            <p:nvPr/>
          </p:nvSpPr>
          <p:spPr bwMode="auto">
            <a:xfrm>
              <a:off x="5185216" y="3854243"/>
              <a:ext cx="20896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5" name="îŝḷîḓé-TextBox 31"/>
            <p:cNvSpPr txBox="1"/>
            <p:nvPr/>
          </p:nvSpPr>
          <p:spPr bwMode="auto">
            <a:xfrm>
              <a:off x="5185216" y="3503104"/>
              <a:ext cx="20896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6" name="îŝḷîḓé-Oval 15"/>
            <p:cNvSpPr/>
            <p:nvPr/>
          </p:nvSpPr>
          <p:spPr>
            <a:xfrm>
              <a:off x="4503693" y="3566002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ŝḷîḓé-Freeform 14"/>
            <p:cNvSpPr/>
            <p:nvPr/>
          </p:nvSpPr>
          <p:spPr bwMode="auto">
            <a:xfrm>
              <a:off x="4600192" y="3678251"/>
              <a:ext cx="311058" cy="279559"/>
            </a:xfrm>
            <a:custGeom>
              <a:avLst/>
              <a:gdLst>
                <a:gd name="connsiteX0" fmla="*/ 273426 w 607614"/>
                <a:gd name="connsiteY0" fmla="*/ 505887 h 546085"/>
                <a:gd name="connsiteX1" fmla="*/ 273426 w 607614"/>
                <a:gd name="connsiteY1" fmla="*/ 525607 h 546085"/>
                <a:gd name="connsiteX2" fmla="*/ 334188 w 607614"/>
                <a:gd name="connsiteY2" fmla="*/ 525607 h 546085"/>
                <a:gd name="connsiteX3" fmla="*/ 334188 w 607614"/>
                <a:gd name="connsiteY3" fmla="*/ 505887 h 546085"/>
                <a:gd name="connsiteX4" fmla="*/ 20507 w 607614"/>
                <a:gd name="connsiteY4" fmla="*/ 373917 h 546085"/>
                <a:gd name="connsiteX5" fmla="*/ 20507 w 607614"/>
                <a:gd name="connsiteY5" fmla="*/ 414873 h 546085"/>
                <a:gd name="connsiteX6" fmla="*/ 587107 w 607614"/>
                <a:gd name="connsiteY6" fmla="*/ 414873 h 546085"/>
                <a:gd name="connsiteX7" fmla="*/ 587107 w 607614"/>
                <a:gd name="connsiteY7" fmla="*/ 373917 h 546085"/>
                <a:gd name="connsiteX8" fmla="*/ 385135 w 607614"/>
                <a:gd name="connsiteY8" fmla="*/ 303381 h 546085"/>
                <a:gd name="connsiteX9" fmla="*/ 546816 w 607614"/>
                <a:gd name="connsiteY9" fmla="*/ 303381 h 546085"/>
                <a:gd name="connsiteX10" fmla="*/ 546816 w 607614"/>
                <a:gd name="connsiteY10" fmla="*/ 323850 h 546085"/>
                <a:gd name="connsiteX11" fmla="*/ 385135 w 607614"/>
                <a:gd name="connsiteY11" fmla="*/ 323850 h 546085"/>
                <a:gd name="connsiteX12" fmla="*/ 101005 w 607614"/>
                <a:gd name="connsiteY12" fmla="*/ 263173 h 546085"/>
                <a:gd name="connsiteX13" fmla="*/ 121474 w 607614"/>
                <a:gd name="connsiteY13" fmla="*/ 263173 h 546085"/>
                <a:gd name="connsiteX14" fmla="*/ 121474 w 607614"/>
                <a:gd name="connsiteY14" fmla="*/ 282911 h 546085"/>
                <a:gd name="connsiteX15" fmla="*/ 101005 w 607614"/>
                <a:gd name="connsiteY15" fmla="*/ 282911 h 546085"/>
                <a:gd name="connsiteX16" fmla="*/ 385135 w 607614"/>
                <a:gd name="connsiteY16" fmla="*/ 252573 h 546085"/>
                <a:gd name="connsiteX17" fmla="*/ 546816 w 607614"/>
                <a:gd name="connsiteY17" fmla="*/ 252573 h 546085"/>
                <a:gd name="connsiteX18" fmla="*/ 546816 w 607614"/>
                <a:gd name="connsiteY18" fmla="*/ 273042 h 546085"/>
                <a:gd name="connsiteX19" fmla="*/ 385135 w 607614"/>
                <a:gd name="connsiteY19" fmla="*/ 273042 h 546085"/>
                <a:gd name="connsiteX20" fmla="*/ 101005 w 607614"/>
                <a:gd name="connsiteY20" fmla="*/ 222235 h 546085"/>
                <a:gd name="connsiteX21" fmla="*/ 121474 w 607614"/>
                <a:gd name="connsiteY21" fmla="*/ 222235 h 546085"/>
                <a:gd name="connsiteX22" fmla="*/ 121474 w 607614"/>
                <a:gd name="connsiteY22" fmla="*/ 242704 h 546085"/>
                <a:gd name="connsiteX23" fmla="*/ 101005 w 607614"/>
                <a:gd name="connsiteY23" fmla="*/ 242704 h 546085"/>
                <a:gd name="connsiteX24" fmla="*/ 385135 w 607614"/>
                <a:gd name="connsiteY24" fmla="*/ 202497 h 546085"/>
                <a:gd name="connsiteX25" fmla="*/ 546816 w 607614"/>
                <a:gd name="connsiteY25" fmla="*/ 202497 h 546085"/>
                <a:gd name="connsiteX26" fmla="*/ 546816 w 607614"/>
                <a:gd name="connsiteY26" fmla="*/ 222235 h 546085"/>
                <a:gd name="connsiteX27" fmla="*/ 385135 w 607614"/>
                <a:gd name="connsiteY27" fmla="*/ 222235 h 546085"/>
                <a:gd name="connsiteX28" fmla="*/ 101005 w 607614"/>
                <a:gd name="connsiteY28" fmla="*/ 172159 h 546085"/>
                <a:gd name="connsiteX29" fmla="*/ 121474 w 607614"/>
                <a:gd name="connsiteY29" fmla="*/ 172159 h 546085"/>
                <a:gd name="connsiteX30" fmla="*/ 121474 w 607614"/>
                <a:gd name="connsiteY30" fmla="*/ 191897 h 546085"/>
                <a:gd name="connsiteX31" fmla="*/ 101005 w 607614"/>
                <a:gd name="connsiteY31" fmla="*/ 191897 h 546085"/>
                <a:gd name="connsiteX32" fmla="*/ 161806 w 607614"/>
                <a:gd name="connsiteY32" fmla="*/ 151687 h 546085"/>
                <a:gd name="connsiteX33" fmla="*/ 161806 w 607614"/>
                <a:gd name="connsiteY33" fmla="*/ 303372 h 546085"/>
                <a:gd name="connsiteX34" fmla="*/ 324329 w 607614"/>
                <a:gd name="connsiteY34" fmla="*/ 303372 h 546085"/>
                <a:gd name="connsiteX35" fmla="*/ 324329 w 607614"/>
                <a:gd name="connsiteY35" fmla="*/ 151687 h 546085"/>
                <a:gd name="connsiteX36" fmla="*/ 81303 w 607614"/>
                <a:gd name="connsiteY36" fmla="*/ 151687 h 546085"/>
                <a:gd name="connsiteX37" fmla="*/ 81303 w 607614"/>
                <a:gd name="connsiteY37" fmla="*/ 303372 h 546085"/>
                <a:gd name="connsiteX38" fmla="*/ 142060 w 607614"/>
                <a:gd name="connsiteY38" fmla="*/ 303372 h 546085"/>
                <a:gd name="connsiteX39" fmla="*/ 142060 w 607614"/>
                <a:gd name="connsiteY39" fmla="*/ 151687 h 546085"/>
                <a:gd name="connsiteX40" fmla="*/ 161806 w 607614"/>
                <a:gd name="connsiteY40" fmla="*/ 81154 h 546085"/>
                <a:gd name="connsiteX41" fmla="*/ 161806 w 607614"/>
                <a:gd name="connsiteY41" fmla="*/ 131210 h 546085"/>
                <a:gd name="connsiteX42" fmla="*/ 324329 w 607614"/>
                <a:gd name="connsiteY42" fmla="*/ 131210 h 546085"/>
                <a:gd name="connsiteX43" fmla="*/ 324329 w 607614"/>
                <a:gd name="connsiteY43" fmla="*/ 81154 h 546085"/>
                <a:gd name="connsiteX44" fmla="*/ 81303 w 607614"/>
                <a:gd name="connsiteY44" fmla="*/ 81154 h 546085"/>
                <a:gd name="connsiteX45" fmla="*/ 81303 w 607614"/>
                <a:gd name="connsiteY45" fmla="*/ 131210 h 546085"/>
                <a:gd name="connsiteX46" fmla="*/ 142060 w 607614"/>
                <a:gd name="connsiteY46" fmla="*/ 131210 h 546085"/>
                <a:gd name="connsiteX47" fmla="*/ 142060 w 607614"/>
                <a:gd name="connsiteY47" fmla="*/ 81154 h 546085"/>
                <a:gd name="connsiteX48" fmla="*/ 404871 w 607614"/>
                <a:gd name="connsiteY48" fmla="*/ 81153 h 546085"/>
                <a:gd name="connsiteX49" fmla="*/ 404871 w 607614"/>
                <a:gd name="connsiteY49" fmla="*/ 151683 h 546085"/>
                <a:gd name="connsiteX50" fmla="*/ 526321 w 607614"/>
                <a:gd name="connsiteY50" fmla="*/ 151683 h 546085"/>
                <a:gd name="connsiteX51" fmla="*/ 526321 w 607614"/>
                <a:gd name="connsiteY51" fmla="*/ 81153 h 546085"/>
                <a:gd name="connsiteX52" fmla="*/ 395003 w 607614"/>
                <a:gd name="connsiteY52" fmla="*/ 60676 h 546085"/>
                <a:gd name="connsiteX53" fmla="*/ 536948 w 607614"/>
                <a:gd name="connsiteY53" fmla="*/ 60676 h 546085"/>
                <a:gd name="connsiteX54" fmla="*/ 546816 w 607614"/>
                <a:gd name="connsiteY54" fmla="*/ 70535 h 546085"/>
                <a:gd name="connsiteX55" fmla="*/ 546816 w 607614"/>
                <a:gd name="connsiteY55" fmla="*/ 161542 h 546085"/>
                <a:gd name="connsiteX56" fmla="*/ 536948 w 607614"/>
                <a:gd name="connsiteY56" fmla="*/ 172159 h 546085"/>
                <a:gd name="connsiteX57" fmla="*/ 395003 w 607614"/>
                <a:gd name="connsiteY57" fmla="*/ 172159 h 546085"/>
                <a:gd name="connsiteX58" fmla="*/ 385135 w 607614"/>
                <a:gd name="connsiteY58" fmla="*/ 161542 h 546085"/>
                <a:gd name="connsiteX59" fmla="*/ 385135 w 607614"/>
                <a:gd name="connsiteY59" fmla="*/ 70535 h 546085"/>
                <a:gd name="connsiteX60" fmla="*/ 395003 w 607614"/>
                <a:gd name="connsiteY60" fmla="*/ 60676 h 546085"/>
                <a:gd name="connsiteX61" fmla="*/ 70671 w 607614"/>
                <a:gd name="connsiteY61" fmla="*/ 60676 h 546085"/>
                <a:gd name="connsiteX62" fmla="*/ 334202 w 607614"/>
                <a:gd name="connsiteY62" fmla="*/ 60676 h 546085"/>
                <a:gd name="connsiteX63" fmla="*/ 344075 w 607614"/>
                <a:gd name="connsiteY63" fmla="*/ 70536 h 546085"/>
                <a:gd name="connsiteX64" fmla="*/ 344075 w 607614"/>
                <a:gd name="connsiteY64" fmla="*/ 313231 h 546085"/>
                <a:gd name="connsiteX65" fmla="*/ 334202 w 607614"/>
                <a:gd name="connsiteY65" fmla="*/ 323849 h 546085"/>
                <a:gd name="connsiteX66" fmla="*/ 70671 w 607614"/>
                <a:gd name="connsiteY66" fmla="*/ 323849 h 546085"/>
                <a:gd name="connsiteX67" fmla="*/ 60798 w 607614"/>
                <a:gd name="connsiteY67" fmla="*/ 313231 h 546085"/>
                <a:gd name="connsiteX68" fmla="*/ 60798 w 607614"/>
                <a:gd name="connsiteY68" fmla="*/ 70536 h 546085"/>
                <a:gd name="connsiteX69" fmla="*/ 70671 w 607614"/>
                <a:gd name="connsiteY69" fmla="*/ 60676 h 546085"/>
                <a:gd name="connsiteX70" fmla="*/ 20507 w 607614"/>
                <a:gd name="connsiteY70" fmla="*/ 20478 h 546085"/>
                <a:gd name="connsiteX71" fmla="*/ 20507 w 607614"/>
                <a:gd name="connsiteY71" fmla="*/ 354197 h 546085"/>
                <a:gd name="connsiteX72" fmla="*/ 587107 w 607614"/>
                <a:gd name="connsiteY72" fmla="*/ 354197 h 546085"/>
                <a:gd name="connsiteX73" fmla="*/ 587107 w 607614"/>
                <a:gd name="connsiteY73" fmla="*/ 20478 h 546085"/>
                <a:gd name="connsiteX74" fmla="*/ 9874 w 607614"/>
                <a:gd name="connsiteY74" fmla="*/ 0 h 546085"/>
                <a:gd name="connsiteX75" fmla="*/ 597740 w 607614"/>
                <a:gd name="connsiteY75" fmla="*/ 0 h 546085"/>
                <a:gd name="connsiteX76" fmla="*/ 607614 w 607614"/>
                <a:gd name="connsiteY76" fmla="*/ 9860 h 546085"/>
                <a:gd name="connsiteX77" fmla="*/ 607614 w 607614"/>
                <a:gd name="connsiteY77" fmla="*/ 424733 h 546085"/>
                <a:gd name="connsiteX78" fmla="*/ 597740 w 607614"/>
                <a:gd name="connsiteY78" fmla="*/ 434593 h 546085"/>
                <a:gd name="connsiteX79" fmla="*/ 313681 w 607614"/>
                <a:gd name="connsiteY79" fmla="*/ 434593 h 546085"/>
                <a:gd name="connsiteX80" fmla="*/ 313681 w 607614"/>
                <a:gd name="connsiteY80" fmla="*/ 485409 h 546085"/>
                <a:gd name="connsiteX81" fmla="*/ 344061 w 607614"/>
                <a:gd name="connsiteY81" fmla="*/ 485409 h 546085"/>
                <a:gd name="connsiteX82" fmla="*/ 354695 w 607614"/>
                <a:gd name="connsiteY82" fmla="*/ 495269 h 546085"/>
                <a:gd name="connsiteX83" fmla="*/ 354695 w 607614"/>
                <a:gd name="connsiteY83" fmla="*/ 536225 h 546085"/>
                <a:gd name="connsiteX84" fmla="*/ 344061 w 607614"/>
                <a:gd name="connsiteY84" fmla="*/ 546085 h 546085"/>
                <a:gd name="connsiteX85" fmla="*/ 263552 w 607614"/>
                <a:gd name="connsiteY85" fmla="*/ 546085 h 546085"/>
                <a:gd name="connsiteX86" fmla="*/ 252919 w 607614"/>
                <a:gd name="connsiteY86" fmla="*/ 536225 h 546085"/>
                <a:gd name="connsiteX87" fmla="*/ 252919 w 607614"/>
                <a:gd name="connsiteY87" fmla="*/ 495269 h 546085"/>
                <a:gd name="connsiteX88" fmla="*/ 263552 w 607614"/>
                <a:gd name="connsiteY88" fmla="*/ 485409 h 546085"/>
                <a:gd name="connsiteX89" fmla="*/ 293933 w 607614"/>
                <a:gd name="connsiteY89" fmla="*/ 485409 h 546085"/>
                <a:gd name="connsiteX90" fmla="*/ 293933 w 607614"/>
                <a:gd name="connsiteY90" fmla="*/ 434593 h 546085"/>
                <a:gd name="connsiteX91" fmla="*/ 9874 w 607614"/>
                <a:gd name="connsiteY91" fmla="*/ 434593 h 546085"/>
                <a:gd name="connsiteX92" fmla="*/ 0 w 607614"/>
                <a:gd name="connsiteY92" fmla="*/ 424733 h 546085"/>
                <a:gd name="connsiteX93" fmla="*/ 0 w 607614"/>
                <a:gd name="connsiteY93" fmla="*/ 9860 h 546085"/>
                <a:gd name="connsiteX94" fmla="*/ 9874 w 607614"/>
                <a:gd name="connsiteY94" fmla="*/ 0 h 54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607614" h="546085">
                  <a:moveTo>
                    <a:pt x="273426" y="505887"/>
                  </a:moveTo>
                  <a:lnTo>
                    <a:pt x="273426" y="525607"/>
                  </a:lnTo>
                  <a:lnTo>
                    <a:pt x="334188" y="525607"/>
                  </a:lnTo>
                  <a:lnTo>
                    <a:pt x="334188" y="505887"/>
                  </a:lnTo>
                  <a:close/>
                  <a:moveTo>
                    <a:pt x="20507" y="373917"/>
                  </a:moveTo>
                  <a:lnTo>
                    <a:pt x="20507" y="414873"/>
                  </a:lnTo>
                  <a:lnTo>
                    <a:pt x="587107" y="414873"/>
                  </a:lnTo>
                  <a:lnTo>
                    <a:pt x="587107" y="373917"/>
                  </a:lnTo>
                  <a:close/>
                  <a:moveTo>
                    <a:pt x="385135" y="303381"/>
                  </a:moveTo>
                  <a:lnTo>
                    <a:pt x="546816" y="303381"/>
                  </a:lnTo>
                  <a:lnTo>
                    <a:pt x="546816" y="323850"/>
                  </a:lnTo>
                  <a:lnTo>
                    <a:pt x="385135" y="323850"/>
                  </a:lnTo>
                  <a:close/>
                  <a:moveTo>
                    <a:pt x="101005" y="263173"/>
                  </a:moveTo>
                  <a:lnTo>
                    <a:pt x="121474" y="263173"/>
                  </a:lnTo>
                  <a:lnTo>
                    <a:pt x="121474" y="282911"/>
                  </a:lnTo>
                  <a:lnTo>
                    <a:pt x="101005" y="282911"/>
                  </a:lnTo>
                  <a:close/>
                  <a:moveTo>
                    <a:pt x="385135" y="252573"/>
                  </a:moveTo>
                  <a:lnTo>
                    <a:pt x="546816" y="252573"/>
                  </a:lnTo>
                  <a:lnTo>
                    <a:pt x="546816" y="273042"/>
                  </a:lnTo>
                  <a:lnTo>
                    <a:pt x="385135" y="273042"/>
                  </a:lnTo>
                  <a:close/>
                  <a:moveTo>
                    <a:pt x="101005" y="222235"/>
                  </a:moveTo>
                  <a:lnTo>
                    <a:pt x="121474" y="222235"/>
                  </a:lnTo>
                  <a:lnTo>
                    <a:pt x="121474" y="242704"/>
                  </a:lnTo>
                  <a:lnTo>
                    <a:pt x="101005" y="242704"/>
                  </a:lnTo>
                  <a:close/>
                  <a:moveTo>
                    <a:pt x="385135" y="202497"/>
                  </a:moveTo>
                  <a:lnTo>
                    <a:pt x="546816" y="202497"/>
                  </a:lnTo>
                  <a:lnTo>
                    <a:pt x="546816" y="222235"/>
                  </a:lnTo>
                  <a:lnTo>
                    <a:pt x="385135" y="222235"/>
                  </a:lnTo>
                  <a:close/>
                  <a:moveTo>
                    <a:pt x="101005" y="172159"/>
                  </a:moveTo>
                  <a:lnTo>
                    <a:pt x="121474" y="172159"/>
                  </a:lnTo>
                  <a:lnTo>
                    <a:pt x="121474" y="191897"/>
                  </a:lnTo>
                  <a:lnTo>
                    <a:pt x="101005" y="191897"/>
                  </a:lnTo>
                  <a:close/>
                  <a:moveTo>
                    <a:pt x="161806" y="151687"/>
                  </a:moveTo>
                  <a:lnTo>
                    <a:pt x="161806" y="303372"/>
                  </a:lnTo>
                  <a:lnTo>
                    <a:pt x="324329" y="303372"/>
                  </a:lnTo>
                  <a:lnTo>
                    <a:pt x="324329" y="151687"/>
                  </a:lnTo>
                  <a:close/>
                  <a:moveTo>
                    <a:pt x="81303" y="151687"/>
                  </a:moveTo>
                  <a:lnTo>
                    <a:pt x="81303" y="303372"/>
                  </a:lnTo>
                  <a:lnTo>
                    <a:pt x="142060" y="303372"/>
                  </a:lnTo>
                  <a:lnTo>
                    <a:pt x="142060" y="151687"/>
                  </a:lnTo>
                  <a:close/>
                  <a:moveTo>
                    <a:pt x="161806" y="81154"/>
                  </a:moveTo>
                  <a:lnTo>
                    <a:pt x="161806" y="131210"/>
                  </a:lnTo>
                  <a:lnTo>
                    <a:pt x="324329" y="131210"/>
                  </a:lnTo>
                  <a:lnTo>
                    <a:pt x="324329" y="81154"/>
                  </a:lnTo>
                  <a:close/>
                  <a:moveTo>
                    <a:pt x="81303" y="81154"/>
                  </a:moveTo>
                  <a:lnTo>
                    <a:pt x="81303" y="131210"/>
                  </a:lnTo>
                  <a:lnTo>
                    <a:pt x="142060" y="131210"/>
                  </a:lnTo>
                  <a:lnTo>
                    <a:pt x="142060" y="81154"/>
                  </a:lnTo>
                  <a:close/>
                  <a:moveTo>
                    <a:pt x="404871" y="81153"/>
                  </a:moveTo>
                  <a:lnTo>
                    <a:pt x="404871" y="151683"/>
                  </a:lnTo>
                  <a:lnTo>
                    <a:pt x="526321" y="151683"/>
                  </a:lnTo>
                  <a:lnTo>
                    <a:pt x="526321" y="81153"/>
                  </a:lnTo>
                  <a:close/>
                  <a:moveTo>
                    <a:pt x="395003" y="60676"/>
                  </a:moveTo>
                  <a:lnTo>
                    <a:pt x="536948" y="60676"/>
                  </a:lnTo>
                  <a:cubicBezTo>
                    <a:pt x="543021" y="60676"/>
                    <a:pt x="546816" y="64468"/>
                    <a:pt x="546816" y="70535"/>
                  </a:cubicBezTo>
                  <a:lnTo>
                    <a:pt x="546816" y="161542"/>
                  </a:lnTo>
                  <a:cubicBezTo>
                    <a:pt x="546816" y="167609"/>
                    <a:pt x="543021" y="172159"/>
                    <a:pt x="536948" y="172159"/>
                  </a:cubicBezTo>
                  <a:lnTo>
                    <a:pt x="395003" y="172159"/>
                  </a:lnTo>
                  <a:cubicBezTo>
                    <a:pt x="388930" y="172159"/>
                    <a:pt x="385135" y="167609"/>
                    <a:pt x="385135" y="161542"/>
                  </a:cubicBezTo>
                  <a:lnTo>
                    <a:pt x="385135" y="70535"/>
                  </a:lnTo>
                  <a:cubicBezTo>
                    <a:pt x="385135" y="64468"/>
                    <a:pt x="388930" y="60676"/>
                    <a:pt x="395003" y="60676"/>
                  </a:cubicBezTo>
                  <a:close/>
                  <a:moveTo>
                    <a:pt x="70671" y="60676"/>
                  </a:moveTo>
                  <a:lnTo>
                    <a:pt x="334202" y="60676"/>
                  </a:lnTo>
                  <a:cubicBezTo>
                    <a:pt x="340278" y="60676"/>
                    <a:pt x="344075" y="64468"/>
                    <a:pt x="344075" y="70536"/>
                  </a:cubicBezTo>
                  <a:lnTo>
                    <a:pt x="344075" y="313231"/>
                  </a:lnTo>
                  <a:cubicBezTo>
                    <a:pt x="344075" y="319299"/>
                    <a:pt x="340278" y="323849"/>
                    <a:pt x="334202" y="323849"/>
                  </a:cubicBezTo>
                  <a:lnTo>
                    <a:pt x="70671" y="323849"/>
                  </a:lnTo>
                  <a:cubicBezTo>
                    <a:pt x="64595" y="323849"/>
                    <a:pt x="60798" y="319299"/>
                    <a:pt x="60798" y="313231"/>
                  </a:cubicBezTo>
                  <a:lnTo>
                    <a:pt x="60798" y="70536"/>
                  </a:lnTo>
                  <a:cubicBezTo>
                    <a:pt x="60798" y="64468"/>
                    <a:pt x="64595" y="60676"/>
                    <a:pt x="70671" y="60676"/>
                  </a:cubicBezTo>
                  <a:close/>
                  <a:moveTo>
                    <a:pt x="20507" y="20478"/>
                  </a:moveTo>
                  <a:lnTo>
                    <a:pt x="20507" y="354197"/>
                  </a:lnTo>
                  <a:lnTo>
                    <a:pt x="587107" y="354197"/>
                  </a:lnTo>
                  <a:lnTo>
                    <a:pt x="587107" y="20478"/>
                  </a:lnTo>
                  <a:close/>
                  <a:moveTo>
                    <a:pt x="9874" y="0"/>
                  </a:moveTo>
                  <a:lnTo>
                    <a:pt x="597740" y="0"/>
                  </a:lnTo>
                  <a:cubicBezTo>
                    <a:pt x="603817" y="0"/>
                    <a:pt x="607614" y="3792"/>
                    <a:pt x="607614" y="9860"/>
                  </a:cubicBezTo>
                  <a:lnTo>
                    <a:pt x="607614" y="424733"/>
                  </a:lnTo>
                  <a:cubicBezTo>
                    <a:pt x="607614" y="430801"/>
                    <a:pt x="603817" y="434593"/>
                    <a:pt x="597740" y="434593"/>
                  </a:cubicBezTo>
                  <a:lnTo>
                    <a:pt x="313681" y="434593"/>
                  </a:lnTo>
                  <a:lnTo>
                    <a:pt x="313681" y="485409"/>
                  </a:lnTo>
                  <a:lnTo>
                    <a:pt x="344061" y="485409"/>
                  </a:lnTo>
                  <a:cubicBezTo>
                    <a:pt x="350137" y="485409"/>
                    <a:pt x="354695" y="489201"/>
                    <a:pt x="354695" y="495269"/>
                  </a:cubicBezTo>
                  <a:lnTo>
                    <a:pt x="354695" y="536225"/>
                  </a:lnTo>
                  <a:cubicBezTo>
                    <a:pt x="354695" y="542293"/>
                    <a:pt x="350137" y="546085"/>
                    <a:pt x="344061" y="546085"/>
                  </a:cubicBezTo>
                  <a:lnTo>
                    <a:pt x="263552" y="546085"/>
                  </a:lnTo>
                  <a:cubicBezTo>
                    <a:pt x="257476" y="546085"/>
                    <a:pt x="252919" y="542293"/>
                    <a:pt x="252919" y="536225"/>
                  </a:cubicBezTo>
                  <a:lnTo>
                    <a:pt x="252919" y="495269"/>
                  </a:lnTo>
                  <a:cubicBezTo>
                    <a:pt x="252919" y="489201"/>
                    <a:pt x="257476" y="485409"/>
                    <a:pt x="263552" y="485409"/>
                  </a:cubicBezTo>
                  <a:lnTo>
                    <a:pt x="293933" y="485409"/>
                  </a:lnTo>
                  <a:lnTo>
                    <a:pt x="293933" y="434593"/>
                  </a:lnTo>
                  <a:lnTo>
                    <a:pt x="9874" y="434593"/>
                  </a:lnTo>
                  <a:cubicBezTo>
                    <a:pt x="3798" y="434593"/>
                    <a:pt x="0" y="430801"/>
                    <a:pt x="0" y="424733"/>
                  </a:cubicBezTo>
                  <a:lnTo>
                    <a:pt x="0" y="9860"/>
                  </a:lnTo>
                  <a:cubicBezTo>
                    <a:pt x="0" y="3792"/>
                    <a:pt x="3798" y="0"/>
                    <a:pt x="98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9" name="îŝḷîḓé-肘形连接符 53"/>
          <p:cNvCxnSpPr>
            <a:stCxn id="35" idx="2"/>
            <a:endCxn id="55" idx="1"/>
          </p:cNvCxnSpPr>
          <p:nvPr/>
        </p:nvCxnSpPr>
        <p:spPr>
          <a:xfrm rot="10800000" flipV="1">
            <a:off x="3024587" y="1144570"/>
            <a:ext cx="1460577" cy="91"/>
          </a:xfrm>
          <a:prstGeom prst="bentConnector3">
            <a:avLst>
              <a:gd name="adj1" fmla="val 50000"/>
            </a:avLst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îŝḷîḓé-肘形连接符 55"/>
          <p:cNvCxnSpPr>
            <a:stCxn id="30" idx="2"/>
            <a:endCxn id="53" idx="1"/>
          </p:cNvCxnSpPr>
          <p:nvPr/>
        </p:nvCxnSpPr>
        <p:spPr>
          <a:xfrm rot="10800000">
            <a:off x="3024587" y="1421307"/>
            <a:ext cx="2634560" cy="482015"/>
          </a:xfrm>
          <a:prstGeom prst="bentConnector3">
            <a:avLst>
              <a:gd name="adj1" fmla="val 54468"/>
            </a:avLst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îŝḷîḓé-肘形连接符 57"/>
          <p:cNvCxnSpPr>
            <a:stCxn id="16" idx="2"/>
            <a:endCxn id="51" idx="1"/>
          </p:cNvCxnSpPr>
          <p:nvPr/>
        </p:nvCxnSpPr>
        <p:spPr>
          <a:xfrm rot="10800000">
            <a:off x="3024588" y="1697954"/>
            <a:ext cx="3411484" cy="935838"/>
          </a:xfrm>
          <a:prstGeom prst="bentConnector3">
            <a:avLst>
              <a:gd name="adj1" fmla="val 64852"/>
            </a:avLst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îŝḷîḓé-肘形连接符 59"/>
          <p:cNvCxnSpPr>
            <a:stCxn id="20" idx="2"/>
            <a:endCxn id="49" idx="1"/>
          </p:cNvCxnSpPr>
          <p:nvPr/>
        </p:nvCxnSpPr>
        <p:spPr>
          <a:xfrm rot="10800000">
            <a:off x="3024588" y="1979762"/>
            <a:ext cx="2706934" cy="1384500"/>
          </a:xfrm>
          <a:prstGeom prst="bentConnector3">
            <a:avLst>
              <a:gd name="adj1" fmla="val 55680"/>
            </a:avLst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îŝḷîḓé-肘形连接符 61"/>
          <p:cNvCxnSpPr>
            <a:stCxn id="25" idx="2"/>
            <a:endCxn id="47" idx="1"/>
          </p:cNvCxnSpPr>
          <p:nvPr/>
        </p:nvCxnSpPr>
        <p:spPr>
          <a:xfrm rot="10800000">
            <a:off x="3024587" y="2267376"/>
            <a:ext cx="1460577" cy="1827357"/>
          </a:xfrm>
          <a:prstGeom prst="bentConnector3">
            <a:avLst>
              <a:gd name="adj1" fmla="val 17656"/>
            </a:avLst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ïšḻïďê-Straight Connector 2"/>
          <p:cNvCxnSpPr/>
          <p:nvPr/>
        </p:nvCxnSpPr>
        <p:spPr>
          <a:xfrm>
            <a:off x="5274078" y="3401190"/>
            <a:ext cx="324721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ïšḻïďê-Straight Connector 3"/>
          <p:cNvCxnSpPr/>
          <p:nvPr/>
        </p:nvCxnSpPr>
        <p:spPr>
          <a:xfrm>
            <a:off x="622706" y="2308496"/>
            <a:ext cx="789858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ïšḻïďê-Straight Connector 4"/>
          <p:cNvCxnSpPr/>
          <p:nvPr/>
        </p:nvCxnSpPr>
        <p:spPr>
          <a:xfrm>
            <a:off x="622706" y="3401190"/>
            <a:ext cx="324721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909453" y="1383618"/>
            <a:ext cx="3322762" cy="2887503"/>
            <a:chOff x="6888088" y="1697410"/>
            <a:chExt cx="4430349" cy="3850004"/>
          </a:xfrm>
        </p:grpSpPr>
        <p:grpSp>
          <p:nvGrpSpPr>
            <p:cNvPr id="31" name="组合 30"/>
            <p:cNvGrpSpPr/>
            <p:nvPr/>
          </p:nvGrpSpPr>
          <p:grpSpPr>
            <a:xfrm>
              <a:off x="6888088" y="1697410"/>
              <a:ext cx="4430349" cy="3850004"/>
              <a:chOff x="3880826" y="2019300"/>
              <a:chExt cx="4430349" cy="3850004"/>
            </a:xfrm>
          </p:grpSpPr>
          <p:sp>
            <p:nvSpPr>
              <p:cNvPr id="35" name="ïšḻïďê-íṡľíḍè-Freeform 34"/>
              <p:cNvSpPr/>
              <p:nvPr/>
            </p:nvSpPr>
            <p:spPr bwMode="auto">
              <a:xfrm>
                <a:off x="3880826" y="3436223"/>
                <a:ext cx="4428160" cy="2433081"/>
              </a:xfrm>
              <a:custGeom>
                <a:avLst/>
                <a:gdLst>
                  <a:gd name="T0" fmla="*/ 559 w 2022"/>
                  <a:gd name="T1" fmla="*/ 783 h 1111"/>
                  <a:gd name="T2" fmla="*/ 1009 w 2022"/>
                  <a:gd name="T3" fmla="*/ 0 h 1111"/>
                  <a:gd name="T4" fmla="*/ 0 w 2022"/>
                  <a:gd name="T5" fmla="*/ 1111 h 1111"/>
                  <a:gd name="T6" fmla="*/ 2022 w 2022"/>
                  <a:gd name="T7" fmla="*/ 1111 h 1111"/>
                  <a:gd name="T8" fmla="*/ 559 w 2022"/>
                  <a:gd name="T9" fmla="*/ 783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2" h="1111">
                    <a:moveTo>
                      <a:pt x="559" y="783"/>
                    </a:moveTo>
                    <a:lnTo>
                      <a:pt x="1009" y="0"/>
                    </a:lnTo>
                    <a:lnTo>
                      <a:pt x="0" y="1111"/>
                    </a:lnTo>
                    <a:lnTo>
                      <a:pt x="2022" y="1111"/>
                    </a:lnTo>
                    <a:lnTo>
                      <a:pt x="559" y="783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šḻïďê-íṡľíḍè-Freeform 35"/>
              <p:cNvSpPr/>
              <p:nvPr/>
            </p:nvSpPr>
            <p:spPr bwMode="auto">
              <a:xfrm>
                <a:off x="5105029" y="2019300"/>
                <a:ext cx="3206146" cy="3850004"/>
              </a:xfrm>
              <a:custGeom>
                <a:avLst/>
                <a:gdLst>
                  <a:gd name="T0" fmla="*/ 904 w 1464"/>
                  <a:gd name="T1" fmla="*/ 1430 h 1758"/>
                  <a:gd name="T2" fmla="*/ 0 w 1464"/>
                  <a:gd name="T3" fmla="*/ 1430 h 1758"/>
                  <a:gd name="T4" fmla="*/ 1464 w 1464"/>
                  <a:gd name="T5" fmla="*/ 1758 h 1758"/>
                  <a:gd name="T6" fmla="*/ 449 w 1464"/>
                  <a:gd name="T7" fmla="*/ 0 h 1758"/>
                  <a:gd name="T8" fmla="*/ 904 w 1464"/>
                  <a:gd name="T9" fmla="*/ 1430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4" h="1758">
                    <a:moveTo>
                      <a:pt x="904" y="1430"/>
                    </a:moveTo>
                    <a:lnTo>
                      <a:pt x="0" y="1430"/>
                    </a:lnTo>
                    <a:lnTo>
                      <a:pt x="1464" y="1758"/>
                    </a:lnTo>
                    <a:lnTo>
                      <a:pt x="449" y="0"/>
                    </a:lnTo>
                    <a:lnTo>
                      <a:pt x="904" y="1430"/>
                    </a:lnTo>
                    <a:close/>
                  </a:path>
                </a:pathLst>
              </a:cu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ïšḻïďê-íṡľíḍè-Freeform 36"/>
              <p:cNvSpPr/>
              <p:nvPr/>
            </p:nvSpPr>
            <p:spPr bwMode="auto">
              <a:xfrm>
                <a:off x="3880826" y="2019300"/>
                <a:ext cx="3203956" cy="3850004"/>
              </a:xfrm>
              <a:custGeom>
                <a:avLst/>
                <a:gdLst>
                  <a:gd name="T0" fmla="*/ 1009 w 1463"/>
                  <a:gd name="T1" fmla="*/ 647 h 1758"/>
                  <a:gd name="T2" fmla="*/ 1463 w 1463"/>
                  <a:gd name="T3" fmla="*/ 1430 h 1758"/>
                  <a:gd name="T4" fmla="*/ 1008 w 1463"/>
                  <a:gd name="T5" fmla="*/ 0 h 1758"/>
                  <a:gd name="T6" fmla="*/ 0 w 1463"/>
                  <a:gd name="T7" fmla="*/ 1758 h 1758"/>
                  <a:gd name="T8" fmla="*/ 1009 w 1463"/>
                  <a:gd name="T9" fmla="*/ 647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3" h="1758">
                    <a:moveTo>
                      <a:pt x="1009" y="647"/>
                    </a:moveTo>
                    <a:lnTo>
                      <a:pt x="1463" y="1430"/>
                    </a:lnTo>
                    <a:lnTo>
                      <a:pt x="1008" y="0"/>
                    </a:lnTo>
                    <a:lnTo>
                      <a:pt x="0" y="1758"/>
                    </a:lnTo>
                    <a:lnTo>
                      <a:pt x="1009" y="647"/>
                    </a:ln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644968" y="3789040"/>
              <a:ext cx="914400" cy="947451"/>
              <a:chOff x="3251055" y="2542035"/>
              <a:chExt cx="914400" cy="947451"/>
            </a:xfrm>
          </p:grpSpPr>
          <p:sp>
            <p:nvSpPr>
              <p:cNvPr id="33" name="ïšḻïďê-Freeform 14"/>
              <p:cNvSpPr/>
              <p:nvPr/>
            </p:nvSpPr>
            <p:spPr bwMode="auto">
              <a:xfrm>
                <a:off x="3477715" y="2542035"/>
                <a:ext cx="461080" cy="460795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šḻïďê-文本框 6"/>
              <p:cNvSpPr txBox="1"/>
              <p:nvPr/>
            </p:nvSpPr>
            <p:spPr>
              <a:xfrm>
                <a:off x="3251055" y="2967766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/>
                  <a:t>关键词</a:t>
                </a:r>
                <a:endParaRPr lang="zh-CN" altLang="en-US" sz="1600" b="1" dirty="0"/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1889807" y="1397986"/>
            <a:ext cx="5362054" cy="727709"/>
            <a:chOff x="1889807" y="1397986"/>
            <a:chExt cx="5362054" cy="727709"/>
          </a:xfrm>
        </p:grpSpPr>
        <p:grpSp>
          <p:nvGrpSpPr>
            <p:cNvPr id="7" name="组合 6"/>
            <p:cNvGrpSpPr/>
            <p:nvPr/>
          </p:nvGrpSpPr>
          <p:grpSpPr>
            <a:xfrm>
              <a:off x="5191903" y="1397986"/>
              <a:ext cx="2059958" cy="727709"/>
              <a:chOff x="8472264" y="1500708"/>
              <a:chExt cx="2746610" cy="970279"/>
            </a:xfrm>
          </p:grpSpPr>
          <p:sp>
            <p:nvSpPr>
              <p:cNvPr id="28" name="ïšḻïďê-Rectangle 30"/>
              <p:cNvSpPr/>
              <p:nvPr/>
            </p:nvSpPr>
            <p:spPr bwMode="auto">
              <a:xfrm>
                <a:off x="9110811" y="1913588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</p:txBody>
          </p:sp>
          <p:sp>
            <p:nvSpPr>
              <p:cNvPr id="29" name="ïšḻïďê-TextBox 31"/>
              <p:cNvSpPr txBox="1"/>
              <p:nvPr/>
            </p:nvSpPr>
            <p:spPr bwMode="auto">
              <a:xfrm>
                <a:off x="9110811" y="1500708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0" name="ïšḻïďê-Freeform 14"/>
              <p:cNvSpPr/>
              <p:nvPr/>
            </p:nvSpPr>
            <p:spPr bwMode="auto">
              <a:xfrm>
                <a:off x="8472264" y="1593599"/>
                <a:ext cx="461080" cy="460795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889807" y="1397986"/>
              <a:ext cx="2059958" cy="727709"/>
              <a:chOff x="8472264" y="1500708"/>
              <a:chExt cx="2746610" cy="970279"/>
            </a:xfrm>
          </p:grpSpPr>
          <p:sp>
            <p:nvSpPr>
              <p:cNvPr id="19" name="ïšḻïďê-Rectangle 30"/>
              <p:cNvSpPr/>
              <p:nvPr/>
            </p:nvSpPr>
            <p:spPr bwMode="auto">
              <a:xfrm>
                <a:off x="9110811" y="1913588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</p:txBody>
          </p:sp>
          <p:sp>
            <p:nvSpPr>
              <p:cNvPr id="20" name="ïšḻïďê-TextBox 31"/>
              <p:cNvSpPr txBox="1"/>
              <p:nvPr/>
            </p:nvSpPr>
            <p:spPr bwMode="auto">
              <a:xfrm>
                <a:off x="9110811" y="1500708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1" name="ïšḻïďê-Freeform 14"/>
              <p:cNvSpPr/>
              <p:nvPr/>
            </p:nvSpPr>
            <p:spPr bwMode="auto">
              <a:xfrm>
                <a:off x="8472264" y="1623372"/>
                <a:ext cx="461080" cy="401250"/>
              </a:xfrm>
              <a:custGeom>
                <a:avLst/>
                <a:gdLst>
                  <a:gd name="T0" fmla="*/ 5905 w 5905"/>
                  <a:gd name="T1" fmla="*/ 2081 h 5146"/>
                  <a:gd name="T2" fmla="*/ 1743 w 5905"/>
                  <a:gd name="T3" fmla="*/ 2008 h 5146"/>
                  <a:gd name="T4" fmla="*/ 801 w 5905"/>
                  <a:gd name="T5" fmla="*/ 1764 h 5146"/>
                  <a:gd name="T6" fmla="*/ 78 w 5905"/>
                  <a:gd name="T7" fmla="*/ 1738 h 5146"/>
                  <a:gd name="T8" fmla="*/ 22 w 5905"/>
                  <a:gd name="T9" fmla="*/ 1859 h 5146"/>
                  <a:gd name="T10" fmla="*/ 22 w 5905"/>
                  <a:gd name="T11" fmla="*/ 2303 h 5146"/>
                  <a:gd name="T12" fmla="*/ 78 w 5905"/>
                  <a:gd name="T13" fmla="*/ 2424 h 5146"/>
                  <a:gd name="T14" fmla="*/ 801 w 5905"/>
                  <a:gd name="T15" fmla="*/ 2398 h 5146"/>
                  <a:gd name="T16" fmla="*/ 1743 w 5905"/>
                  <a:gd name="T17" fmla="*/ 2154 h 5146"/>
                  <a:gd name="T18" fmla="*/ 1805 w 5905"/>
                  <a:gd name="T19" fmla="*/ 5061 h 5146"/>
                  <a:gd name="T20" fmla="*/ 1877 w 5905"/>
                  <a:gd name="T21" fmla="*/ 5146 h 5146"/>
                  <a:gd name="T22" fmla="*/ 5825 w 5905"/>
                  <a:gd name="T23" fmla="*/ 5120 h 5146"/>
                  <a:gd name="T24" fmla="*/ 5545 w 5905"/>
                  <a:gd name="T25" fmla="*/ 3250 h 5146"/>
                  <a:gd name="T26" fmla="*/ 814 w 5905"/>
                  <a:gd name="T27" fmla="*/ 2008 h 5146"/>
                  <a:gd name="T28" fmla="*/ 236 w 5905"/>
                  <a:gd name="T29" fmla="*/ 1885 h 5146"/>
                  <a:gd name="T30" fmla="*/ 711 w 5905"/>
                  <a:gd name="T31" fmla="*/ 2277 h 5146"/>
                  <a:gd name="T32" fmla="*/ 340 w 5905"/>
                  <a:gd name="T33" fmla="*/ 2154 h 5146"/>
                  <a:gd name="T34" fmla="*/ 711 w 5905"/>
                  <a:gd name="T35" fmla="*/ 2277 h 5146"/>
                  <a:gd name="T36" fmla="*/ 3823 w 5905"/>
                  <a:gd name="T37" fmla="*/ 3609 h 5146"/>
                  <a:gd name="T38" fmla="*/ 3823 w 5905"/>
                  <a:gd name="T39" fmla="*/ 553 h 5146"/>
                  <a:gd name="T40" fmla="*/ 1890 w 5905"/>
                  <a:gd name="T41" fmla="*/ 2008 h 5146"/>
                  <a:gd name="T42" fmla="*/ 5758 w 5905"/>
                  <a:gd name="T43" fmla="*/ 2081 h 5146"/>
                  <a:gd name="T44" fmla="*/ 1890 w 5905"/>
                  <a:gd name="T45" fmla="*/ 2154 h 5146"/>
                  <a:gd name="T46" fmla="*/ 2852 w 5905"/>
                  <a:gd name="T47" fmla="*/ 2154 h 5146"/>
                  <a:gd name="T48" fmla="*/ 4798 w 5905"/>
                  <a:gd name="T49" fmla="*/ 2081 h 5146"/>
                  <a:gd name="T50" fmla="*/ 2852 w 5905"/>
                  <a:gd name="T51" fmla="*/ 2008 h 5146"/>
                  <a:gd name="T52" fmla="*/ 3823 w 5905"/>
                  <a:gd name="T53" fmla="*/ 700 h 5146"/>
                  <a:gd name="T54" fmla="*/ 3823 w 5905"/>
                  <a:gd name="T55" fmla="*/ 3462 h 5146"/>
                  <a:gd name="T56" fmla="*/ 2852 w 5905"/>
                  <a:gd name="T57" fmla="*/ 2154 h 5146"/>
                  <a:gd name="T58" fmla="*/ 3823 w 5905"/>
                  <a:gd name="T59" fmla="*/ 2503 h 5146"/>
                  <a:gd name="T60" fmla="*/ 3823 w 5905"/>
                  <a:gd name="T61" fmla="*/ 1659 h 5146"/>
                  <a:gd name="T62" fmla="*/ 2999 w 5905"/>
                  <a:gd name="T63" fmla="*/ 2008 h 5146"/>
                  <a:gd name="T64" fmla="*/ 4652 w 5905"/>
                  <a:gd name="T65" fmla="*/ 2081 h 5146"/>
                  <a:gd name="T66" fmla="*/ 2999 w 5905"/>
                  <a:gd name="T67" fmla="*/ 2154 h 5146"/>
                  <a:gd name="T68" fmla="*/ 3823 w 5905"/>
                  <a:gd name="T69" fmla="*/ 2008 h 5146"/>
                  <a:gd name="T70" fmla="*/ 3823 w 5905"/>
                  <a:gd name="T71" fmla="*/ 1806 h 5146"/>
                  <a:gd name="T72" fmla="*/ 3823 w 5905"/>
                  <a:gd name="T73" fmla="*/ 2356 h 5146"/>
                  <a:gd name="T74" fmla="*/ 3823 w 5905"/>
                  <a:gd name="T75" fmla="*/ 2154 h 5146"/>
                  <a:gd name="T76" fmla="*/ 3823 w 5905"/>
                  <a:gd name="T77" fmla="*/ 2008 h 5146"/>
                  <a:gd name="T78" fmla="*/ 2224 w 5905"/>
                  <a:gd name="T79" fmla="*/ 3412 h 5146"/>
                  <a:gd name="T80" fmla="*/ 5423 w 5905"/>
                  <a:gd name="T81" fmla="*/ 3412 h 5146"/>
                  <a:gd name="T82" fmla="*/ 1964 w 5905"/>
                  <a:gd name="T83" fmla="*/ 4999 h 5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905" h="5146">
                    <a:moveTo>
                      <a:pt x="5545" y="3250"/>
                    </a:moveTo>
                    <a:cubicBezTo>
                      <a:pt x="5772" y="2916"/>
                      <a:pt x="5905" y="2514"/>
                      <a:pt x="5905" y="2081"/>
                    </a:cubicBezTo>
                    <a:cubicBezTo>
                      <a:pt x="5905" y="933"/>
                      <a:pt x="4971" y="0"/>
                      <a:pt x="3823" y="0"/>
                    </a:cubicBezTo>
                    <a:cubicBezTo>
                      <a:pt x="2700" y="0"/>
                      <a:pt x="1782" y="894"/>
                      <a:pt x="1743" y="2008"/>
                    </a:cubicBezTo>
                    <a:lnTo>
                      <a:pt x="1006" y="2008"/>
                    </a:lnTo>
                    <a:lnTo>
                      <a:pt x="801" y="1764"/>
                    </a:lnTo>
                    <a:cubicBezTo>
                      <a:pt x="787" y="1748"/>
                      <a:pt x="767" y="1738"/>
                      <a:pt x="745" y="1738"/>
                    </a:cubicBezTo>
                    <a:lnTo>
                      <a:pt x="78" y="1738"/>
                    </a:lnTo>
                    <a:cubicBezTo>
                      <a:pt x="50" y="1738"/>
                      <a:pt x="24" y="1755"/>
                      <a:pt x="12" y="1781"/>
                    </a:cubicBezTo>
                    <a:cubicBezTo>
                      <a:pt x="0" y="1806"/>
                      <a:pt x="4" y="1837"/>
                      <a:pt x="22" y="1859"/>
                    </a:cubicBezTo>
                    <a:lnTo>
                      <a:pt x="210" y="2081"/>
                    </a:lnTo>
                    <a:lnTo>
                      <a:pt x="22" y="2303"/>
                    </a:lnTo>
                    <a:cubicBezTo>
                      <a:pt x="4" y="2325"/>
                      <a:pt x="0" y="2355"/>
                      <a:pt x="12" y="2381"/>
                    </a:cubicBezTo>
                    <a:cubicBezTo>
                      <a:pt x="24" y="2407"/>
                      <a:pt x="50" y="2424"/>
                      <a:pt x="78" y="2424"/>
                    </a:cubicBezTo>
                    <a:lnTo>
                      <a:pt x="745" y="2424"/>
                    </a:lnTo>
                    <a:cubicBezTo>
                      <a:pt x="767" y="2424"/>
                      <a:pt x="787" y="2414"/>
                      <a:pt x="801" y="2398"/>
                    </a:cubicBezTo>
                    <a:lnTo>
                      <a:pt x="1006" y="2154"/>
                    </a:lnTo>
                    <a:lnTo>
                      <a:pt x="1743" y="2154"/>
                    </a:lnTo>
                    <a:cubicBezTo>
                      <a:pt x="1758" y="2559"/>
                      <a:pt x="1888" y="2935"/>
                      <a:pt x="2102" y="3250"/>
                    </a:cubicBezTo>
                    <a:lnTo>
                      <a:pt x="1805" y="5061"/>
                    </a:lnTo>
                    <a:cubicBezTo>
                      <a:pt x="1801" y="5082"/>
                      <a:pt x="1807" y="5104"/>
                      <a:pt x="1821" y="5120"/>
                    </a:cubicBezTo>
                    <a:cubicBezTo>
                      <a:pt x="1835" y="5137"/>
                      <a:pt x="1856" y="5146"/>
                      <a:pt x="1877" y="5146"/>
                    </a:cubicBezTo>
                    <a:lnTo>
                      <a:pt x="5769" y="5146"/>
                    </a:lnTo>
                    <a:cubicBezTo>
                      <a:pt x="5791" y="5146"/>
                      <a:pt x="5811" y="5137"/>
                      <a:pt x="5825" y="5120"/>
                    </a:cubicBezTo>
                    <a:cubicBezTo>
                      <a:pt x="5839" y="5104"/>
                      <a:pt x="5845" y="5082"/>
                      <a:pt x="5842" y="5061"/>
                    </a:cubicBezTo>
                    <a:lnTo>
                      <a:pt x="5545" y="3250"/>
                    </a:lnTo>
                    <a:close/>
                    <a:moveTo>
                      <a:pt x="711" y="1885"/>
                    </a:moveTo>
                    <a:lnTo>
                      <a:pt x="814" y="2008"/>
                    </a:lnTo>
                    <a:lnTo>
                      <a:pt x="340" y="2008"/>
                    </a:lnTo>
                    <a:lnTo>
                      <a:pt x="236" y="1885"/>
                    </a:lnTo>
                    <a:lnTo>
                      <a:pt x="711" y="1885"/>
                    </a:lnTo>
                    <a:close/>
                    <a:moveTo>
                      <a:pt x="711" y="2277"/>
                    </a:moveTo>
                    <a:lnTo>
                      <a:pt x="236" y="2277"/>
                    </a:lnTo>
                    <a:lnTo>
                      <a:pt x="340" y="2154"/>
                    </a:lnTo>
                    <a:lnTo>
                      <a:pt x="814" y="2154"/>
                    </a:lnTo>
                    <a:lnTo>
                      <a:pt x="711" y="2277"/>
                    </a:lnTo>
                    <a:close/>
                    <a:moveTo>
                      <a:pt x="2297" y="2154"/>
                    </a:moveTo>
                    <a:cubicBezTo>
                      <a:pt x="2335" y="2963"/>
                      <a:pt x="3005" y="3609"/>
                      <a:pt x="3823" y="3609"/>
                    </a:cubicBezTo>
                    <a:cubicBezTo>
                      <a:pt x="4666" y="3609"/>
                      <a:pt x="5351" y="2924"/>
                      <a:pt x="5351" y="2081"/>
                    </a:cubicBezTo>
                    <a:cubicBezTo>
                      <a:pt x="5351" y="1238"/>
                      <a:pt x="4666" y="553"/>
                      <a:pt x="3823" y="553"/>
                    </a:cubicBezTo>
                    <a:cubicBezTo>
                      <a:pt x="3005" y="553"/>
                      <a:pt x="2335" y="1199"/>
                      <a:pt x="2297" y="2008"/>
                    </a:cubicBezTo>
                    <a:lnTo>
                      <a:pt x="1890" y="2008"/>
                    </a:lnTo>
                    <a:cubicBezTo>
                      <a:pt x="1929" y="975"/>
                      <a:pt x="2781" y="146"/>
                      <a:pt x="3823" y="146"/>
                    </a:cubicBezTo>
                    <a:cubicBezTo>
                      <a:pt x="4890" y="146"/>
                      <a:pt x="5758" y="1014"/>
                      <a:pt x="5758" y="2081"/>
                    </a:cubicBezTo>
                    <a:cubicBezTo>
                      <a:pt x="5758" y="3148"/>
                      <a:pt x="4890" y="4016"/>
                      <a:pt x="3823" y="4016"/>
                    </a:cubicBezTo>
                    <a:cubicBezTo>
                      <a:pt x="2781" y="4016"/>
                      <a:pt x="1929" y="3187"/>
                      <a:pt x="1890" y="2154"/>
                    </a:cubicBezTo>
                    <a:lnTo>
                      <a:pt x="2297" y="2154"/>
                    </a:lnTo>
                    <a:close/>
                    <a:moveTo>
                      <a:pt x="2852" y="2154"/>
                    </a:moveTo>
                    <a:cubicBezTo>
                      <a:pt x="2889" y="2658"/>
                      <a:pt x="3311" y="3056"/>
                      <a:pt x="3823" y="3056"/>
                    </a:cubicBezTo>
                    <a:cubicBezTo>
                      <a:pt x="4361" y="3056"/>
                      <a:pt x="4798" y="2619"/>
                      <a:pt x="4798" y="2081"/>
                    </a:cubicBezTo>
                    <a:cubicBezTo>
                      <a:pt x="4798" y="1543"/>
                      <a:pt x="4361" y="1106"/>
                      <a:pt x="3823" y="1106"/>
                    </a:cubicBezTo>
                    <a:cubicBezTo>
                      <a:pt x="3311" y="1106"/>
                      <a:pt x="2889" y="1504"/>
                      <a:pt x="2852" y="2008"/>
                    </a:cubicBezTo>
                    <a:lnTo>
                      <a:pt x="2444" y="2008"/>
                    </a:lnTo>
                    <a:cubicBezTo>
                      <a:pt x="2482" y="1280"/>
                      <a:pt x="3086" y="700"/>
                      <a:pt x="3823" y="700"/>
                    </a:cubicBezTo>
                    <a:cubicBezTo>
                      <a:pt x="4585" y="700"/>
                      <a:pt x="5205" y="1319"/>
                      <a:pt x="5205" y="2081"/>
                    </a:cubicBezTo>
                    <a:cubicBezTo>
                      <a:pt x="5205" y="2843"/>
                      <a:pt x="4585" y="3462"/>
                      <a:pt x="3823" y="3462"/>
                    </a:cubicBezTo>
                    <a:cubicBezTo>
                      <a:pt x="3086" y="3462"/>
                      <a:pt x="2482" y="2882"/>
                      <a:pt x="2444" y="2154"/>
                    </a:cubicBezTo>
                    <a:lnTo>
                      <a:pt x="2852" y="2154"/>
                    </a:lnTo>
                    <a:close/>
                    <a:moveTo>
                      <a:pt x="3408" y="2154"/>
                    </a:moveTo>
                    <a:cubicBezTo>
                      <a:pt x="3443" y="2352"/>
                      <a:pt x="3616" y="2503"/>
                      <a:pt x="3823" y="2503"/>
                    </a:cubicBezTo>
                    <a:cubicBezTo>
                      <a:pt x="4056" y="2503"/>
                      <a:pt x="4245" y="2313"/>
                      <a:pt x="4245" y="2081"/>
                    </a:cubicBezTo>
                    <a:cubicBezTo>
                      <a:pt x="4245" y="1849"/>
                      <a:pt x="4056" y="1659"/>
                      <a:pt x="3823" y="1659"/>
                    </a:cubicBezTo>
                    <a:cubicBezTo>
                      <a:pt x="3616" y="1659"/>
                      <a:pt x="3443" y="1810"/>
                      <a:pt x="3408" y="2008"/>
                    </a:cubicBezTo>
                    <a:lnTo>
                      <a:pt x="2999" y="2008"/>
                    </a:lnTo>
                    <a:cubicBezTo>
                      <a:pt x="3036" y="1585"/>
                      <a:pt x="3391" y="1253"/>
                      <a:pt x="3823" y="1253"/>
                    </a:cubicBezTo>
                    <a:cubicBezTo>
                      <a:pt x="4280" y="1253"/>
                      <a:pt x="4652" y="1624"/>
                      <a:pt x="4652" y="2081"/>
                    </a:cubicBezTo>
                    <a:cubicBezTo>
                      <a:pt x="4652" y="2538"/>
                      <a:pt x="4280" y="2909"/>
                      <a:pt x="3823" y="2909"/>
                    </a:cubicBezTo>
                    <a:cubicBezTo>
                      <a:pt x="3391" y="2909"/>
                      <a:pt x="3036" y="2577"/>
                      <a:pt x="2999" y="2154"/>
                    </a:cubicBezTo>
                    <a:lnTo>
                      <a:pt x="3408" y="2154"/>
                    </a:lnTo>
                    <a:close/>
                    <a:moveTo>
                      <a:pt x="3823" y="2008"/>
                    </a:moveTo>
                    <a:lnTo>
                      <a:pt x="3559" y="2008"/>
                    </a:lnTo>
                    <a:cubicBezTo>
                      <a:pt x="3591" y="1892"/>
                      <a:pt x="3697" y="1806"/>
                      <a:pt x="3823" y="1806"/>
                    </a:cubicBezTo>
                    <a:cubicBezTo>
                      <a:pt x="3975" y="1806"/>
                      <a:pt x="4098" y="1929"/>
                      <a:pt x="4098" y="2081"/>
                    </a:cubicBezTo>
                    <a:cubicBezTo>
                      <a:pt x="4098" y="2233"/>
                      <a:pt x="3975" y="2356"/>
                      <a:pt x="3823" y="2356"/>
                    </a:cubicBezTo>
                    <a:cubicBezTo>
                      <a:pt x="3697" y="2356"/>
                      <a:pt x="3591" y="2270"/>
                      <a:pt x="3559" y="2154"/>
                    </a:cubicBezTo>
                    <a:lnTo>
                      <a:pt x="3823" y="2154"/>
                    </a:lnTo>
                    <a:cubicBezTo>
                      <a:pt x="3864" y="2154"/>
                      <a:pt x="3897" y="2122"/>
                      <a:pt x="3897" y="2081"/>
                    </a:cubicBezTo>
                    <a:cubicBezTo>
                      <a:pt x="3897" y="2040"/>
                      <a:pt x="3864" y="2008"/>
                      <a:pt x="3823" y="2008"/>
                    </a:cubicBezTo>
                    <a:close/>
                    <a:moveTo>
                      <a:pt x="1964" y="4999"/>
                    </a:moveTo>
                    <a:lnTo>
                      <a:pt x="2224" y="3412"/>
                    </a:lnTo>
                    <a:cubicBezTo>
                      <a:pt x="2606" y="3870"/>
                      <a:pt x="3181" y="4162"/>
                      <a:pt x="3823" y="4162"/>
                    </a:cubicBezTo>
                    <a:cubicBezTo>
                      <a:pt x="4465" y="4162"/>
                      <a:pt x="5040" y="3870"/>
                      <a:pt x="5423" y="3412"/>
                    </a:cubicBezTo>
                    <a:lnTo>
                      <a:pt x="5683" y="4999"/>
                    </a:lnTo>
                    <a:lnTo>
                      <a:pt x="1964" y="499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1234834" y="2491296"/>
            <a:ext cx="6681287" cy="727709"/>
            <a:chOff x="1234834" y="2491296"/>
            <a:chExt cx="6681287" cy="727709"/>
          </a:xfrm>
        </p:grpSpPr>
        <p:grpSp>
          <p:nvGrpSpPr>
            <p:cNvPr id="8" name="组合 7"/>
            <p:cNvGrpSpPr/>
            <p:nvPr/>
          </p:nvGrpSpPr>
          <p:grpSpPr>
            <a:xfrm>
              <a:off x="5856163" y="2491296"/>
              <a:ext cx="2059958" cy="727709"/>
              <a:chOff x="8472264" y="1500708"/>
              <a:chExt cx="2746610" cy="970279"/>
            </a:xfrm>
          </p:grpSpPr>
          <p:sp>
            <p:nvSpPr>
              <p:cNvPr id="25" name="ïšḻïďê-Rectangle 30"/>
              <p:cNvSpPr/>
              <p:nvPr/>
            </p:nvSpPr>
            <p:spPr bwMode="auto">
              <a:xfrm>
                <a:off x="9110811" y="1913588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</p:txBody>
          </p:sp>
          <p:sp>
            <p:nvSpPr>
              <p:cNvPr id="26" name="ïšḻïďê-TextBox 31"/>
              <p:cNvSpPr txBox="1"/>
              <p:nvPr/>
            </p:nvSpPr>
            <p:spPr bwMode="auto">
              <a:xfrm>
                <a:off x="9110811" y="1500708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7" name="ïšḻïďê-Freeform 14"/>
              <p:cNvSpPr/>
              <p:nvPr/>
            </p:nvSpPr>
            <p:spPr bwMode="auto">
              <a:xfrm>
                <a:off x="8472264" y="1593760"/>
                <a:ext cx="461080" cy="46047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234834" y="2491296"/>
              <a:ext cx="2059958" cy="727709"/>
              <a:chOff x="8472264" y="1500708"/>
              <a:chExt cx="2746610" cy="970279"/>
            </a:xfrm>
          </p:grpSpPr>
          <p:sp>
            <p:nvSpPr>
              <p:cNvPr id="16" name="ïšḻïďê-Rectangle 30"/>
              <p:cNvSpPr/>
              <p:nvPr/>
            </p:nvSpPr>
            <p:spPr bwMode="auto">
              <a:xfrm>
                <a:off x="9110811" y="1913588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</p:txBody>
          </p:sp>
          <p:sp>
            <p:nvSpPr>
              <p:cNvPr id="17" name="ïšḻïďê-TextBox 31"/>
              <p:cNvSpPr txBox="1"/>
              <p:nvPr/>
            </p:nvSpPr>
            <p:spPr bwMode="auto">
              <a:xfrm>
                <a:off x="9110811" y="1500708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8" name="ïšḻïďê-Freeform 14"/>
              <p:cNvSpPr/>
              <p:nvPr/>
            </p:nvSpPr>
            <p:spPr bwMode="auto">
              <a:xfrm>
                <a:off x="8472264" y="1648855"/>
                <a:ext cx="461080" cy="350284"/>
              </a:xfrm>
              <a:custGeom>
                <a:avLst/>
                <a:gdLst>
                  <a:gd name="connsiteX0" fmla="*/ 332561 w 606914"/>
                  <a:gd name="connsiteY0" fmla="*/ 314722 h 461075"/>
                  <a:gd name="connsiteX1" fmla="*/ 522673 w 606914"/>
                  <a:gd name="connsiteY1" fmla="*/ 314722 h 461075"/>
                  <a:gd name="connsiteX2" fmla="*/ 539614 w 606914"/>
                  <a:gd name="connsiteY2" fmla="*/ 331552 h 461075"/>
                  <a:gd name="connsiteX3" fmla="*/ 522763 w 606914"/>
                  <a:gd name="connsiteY3" fmla="*/ 348382 h 461075"/>
                  <a:gd name="connsiteX4" fmla="*/ 332561 w 606914"/>
                  <a:gd name="connsiteY4" fmla="*/ 348382 h 461075"/>
                  <a:gd name="connsiteX5" fmla="*/ 315710 w 606914"/>
                  <a:gd name="connsiteY5" fmla="*/ 331552 h 461075"/>
                  <a:gd name="connsiteX6" fmla="*/ 332561 w 606914"/>
                  <a:gd name="connsiteY6" fmla="*/ 314722 h 461075"/>
                  <a:gd name="connsiteX7" fmla="*/ 176382 w 606914"/>
                  <a:gd name="connsiteY7" fmla="*/ 289604 h 461075"/>
                  <a:gd name="connsiteX8" fmla="*/ 103153 w 606914"/>
                  <a:gd name="connsiteY8" fmla="*/ 347707 h 461075"/>
                  <a:gd name="connsiteX9" fmla="*/ 249611 w 606914"/>
                  <a:gd name="connsiteY9" fmla="*/ 347707 h 461075"/>
                  <a:gd name="connsiteX10" fmla="*/ 176382 w 606914"/>
                  <a:gd name="connsiteY10" fmla="*/ 289604 h 461075"/>
                  <a:gd name="connsiteX11" fmla="*/ 176293 w 606914"/>
                  <a:gd name="connsiteY11" fmla="*/ 255941 h 461075"/>
                  <a:gd name="connsiteX12" fmla="*/ 284926 w 606914"/>
                  <a:gd name="connsiteY12" fmla="*/ 362031 h 461075"/>
                  <a:gd name="connsiteX13" fmla="*/ 268255 w 606914"/>
                  <a:gd name="connsiteY13" fmla="*/ 381548 h 461075"/>
                  <a:gd name="connsiteX14" fmla="*/ 268165 w 606914"/>
                  <a:gd name="connsiteY14" fmla="*/ 381548 h 461075"/>
                  <a:gd name="connsiteX15" fmla="*/ 84241 w 606914"/>
                  <a:gd name="connsiteY15" fmla="*/ 381548 h 461075"/>
                  <a:gd name="connsiteX16" fmla="*/ 67390 w 606914"/>
                  <a:gd name="connsiteY16" fmla="*/ 364717 h 461075"/>
                  <a:gd name="connsiteX17" fmla="*/ 176293 w 606914"/>
                  <a:gd name="connsiteY17" fmla="*/ 255941 h 461075"/>
                  <a:gd name="connsiteX18" fmla="*/ 332561 w 606914"/>
                  <a:gd name="connsiteY18" fmla="*/ 230538 h 461075"/>
                  <a:gd name="connsiteX19" fmla="*/ 522673 w 606914"/>
                  <a:gd name="connsiteY19" fmla="*/ 230538 h 461075"/>
                  <a:gd name="connsiteX20" fmla="*/ 539614 w 606914"/>
                  <a:gd name="connsiteY20" fmla="*/ 247368 h 461075"/>
                  <a:gd name="connsiteX21" fmla="*/ 522763 w 606914"/>
                  <a:gd name="connsiteY21" fmla="*/ 264198 h 461075"/>
                  <a:gd name="connsiteX22" fmla="*/ 332561 w 606914"/>
                  <a:gd name="connsiteY22" fmla="*/ 264198 h 461075"/>
                  <a:gd name="connsiteX23" fmla="*/ 315710 w 606914"/>
                  <a:gd name="connsiteY23" fmla="*/ 247368 h 461075"/>
                  <a:gd name="connsiteX24" fmla="*/ 332561 w 606914"/>
                  <a:gd name="connsiteY24" fmla="*/ 230538 h 461075"/>
                  <a:gd name="connsiteX25" fmla="*/ 176282 w 606914"/>
                  <a:gd name="connsiteY25" fmla="*/ 147025 h 461075"/>
                  <a:gd name="connsiteX26" fmla="*/ 150914 w 606914"/>
                  <a:gd name="connsiteY26" fmla="*/ 172270 h 461075"/>
                  <a:gd name="connsiteX27" fmla="*/ 176282 w 606914"/>
                  <a:gd name="connsiteY27" fmla="*/ 197604 h 461075"/>
                  <a:gd name="connsiteX28" fmla="*/ 201560 w 606914"/>
                  <a:gd name="connsiteY28" fmla="*/ 172270 h 461075"/>
                  <a:gd name="connsiteX29" fmla="*/ 176282 w 606914"/>
                  <a:gd name="connsiteY29" fmla="*/ 147025 h 461075"/>
                  <a:gd name="connsiteX30" fmla="*/ 332561 w 606914"/>
                  <a:gd name="connsiteY30" fmla="*/ 146353 h 461075"/>
                  <a:gd name="connsiteX31" fmla="*/ 522673 w 606914"/>
                  <a:gd name="connsiteY31" fmla="*/ 146353 h 461075"/>
                  <a:gd name="connsiteX32" fmla="*/ 539614 w 606914"/>
                  <a:gd name="connsiteY32" fmla="*/ 163183 h 461075"/>
                  <a:gd name="connsiteX33" fmla="*/ 522763 w 606914"/>
                  <a:gd name="connsiteY33" fmla="*/ 180013 h 461075"/>
                  <a:gd name="connsiteX34" fmla="*/ 332561 w 606914"/>
                  <a:gd name="connsiteY34" fmla="*/ 180013 h 461075"/>
                  <a:gd name="connsiteX35" fmla="*/ 315710 w 606914"/>
                  <a:gd name="connsiteY35" fmla="*/ 163183 h 461075"/>
                  <a:gd name="connsiteX36" fmla="*/ 332561 w 606914"/>
                  <a:gd name="connsiteY36" fmla="*/ 146353 h 461075"/>
                  <a:gd name="connsiteX37" fmla="*/ 176282 w 606914"/>
                  <a:gd name="connsiteY37" fmla="*/ 113187 h 461075"/>
                  <a:gd name="connsiteX38" fmla="*/ 235265 w 606914"/>
                  <a:gd name="connsiteY38" fmla="*/ 172180 h 461075"/>
                  <a:gd name="connsiteX39" fmla="*/ 176282 w 606914"/>
                  <a:gd name="connsiteY39" fmla="*/ 231173 h 461075"/>
                  <a:gd name="connsiteX40" fmla="*/ 117209 w 606914"/>
                  <a:gd name="connsiteY40" fmla="*/ 172180 h 461075"/>
                  <a:gd name="connsiteX41" fmla="*/ 176282 w 606914"/>
                  <a:gd name="connsiteY41" fmla="*/ 113187 h 461075"/>
                  <a:gd name="connsiteX42" fmla="*/ 50546 w 606914"/>
                  <a:gd name="connsiteY42" fmla="*/ 67300 h 461075"/>
                  <a:gd name="connsiteX43" fmla="*/ 33698 w 606914"/>
                  <a:gd name="connsiteY43" fmla="*/ 84125 h 461075"/>
                  <a:gd name="connsiteX44" fmla="*/ 33698 w 606914"/>
                  <a:gd name="connsiteY44" fmla="*/ 410600 h 461075"/>
                  <a:gd name="connsiteX45" fmla="*/ 50546 w 606914"/>
                  <a:gd name="connsiteY45" fmla="*/ 427425 h 461075"/>
                  <a:gd name="connsiteX46" fmla="*/ 556458 w 606914"/>
                  <a:gd name="connsiteY46" fmla="*/ 427425 h 461075"/>
                  <a:gd name="connsiteX47" fmla="*/ 573306 w 606914"/>
                  <a:gd name="connsiteY47" fmla="*/ 410600 h 461075"/>
                  <a:gd name="connsiteX48" fmla="*/ 573217 w 606914"/>
                  <a:gd name="connsiteY48" fmla="*/ 410600 h 461075"/>
                  <a:gd name="connsiteX49" fmla="*/ 573217 w 606914"/>
                  <a:gd name="connsiteY49" fmla="*/ 84125 h 461075"/>
                  <a:gd name="connsiteX50" fmla="*/ 556368 w 606914"/>
                  <a:gd name="connsiteY50" fmla="*/ 67300 h 461075"/>
                  <a:gd name="connsiteX51" fmla="*/ 387791 w 606914"/>
                  <a:gd name="connsiteY51" fmla="*/ 67300 h 461075"/>
                  <a:gd name="connsiteX52" fmla="*/ 387791 w 606914"/>
                  <a:gd name="connsiteY52" fmla="*/ 84125 h 461075"/>
                  <a:gd name="connsiteX53" fmla="*/ 370942 w 606914"/>
                  <a:gd name="connsiteY53" fmla="*/ 100950 h 461075"/>
                  <a:gd name="connsiteX54" fmla="*/ 235972 w 606914"/>
                  <a:gd name="connsiteY54" fmla="*/ 100950 h 461075"/>
                  <a:gd name="connsiteX55" fmla="*/ 219124 w 606914"/>
                  <a:gd name="connsiteY55" fmla="*/ 84125 h 461075"/>
                  <a:gd name="connsiteX56" fmla="*/ 219124 w 606914"/>
                  <a:gd name="connsiteY56" fmla="*/ 67300 h 461075"/>
                  <a:gd name="connsiteX57" fmla="*/ 253000 w 606914"/>
                  <a:gd name="connsiteY57" fmla="*/ 33650 h 461075"/>
                  <a:gd name="connsiteX58" fmla="*/ 253000 w 606914"/>
                  <a:gd name="connsiteY58" fmla="*/ 67300 h 461075"/>
                  <a:gd name="connsiteX59" fmla="*/ 354183 w 606914"/>
                  <a:gd name="connsiteY59" fmla="*/ 67300 h 461075"/>
                  <a:gd name="connsiteX60" fmla="*/ 354183 w 606914"/>
                  <a:gd name="connsiteY60" fmla="*/ 33650 h 461075"/>
                  <a:gd name="connsiteX61" fmla="*/ 236152 w 606914"/>
                  <a:gd name="connsiteY61" fmla="*/ 0 h 461075"/>
                  <a:gd name="connsiteX62" fmla="*/ 371032 w 606914"/>
                  <a:gd name="connsiteY62" fmla="*/ 0 h 461075"/>
                  <a:gd name="connsiteX63" fmla="*/ 387880 w 606914"/>
                  <a:gd name="connsiteY63" fmla="*/ 16825 h 461075"/>
                  <a:gd name="connsiteX64" fmla="*/ 387880 w 606914"/>
                  <a:gd name="connsiteY64" fmla="*/ 33650 h 461075"/>
                  <a:gd name="connsiteX65" fmla="*/ 556458 w 606914"/>
                  <a:gd name="connsiteY65" fmla="*/ 33650 h 461075"/>
                  <a:gd name="connsiteX66" fmla="*/ 606914 w 606914"/>
                  <a:gd name="connsiteY66" fmla="*/ 84125 h 461075"/>
                  <a:gd name="connsiteX67" fmla="*/ 606914 w 606914"/>
                  <a:gd name="connsiteY67" fmla="*/ 410600 h 461075"/>
                  <a:gd name="connsiteX68" fmla="*/ 556368 w 606914"/>
                  <a:gd name="connsiteY68" fmla="*/ 461075 h 461075"/>
                  <a:gd name="connsiteX69" fmla="*/ 50546 w 606914"/>
                  <a:gd name="connsiteY69" fmla="*/ 461075 h 461075"/>
                  <a:gd name="connsiteX70" fmla="*/ 0 w 606914"/>
                  <a:gd name="connsiteY70" fmla="*/ 410600 h 461075"/>
                  <a:gd name="connsiteX71" fmla="*/ 0 w 606914"/>
                  <a:gd name="connsiteY71" fmla="*/ 84125 h 461075"/>
                  <a:gd name="connsiteX72" fmla="*/ 50546 w 606914"/>
                  <a:gd name="connsiteY72" fmla="*/ 33650 h 461075"/>
                  <a:gd name="connsiteX73" fmla="*/ 219303 w 606914"/>
                  <a:gd name="connsiteY73" fmla="*/ 33650 h 461075"/>
                  <a:gd name="connsiteX74" fmla="*/ 219303 w 606914"/>
                  <a:gd name="connsiteY74" fmla="*/ 16825 h 461075"/>
                  <a:gd name="connsiteX75" fmla="*/ 236152 w 606914"/>
                  <a:gd name="connsiteY75" fmla="*/ 0 h 461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606914" h="461075">
                    <a:moveTo>
                      <a:pt x="332561" y="314722"/>
                    </a:moveTo>
                    <a:lnTo>
                      <a:pt x="522673" y="314722"/>
                    </a:lnTo>
                    <a:cubicBezTo>
                      <a:pt x="531995" y="314722"/>
                      <a:pt x="539614" y="322242"/>
                      <a:pt x="539614" y="331552"/>
                    </a:cubicBezTo>
                    <a:cubicBezTo>
                      <a:pt x="539614" y="340862"/>
                      <a:pt x="532085" y="348382"/>
                      <a:pt x="522763" y="348382"/>
                    </a:cubicBezTo>
                    <a:lnTo>
                      <a:pt x="332561" y="348382"/>
                    </a:lnTo>
                    <a:cubicBezTo>
                      <a:pt x="323239" y="348382"/>
                      <a:pt x="315710" y="340862"/>
                      <a:pt x="315710" y="331552"/>
                    </a:cubicBezTo>
                    <a:cubicBezTo>
                      <a:pt x="315710" y="322242"/>
                      <a:pt x="323239" y="314722"/>
                      <a:pt x="332561" y="314722"/>
                    </a:cubicBezTo>
                    <a:close/>
                    <a:moveTo>
                      <a:pt x="176382" y="289604"/>
                    </a:moveTo>
                    <a:cubicBezTo>
                      <a:pt x="140798" y="289604"/>
                      <a:pt x="110772" y="314403"/>
                      <a:pt x="103153" y="347707"/>
                    </a:cubicBezTo>
                    <a:lnTo>
                      <a:pt x="249611" y="347707"/>
                    </a:lnTo>
                    <a:cubicBezTo>
                      <a:pt x="241903" y="314582"/>
                      <a:pt x="211966" y="289604"/>
                      <a:pt x="176382" y="289604"/>
                    </a:cubicBezTo>
                    <a:close/>
                    <a:moveTo>
                      <a:pt x="176293" y="255941"/>
                    </a:moveTo>
                    <a:cubicBezTo>
                      <a:pt x="235450" y="255941"/>
                      <a:pt x="283672" y="303212"/>
                      <a:pt x="284926" y="362031"/>
                    </a:cubicBezTo>
                    <a:cubicBezTo>
                      <a:pt x="285106" y="362927"/>
                      <a:pt x="286002" y="381548"/>
                      <a:pt x="268255" y="381548"/>
                    </a:cubicBezTo>
                    <a:lnTo>
                      <a:pt x="268165" y="381548"/>
                    </a:lnTo>
                    <a:lnTo>
                      <a:pt x="84241" y="381548"/>
                    </a:lnTo>
                    <a:cubicBezTo>
                      <a:pt x="74919" y="381548"/>
                      <a:pt x="67390" y="374028"/>
                      <a:pt x="67390" y="364717"/>
                    </a:cubicBezTo>
                    <a:cubicBezTo>
                      <a:pt x="67390" y="304734"/>
                      <a:pt x="116239" y="255941"/>
                      <a:pt x="176293" y="255941"/>
                    </a:cubicBezTo>
                    <a:close/>
                    <a:moveTo>
                      <a:pt x="332561" y="230538"/>
                    </a:moveTo>
                    <a:lnTo>
                      <a:pt x="522673" y="230538"/>
                    </a:lnTo>
                    <a:cubicBezTo>
                      <a:pt x="531995" y="230538"/>
                      <a:pt x="539614" y="238058"/>
                      <a:pt x="539614" y="247368"/>
                    </a:cubicBezTo>
                    <a:cubicBezTo>
                      <a:pt x="539614" y="256678"/>
                      <a:pt x="532085" y="264198"/>
                      <a:pt x="522763" y="264198"/>
                    </a:cubicBezTo>
                    <a:lnTo>
                      <a:pt x="332561" y="264198"/>
                    </a:lnTo>
                    <a:cubicBezTo>
                      <a:pt x="323239" y="264198"/>
                      <a:pt x="315710" y="256678"/>
                      <a:pt x="315710" y="247368"/>
                    </a:cubicBezTo>
                    <a:cubicBezTo>
                      <a:pt x="315710" y="238058"/>
                      <a:pt x="323239" y="230538"/>
                      <a:pt x="332561" y="230538"/>
                    </a:cubicBezTo>
                    <a:close/>
                    <a:moveTo>
                      <a:pt x="176282" y="147025"/>
                    </a:moveTo>
                    <a:cubicBezTo>
                      <a:pt x="162388" y="147025"/>
                      <a:pt x="151003" y="158305"/>
                      <a:pt x="150914" y="172270"/>
                    </a:cubicBezTo>
                    <a:cubicBezTo>
                      <a:pt x="150914" y="186235"/>
                      <a:pt x="162298" y="197604"/>
                      <a:pt x="176282" y="197604"/>
                    </a:cubicBezTo>
                    <a:cubicBezTo>
                      <a:pt x="190266" y="197604"/>
                      <a:pt x="201560" y="186235"/>
                      <a:pt x="201560" y="172270"/>
                    </a:cubicBezTo>
                    <a:cubicBezTo>
                      <a:pt x="201560" y="158305"/>
                      <a:pt x="190266" y="147025"/>
                      <a:pt x="176282" y="147025"/>
                    </a:cubicBezTo>
                    <a:close/>
                    <a:moveTo>
                      <a:pt x="332561" y="146353"/>
                    </a:moveTo>
                    <a:lnTo>
                      <a:pt x="522673" y="146353"/>
                    </a:lnTo>
                    <a:cubicBezTo>
                      <a:pt x="531995" y="146353"/>
                      <a:pt x="539614" y="153963"/>
                      <a:pt x="539614" y="163183"/>
                    </a:cubicBezTo>
                    <a:cubicBezTo>
                      <a:pt x="539614" y="172493"/>
                      <a:pt x="532085" y="180013"/>
                      <a:pt x="522763" y="180013"/>
                    </a:cubicBezTo>
                    <a:lnTo>
                      <a:pt x="332561" y="180013"/>
                    </a:lnTo>
                    <a:cubicBezTo>
                      <a:pt x="323239" y="180013"/>
                      <a:pt x="315710" y="172493"/>
                      <a:pt x="315710" y="163183"/>
                    </a:cubicBezTo>
                    <a:cubicBezTo>
                      <a:pt x="315710" y="153873"/>
                      <a:pt x="323239" y="146353"/>
                      <a:pt x="332561" y="146353"/>
                    </a:cubicBezTo>
                    <a:close/>
                    <a:moveTo>
                      <a:pt x="176282" y="113187"/>
                    </a:moveTo>
                    <a:cubicBezTo>
                      <a:pt x="208732" y="113187"/>
                      <a:pt x="235265" y="139685"/>
                      <a:pt x="235265" y="172180"/>
                    </a:cubicBezTo>
                    <a:cubicBezTo>
                      <a:pt x="235265" y="204676"/>
                      <a:pt x="208732" y="231173"/>
                      <a:pt x="176282" y="231173"/>
                    </a:cubicBezTo>
                    <a:cubicBezTo>
                      <a:pt x="143742" y="231173"/>
                      <a:pt x="117209" y="204765"/>
                      <a:pt x="117209" y="172180"/>
                    </a:cubicBezTo>
                    <a:cubicBezTo>
                      <a:pt x="117209" y="139685"/>
                      <a:pt x="143742" y="113187"/>
                      <a:pt x="176282" y="113187"/>
                    </a:cubicBezTo>
                    <a:close/>
                    <a:moveTo>
                      <a:pt x="50546" y="67300"/>
                    </a:moveTo>
                    <a:cubicBezTo>
                      <a:pt x="41226" y="67300"/>
                      <a:pt x="33698" y="74818"/>
                      <a:pt x="33698" y="84125"/>
                    </a:cubicBezTo>
                    <a:lnTo>
                      <a:pt x="33698" y="410600"/>
                    </a:lnTo>
                    <a:cubicBezTo>
                      <a:pt x="33698" y="419908"/>
                      <a:pt x="41226" y="427425"/>
                      <a:pt x="50546" y="427425"/>
                    </a:cubicBezTo>
                    <a:lnTo>
                      <a:pt x="556458" y="427425"/>
                    </a:lnTo>
                    <a:cubicBezTo>
                      <a:pt x="565778" y="427425"/>
                      <a:pt x="573306" y="419908"/>
                      <a:pt x="573306" y="410600"/>
                    </a:cubicBezTo>
                    <a:lnTo>
                      <a:pt x="573217" y="410600"/>
                    </a:lnTo>
                    <a:lnTo>
                      <a:pt x="573217" y="84125"/>
                    </a:lnTo>
                    <a:cubicBezTo>
                      <a:pt x="573217" y="74818"/>
                      <a:pt x="565689" y="67300"/>
                      <a:pt x="556368" y="67300"/>
                    </a:cubicBezTo>
                    <a:lnTo>
                      <a:pt x="387791" y="67300"/>
                    </a:lnTo>
                    <a:lnTo>
                      <a:pt x="387791" y="84125"/>
                    </a:lnTo>
                    <a:cubicBezTo>
                      <a:pt x="387791" y="93432"/>
                      <a:pt x="380262" y="100950"/>
                      <a:pt x="370942" y="100950"/>
                    </a:cubicBezTo>
                    <a:lnTo>
                      <a:pt x="235972" y="100950"/>
                    </a:lnTo>
                    <a:cubicBezTo>
                      <a:pt x="226652" y="100950"/>
                      <a:pt x="219124" y="93432"/>
                      <a:pt x="219124" y="84125"/>
                    </a:cubicBezTo>
                    <a:lnTo>
                      <a:pt x="219124" y="67300"/>
                    </a:lnTo>
                    <a:close/>
                    <a:moveTo>
                      <a:pt x="253000" y="33650"/>
                    </a:moveTo>
                    <a:lnTo>
                      <a:pt x="253000" y="67300"/>
                    </a:lnTo>
                    <a:lnTo>
                      <a:pt x="354183" y="67300"/>
                    </a:lnTo>
                    <a:lnTo>
                      <a:pt x="354183" y="33650"/>
                    </a:lnTo>
                    <a:close/>
                    <a:moveTo>
                      <a:pt x="236152" y="0"/>
                    </a:moveTo>
                    <a:lnTo>
                      <a:pt x="371032" y="0"/>
                    </a:lnTo>
                    <a:cubicBezTo>
                      <a:pt x="380352" y="0"/>
                      <a:pt x="387880" y="7518"/>
                      <a:pt x="387880" y="16825"/>
                    </a:cubicBezTo>
                    <a:lnTo>
                      <a:pt x="387880" y="33650"/>
                    </a:lnTo>
                    <a:lnTo>
                      <a:pt x="556458" y="33650"/>
                    </a:lnTo>
                    <a:cubicBezTo>
                      <a:pt x="584330" y="33650"/>
                      <a:pt x="607004" y="56292"/>
                      <a:pt x="606914" y="84125"/>
                    </a:cubicBezTo>
                    <a:lnTo>
                      <a:pt x="606914" y="410600"/>
                    </a:lnTo>
                    <a:cubicBezTo>
                      <a:pt x="606914" y="438433"/>
                      <a:pt x="584240" y="461075"/>
                      <a:pt x="556368" y="461075"/>
                    </a:cubicBezTo>
                    <a:lnTo>
                      <a:pt x="50546" y="461075"/>
                    </a:lnTo>
                    <a:cubicBezTo>
                      <a:pt x="22674" y="461075"/>
                      <a:pt x="0" y="438433"/>
                      <a:pt x="0" y="410600"/>
                    </a:cubicBezTo>
                    <a:lnTo>
                      <a:pt x="0" y="84125"/>
                    </a:lnTo>
                    <a:cubicBezTo>
                      <a:pt x="0" y="56292"/>
                      <a:pt x="22674" y="33650"/>
                      <a:pt x="50546" y="33650"/>
                    </a:cubicBezTo>
                    <a:lnTo>
                      <a:pt x="219303" y="33650"/>
                    </a:lnTo>
                    <a:lnTo>
                      <a:pt x="219303" y="16825"/>
                    </a:lnTo>
                    <a:cubicBezTo>
                      <a:pt x="219303" y="7518"/>
                      <a:pt x="226831" y="0"/>
                      <a:pt x="236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22706" y="3583375"/>
            <a:ext cx="7898588" cy="728940"/>
            <a:chOff x="622706" y="3583375"/>
            <a:chExt cx="7898588" cy="728940"/>
          </a:xfrm>
        </p:grpSpPr>
        <p:grpSp>
          <p:nvGrpSpPr>
            <p:cNvPr id="9" name="组合 8"/>
            <p:cNvGrpSpPr/>
            <p:nvPr/>
          </p:nvGrpSpPr>
          <p:grpSpPr>
            <a:xfrm>
              <a:off x="6461336" y="3584606"/>
              <a:ext cx="2059958" cy="727709"/>
              <a:chOff x="8472264" y="1500708"/>
              <a:chExt cx="2746610" cy="970279"/>
            </a:xfrm>
          </p:grpSpPr>
          <p:sp>
            <p:nvSpPr>
              <p:cNvPr id="22" name="ïšḻïďê-Rectangle 30"/>
              <p:cNvSpPr/>
              <p:nvPr/>
            </p:nvSpPr>
            <p:spPr bwMode="auto">
              <a:xfrm>
                <a:off x="9110811" y="1913588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</p:txBody>
          </p:sp>
          <p:sp>
            <p:nvSpPr>
              <p:cNvPr id="23" name="ïšḻïďê-TextBox 31"/>
              <p:cNvSpPr txBox="1"/>
              <p:nvPr/>
            </p:nvSpPr>
            <p:spPr bwMode="auto">
              <a:xfrm>
                <a:off x="9110811" y="1500708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24" name="ïšḻïďê-Freeform 14"/>
              <p:cNvSpPr/>
              <p:nvPr/>
            </p:nvSpPr>
            <p:spPr bwMode="auto">
              <a:xfrm>
                <a:off x="8472264" y="1593805"/>
                <a:ext cx="461080" cy="460384"/>
              </a:xfrm>
              <a:custGeom>
                <a:avLst/>
                <a:gdLst>
                  <a:gd name="T0" fmla="*/ 6827 w 6827"/>
                  <a:gd name="T1" fmla="*/ 910 h 6827"/>
                  <a:gd name="T2" fmla="*/ 5916 w 6827"/>
                  <a:gd name="T3" fmla="*/ 0 h 6827"/>
                  <a:gd name="T4" fmla="*/ 5006 w 6827"/>
                  <a:gd name="T5" fmla="*/ 910 h 6827"/>
                  <a:gd name="T6" fmla="*/ 5796 w 6827"/>
                  <a:gd name="T7" fmla="*/ 1812 h 6827"/>
                  <a:gd name="T8" fmla="*/ 4892 w 6827"/>
                  <a:gd name="T9" fmla="*/ 2617 h 6827"/>
                  <a:gd name="T10" fmla="*/ 1934 w 6827"/>
                  <a:gd name="T11" fmla="*/ 2617 h 6827"/>
                  <a:gd name="T12" fmla="*/ 796 w 6827"/>
                  <a:gd name="T13" fmla="*/ 3755 h 6827"/>
                  <a:gd name="T14" fmla="*/ 796 w 6827"/>
                  <a:gd name="T15" fmla="*/ 5014 h 6827"/>
                  <a:gd name="T16" fmla="*/ 0 w 6827"/>
                  <a:gd name="T17" fmla="*/ 5916 h 6827"/>
                  <a:gd name="T18" fmla="*/ 910 w 6827"/>
                  <a:gd name="T19" fmla="*/ 6827 h 6827"/>
                  <a:gd name="T20" fmla="*/ 1820 w 6827"/>
                  <a:gd name="T21" fmla="*/ 5916 h 6827"/>
                  <a:gd name="T22" fmla="*/ 1024 w 6827"/>
                  <a:gd name="T23" fmla="*/ 5014 h 6827"/>
                  <a:gd name="T24" fmla="*/ 1024 w 6827"/>
                  <a:gd name="T25" fmla="*/ 3755 h 6827"/>
                  <a:gd name="T26" fmla="*/ 1934 w 6827"/>
                  <a:gd name="T27" fmla="*/ 2844 h 6827"/>
                  <a:gd name="T28" fmla="*/ 3757 w 6827"/>
                  <a:gd name="T29" fmla="*/ 2844 h 6827"/>
                  <a:gd name="T30" fmla="*/ 3300 w 6827"/>
                  <a:gd name="T31" fmla="*/ 3755 h 6827"/>
                  <a:gd name="T32" fmla="*/ 3300 w 6827"/>
                  <a:gd name="T33" fmla="*/ 5014 h 6827"/>
                  <a:gd name="T34" fmla="*/ 2503 w 6827"/>
                  <a:gd name="T35" fmla="*/ 5916 h 6827"/>
                  <a:gd name="T36" fmla="*/ 3413 w 6827"/>
                  <a:gd name="T37" fmla="*/ 6827 h 6827"/>
                  <a:gd name="T38" fmla="*/ 4324 w 6827"/>
                  <a:gd name="T39" fmla="*/ 5916 h 6827"/>
                  <a:gd name="T40" fmla="*/ 3527 w 6827"/>
                  <a:gd name="T41" fmla="*/ 5014 h 6827"/>
                  <a:gd name="T42" fmla="*/ 3527 w 6827"/>
                  <a:gd name="T43" fmla="*/ 3755 h 6827"/>
                  <a:gd name="T44" fmla="*/ 4437 w 6827"/>
                  <a:gd name="T45" fmla="*/ 2844 h 6827"/>
                  <a:gd name="T46" fmla="*/ 4892 w 6827"/>
                  <a:gd name="T47" fmla="*/ 2844 h 6827"/>
                  <a:gd name="T48" fmla="*/ 6025 w 6827"/>
                  <a:gd name="T49" fmla="*/ 1814 h 6827"/>
                  <a:gd name="T50" fmla="*/ 6827 w 6827"/>
                  <a:gd name="T51" fmla="*/ 910 h 6827"/>
                  <a:gd name="T52" fmla="*/ 1593 w 6827"/>
                  <a:gd name="T53" fmla="*/ 5916 h 6827"/>
                  <a:gd name="T54" fmla="*/ 910 w 6827"/>
                  <a:gd name="T55" fmla="*/ 6599 h 6827"/>
                  <a:gd name="T56" fmla="*/ 228 w 6827"/>
                  <a:gd name="T57" fmla="*/ 5916 h 6827"/>
                  <a:gd name="T58" fmla="*/ 910 w 6827"/>
                  <a:gd name="T59" fmla="*/ 5234 h 6827"/>
                  <a:gd name="T60" fmla="*/ 1593 w 6827"/>
                  <a:gd name="T61" fmla="*/ 5916 h 6827"/>
                  <a:gd name="T62" fmla="*/ 4096 w 6827"/>
                  <a:gd name="T63" fmla="*/ 5916 h 6827"/>
                  <a:gd name="T64" fmla="*/ 3413 w 6827"/>
                  <a:gd name="T65" fmla="*/ 6599 h 6827"/>
                  <a:gd name="T66" fmla="*/ 2731 w 6827"/>
                  <a:gd name="T67" fmla="*/ 5916 h 6827"/>
                  <a:gd name="T68" fmla="*/ 3413 w 6827"/>
                  <a:gd name="T69" fmla="*/ 5234 h 6827"/>
                  <a:gd name="T70" fmla="*/ 4096 w 6827"/>
                  <a:gd name="T71" fmla="*/ 5916 h 6827"/>
                  <a:gd name="T72" fmla="*/ 5916 w 6827"/>
                  <a:gd name="T73" fmla="*/ 1593 h 6827"/>
                  <a:gd name="T74" fmla="*/ 5234 w 6827"/>
                  <a:gd name="T75" fmla="*/ 910 h 6827"/>
                  <a:gd name="T76" fmla="*/ 5916 w 6827"/>
                  <a:gd name="T77" fmla="*/ 228 h 6827"/>
                  <a:gd name="T78" fmla="*/ 6599 w 6827"/>
                  <a:gd name="T79" fmla="*/ 910 h 6827"/>
                  <a:gd name="T80" fmla="*/ 5916 w 6827"/>
                  <a:gd name="T81" fmla="*/ 1593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827" h="6827">
                    <a:moveTo>
                      <a:pt x="6827" y="910"/>
                    </a:moveTo>
                    <a:cubicBezTo>
                      <a:pt x="6827" y="410"/>
                      <a:pt x="6417" y="0"/>
                      <a:pt x="5916" y="0"/>
                    </a:cubicBezTo>
                    <a:cubicBezTo>
                      <a:pt x="5416" y="0"/>
                      <a:pt x="5006" y="410"/>
                      <a:pt x="5006" y="910"/>
                    </a:cubicBezTo>
                    <a:cubicBezTo>
                      <a:pt x="5006" y="1370"/>
                      <a:pt x="5352" y="1753"/>
                      <a:pt x="5796" y="1812"/>
                    </a:cubicBezTo>
                    <a:cubicBezTo>
                      <a:pt x="5744" y="2264"/>
                      <a:pt x="5357" y="2617"/>
                      <a:pt x="4892" y="2617"/>
                    </a:cubicBezTo>
                    <a:lnTo>
                      <a:pt x="1934" y="2617"/>
                    </a:lnTo>
                    <a:cubicBezTo>
                      <a:pt x="1308" y="2617"/>
                      <a:pt x="796" y="3129"/>
                      <a:pt x="796" y="3755"/>
                    </a:cubicBezTo>
                    <a:lnTo>
                      <a:pt x="796" y="5014"/>
                    </a:lnTo>
                    <a:cubicBezTo>
                      <a:pt x="349" y="5070"/>
                      <a:pt x="0" y="5454"/>
                      <a:pt x="0" y="5916"/>
                    </a:cubicBezTo>
                    <a:cubicBezTo>
                      <a:pt x="0" y="6417"/>
                      <a:pt x="410" y="6827"/>
                      <a:pt x="910" y="6827"/>
                    </a:cubicBezTo>
                    <a:cubicBezTo>
                      <a:pt x="1411" y="6827"/>
                      <a:pt x="1820" y="6417"/>
                      <a:pt x="1820" y="5916"/>
                    </a:cubicBezTo>
                    <a:cubicBezTo>
                      <a:pt x="1820" y="5454"/>
                      <a:pt x="1471" y="5070"/>
                      <a:pt x="1024" y="5014"/>
                    </a:cubicBezTo>
                    <a:lnTo>
                      <a:pt x="1024" y="3755"/>
                    </a:lnTo>
                    <a:cubicBezTo>
                      <a:pt x="1024" y="3254"/>
                      <a:pt x="1434" y="2844"/>
                      <a:pt x="1934" y="2844"/>
                    </a:cubicBezTo>
                    <a:lnTo>
                      <a:pt x="3757" y="2844"/>
                    </a:lnTo>
                    <a:cubicBezTo>
                      <a:pt x="3480" y="3052"/>
                      <a:pt x="3300" y="3384"/>
                      <a:pt x="3300" y="3755"/>
                    </a:cubicBezTo>
                    <a:lnTo>
                      <a:pt x="3300" y="5014"/>
                    </a:lnTo>
                    <a:cubicBezTo>
                      <a:pt x="2852" y="5070"/>
                      <a:pt x="2503" y="5454"/>
                      <a:pt x="2503" y="5916"/>
                    </a:cubicBezTo>
                    <a:cubicBezTo>
                      <a:pt x="2503" y="6417"/>
                      <a:pt x="2913" y="6827"/>
                      <a:pt x="3413" y="6827"/>
                    </a:cubicBezTo>
                    <a:cubicBezTo>
                      <a:pt x="3914" y="6827"/>
                      <a:pt x="4324" y="6417"/>
                      <a:pt x="4324" y="5916"/>
                    </a:cubicBezTo>
                    <a:cubicBezTo>
                      <a:pt x="4324" y="5454"/>
                      <a:pt x="3975" y="5070"/>
                      <a:pt x="3527" y="5014"/>
                    </a:cubicBezTo>
                    <a:lnTo>
                      <a:pt x="3527" y="3755"/>
                    </a:lnTo>
                    <a:cubicBezTo>
                      <a:pt x="3527" y="3254"/>
                      <a:pt x="3937" y="2844"/>
                      <a:pt x="4437" y="2844"/>
                    </a:cubicBezTo>
                    <a:lnTo>
                      <a:pt x="4892" y="2844"/>
                    </a:lnTo>
                    <a:cubicBezTo>
                      <a:pt x="5482" y="2844"/>
                      <a:pt x="5971" y="2390"/>
                      <a:pt x="6025" y="1814"/>
                    </a:cubicBezTo>
                    <a:cubicBezTo>
                      <a:pt x="6475" y="1760"/>
                      <a:pt x="6827" y="1374"/>
                      <a:pt x="6827" y="910"/>
                    </a:cubicBezTo>
                    <a:close/>
                    <a:moveTo>
                      <a:pt x="1593" y="5916"/>
                    </a:moveTo>
                    <a:cubicBezTo>
                      <a:pt x="1593" y="6292"/>
                      <a:pt x="1286" y="6599"/>
                      <a:pt x="910" y="6599"/>
                    </a:cubicBezTo>
                    <a:cubicBezTo>
                      <a:pt x="535" y="6599"/>
                      <a:pt x="228" y="6292"/>
                      <a:pt x="228" y="5916"/>
                    </a:cubicBezTo>
                    <a:cubicBezTo>
                      <a:pt x="228" y="5541"/>
                      <a:pt x="535" y="5234"/>
                      <a:pt x="910" y="5234"/>
                    </a:cubicBezTo>
                    <a:cubicBezTo>
                      <a:pt x="1286" y="5234"/>
                      <a:pt x="1593" y="5541"/>
                      <a:pt x="1593" y="5916"/>
                    </a:cubicBezTo>
                    <a:close/>
                    <a:moveTo>
                      <a:pt x="4096" y="5916"/>
                    </a:moveTo>
                    <a:cubicBezTo>
                      <a:pt x="4096" y="6292"/>
                      <a:pt x="3789" y="6599"/>
                      <a:pt x="3413" y="6599"/>
                    </a:cubicBezTo>
                    <a:cubicBezTo>
                      <a:pt x="3038" y="6599"/>
                      <a:pt x="2731" y="6292"/>
                      <a:pt x="2731" y="5916"/>
                    </a:cubicBezTo>
                    <a:cubicBezTo>
                      <a:pt x="2731" y="5541"/>
                      <a:pt x="3038" y="5234"/>
                      <a:pt x="3413" y="5234"/>
                    </a:cubicBezTo>
                    <a:cubicBezTo>
                      <a:pt x="3789" y="5234"/>
                      <a:pt x="4096" y="5541"/>
                      <a:pt x="4096" y="5916"/>
                    </a:cubicBezTo>
                    <a:close/>
                    <a:moveTo>
                      <a:pt x="5916" y="1593"/>
                    </a:moveTo>
                    <a:cubicBezTo>
                      <a:pt x="5541" y="1593"/>
                      <a:pt x="5234" y="1286"/>
                      <a:pt x="5234" y="910"/>
                    </a:cubicBezTo>
                    <a:cubicBezTo>
                      <a:pt x="5234" y="535"/>
                      <a:pt x="5541" y="228"/>
                      <a:pt x="5916" y="228"/>
                    </a:cubicBezTo>
                    <a:cubicBezTo>
                      <a:pt x="6292" y="228"/>
                      <a:pt x="6599" y="535"/>
                      <a:pt x="6599" y="910"/>
                    </a:cubicBezTo>
                    <a:cubicBezTo>
                      <a:pt x="6599" y="1286"/>
                      <a:pt x="6292" y="1593"/>
                      <a:pt x="5916" y="15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22706" y="3583375"/>
              <a:ext cx="2059958" cy="727709"/>
              <a:chOff x="8472264" y="1500708"/>
              <a:chExt cx="2746610" cy="970279"/>
            </a:xfrm>
          </p:grpSpPr>
          <p:sp>
            <p:nvSpPr>
              <p:cNvPr id="13" name="îŝḷîḓé-Rectangle 30"/>
              <p:cNvSpPr/>
              <p:nvPr/>
            </p:nvSpPr>
            <p:spPr bwMode="auto">
              <a:xfrm>
                <a:off x="9110811" y="1913588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</p:txBody>
          </p:sp>
          <p:sp>
            <p:nvSpPr>
              <p:cNvPr id="14" name="îŝḷîḓé-TextBox 31"/>
              <p:cNvSpPr txBox="1"/>
              <p:nvPr/>
            </p:nvSpPr>
            <p:spPr bwMode="auto">
              <a:xfrm>
                <a:off x="9110811" y="1500708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5" name="îŝḷîḓé-Freeform 14"/>
              <p:cNvSpPr/>
              <p:nvPr/>
            </p:nvSpPr>
            <p:spPr bwMode="auto">
              <a:xfrm>
                <a:off x="8472264" y="1683061"/>
                <a:ext cx="461080" cy="281872"/>
              </a:xfrm>
              <a:custGeom>
                <a:avLst/>
                <a:gdLst>
                  <a:gd name="T0" fmla="*/ 5927 w 6533"/>
                  <a:gd name="T1" fmla="*/ 2776 h 4000"/>
                  <a:gd name="T2" fmla="*/ 5581 w 6533"/>
                  <a:gd name="T3" fmla="*/ 2885 h 4000"/>
                  <a:gd name="T4" fmla="*/ 4571 w 6533"/>
                  <a:gd name="T5" fmla="*/ 1991 h 4000"/>
                  <a:gd name="T6" fmla="*/ 4660 w 6533"/>
                  <a:gd name="T7" fmla="*/ 1672 h 4000"/>
                  <a:gd name="T8" fmla="*/ 4053 w 6533"/>
                  <a:gd name="T9" fmla="*/ 1060 h 4000"/>
                  <a:gd name="T10" fmla="*/ 3446 w 6533"/>
                  <a:gd name="T11" fmla="*/ 1672 h 4000"/>
                  <a:gd name="T12" fmla="*/ 3504 w 6533"/>
                  <a:gd name="T13" fmla="*/ 1933 h 4000"/>
                  <a:gd name="T14" fmla="*/ 2935 w 6533"/>
                  <a:gd name="T15" fmla="*/ 2521 h 4000"/>
                  <a:gd name="T16" fmla="*/ 2668 w 6533"/>
                  <a:gd name="T17" fmla="*/ 2458 h 4000"/>
                  <a:gd name="T18" fmla="*/ 2307 w 6533"/>
                  <a:gd name="T19" fmla="*/ 2578 h 4000"/>
                  <a:gd name="T20" fmla="*/ 1015 w 6533"/>
                  <a:gd name="T21" fmla="*/ 1064 h 4000"/>
                  <a:gd name="T22" fmla="*/ 1213 w 6533"/>
                  <a:gd name="T23" fmla="*/ 612 h 4000"/>
                  <a:gd name="T24" fmla="*/ 607 w 6533"/>
                  <a:gd name="T25" fmla="*/ 0 h 4000"/>
                  <a:gd name="T26" fmla="*/ 0 w 6533"/>
                  <a:gd name="T27" fmla="*/ 612 h 4000"/>
                  <a:gd name="T28" fmla="*/ 607 w 6533"/>
                  <a:gd name="T29" fmla="*/ 1224 h 4000"/>
                  <a:gd name="T30" fmla="*/ 842 w 6533"/>
                  <a:gd name="T31" fmla="*/ 1176 h 4000"/>
                  <a:gd name="T32" fmla="*/ 2166 w 6533"/>
                  <a:gd name="T33" fmla="*/ 2727 h 4000"/>
                  <a:gd name="T34" fmla="*/ 2061 w 6533"/>
                  <a:gd name="T35" fmla="*/ 3070 h 4000"/>
                  <a:gd name="T36" fmla="*/ 2668 w 6533"/>
                  <a:gd name="T37" fmla="*/ 3682 h 4000"/>
                  <a:gd name="T38" fmla="*/ 3275 w 6533"/>
                  <a:gd name="T39" fmla="*/ 3070 h 4000"/>
                  <a:gd name="T40" fmla="*/ 3102 w 6533"/>
                  <a:gd name="T41" fmla="*/ 2642 h 4000"/>
                  <a:gd name="T42" fmla="*/ 3623 w 6533"/>
                  <a:gd name="T43" fmla="*/ 2104 h 4000"/>
                  <a:gd name="T44" fmla="*/ 4053 w 6533"/>
                  <a:gd name="T45" fmla="*/ 2284 h 4000"/>
                  <a:gd name="T46" fmla="*/ 4438 w 6533"/>
                  <a:gd name="T47" fmla="*/ 2145 h 4000"/>
                  <a:gd name="T48" fmla="*/ 5435 w 6533"/>
                  <a:gd name="T49" fmla="*/ 3029 h 4000"/>
                  <a:gd name="T50" fmla="*/ 5320 w 6533"/>
                  <a:gd name="T51" fmla="*/ 3388 h 4000"/>
                  <a:gd name="T52" fmla="*/ 5927 w 6533"/>
                  <a:gd name="T53" fmla="*/ 4000 h 4000"/>
                  <a:gd name="T54" fmla="*/ 6533 w 6533"/>
                  <a:gd name="T55" fmla="*/ 3388 h 4000"/>
                  <a:gd name="T56" fmla="*/ 5927 w 6533"/>
                  <a:gd name="T57" fmla="*/ 2776 h 4000"/>
                  <a:gd name="T58" fmla="*/ 204 w 6533"/>
                  <a:gd name="T59" fmla="*/ 612 h 4000"/>
                  <a:gd name="T60" fmla="*/ 607 w 6533"/>
                  <a:gd name="T61" fmla="*/ 204 h 4000"/>
                  <a:gd name="T62" fmla="*/ 1009 w 6533"/>
                  <a:gd name="T63" fmla="*/ 612 h 4000"/>
                  <a:gd name="T64" fmla="*/ 607 w 6533"/>
                  <a:gd name="T65" fmla="*/ 1020 h 4000"/>
                  <a:gd name="T66" fmla="*/ 204 w 6533"/>
                  <a:gd name="T67" fmla="*/ 612 h 4000"/>
                  <a:gd name="T68" fmla="*/ 2668 w 6533"/>
                  <a:gd name="T69" fmla="*/ 3478 h 4000"/>
                  <a:gd name="T70" fmla="*/ 2265 w 6533"/>
                  <a:gd name="T71" fmla="*/ 3070 h 4000"/>
                  <a:gd name="T72" fmla="*/ 2668 w 6533"/>
                  <a:gd name="T73" fmla="*/ 2662 h 4000"/>
                  <a:gd name="T74" fmla="*/ 3070 w 6533"/>
                  <a:gd name="T75" fmla="*/ 3070 h 4000"/>
                  <a:gd name="T76" fmla="*/ 2668 w 6533"/>
                  <a:gd name="T77" fmla="*/ 3478 h 4000"/>
                  <a:gd name="T78" fmla="*/ 4053 w 6533"/>
                  <a:gd name="T79" fmla="*/ 2080 h 4000"/>
                  <a:gd name="T80" fmla="*/ 3650 w 6533"/>
                  <a:gd name="T81" fmla="*/ 1672 h 4000"/>
                  <a:gd name="T82" fmla="*/ 4053 w 6533"/>
                  <a:gd name="T83" fmla="*/ 1264 h 4000"/>
                  <a:gd name="T84" fmla="*/ 4456 w 6533"/>
                  <a:gd name="T85" fmla="*/ 1672 h 4000"/>
                  <a:gd name="T86" fmla="*/ 4053 w 6533"/>
                  <a:gd name="T87" fmla="*/ 2080 h 4000"/>
                  <a:gd name="T88" fmla="*/ 5927 w 6533"/>
                  <a:gd name="T89" fmla="*/ 3796 h 4000"/>
                  <a:gd name="T90" fmla="*/ 5524 w 6533"/>
                  <a:gd name="T91" fmla="*/ 3388 h 4000"/>
                  <a:gd name="T92" fmla="*/ 5927 w 6533"/>
                  <a:gd name="T93" fmla="*/ 2980 h 4000"/>
                  <a:gd name="T94" fmla="*/ 6329 w 6533"/>
                  <a:gd name="T95" fmla="*/ 3388 h 4000"/>
                  <a:gd name="T96" fmla="*/ 5927 w 6533"/>
                  <a:gd name="T97" fmla="*/ 3796 h 4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533" h="4000">
                    <a:moveTo>
                      <a:pt x="5927" y="2776"/>
                    </a:moveTo>
                    <a:cubicBezTo>
                      <a:pt x="5798" y="2776"/>
                      <a:pt x="5679" y="2816"/>
                      <a:pt x="5581" y="2885"/>
                    </a:cubicBezTo>
                    <a:lnTo>
                      <a:pt x="4571" y="1991"/>
                    </a:lnTo>
                    <a:cubicBezTo>
                      <a:pt x="4627" y="1898"/>
                      <a:pt x="4660" y="1789"/>
                      <a:pt x="4660" y="1672"/>
                    </a:cubicBezTo>
                    <a:cubicBezTo>
                      <a:pt x="4660" y="1335"/>
                      <a:pt x="4388" y="1060"/>
                      <a:pt x="4053" y="1060"/>
                    </a:cubicBezTo>
                    <a:cubicBezTo>
                      <a:pt x="3718" y="1060"/>
                      <a:pt x="3446" y="1335"/>
                      <a:pt x="3446" y="1672"/>
                    </a:cubicBezTo>
                    <a:cubicBezTo>
                      <a:pt x="3446" y="1766"/>
                      <a:pt x="3467" y="1854"/>
                      <a:pt x="3504" y="1933"/>
                    </a:cubicBezTo>
                    <a:lnTo>
                      <a:pt x="2935" y="2521"/>
                    </a:lnTo>
                    <a:cubicBezTo>
                      <a:pt x="2855" y="2480"/>
                      <a:pt x="2764" y="2458"/>
                      <a:pt x="2668" y="2458"/>
                    </a:cubicBezTo>
                    <a:cubicBezTo>
                      <a:pt x="2533" y="2458"/>
                      <a:pt x="2408" y="2502"/>
                      <a:pt x="2307" y="2578"/>
                    </a:cubicBezTo>
                    <a:lnTo>
                      <a:pt x="1015" y="1064"/>
                    </a:lnTo>
                    <a:cubicBezTo>
                      <a:pt x="1137" y="952"/>
                      <a:pt x="1213" y="791"/>
                      <a:pt x="1213" y="612"/>
                    </a:cubicBezTo>
                    <a:cubicBezTo>
                      <a:pt x="1213" y="274"/>
                      <a:pt x="941" y="0"/>
                      <a:pt x="607" y="0"/>
                    </a:cubicBezTo>
                    <a:cubicBezTo>
                      <a:pt x="272" y="0"/>
                      <a:pt x="0" y="274"/>
                      <a:pt x="0" y="612"/>
                    </a:cubicBezTo>
                    <a:cubicBezTo>
                      <a:pt x="0" y="949"/>
                      <a:pt x="272" y="1224"/>
                      <a:pt x="607" y="1224"/>
                    </a:cubicBezTo>
                    <a:cubicBezTo>
                      <a:pt x="690" y="1224"/>
                      <a:pt x="769" y="1207"/>
                      <a:pt x="842" y="1176"/>
                    </a:cubicBezTo>
                    <a:lnTo>
                      <a:pt x="2166" y="2727"/>
                    </a:lnTo>
                    <a:cubicBezTo>
                      <a:pt x="2100" y="2825"/>
                      <a:pt x="2061" y="2943"/>
                      <a:pt x="2061" y="3070"/>
                    </a:cubicBezTo>
                    <a:cubicBezTo>
                      <a:pt x="2061" y="3407"/>
                      <a:pt x="2333" y="3682"/>
                      <a:pt x="2668" y="3682"/>
                    </a:cubicBezTo>
                    <a:cubicBezTo>
                      <a:pt x="3002" y="3682"/>
                      <a:pt x="3275" y="3407"/>
                      <a:pt x="3275" y="3070"/>
                    </a:cubicBezTo>
                    <a:cubicBezTo>
                      <a:pt x="3275" y="2904"/>
                      <a:pt x="3209" y="2753"/>
                      <a:pt x="3102" y="2642"/>
                    </a:cubicBezTo>
                    <a:lnTo>
                      <a:pt x="3623" y="2104"/>
                    </a:lnTo>
                    <a:cubicBezTo>
                      <a:pt x="3733" y="2215"/>
                      <a:pt x="3885" y="2284"/>
                      <a:pt x="4053" y="2284"/>
                    </a:cubicBezTo>
                    <a:cubicBezTo>
                      <a:pt x="4199" y="2284"/>
                      <a:pt x="4333" y="2232"/>
                      <a:pt x="4438" y="2145"/>
                    </a:cubicBezTo>
                    <a:lnTo>
                      <a:pt x="5435" y="3029"/>
                    </a:lnTo>
                    <a:cubicBezTo>
                      <a:pt x="5363" y="3130"/>
                      <a:pt x="5320" y="3254"/>
                      <a:pt x="5320" y="3388"/>
                    </a:cubicBezTo>
                    <a:cubicBezTo>
                      <a:pt x="5320" y="3725"/>
                      <a:pt x="5592" y="4000"/>
                      <a:pt x="5927" y="4000"/>
                    </a:cubicBezTo>
                    <a:cubicBezTo>
                      <a:pt x="6261" y="4000"/>
                      <a:pt x="6533" y="3725"/>
                      <a:pt x="6533" y="3388"/>
                    </a:cubicBezTo>
                    <a:cubicBezTo>
                      <a:pt x="6533" y="3050"/>
                      <a:pt x="6261" y="2776"/>
                      <a:pt x="5927" y="2776"/>
                    </a:cubicBezTo>
                    <a:close/>
                    <a:moveTo>
                      <a:pt x="204" y="612"/>
                    </a:moveTo>
                    <a:cubicBezTo>
                      <a:pt x="204" y="387"/>
                      <a:pt x="385" y="204"/>
                      <a:pt x="607" y="204"/>
                    </a:cubicBezTo>
                    <a:cubicBezTo>
                      <a:pt x="828" y="204"/>
                      <a:pt x="1009" y="387"/>
                      <a:pt x="1009" y="612"/>
                    </a:cubicBezTo>
                    <a:cubicBezTo>
                      <a:pt x="1009" y="837"/>
                      <a:pt x="828" y="1020"/>
                      <a:pt x="607" y="1020"/>
                    </a:cubicBezTo>
                    <a:cubicBezTo>
                      <a:pt x="385" y="1020"/>
                      <a:pt x="204" y="837"/>
                      <a:pt x="204" y="612"/>
                    </a:cubicBezTo>
                    <a:close/>
                    <a:moveTo>
                      <a:pt x="2668" y="3478"/>
                    </a:moveTo>
                    <a:cubicBezTo>
                      <a:pt x="2446" y="3478"/>
                      <a:pt x="2265" y="3295"/>
                      <a:pt x="2265" y="3070"/>
                    </a:cubicBezTo>
                    <a:cubicBezTo>
                      <a:pt x="2265" y="2845"/>
                      <a:pt x="2446" y="2662"/>
                      <a:pt x="2668" y="2662"/>
                    </a:cubicBezTo>
                    <a:cubicBezTo>
                      <a:pt x="2890" y="2662"/>
                      <a:pt x="3070" y="2845"/>
                      <a:pt x="3070" y="3070"/>
                    </a:cubicBezTo>
                    <a:cubicBezTo>
                      <a:pt x="3070" y="3295"/>
                      <a:pt x="2890" y="3478"/>
                      <a:pt x="2668" y="3478"/>
                    </a:cubicBezTo>
                    <a:close/>
                    <a:moveTo>
                      <a:pt x="4053" y="2080"/>
                    </a:moveTo>
                    <a:cubicBezTo>
                      <a:pt x="3831" y="2080"/>
                      <a:pt x="3650" y="1897"/>
                      <a:pt x="3650" y="1672"/>
                    </a:cubicBezTo>
                    <a:cubicBezTo>
                      <a:pt x="3650" y="1447"/>
                      <a:pt x="3831" y="1264"/>
                      <a:pt x="4053" y="1264"/>
                    </a:cubicBezTo>
                    <a:cubicBezTo>
                      <a:pt x="4275" y="1264"/>
                      <a:pt x="4456" y="1447"/>
                      <a:pt x="4456" y="1672"/>
                    </a:cubicBezTo>
                    <a:cubicBezTo>
                      <a:pt x="4456" y="1897"/>
                      <a:pt x="4275" y="2080"/>
                      <a:pt x="4053" y="2080"/>
                    </a:cubicBezTo>
                    <a:close/>
                    <a:moveTo>
                      <a:pt x="5927" y="3796"/>
                    </a:moveTo>
                    <a:cubicBezTo>
                      <a:pt x="5705" y="3796"/>
                      <a:pt x="5524" y="3613"/>
                      <a:pt x="5524" y="3388"/>
                    </a:cubicBezTo>
                    <a:cubicBezTo>
                      <a:pt x="5524" y="3163"/>
                      <a:pt x="5705" y="2980"/>
                      <a:pt x="5927" y="2980"/>
                    </a:cubicBezTo>
                    <a:cubicBezTo>
                      <a:pt x="6149" y="2980"/>
                      <a:pt x="6329" y="3163"/>
                      <a:pt x="6329" y="3388"/>
                    </a:cubicBezTo>
                    <a:cubicBezTo>
                      <a:pt x="6329" y="3613"/>
                      <a:pt x="6149" y="3796"/>
                      <a:pt x="5927" y="379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ṡľíḍè-右箭头 148"/>
          <p:cNvSpPr/>
          <p:nvPr/>
        </p:nvSpPr>
        <p:spPr>
          <a:xfrm>
            <a:off x="502443" y="2490319"/>
            <a:ext cx="8102557" cy="638748"/>
          </a:xfrm>
          <a:prstGeom prst="rightArrow">
            <a:avLst>
              <a:gd name="adj1" fmla="val 59701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" name="组合 3"/>
          <p:cNvGrpSpPr/>
          <p:nvPr/>
        </p:nvGrpSpPr>
        <p:grpSpPr>
          <a:xfrm>
            <a:off x="760128" y="2355726"/>
            <a:ext cx="1248038" cy="891100"/>
            <a:chOff x="1406466" y="2090057"/>
            <a:chExt cx="3243260" cy="2315688"/>
          </a:xfrm>
        </p:grpSpPr>
        <p:sp>
          <p:nvSpPr>
            <p:cNvPr id="36" name="íṡľíḍè-Isosceles Triangle 35"/>
            <p:cNvSpPr/>
            <p:nvPr/>
          </p:nvSpPr>
          <p:spPr>
            <a:xfrm>
              <a:off x="3825466" y="2090057"/>
              <a:ext cx="824260" cy="70172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ṡľíḍè-Isosceles Triangle 36"/>
            <p:cNvSpPr/>
            <p:nvPr/>
          </p:nvSpPr>
          <p:spPr>
            <a:xfrm flipV="1">
              <a:off x="1406466" y="3752602"/>
              <a:ext cx="757646" cy="653143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ṡľíḍè-Parallelogram 37"/>
            <p:cNvSpPr/>
            <p:nvPr/>
          </p:nvSpPr>
          <p:spPr>
            <a:xfrm>
              <a:off x="1781299" y="2090057"/>
              <a:ext cx="2458193" cy="2315688"/>
            </a:xfrm>
            <a:prstGeom prst="parallelogram">
              <a:avLst>
                <a:gd name="adj" fmla="val 5800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299269" y="2355726"/>
            <a:ext cx="1248038" cy="891100"/>
            <a:chOff x="1406466" y="2090057"/>
            <a:chExt cx="3243260" cy="2315688"/>
          </a:xfrm>
        </p:grpSpPr>
        <p:sp>
          <p:nvSpPr>
            <p:cNvPr id="33" name="íṡľíḍè-Isosceles Triangle 32"/>
            <p:cNvSpPr/>
            <p:nvPr/>
          </p:nvSpPr>
          <p:spPr>
            <a:xfrm>
              <a:off x="3825466" y="2090057"/>
              <a:ext cx="824260" cy="701725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ṡľíḍè-Isosceles Triangle 33"/>
            <p:cNvSpPr/>
            <p:nvPr/>
          </p:nvSpPr>
          <p:spPr>
            <a:xfrm flipV="1">
              <a:off x="1406466" y="3752602"/>
              <a:ext cx="757646" cy="653143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ṡľíḍè-Parallelogram 34"/>
            <p:cNvSpPr/>
            <p:nvPr/>
          </p:nvSpPr>
          <p:spPr>
            <a:xfrm>
              <a:off x="1781299" y="2090057"/>
              <a:ext cx="2458193" cy="2315688"/>
            </a:xfrm>
            <a:prstGeom prst="parallelogram">
              <a:avLst>
                <a:gd name="adj" fmla="val 58009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38410" y="2355726"/>
            <a:ext cx="1248038" cy="891100"/>
            <a:chOff x="1406466" y="2090057"/>
            <a:chExt cx="3243260" cy="2315688"/>
          </a:xfrm>
        </p:grpSpPr>
        <p:sp>
          <p:nvSpPr>
            <p:cNvPr id="30" name="íṡľíḍè-Isosceles Triangle 29"/>
            <p:cNvSpPr/>
            <p:nvPr/>
          </p:nvSpPr>
          <p:spPr>
            <a:xfrm>
              <a:off x="3825466" y="2090057"/>
              <a:ext cx="824260" cy="70172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ṡľíḍè-Isosceles Triangle 30"/>
            <p:cNvSpPr/>
            <p:nvPr/>
          </p:nvSpPr>
          <p:spPr>
            <a:xfrm flipV="1">
              <a:off x="1406466" y="3752602"/>
              <a:ext cx="757646" cy="653143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ṡľíḍè-Parallelogram 31"/>
            <p:cNvSpPr/>
            <p:nvPr/>
          </p:nvSpPr>
          <p:spPr>
            <a:xfrm>
              <a:off x="1781299" y="2090057"/>
              <a:ext cx="2458193" cy="2315688"/>
            </a:xfrm>
            <a:prstGeom prst="parallelogram">
              <a:avLst>
                <a:gd name="adj" fmla="val 5800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377551" y="2355726"/>
            <a:ext cx="1248038" cy="891100"/>
            <a:chOff x="1406466" y="2090057"/>
            <a:chExt cx="3243260" cy="2315688"/>
          </a:xfrm>
        </p:grpSpPr>
        <p:sp>
          <p:nvSpPr>
            <p:cNvPr id="27" name="íṡľíḍè-Isosceles Triangle 26"/>
            <p:cNvSpPr/>
            <p:nvPr/>
          </p:nvSpPr>
          <p:spPr>
            <a:xfrm>
              <a:off x="3825466" y="2090057"/>
              <a:ext cx="824260" cy="701725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ṡľíḍè-Isosceles Triangle 27"/>
            <p:cNvSpPr/>
            <p:nvPr/>
          </p:nvSpPr>
          <p:spPr>
            <a:xfrm flipV="1">
              <a:off x="1406466" y="3752602"/>
              <a:ext cx="757646" cy="653143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ṡľíḍè-Parallelogram 28"/>
            <p:cNvSpPr/>
            <p:nvPr/>
          </p:nvSpPr>
          <p:spPr>
            <a:xfrm>
              <a:off x="1781299" y="2090057"/>
              <a:ext cx="2458193" cy="2315688"/>
            </a:xfrm>
            <a:prstGeom prst="parallelogram">
              <a:avLst>
                <a:gd name="adj" fmla="val 58009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16692" y="2355726"/>
            <a:ext cx="1248038" cy="891100"/>
            <a:chOff x="1406466" y="2090057"/>
            <a:chExt cx="3243260" cy="2315688"/>
          </a:xfrm>
        </p:grpSpPr>
        <p:sp>
          <p:nvSpPr>
            <p:cNvPr id="24" name="íṡľíḍè-Isosceles Triangle 23"/>
            <p:cNvSpPr/>
            <p:nvPr/>
          </p:nvSpPr>
          <p:spPr>
            <a:xfrm>
              <a:off x="3825466" y="2090057"/>
              <a:ext cx="824260" cy="70172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ṡľíḍè-Isosceles Triangle 24"/>
            <p:cNvSpPr/>
            <p:nvPr/>
          </p:nvSpPr>
          <p:spPr>
            <a:xfrm flipV="1">
              <a:off x="1406466" y="3752602"/>
              <a:ext cx="757646" cy="653143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ṡľíḍè-Parallelogram 25"/>
            <p:cNvSpPr/>
            <p:nvPr/>
          </p:nvSpPr>
          <p:spPr>
            <a:xfrm>
              <a:off x="1781299" y="2090057"/>
              <a:ext cx="2458193" cy="2315688"/>
            </a:xfrm>
            <a:prstGeom prst="parallelogram">
              <a:avLst>
                <a:gd name="adj" fmla="val 58009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72552" y="1400917"/>
            <a:ext cx="1623190" cy="681404"/>
            <a:chOff x="944118" y="2265091"/>
            <a:chExt cx="2164253" cy="908538"/>
          </a:xfrm>
        </p:grpSpPr>
        <p:sp>
          <p:nvSpPr>
            <p:cNvPr id="22" name="íṡľíḍè-Rectangle 30"/>
            <p:cNvSpPr/>
            <p:nvPr/>
          </p:nvSpPr>
          <p:spPr bwMode="auto">
            <a:xfrm>
              <a:off x="944118" y="2616230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23" name="íṡľíḍè-TextBox 31"/>
            <p:cNvSpPr txBox="1"/>
            <p:nvPr/>
          </p:nvSpPr>
          <p:spPr bwMode="auto">
            <a:xfrm>
              <a:off x="944118" y="2265091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644021" y="1400917"/>
            <a:ext cx="1623190" cy="681404"/>
            <a:chOff x="944118" y="2265091"/>
            <a:chExt cx="2164253" cy="908538"/>
          </a:xfrm>
        </p:grpSpPr>
        <p:sp>
          <p:nvSpPr>
            <p:cNvPr id="20" name="ïṧḷïḓê-Rectangle 30"/>
            <p:cNvSpPr/>
            <p:nvPr/>
          </p:nvSpPr>
          <p:spPr bwMode="auto">
            <a:xfrm>
              <a:off x="944118" y="2616230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21" name="ïṧḷïḓê-TextBox 31"/>
            <p:cNvSpPr txBox="1"/>
            <p:nvPr/>
          </p:nvSpPr>
          <p:spPr bwMode="auto">
            <a:xfrm>
              <a:off x="944118" y="2265091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22303" y="1400917"/>
            <a:ext cx="1623190" cy="681404"/>
            <a:chOff x="944118" y="2265091"/>
            <a:chExt cx="2164253" cy="908538"/>
          </a:xfrm>
        </p:grpSpPr>
        <p:sp>
          <p:nvSpPr>
            <p:cNvPr id="18" name="ïṧḷïḓê-Rectangle 30"/>
            <p:cNvSpPr/>
            <p:nvPr/>
          </p:nvSpPr>
          <p:spPr bwMode="auto">
            <a:xfrm>
              <a:off x="944118" y="2616230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9" name="ïṧḷïḓê-TextBox 31"/>
            <p:cNvSpPr txBox="1"/>
            <p:nvPr/>
          </p:nvSpPr>
          <p:spPr bwMode="auto">
            <a:xfrm>
              <a:off x="944118" y="2265091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104880" y="3634237"/>
            <a:ext cx="1623190" cy="681404"/>
            <a:chOff x="944118" y="2265091"/>
            <a:chExt cx="2164253" cy="908538"/>
          </a:xfrm>
        </p:grpSpPr>
        <p:sp>
          <p:nvSpPr>
            <p:cNvPr id="16" name="ïṧḷïḓê-Rectangle 30"/>
            <p:cNvSpPr/>
            <p:nvPr/>
          </p:nvSpPr>
          <p:spPr bwMode="auto">
            <a:xfrm>
              <a:off x="944118" y="2616230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7" name="ïṧḷïḓê-TextBox 31"/>
            <p:cNvSpPr txBox="1"/>
            <p:nvPr/>
          </p:nvSpPr>
          <p:spPr bwMode="auto">
            <a:xfrm>
              <a:off x="944118" y="2265091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3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183162" y="3634237"/>
            <a:ext cx="1623190" cy="681404"/>
            <a:chOff x="944118" y="2265091"/>
            <a:chExt cx="2164253" cy="908538"/>
          </a:xfrm>
        </p:grpSpPr>
        <p:sp>
          <p:nvSpPr>
            <p:cNvPr id="14" name="ïṧḷïḓê-Rectangle 30"/>
            <p:cNvSpPr/>
            <p:nvPr/>
          </p:nvSpPr>
          <p:spPr bwMode="auto">
            <a:xfrm>
              <a:off x="944118" y="2616230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5" name="ïṧḷïḓê-TextBox 31"/>
            <p:cNvSpPr txBox="1"/>
            <p:nvPr/>
          </p:nvSpPr>
          <p:spPr bwMode="auto">
            <a:xfrm>
              <a:off x="944118" y="2265091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3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04" y="-164554"/>
            <a:ext cx="8349392" cy="5472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48"/>
          <p:cNvSpPr txBox="1"/>
          <p:nvPr/>
        </p:nvSpPr>
        <p:spPr>
          <a:xfrm>
            <a:off x="3059832" y="2017752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rgbClr val="5453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r>
              <a:rPr lang="zh-CN" altLang="en-US" sz="3600" dirty="0">
                <a:solidFill>
                  <a:srgbClr val="5453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  <a:endParaRPr lang="en-GB" altLang="zh-CN" sz="3600" dirty="0">
              <a:solidFill>
                <a:srgbClr val="5453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Rectangle 2"/>
          <p:cNvSpPr/>
          <p:nvPr/>
        </p:nvSpPr>
        <p:spPr>
          <a:xfrm>
            <a:off x="0" y="1221600"/>
            <a:ext cx="8604647" cy="2322258"/>
          </a:xfrm>
          <a:prstGeom prst="rect">
            <a:avLst/>
          </a:prstGeom>
          <a:solidFill>
            <a:srgbClr val="F79631">
              <a:alpha val="9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îŝḷîḓé-Rectangle 3"/>
          <p:cNvSpPr/>
          <p:nvPr/>
        </p:nvSpPr>
        <p:spPr>
          <a:xfrm>
            <a:off x="3811491" y="1221600"/>
            <a:ext cx="3618402" cy="232225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ŝḷîḓé-Rectangle 4"/>
          <p:cNvSpPr/>
          <p:nvPr/>
        </p:nvSpPr>
        <p:spPr>
          <a:xfrm>
            <a:off x="5581769" y="1221600"/>
            <a:ext cx="1852549" cy="336587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组合 5"/>
          <p:cNvGrpSpPr/>
          <p:nvPr/>
        </p:nvGrpSpPr>
        <p:grpSpPr>
          <a:xfrm>
            <a:off x="629562" y="1788661"/>
            <a:ext cx="2921332" cy="1188130"/>
            <a:chOff x="688718" y="4546874"/>
            <a:chExt cx="5104263" cy="1451409"/>
          </a:xfrm>
        </p:grpSpPr>
        <p:sp>
          <p:nvSpPr>
            <p:cNvPr id="20" name="îŝḷîḓé-文本框 128"/>
            <p:cNvSpPr txBox="1"/>
            <p:nvPr/>
          </p:nvSpPr>
          <p:spPr>
            <a:xfrm>
              <a:off x="688718" y="4546874"/>
              <a:ext cx="542364" cy="36260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prstTxWarp prst="textPlain">
                <a:avLst/>
              </a:prstTxWarp>
              <a:normAutofit fontScale="32500" lnSpcReduction="20000"/>
            </a:bodyPr>
            <a:lstStyle/>
            <a:p>
              <a:r>
                <a:rPr lang="en-US" sz="4800">
                  <a:solidFill>
                    <a:schemeClr val="bg1"/>
                  </a:solidFill>
                </a:rPr>
                <a:t>“</a:t>
              </a:r>
              <a:endParaRPr 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21" name="îŝḷîḓé-Rectangle 20"/>
            <p:cNvSpPr/>
            <p:nvPr/>
          </p:nvSpPr>
          <p:spPr>
            <a:xfrm>
              <a:off x="688718" y="4909482"/>
              <a:ext cx="5104263" cy="697902"/>
            </a:xfrm>
            <a:prstGeom prst="rect">
              <a:avLst/>
            </a:prstGeom>
          </p:spPr>
          <p:txBody>
            <a:bodyPr wrap="square" lIns="90000" tIns="46800" rIns="90000" bIns="46800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20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2000" dirty="0">
                <a:solidFill>
                  <a:schemeClr val="bg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20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2000" dirty="0">
                <a:solidFill>
                  <a:schemeClr val="bg1"/>
                </a:solidFill>
              </a:endParaRPr>
            </a:p>
          </p:txBody>
        </p:sp>
        <p:sp>
          <p:nvSpPr>
            <p:cNvPr id="22" name="îŝḷîḓé-Rectangle 21"/>
            <p:cNvSpPr/>
            <p:nvPr/>
          </p:nvSpPr>
          <p:spPr>
            <a:xfrm>
              <a:off x="688718" y="5607385"/>
              <a:ext cx="5104263" cy="390898"/>
            </a:xfrm>
            <a:prstGeom prst="rect">
              <a:avLst/>
            </a:prstGeom>
          </p:spPr>
          <p:txBody>
            <a:bodyPr wrap="square" lIns="90000" tIns="46800" rIns="90000" bIns="46800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765606" y="1625774"/>
            <a:ext cx="433388" cy="433388"/>
            <a:chOff x="4051357" y="1264887"/>
            <a:chExt cx="577851" cy="577851"/>
          </a:xfrm>
          <a:noFill/>
        </p:grpSpPr>
        <p:sp>
          <p:nvSpPr>
            <p:cNvPr id="18" name="îŝḷîḓé-Shape 6065"/>
            <p:cNvSpPr/>
            <p:nvPr/>
          </p:nvSpPr>
          <p:spPr>
            <a:xfrm>
              <a:off x="4051357" y="1264887"/>
              <a:ext cx="577851" cy="577851"/>
            </a:xfrm>
            <a:prstGeom prst="roundRect">
              <a:avLst>
                <a:gd name="adj" fmla="val 15000"/>
              </a:avLst>
            </a:prstGeom>
            <a:grpFill/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ŝḷîḓé-Shape 6066"/>
            <p:cNvSpPr/>
            <p:nvPr/>
          </p:nvSpPr>
          <p:spPr>
            <a:xfrm>
              <a:off x="4156557" y="1391303"/>
              <a:ext cx="386158" cy="313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" y="0"/>
                  </a:moveTo>
                  <a:cubicBezTo>
                    <a:pt x="912" y="0"/>
                    <a:pt x="0" y="1122"/>
                    <a:pt x="0" y="2491"/>
                  </a:cubicBezTo>
                  <a:lnTo>
                    <a:pt x="0" y="11634"/>
                  </a:lnTo>
                  <a:cubicBezTo>
                    <a:pt x="0" y="13008"/>
                    <a:pt x="912" y="14134"/>
                    <a:pt x="2024" y="14134"/>
                  </a:cubicBezTo>
                  <a:lnTo>
                    <a:pt x="2024" y="16617"/>
                  </a:lnTo>
                  <a:cubicBezTo>
                    <a:pt x="2024" y="17994"/>
                    <a:pt x="2935" y="19109"/>
                    <a:pt x="4049" y="19109"/>
                  </a:cubicBezTo>
                  <a:lnTo>
                    <a:pt x="4822" y="19109"/>
                  </a:lnTo>
                  <a:cubicBezTo>
                    <a:pt x="5125" y="20540"/>
                    <a:pt x="6166" y="21600"/>
                    <a:pt x="7423" y="21600"/>
                  </a:cubicBezTo>
                  <a:cubicBezTo>
                    <a:pt x="8673" y="21600"/>
                    <a:pt x="9726" y="20540"/>
                    <a:pt x="10030" y="19109"/>
                  </a:cubicBezTo>
                  <a:lnTo>
                    <a:pt x="13594" y="19109"/>
                  </a:lnTo>
                  <a:cubicBezTo>
                    <a:pt x="13897" y="20540"/>
                    <a:pt x="14942" y="21600"/>
                    <a:pt x="16202" y="21600"/>
                  </a:cubicBezTo>
                  <a:cubicBezTo>
                    <a:pt x="17449" y="21600"/>
                    <a:pt x="18498" y="20540"/>
                    <a:pt x="18803" y="19109"/>
                  </a:cubicBezTo>
                  <a:lnTo>
                    <a:pt x="19576" y="19109"/>
                  </a:lnTo>
                  <a:cubicBezTo>
                    <a:pt x="20692" y="19109"/>
                    <a:pt x="21600" y="17994"/>
                    <a:pt x="21600" y="16617"/>
                  </a:cubicBezTo>
                  <a:lnTo>
                    <a:pt x="21600" y="11634"/>
                  </a:lnTo>
                  <a:cubicBezTo>
                    <a:pt x="21600" y="11142"/>
                    <a:pt x="21482" y="10663"/>
                    <a:pt x="21259" y="10248"/>
                  </a:cubicBezTo>
                  <a:lnTo>
                    <a:pt x="18554" y="5265"/>
                  </a:lnTo>
                  <a:cubicBezTo>
                    <a:pt x="18182" y="4566"/>
                    <a:pt x="17557" y="4160"/>
                    <a:pt x="16876" y="4160"/>
                  </a:cubicBezTo>
                  <a:lnTo>
                    <a:pt x="14177" y="4160"/>
                  </a:lnTo>
                  <a:lnTo>
                    <a:pt x="14177" y="2491"/>
                  </a:lnTo>
                  <a:cubicBezTo>
                    <a:pt x="14177" y="1122"/>
                    <a:pt x="13265" y="0"/>
                    <a:pt x="12146" y="0"/>
                  </a:cubicBezTo>
                  <a:lnTo>
                    <a:pt x="2024" y="0"/>
                  </a:lnTo>
                  <a:close/>
                  <a:moveTo>
                    <a:pt x="2024" y="1669"/>
                  </a:moveTo>
                  <a:lnTo>
                    <a:pt x="12146" y="1669"/>
                  </a:lnTo>
                  <a:cubicBezTo>
                    <a:pt x="12524" y="1669"/>
                    <a:pt x="12821" y="2034"/>
                    <a:pt x="12821" y="2491"/>
                  </a:cubicBezTo>
                  <a:lnTo>
                    <a:pt x="12821" y="11634"/>
                  </a:lnTo>
                  <a:cubicBezTo>
                    <a:pt x="12821" y="12090"/>
                    <a:pt x="12524" y="12465"/>
                    <a:pt x="12146" y="12465"/>
                  </a:cubicBezTo>
                  <a:cubicBezTo>
                    <a:pt x="12146" y="12465"/>
                    <a:pt x="2024" y="12465"/>
                    <a:pt x="2024" y="12465"/>
                  </a:cubicBezTo>
                  <a:cubicBezTo>
                    <a:pt x="1649" y="12465"/>
                    <a:pt x="1350" y="12090"/>
                    <a:pt x="1350" y="11634"/>
                  </a:cubicBezTo>
                  <a:lnTo>
                    <a:pt x="1350" y="2491"/>
                  </a:lnTo>
                  <a:cubicBezTo>
                    <a:pt x="1350" y="2034"/>
                    <a:pt x="1649" y="1669"/>
                    <a:pt x="2024" y="1669"/>
                  </a:cubicBezTo>
                  <a:close/>
                  <a:moveTo>
                    <a:pt x="14177" y="5821"/>
                  </a:moveTo>
                  <a:lnTo>
                    <a:pt x="16876" y="5821"/>
                  </a:lnTo>
                  <a:cubicBezTo>
                    <a:pt x="17102" y="5821"/>
                    <a:pt x="17311" y="5958"/>
                    <a:pt x="17440" y="6184"/>
                  </a:cubicBezTo>
                  <a:lnTo>
                    <a:pt x="20132" y="11175"/>
                  </a:lnTo>
                  <a:cubicBezTo>
                    <a:pt x="20206" y="11307"/>
                    <a:pt x="20250" y="11475"/>
                    <a:pt x="20250" y="11634"/>
                  </a:cubicBezTo>
                  <a:cubicBezTo>
                    <a:pt x="20250" y="11634"/>
                    <a:pt x="20250" y="16617"/>
                    <a:pt x="20250" y="16617"/>
                  </a:cubicBezTo>
                  <a:cubicBezTo>
                    <a:pt x="20250" y="17074"/>
                    <a:pt x="19946" y="17448"/>
                    <a:pt x="19576" y="17448"/>
                  </a:cubicBezTo>
                  <a:lnTo>
                    <a:pt x="18803" y="17448"/>
                  </a:lnTo>
                  <a:cubicBezTo>
                    <a:pt x="18498" y="16016"/>
                    <a:pt x="17455" y="14956"/>
                    <a:pt x="16202" y="14956"/>
                  </a:cubicBezTo>
                  <a:cubicBezTo>
                    <a:pt x="14942" y="14956"/>
                    <a:pt x="13897" y="16016"/>
                    <a:pt x="13594" y="17448"/>
                  </a:cubicBezTo>
                  <a:lnTo>
                    <a:pt x="10030" y="17448"/>
                  </a:lnTo>
                  <a:cubicBezTo>
                    <a:pt x="9729" y="16016"/>
                    <a:pt x="8678" y="14956"/>
                    <a:pt x="7423" y="14956"/>
                  </a:cubicBezTo>
                  <a:cubicBezTo>
                    <a:pt x="6166" y="14956"/>
                    <a:pt x="5125" y="16016"/>
                    <a:pt x="4822" y="17448"/>
                  </a:cubicBezTo>
                  <a:lnTo>
                    <a:pt x="4049" y="17448"/>
                  </a:lnTo>
                  <a:cubicBezTo>
                    <a:pt x="3676" y="17448"/>
                    <a:pt x="3374" y="17074"/>
                    <a:pt x="3374" y="16617"/>
                  </a:cubicBezTo>
                  <a:lnTo>
                    <a:pt x="3374" y="14134"/>
                  </a:lnTo>
                  <a:lnTo>
                    <a:pt x="12146" y="14134"/>
                  </a:lnTo>
                  <a:cubicBezTo>
                    <a:pt x="13265" y="14134"/>
                    <a:pt x="14177" y="13008"/>
                    <a:pt x="14177" y="11634"/>
                  </a:cubicBezTo>
                  <a:lnTo>
                    <a:pt x="14177" y="5821"/>
                  </a:lnTo>
                  <a:close/>
                  <a:moveTo>
                    <a:pt x="15553" y="6450"/>
                  </a:moveTo>
                  <a:cubicBezTo>
                    <a:pt x="15182" y="6450"/>
                    <a:pt x="14885" y="6824"/>
                    <a:pt x="14885" y="7281"/>
                  </a:cubicBezTo>
                  <a:lnTo>
                    <a:pt x="14885" y="12263"/>
                  </a:lnTo>
                  <a:cubicBezTo>
                    <a:pt x="14885" y="12721"/>
                    <a:pt x="15182" y="13102"/>
                    <a:pt x="15553" y="13102"/>
                  </a:cubicBezTo>
                  <a:lnTo>
                    <a:pt x="18259" y="13102"/>
                  </a:lnTo>
                  <a:cubicBezTo>
                    <a:pt x="18629" y="13102"/>
                    <a:pt x="18934" y="12721"/>
                    <a:pt x="18934" y="12263"/>
                  </a:cubicBezTo>
                  <a:lnTo>
                    <a:pt x="18934" y="11022"/>
                  </a:lnTo>
                  <a:cubicBezTo>
                    <a:pt x="18934" y="10857"/>
                    <a:pt x="18888" y="10694"/>
                    <a:pt x="18816" y="10554"/>
                  </a:cubicBezTo>
                  <a:cubicBezTo>
                    <a:pt x="18816" y="10554"/>
                    <a:pt x="16798" y="6829"/>
                    <a:pt x="16798" y="6829"/>
                  </a:cubicBezTo>
                  <a:cubicBezTo>
                    <a:pt x="16673" y="6592"/>
                    <a:pt x="16460" y="6450"/>
                    <a:pt x="16234" y="6450"/>
                  </a:cubicBezTo>
                  <a:lnTo>
                    <a:pt x="15553" y="6450"/>
                  </a:lnTo>
                  <a:close/>
                  <a:moveTo>
                    <a:pt x="15553" y="7281"/>
                  </a:moveTo>
                  <a:lnTo>
                    <a:pt x="16234" y="7281"/>
                  </a:lnTo>
                  <a:lnTo>
                    <a:pt x="18259" y="11022"/>
                  </a:lnTo>
                  <a:cubicBezTo>
                    <a:pt x="18259" y="11022"/>
                    <a:pt x="18259" y="12263"/>
                    <a:pt x="18259" y="12263"/>
                  </a:cubicBezTo>
                  <a:lnTo>
                    <a:pt x="15553" y="12263"/>
                  </a:lnTo>
                  <a:lnTo>
                    <a:pt x="15553" y="7281"/>
                  </a:lnTo>
                  <a:close/>
                  <a:moveTo>
                    <a:pt x="7423" y="16617"/>
                  </a:moveTo>
                  <a:cubicBezTo>
                    <a:pt x="8167" y="16617"/>
                    <a:pt x="8772" y="17365"/>
                    <a:pt x="8772" y="18278"/>
                  </a:cubicBezTo>
                  <a:cubicBezTo>
                    <a:pt x="8772" y="19191"/>
                    <a:pt x="8167" y="19939"/>
                    <a:pt x="7423" y="19939"/>
                  </a:cubicBezTo>
                  <a:cubicBezTo>
                    <a:pt x="6677" y="19939"/>
                    <a:pt x="6073" y="19191"/>
                    <a:pt x="6073" y="18278"/>
                  </a:cubicBezTo>
                  <a:cubicBezTo>
                    <a:pt x="6073" y="17365"/>
                    <a:pt x="6677" y="16617"/>
                    <a:pt x="7423" y="16617"/>
                  </a:cubicBezTo>
                  <a:close/>
                  <a:moveTo>
                    <a:pt x="16202" y="16617"/>
                  </a:moveTo>
                  <a:cubicBezTo>
                    <a:pt x="16943" y="16617"/>
                    <a:pt x="17551" y="17365"/>
                    <a:pt x="17551" y="18278"/>
                  </a:cubicBezTo>
                  <a:cubicBezTo>
                    <a:pt x="17551" y="19191"/>
                    <a:pt x="16943" y="19939"/>
                    <a:pt x="16202" y="19939"/>
                  </a:cubicBezTo>
                  <a:cubicBezTo>
                    <a:pt x="15454" y="19939"/>
                    <a:pt x="14852" y="19191"/>
                    <a:pt x="14852" y="18278"/>
                  </a:cubicBezTo>
                  <a:cubicBezTo>
                    <a:pt x="14852" y="17365"/>
                    <a:pt x="15454" y="16617"/>
                    <a:pt x="16202" y="1661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795046" y="2759596"/>
            <a:ext cx="433388" cy="433388"/>
            <a:chOff x="0" y="0"/>
            <a:chExt cx="1155700" cy="1155700"/>
          </a:xfrm>
          <a:noFill/>
        </p:grpSpPr>
        <p:sp>
          <p:nvSpPr>
            <p:cNvPr id="16" name="îŝḷîḓé-Shape 6074"/>
            <p:cNvSpPr/>
            <p:nvPr/>
          </p:nvSpPr>
          <p:spPr>
            <a:xfrm>
              <a:off x="0" y="0"/>
              <a:ext cx="1155700" cy="1155700"/>
            </a:xfrm>
            <a:prstGeom prst="roundRect">
              <a:avLst>
                <a:gd name="adj" fmla="val 15000"/>
              </a:avLst>
            </a:prstGeom>
            <a:grpFill/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ŝḷîḓé-Shape 6075"/>
            <p:cNvSpPr/>
            <p:nvPr/>
          </p:nvSpPr>
          <p:spPr>
            <a:xfrm>
              <a:off x="183806" y="275576"/>
              <a:ext cx="825501" cy="573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4416" y="0"/>
                  </a:moveTo>
                  <a:cubicBezTo>
                    <a:pt x="4300" y="0"/>
                    <a:pt x="4188" y="70"/>
                    <a:pt x="4106" y="189"/>
                  </a:cubicBezTo>
                  <a:cubicBezTo>
                    <a:pt x="4023" y="307"/>
                    <a:pt x="3975" y="468"/>
                    <a:pt x="3975" y="636"/>
                  </a:cubicBezTo>
                  <a:lnTo>
                    <a:pt x="3975" y="3704"/>
                  </a:lnTo>
                  <a:cubicBezTo>
                    <a:pt x="3975" y="3874"/>
                    <a:pt x="4022" y="4041"/>
                    <a:pt x="4106" y="4161"/>
                  </a:cubicBezTo>
                  <a:cubicBezTo>
                    <a:pt x="4189" y="4281"/>
                    <a:pt x="4298" y="4340"/>
                    <a:pt x="4416" y="4340"/>
                  </a:cubicBezTo>
                  <a:lnTo>
                    <a:pt x="6549" y="4340"/>
                  </a:lnTo>
                  <a:cubicBezTo>
                    <a:pt x="6666" y="4340"/>
                    <a:pt x="6776" y="4281"/>
                    <a:pt x="6859" y="4161"/>
                  </a:cubicBezTo>
                  <a:cubicBezTo>
                    <a:pt x="6942" y="4041"/>
                    <a:pt x="6990" y="3874"/>
                    <a:pt x="6990" y="3704"/>
                  </a:cubicBezTo>
                  <a:lnTo>
                    <a:pt x="6990" y="636"/>
                  </a:lnTo>
                  <a:cubicBezTo>
                    <a:pt x="6990" y="466"/>
                    <a:pt x="6942" y="309"/>
                    <a:pt x="6859" y="189"/>
                  </a:cubicBezTo>
                  <a:cubicBezTo>
                    <a:pt x="6776" y="69"/>
                    <a:pt x="6666" y="0"/>
                    <a:pt x="6549" y="0"/>
                  </a:cubicBezTo>
                  <a:lnTo>
                    <a:pt x="4416" y="0"/>
                  </a:lnTo>
                  <a:close/>
                  <a:moveTo>
                    <a:pt x="4858" y="1271"/>
                  </a:moveTo>
                  <a:lnTo>
                    <a:pt x="6107" y="1271"/>
                  </a:lnTo>
                  <a:lnTo>
                    <a:pt x="6107" y="3069"/>
                  </a:lnTo>
                  <a:lnTo>
                    <a:pt x="4858" y="3069"/>
                  </a:lnTo>
                  <a:cubicBezTo>
                    <a:pt x="4858" y="3069"/>
                    <a:pt x="4858" y="1271"/>
                    <a:pt x="4858" y="1271"/>
                  </a:cubicBezTo>
                  <a:close/>
                  <a:moveTo>
                    <a:pt x="3174" y="5402"/>
                  </a:moveTo>
                  <a:cubicBezTo>
                    <a:pt x="2762" y="5402"/>
                    <a:pt x="2429" y="5892"/>
                    <a:pt x="2429" y="6485"/>
                  </a:cubicBezTo>
                  <a:lnTo>
                    <a:pt x="2429" y="9554"/>
                  </a:lnTo>
                  <a:cubicBezTo>
                    <a:pt x="2429" y="9721"/>
                    <a:pt x="2478" y="9882"/>
                    <a:pt x="2560" y="10001"/>
                  </a:cubicBezTo>
                  <a:cubicBezTo>
                    <a:pt x="2643" y="10119"/>
                    <a:pt x="2754" y="10189"/>
                    <a:pt x="2871" y="10189"/>
                  </a:cubicBezTo>
                  <a:lnTo>
                    <a:pt x="11165" y="10189"/>
                  </a:lnTo>
                  <a:cubicBezTo>
                    <a:pt x="11318" y="10189"/>
                    <a:pt x="11464" y="10069"/>
                    <a:pt x="11545" y="9881"/>
                  </a:cubicBezTo>
                  <a:cubicBezTo>
                    <a:pt x="11625" y="9694"/>
                    <a:pt x="11628" y="9464"/>
                    <a:pt x="11559" y="9266"/>
                  </a:cubicBezTo>
                  <a:lnTo>
                    <a:pt x="10427" y="5998"/>
                  </a:lnTo>
                  <a:cubicBezTo>
                    <a:pt x="10300" y="5635"/>
                    <a:pt x="10040" y="5402"/>
                    <a:pt x="9757" y="5402"/>
                  </a:cubicBezTo>
                  <a:lnTo>
                    <a:pt x="3174" y="5402"/>
                  </a:lnTo>
                  <a:close/>
                  <a:moveTo>
                    <a:pt x="3312" y="6674"/>
                  </a:moveTo>
                  <a:lnTo>
                    <a:pt x="9675" y="6674"/>
                  </a:lnTo>
                  <a:lnTo>
                    <a:pt x="10454" y="8918"/>
                  </a:lnTo>
                  <a:lnTo>
                    <a:pt x="3312" y="8918"/>
                  </a:lnTo>
                  <a:cubicBezTo>
                    <a:pt x="3312" y="8918"/>
                    <a:pt x="3312" y="6674"/>
                    <a:pt x="3312" y="6674"/>
                  </a:cubicBezTo>
                  <a:close/>
                  <a:moveTo>
                    <a:pt x="745" y="11123"/>
                  </a:moveTo>
                  <a:cubicBezTo>
                    <a:pt x="320" y="11126"/>
                    <a:pt x="0" y="11619"/>
                    <a:pt x="0" y="12195"/>
                  </a:cubicBezTo>
                  <a:cubicBezTo>
                    <a:pt x="0" y="12312"/>
                    <a:pt x="16" y="12433"/>
                    <a:pt x="41" y="12543"/>
                  </a:cubicBezTo>
                  <a:lnTo>
                    <a:pt x="1691" y="19673"/>
                  </a:lnTo>
                  <a:cubicBezTo>
                    <a:pt x="1958" y="20828"/>
                    <a:pt x="2708" y="21600"/>
                    <a:pt x="3554" y="21600"/>
                  </a:cubicBezTo>
                  <a:lnTo>
                    <a:pt x="14236" y="21600"/>
                  </a:lnTo>
                  <a:cubicBezTo>
                    <a:pt x="16616" y="21600"/>
                    <a:pt x="18807" y="19743"/>
                    <a:pt x="19957" y="16744"/>
                  </a:cubicBezTo>
                  <a:lnTo>
                    <a:pt x="21461" y="12821"/>
                  </a:lnTo>
                  <a:cubicBezTo>
                    <a:pt x="21553" y="12636"/>
                    <a:pt x="21600" y="12416"/>
                    <a:pt x="21599" y="12205"/>
                  </a:cubicBezTo>
                  <a:cubicBezTo>
                    <a:pt x="21598" y="11655"/>
                    <a:pt x="21294" y="11127"/>
                    <a:pt x="20854" y="11123"/>
                  </a:cubicBezTo>
                  <a:lnTo>
                    <a:pt x="745" y="11123"/>
                  </a:lnTo>
                  <a:close/>
                  <a:moveTo>
                    <a:pt x="883" y="12394"/>
                  </a:moveTo>
                  <a:lnTo>
                    <a:pt x="20557" y="12394"/>
                  </a:lnTo>
                  <a:cubicBezTo>
                    <a:pt x="20557" y="12394"/>
                    <a:pt x="19129" y="16128"/>
                    <a:pt x="19129" y="16128"/>
                  </a:cubicBezTo>
                  <a:cubicBezTo>
                    <a:pt x="18134" y="18722"/>
                    <a:pt x="16239" y="20329"/>
                    <a:pt x="14181" y="20329"/>
                  </a:cubicBezTo>
                  <a:lnTo>
                    <a:pt x="3499" y="20329"/>
                  </a:lnTo>
                  <a:cubicBezTo>
                    <a:pt x="3033" y="20329"/>
                    <a:pt x="2617" y="19902"/>
                    <a:pt x="2470" y="19266"/>
                  </a:cubicBezTo>
                  <a:lnTo>
                    <a:pt x="883" y="12394"/>
                  </a:lnTo>
                  <a:close/>
                  <a:moveTo>
                    <a:pt x="5272" y="14301"/>
                  </a:moveTo>
                  <a:cubicBezTo>
                    <a:pt x="4798" y="14301"/>
                    <a:pt x="4416" y="14859"/>
                    <a:pt x="4416" y="15542"/>
                  </a:cubicBezTo>
                  <a:cubicBezTo>
                    <a:pt x="4416" y="16225"/>
                    <a:pt x="4798" y="16774"/>
                    <a:pt x="5272" y="16774"/>
                  </a:cubicBezTo>
                  <a:cubicBezTo>
                    <a:pt x="5747" y="16774"/>
                    <a:pt x="6135" y="16225"/>
                    <a:pt x="6135" y="15542"/>
                  </a:cubicBezTo>
                  <a:cubicBezTo>
                    <a:pt x="6135" y="14859"/>
                    <a:pt x="5747" y="14301"/>
                    <a:pt x="5272" y="14301"/>
                  </a:cubicBezTo>
                  <a:close/>
                  <a:moveTo>
                    <a:pt x="8170" y="14301"/>
                  </a:moveTo>
                  <a:cubicBezTo>
                    <a:pt x="7695" y="14301"/>
                    <a:pt x="7308" y="14859"/>
                    <a:pt x="7308" y="15542"/>
                  </a:cubicBezTo>
                  <a:cubicBezTo>
                    <a:pt x="7308" y="16225"/>
                    <a:pt x="7695" y="16774"/>
                    <a:pt x="8170" y="16774"/>
                  </a:cubicBezTo>
                  <a:cubicBezTo>
                    <a:pt x="8645" y="16774"/>
                    <a:pt x="9026" y="16225"/>
                    <a:pt x="9026" y="15542"/>
                  </a:cubicBezTo>
                  <a:cubicBezTo>
                    <a:pt x="9026" y="14859"/>
                    <a:pt x="8645" y="14301"/>
                    <a:pt x="8170" y="14301"/>
                  </a:cubicBezTo>
                  <a:close/>
                  <a:moveTo>
                    <a:pt x="11062" y="14301"/>
                  </a:moveTo>
                  <a:cubicBezTo>
                    <a:pt x="10587" y="14301"/>
                    <a:pt x="10199" y="14859"/>
                    <a:pt x="10199" y="15542"/>
                  </a:cubicBezTo>
                  <a:cubicBezTo>
                    <a:pt x="10199" y="16225"/>
                    <a:pt x="10587" y="16774"/>
                    <a:pt x="11062" y="16774"/>
                  </a:cubicBezTo>
                  <a:cubicBezTo>
                    <a:pt x="11537" y="16774"/>
                    <a:pt x="11917" y="16225"/>
                    <a:pt x="11917" y="15542"/>
                  </a:cubicBezTo>
                  <a:cubicBezTo>
                    <a:pt x="11917" y="14859"/>
                    <a:pt x="11537" y="14301"/>
                    <a:pt x="11062" y="1430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81769" y="2049306"/>
            <a:ext cx="1933522" cy="784501"/>
            <a:chOff x="8662573" y="1518902"/>
            <a:chExt cx="2578029" cy="1046002"/>
          </a:xfrm>
        </p:grpSpPr>
        <p:sp>
          <p:nvSpPr>
            <p:cNvPr id="14" name="îŝḷîḓé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</p:txBody>
        </p:sp>
        <p:sp>
          <p:nvSpPr>
            <p:cNvPr id="15" name="îŝḷîḓé-Rectangle 14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581769" y="3673417"/>
            <a:ext cx="1933522" cy="784501"/>
            <a:chOff x="8662573" y="1518902"/>
            <a:chExt cx="2578029" cy="1046002"/>
          </a:xfrm>
        </p:grpSpPr>
        <p:sp>
          <p:nvSpPr>
            <p:cNvPr id="12" name="îŝḷîḓé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</p:txBody>
        </p:sp>
        <p:sp>
          <p:nvSpPr>
            <p:cNvPr id="13" name="îŝḷîḓé-Rectangle 12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1" name="îŝḷîḓé-Straight Connector 10"/>
          <p:cNvCxnSpPr/>
          <p:nvPr/>
        </p:nvCxnSpPr>
        <p:spPr>
          <a:xfrm>
            <a:off x="7515291" y="2382729"/>
            <a:ext cx="945141" cy="0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1ide-Freeform: Shape 5"/>
          <p:cNvSpPr/>
          <p:nvPr/>
        </p:nvSpPr>
        <p:spPr bwMode="auto">
          <a:xfrm>
            <a:off x="3420427" y="1437624"/>
            <a:ext cx="1296988" cy="1298576"/>
          </a:xfrm>
          <a:custGeom>
            <a:avLst/>
            <a:gdLst/>
            <a:ahLst/>
            <a:cxnLst>
              <a:cxn ang="0">
                <a:pos x="748" y="622"/>
              </a:cxn>
              <a:cxn ang="0">
                <a:pos x="748" y="622"/>
              </a:cxn>
              <a:cxn ang="0">
                <a:pos x="748" y="0"/>
              </a:cxn>
              <a:cxn ang="0">
                <a:pos x="718" y="21"/>
              </a:cxn>
              <a:cxn ang="0">
                <a:pos x="680" y="82"/>
              </a:cxn>
              <a:cxn ang="0">
                <a:pos x="606" y="94"/>
              </a:cxn>
              <a:cxn ang="0">
                <a:pos x="552" y="47"/>
              </a:cxn>
              <a:cxn ang="0">
                <a:pos x="494" y="66"/>
              </a:cxn>
              <a:cxn ang="0">
                <a:pos x="478" y="135"/>
              </a:cxn>
              <a:cxn ang="0">
                <a:pos x="411" y="169"/>
              </a:cxn>
              <a:cxn ang="0">
                <a:pos x="345" y="142"/>
              </a:cxn>
              <a:cxn ang="0">
                <a:pos x="296" y="177"/>
              </a:cxn>
              <a:cxn ang="0">
                <a:pos x="302" y="249"/>
              </a:cxn>
              <a:cxn ang="0">
                <a:pos x="249" y="302"/>
              </a:cxn>
              <a:cxn ang="0">
                <a:pos x="177" y="296"/>
              </a:cxn>
              <a:cxn ang="0">
                <a:pos x="142" y="345"/>
              </a:cxn>
              <a:cxn ang="0">
                <a:pos x="169" y="411"/>
              </a:cxn>
              <a:cxn ang="0">
                <a:pos x="135" y="478"/>
              </a:cxn>
              <a:cxn ang="0">
                <a:pos x="65" y="494"/>
              </a:cxn>
              <a:cxn ang="0">
                <a:pos x="47" y="552"/>
              </a:cxn>
              <a:cxn ang="0">
                <a:pos x="94" y="606"/>
              </a:cxn>
              <a:cxn ang="0">
                <a:pos x="82" y="680"/>
              </a:cxn>
              <a:cxn ang="0">
                <a:pos x="21" y="718"/>
              </a:cxn>
              <a:cxn ang="0">
                <a:pos x="0" y="748"/>
              </a:cxn>
              <a:cxn ang="0">
                <a:pos x="622" y="748"/>
              </a:cxn>
              <a:cxn ang="0">
                <a:pos x="748" y="622"/>
              </a:cxn>
            </a:cxnLst>
            <a:rect l="0" t="0" r="r" b="b"/>
            <a:pathLst>
              <a:path w="748" h="748">
                <a:moveTo>
                  <a:pt x="748" y="622"/>
                </a:moveTo>
                <a:cubicBezTo>
                  <a:pt x="748" y="622"/>
                  <a:pt x="748" y="622"/>
                  <a:pt x="748" y="622"/>
                </a:cubicBezTo>
                <a:cubicBezTo>
                  <a:pt x="748" y="0"/>
                  <a:pt x="748" y="0"/>
                  <a:pt x="748" y="0"/>
                </a:cubicBezTo>
                <a:cubicBezTo>
                  <a:pt x="737" y="0"/>
                  <a:pt x="726" y="7"/>
                  <a:pt x="718" y="21"/>
                </a:cubicBezTo>
                <a:cubicBezTo>
                  <a:pt x="680" y="82"/>
                  <a:pt x="680" y="82"/>
                  <a:pt x="680" y="82"/>
                </a:cubicBezTo>
                <a:cubicBezTo>
                  <a:pt x="664" y="109"/>
                  <a:pt x="630" y="115"/>
                  <a:pt x="606" y="94"/>
                </a:cubicBezTo>
                <a:cubicBezTo>
                  <a:pt x="552" y="47"/>
                  <a:pt x="552" y="47"/>
                  <a:pt x="552" y="47"/>
                </a:cubicBezTo>
                <a:cubicBezTo>
                  <a:pt x="527" y="26"/>
                  <a:pt x="502" y="34"/>
                  <a:pt x="494" y="66"/>
                </a:cubicBezTo>
                <a:cubicBezTo>
                  <a:pt x="478" y="135"/>
                  <a:pt x="478" y="135"/>
                  <a:pt x="478" y="135"/>
                </a:cubicBezTo>
                <a:cubicBezTo>
                  <a:pt x="471" y="167"/>
                  <a:pt x="440" y="182"/>
                  <a:pt x="411" y="169"/>
                </a:cubicBezTo>
                <a:cubicBezTo>
                  <a:pt x="345" y="142"/>
                  <a:pt x="345" y="142"/>
                  <a:pt x="345" y="142"/>
                </a:cubicBezTo>
                <a:cubicBezTo>
                  <a:pt x="315" y="129"/>
                  <a:pt x="293" y="145"/>
                  <a:pt x="296" y="177"/>
                </a:cubicBezTo>
                <a:cubicBezTo>
                  <a:pt x="302" y="249"/>
                  <a:pt x="302" y="249"/>
                  <a:pt x="302" y="249"/>
                </a:cubicBezTo>
                <a:cubicBezTo>
                  <a:pt x="305" y="281"/>
                  <a:pt x="281" y="305"/>
                  <a:pt x="249" y="302"/>
                </a:cubicBezTo>
                <a:cubicBezTo>
                  <a:pt x="177" y="296"/>
                  <a:pt x="177" y="296"/>
                  <a:pt x="177" y="296"/>
                </a:cubicBezTo>
                <a:cubicBezTo>
                  <a:pt x="145" y="293"/>
                  <a:pt x="129" y="315"/>
                  <a:pt x="142" y="345"/>
                </a:cubicBezTo>
                <a:cubicBezTo>
                  <a:pt x="169" y="411"/>
                  <a:pt x="169" y="411"/>
                  <a:pt x="169" y="411"/>
                </a:cubicBezTo>
                <a:cubicBezTo>
                  <a:pt x="182" y="441"/>
                  <a:pt x="166" y="471"/>
                  <a:pt x="135" y="478"/>
                </a:cubicBezTo>
                <a:cubicBezTo>
                  <a:pt x="65" y="494"/>
                  <a:pt x="65" y="494"/>
                  <a:pt x="65" y="494"/>
                </a:cubicBezTo>
                <a:cubicBezTo>
                  <a:pt x="34" y="502"/>
                  <a:pt x="26" y="528"/>
                  <a:pt x="47" y="552"/>
                </a:cubicBezTo>
                <a:cubicBezTo>
                  <a:pt x="94" y="606"/>
                  <a:pt x="94" y="606"/>
                  <a:pt x="94" y="606"/>
                </a:cubicBezTo>
                <a:cubicBezTo>
                  <a:pt x="115" y="630"/>
                  <a:pt x="109" y="664"/>
                  <a:pt x="82" y="680"/>
                </a:cubicBezTo>
                <a:cubicBezTo>
                  <a:pt x="21" y="718"/>
                  <a:pt x="21" y="718"/>
                  <a:pt x="21" y="718"/>
                </a:cubicBezTo>
                <a:cubicBezTo>
                  <a:pt x="7" y="726"/>
                  <a:pt x="0" y="737"/>
                  <a:pt x="0" y="748"/>
                </a:cubicBezTo>
                <a:cubicBezTo>
                  <a:pt x="622" y="748"/>
                  <a:pt x="622" y="748"/>
                  <a:pt x="622" y="748"/>
                </a:cubicBezTo>
                <a:cubicBezTo>
                  <a:pt x="622" y="678"/>
                  <a:pt x="678" y="622"/>
                  <a:pt x="748" y="62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is1ide-Freeform: Shape 6"/>
          <p:cNvSpPr/>
          <p:nvPr/>
        </p:nvSpPr>
        <p:spPr bwMode="auto">
          <a:xfrm>
            <a:off x="3420427" y="2736200"/>
            <a:ext cx="1296988" cy="1296988"/>
          </a:xfrm>
          <a:custGeom>
            <a:avLst/>
            <a:gdLst/>
            <a:ahLst/>
            <a:cxnLst>
              <a:cxn ang="0">
                <a:pos x="748" y="126"/>
              </a:cxn>
              <a:cxn ang="0">
                <a:pos x="748" y="126"/>
              </a:cxn>
              <a:cxn ang="0">
                <a:pos x="622" y="0"/>
              </a:cxn>
              <a:cxn ang="0">
                <a:pos x="622" y="0"/>
              </a:cxn>
              <a:cxn ang="0">
                <a:pos x="0" y="0"/>
              </a:cxn>
              <a:cxn ang="0">
                <a:pos x="21" y="30"/>
              </a:cxn>
              <a:cxn ang="0">
                <a:pos x="82" y="67"/>
              </a:cxn>
              <a:cxn ang="0">
                <a:pos x="94" y="141"/>
              </a:cxn>
              <a:cxn ang="0">
                <a:pos x="47" y="196"/>
              </a:cxn>
              <a:cxn ang="0">
                <a:pos x="65" y="253"/>
              </a:cxn>
              <a:cxn ang="0">
                <a:pos x="135" y="270"/>
              </a:cxn>
              <a:cxn ang="0">
                <a:pos x="169" y="337"/>
              </a:cxn>
              <a:cxn ang="0">
                <a:pos x="142" y="403"/>
              </a:cxn>
              <a:cxn ang="0">
                <a:pos x="177" y="452"/>
              </a:cxn>
              <a:cxn ang="0">
                <a:pos x="249" y="446"/>
              </a:cxn>
              <a:cxn ang="0">
                <a:pos x="302" y="499"/>
              </a:cxn>
              <a:cxn ang="0">
                <a:pos x="296" y="570"/>
              </a:cxn>
              <a:cxn ang="0">
                <a:pos x="345" y="606"/>
              </a:cxn>
              <a:cxn ang="0">
                <a:pos x="411" y="578"/>
              </a:cxn>
              <a:cxn ang="0">
                <a:pos x="478" y="612"/>
              </a:cxn>
              <a:cxn ang="0">
                <a:pos x="494" y="682"/>
              </a:cxn>
              <a:cxn ang="0">
                <a:pos x="552" y="701"/>
              </a:cxn>
              <a:cxn ang="0">
                <a:pos x="606" y="654"/>
              </a:cxn>
              <a:cxn ang="0">
                <a:pos x="680" y="666"/>
              </a:cxn>
              <a:cxn ang="0">
                <a:pos x="718" y="727"/>
              </a:cxn>
              <a:cxn ang="0">
                <a:pos x="748" y="748"/>
              </a:cxn>
              <a:cxn ang="0">
                <a:pos x="748" y="126"/>
              </a:cxn>
            </a:cxnLst>
            <a:rect l="0" t="0" r="r" b="b"/>
            <a:pathLst>
              <a:path w="748" h="748">
                <a:moveTo>
                  <a:pt x="748" y="126"/>
                </a:moveTo>
                <a:cubicBezTo>
                  <a:pt x="748" y="126"/>
                  <a:pt x="748" y="126"/>
                  <a:pt x="748" y="126"/>
                </a:cubicBezTo>
                <a:cubicBezTo>
                  <a:pt x="678" y="126"/>
                  <a:pt x="622" y="69"/>
                  <a:pt x="622" y="0"/>
                </a:cubicBezTo>
                <a:cubicBezTo>
                  <a:pt x="622" y="0"/>
                  <a:pt x="622" y="0"/>
                  <a:pt x="62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"/>
                  <a:pt x="7" y="22"/>
                  <a:pt x="21" y="30"/>
                </a:cubicBezTo>
                <a:cubicBezTo>
                  <a:pt x="82" y="67"/>
                  <a:pt x="82" y="67"/>
                  <a:pt x="82" y="67"/>
                </a:cubicBezTo>
                <a:cubicBezTo>
                  <a:pt x="109" y="84"/>
                  <a:pt x="115" y="117"/>
                  <a:pt x="94" y="141"/>
                </a:cubicBezTo>
                <a:cubicBezTo>
                  <a:pt x="47" y="196"/>
                  <a:pt x="47" y="196"/>
                  <a:pt x="47" y="196"/>
                </a:cubicBezTo>
                <a:cubicBezTo>
                  <a:pt x="26" y="220"/>
                  <a:pt x="34" y="246"/>
                  <a:pt x="65" y="253"/>
                </a:cubicBezTo>
                <a:cubicBezTo>
                  <a:pt x="135" y="270"/>
                  <a:pt x="135" y="270"/>
                  <a:pt x="135" y="270"/>
                </a:cubicBezTo>
                <a:cubicBezTo>
                  <a:pt x="166" y="277"/>
                  <a:pt x="182" y="307"/>
                  <a:pt x="169" y="337"/>
                </a:cubicBezTo>
                <a:cubicBezTo>
                  <a:pt x="142" y="403"/>
                  <a:pt x="142" y="403"/>
                  <a:pt x="142" y="403"/>
                </a:cubicBezTo>
                <a:cubicBezTo>
                  <a:pt x="129" y="432"/>
                  <a:pt x="145" y="454"/>
                  <a:pt x="177" y="452"/>
                </a:cubicBezTo>
                <a:cubicBezTo>
                  <a:pt x="249" y="446"/>
                  <a:pt x="249" y="446"/>
                  <a:pt x="249" y="446"/>
                </a:cubicBezTo>
                <a:cubicBezTo>
                  <a:pt x="281" y="443"/>
                  <a:pt x="305" y="467"/>
                  <a:pt x="302" y="499"/>
                </a:cubicBezTo>
                <a:cubicBezTo>
                  <a:pt x="296" y="570"/>
                  <a:pt x="296" y="570"/>
                  <a:pt x="296" y="570"/>
                </a:cubicBezTo>
                <a:cubicBezTo>
                  <a:pt x="293" y="602"/>
                  <a:pt x="315" y="618"/>
                  <a:pt x="345" y="606"/>
                </a:cubicBezTo>
                <a:cubicBezTo>
                  <a:pt x="411" y="578"/>
                  <a:pt x="411" y="578"/>
                  <a:pt x="411" y="578"/>
                </a:cubicBezTo>
                <a:cubicBezTo>
                  <a:pt x="440" y="566"/>
                  <a:pt x="471" y="581"/>
                  <a:pt x="478" y="612"/>
                </a:cubicBezTo>
                <a:cubicBezTo>
                  <a:pt x="494" y="682"/>
                  <a:pt x="494" y="682"/>
                  <a:pt x="494" y="682"/>
                </a:cubicBezTo>
                <a:cubicBezTo>
                  <a:pt x="502" y="713"/>
                  <a:pt x="527" y="722"/>
                  <a:pt x="552" y="701"/>
                </a:cubicBezTo>
                <a:cubicBezTo>
                  <a:pt x="606" y="654"/>
                  <a:pt x="606" y="654"/>
                  <a:pt x="606" y="654"/>
                </a:cubicBezTo>
                <a:cubicBezTo>
                  <a:pt x="630" y="633"/>
                  <a:pt x="664" y="638"/>
                  <a:pt x="680" y="666"/>
                </a:cubicBezTo>
                <a:cubicBezTo>
                  <a:pt x="718" y="727"/>
                  <a:pt x="718" y="727"/>
                  <a:pt x="718" y="727"/>
                </a:cubicBezTo>
                <a:cubicBezTo>
                  <a:pt x="726" y="741"/>
                  <a:pt x="737" y="748"/>
                  <a:pt x="748" y="748"/>
                </a:cubicBezTo>
                <a:cubicBezTo>
                  <a:pt x="748" y="126"/>
                  <a:pt x="748" y="126"/>
                  <a:pt x="748" y="126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is1ide-Freeform: Shape 7"/>
          <p:cNvSpPr/>
          <p:nvPr/>
        </p:nvSpPr>
        <p:spPr bwMode="auto">
          <a:xfrm>
            <a:off x="4717415" y="1437624"/>
            <a:ext cx="1298575" cy="1298576"/>
          </a:xfrm>
          <a:custGeom>
            <a:avLst/>
            <a:gdLst/>
            <a:ahLst/>
            <a:cxnLst>
              <a:cxn ang="0">
                <a:pos x="727" y="718"/>
              </a:cxn>
              <a:cxn ang="0">
                <a:pos x="666" y="680"/>
              </a:cxn>
              <a:cxn ang="0">
                <a:pos x="654" y="606"/>
              </a:cxn>
              <a:cxn ang="0">
                <a:pos x="701" y="552"/>
              </a:cxn>
              <a:cxn ang="0">
                <a:pos x="682" y="494"/>
              </a:cxn>
              <a:cxn ang="0">
                <a:pos x="612" y="478"/>
              </a:cxn>
              <a:cxn ang="0">
                <a:pos x="578" y="411"/>
              </a:cxn>
              <a:cxn ang="0">
                <a:pos x="606" y="345"/>
              </a:cxn>
              <a:cxn ang="0">
                <a:pos x="570" y="296"/>
              </a:cxn>
              <a:cxn ang="0">
                <a:pos x="499" y="302"/>
              </a:cxn>
              <a:cxn ang="0">
                <a:pos x="446" y="249"/>
              </a:cxn>
              <a:cxn ang="0">
                <a:pos x="452" y="177"/>
              </a:cxn>
              <a:cxn ang="0">
                <a:pos x="403" y="142"/>
              </a:cxn>
              <a:cxn ang="0">
                <a:pos x="337" y="169"/>
              </a:cxn>
              <a:cxn ang="0">
                <a:pos x="270" y="135"/>
              </a:cxn>
              <a:cxn ang="0">
                <a:pos x="253" y="66"/>
              </a:cxn>
              <a:cxn ang="0">
                <a:pos x="196" y="47"/>
              </a:cxn>
              <a:cxn ang="0">
                <a:pos x="141" y="94"/>
              </a:cxn>
              <a:cxn ang="0">
                <a:pos x="67" y="82"/>
              </a:cxn>
              <a:cxn ang="0">
                <a:pos x="30" y="21"/>
              </a:cxn>
              <a:cxn ang="0">
                <a:pos x="0" y="0"/>
              </a:cxn>
              <a:cxn ang="0">
                <a:pos x="0" y="622"/>
              </a:cxn>
              <a:cxn ang="0">
                <a:pos x="126" y="748"/>
              </a:cxn>
              <a:cxn ang="0">
                <a:pos x="748" y="748"/>
              </a:cxn>
              <a:cxn ang="0">
                <a:pos x="727" y="718"/>
              </a:cxn>
            </a:cxnLst>
            <a:rect l="0" t="0" r="r" b="b"/>
            <a:pathLst>
              <a:path w="748" h="748">
                <a:moveTo>
                  <a:pt x="727" y="718"/>
                </a:moveTo>
                <a:cubicBezTo>
                  <a:pt x="666" y="680"/>
                  <a:pt x="666" y="680"/>
                  <a:pt x="666" y="680"/>
                </a:cubicBezTo>
                <a:cubicBezTo>
                  <a:pt x="638" y="664"/>
                  <a:pt x="633" y="630"/>
                  <a:pt x="654" y="606"/>
                </a:cubicBezTo>
                <a:cubicBezTo>
                  <a:pt x="701" y="552"/>
                  <a:pt x="701" y="552"/>
                  <a:pt x="701" y="552"/>
                </a:cubicBezTo>
                <a:cubicBezTo>
                  <a:pt x="722" y="528"/>
                  <a:pt x="713" y="502"/>
                  <a:pt x="682" y="494"/>
                </a:cubicBezTo>
                <a:cubicBezTo>
                  <a:pt x="612" y="478"/>
                  <a:pt x="612" y="478"/>
                  <a:pt x="612" y="478"/>
                </a:cubicBezTo>
                <a:cubicBezTo>
                  <a:pt x="581" y="471"/>
                  <a:pt x="566" y="441"/>
                  <a:pt x="578" y="411"/>
                </a:cubicBezTo>
                <a:cubicBezTo>
                  <a:pt x="606" y="345"/>
                  <a:pt x="606" y="345"/>
                  <a:pt x="606" y="345"/>
                </a:cubicBezTo>
                <a:cubicBezTo>
                  <a:pt x="618" y="315"/>
                  <a:pt x="602" y="293"/>
                  <a:pt x="570" y="296"/>
                </a:cubicBezTo>
                <a:cubicBezTo>
                  <a:pt x="499" y="302"/>
                  <a:pt x="499" y="302"/>
                  <a:pt x="499" y="302"/>
                </a:cubicBezTo>
                <a:cubicBezTo>
                  <a:pt x="467" y="305"/>
                  <a:pt x="443" y="281"/>
                  <a:pt x="446" y="249"/>
                </a:cubicBezTo>
                <a:cubicBezTo>
                  <a:pt x="452" y="177"/>
                  <a:pt x="452" y="177"/>
                  <a:pt x="452" y="177"/>
                </a:cubicBezTo>
                <a:cubicBezTo>
                  <a:pt x="454" y="145"/>
                  <a:pt x="432" y="129"/>
                  <a:pt x="403" y="142"/>
                </a:cubicBezTo>
                <a:cubicBezTo>
                  <a:pt x="337" y="169"/>
                  <a:pt x="337" y="169"/>
                  <a:pt x="337" y="169"/>
                </a:cubicBezTo>
                <a:cubicBezTo>
                  <a:pt x="307" y="182"/>
                  <a:pt x="277" y="167"/>
                  <a:pt x="270" y="135"/>
                </a:cubicBezTo>
                <a:cubicBezTo>
                  <a:pt x="253" y="66"/>
                  <a:pt x="253" y="66"/>
                  <a:pt x="253" y="66"/>
                </a:cubicBezTo>
                <a:cubicBezTo>
                  <a:pt x="246" y="34"/>
                  <a:pt x="220" y="26"/>
                  <a:pt x="196" y="47"/>
                </a:cubicBezTo>
                <a:cubicBezTo>
                  <a:pt x="141" y="94"/>
                  <a:pt x="141" y="94"/>
                  <a:pt x="141" y="94"/>
                </a:cubicBezTo>
                <a:cubicBezTo>
                  <a:pt x="117" y="115"/>
                  <a:pt x="84" y="109"/>
                  <a:pt x="67" y="82"/>
                </a:cubicBezTo>
                <a:cubicBezTo>
                  <a:pt x="30" y="21"/>
                  <a:pt x="30" y="21"/>
                  <a:pt x="30" y="21"/>
                </a:cubicBezTo>
                <a:cubicBezTo>
                  <a:pt x="22" y="7"/>
                  <a:pt x="11" y="0"/>
                  <a:pt x="0" y="0"/>
                </a:cubicBezTo>
                <a:cubicBezTo>
                  <a:pt x="0" y="622"/>
                  <a:pt x="0" y="622"/>
                  <a:pt x="0" y="622"/>
                </a:cubicBezTo>
                <a:cubicBezTo>
                  <a:pt x="69" y="622"/>
                  <a:pt x="126" y="678"/>
                  <a:pt x="126" y="748"/>
                </a:cubicBezTo>
                <a:cubicBezTo>
                  <a:pt x="748" y="748"/>
                  <a:pt x="748" y="748"/>
                  <a:pt x="748" y="748"/>
                </a:cubicBezTo>
                <a:cubicBezTo>
                  <a:pt x="748" y="737"/>
                  <a:pt x="741" y="726"/>
                  <a:pt x="727" y="718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is1ide-Freeform: Shape 8"/>
          <p:cNvSpPr/>
          <p:nvPr/>
        </p:nvSpPr>
        <p:spPr bwMode="auto">
          <a:xfrm>
            <a:off x="4717415" y="2736200"/>
            <a:ext cx="1298575" cy="1296988"/>
          </a:xfrm>
          <a:custGeom>
            <a:avLst/>
            <a:gdLst/>
            <a:ahLst/>
            <a:cxnLst>
              <a:cxn ang="0">
                <a:pos x="612" y="270"/>
              </a:cxn>
              <a:cxn ang="0">
                <a:pos x="682" y="253"/>
              </a:cxn>
              <a:cxn ang="0">
                <a:pos x="701" y="196"/>
              </a:cxn>
              <a:cxn ang="0">
                <a:pos x="654" y="141"/>
              </a:cxn>
              <a:cxn ang="0">
                <a:pos x="666" y="67"/>
              </a:cxn>
              <a:cxn ang="0">
                <a:pos x="727" y="30"/>
              </a:cxn>
              <a:cxn ang="0">
                <a:pos x="748" y="0"/>
              </a:cxn>
              <a:cxn ang="0">
                <a:pos x="126" y="0"/>
              </a:cxn>
              <a:cxn ang="0">
                <a:pos x="126" y="0"/>
              </a:cxn>
              <a:cxn ang="0">
                <a:pos x="0" y="126"/>
              </a:cxn>
              <a:cxn ang="0">
                <a:pos x="0" y="748"/>
              </a:cxn>
              <a:cxn ang="0">
                <a:pos x="30" y="727"/>
              </a:cxn>
              <a:cxn ang="0">
                <a:pos x="67" y="666"/>
              </a:cxn>
              <a:cxn ang="0">
                <a:pos x="141" y="654"/>
              </a:cxn>
              <a:cxn ang="0">
                <a:pos x="196" y="701"/>
              </a:cxn>
              <a:cxn ang="0">
                <a:pos x="253" y="682"/>
              </a:cxn>
              <a:cxn ang="0">
                <a:pos x="270" y="612"/>
              </a:cxn>
              <a:cxn ang="0">
                <a:pos x="337" y="578"/>
              </a:cxn>
              <a:cxn ang="0">
                <a:pos x="403" y="606"/>
              </a:cxn>
              <a:cxn ang="0">
                <a:pos x="452" y="570"/>
              </a:cxn>
              <a:cxn ang="0">
                <a:pos x="446" y="499"/>
              </a:cxn>
              <a:cxn ang="0">
                <a:pos x="499" y="446"/>
              </a:cxn>
              <a:cxn ang="0">
                <a:pos x="570" y="452"/>
              </a:cxn>
              <a:cxn ang="0">
                <a:pos x="606" y="403"/>
              </a:cxn>
              <a:cxn ang="0">
                <a:pos x="578" y="337"/>
              </a:cxn>
              <a:cxn ang="0">
                <a:pos x="612" y="270"/>
              </a:cxn>
            </a:cxnLst>
            <a:rect l="0" t="0" r="r" b="b"/>
            <a:pathLst>
              <a:path w="748" h="748">
                <a:moveTo>
                  <a:pt x="612" y="270"/>
                </a:moveTo>
                <a:cubicBezTo>
                  <a:pt x="682" y="253"/>
                  <a:pt x="682" y="253"/>
                  <a:pt x="682" y="253"/>
                </a:cubicBezTo>
                <a:cubicBezTo>
                  <a:pt x="713" y="246"/>
                  <a:pt x="722" y="220"/>
                  <a:pt x="701" y="196"/>
                </a:cubicBezTo>
                <a:cubicBezTo>
                  <a:pt x="654" y="141"/>
                  <a:pt x="654" y="141"/>
                  <a:pt x="654" y="141"/>
                </a:cubicBezTo>
                <a:cubicBezTo>
                  <a:pt x="633" y="117"/>
                  <a:pt x="638" y="84"/>
                  <a:pt x="666" y="67"/>
                </a:cubicBezTo>
                <a:cubicBezTo>
                  <a:pt x="727" y="30"/>
                  <a:pt x="727" y="30"/>
                  <a:pt x="727" y="30"/>
                </a:cubicBezTo>
                <a:cubicBezTo>
                  <a:pt x="741" y="22"/>
                  <a:pt x="748" y="11"/>
                  <a:pt x="748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69"/>
                  <a:pt x="69" y="126"/>
                  <a:pt x="0" y="126"/>
                </a:cubicBezTo>
                <a:cubicBezTo>
                  <a:pt x="0" y="748"/>
                  <a:pt x="0" y="748"/>
                  <a:pt x="0" y="748"/>
                </a:cubicBezTo>
                <a:cubicBezTo>
                  <a:pt x="11" y="748"/>
                  <a:pt x="22" y="741"/>
                  <a:pt x="30" y="727"/>
                </a:cubicBezTo>
                <a:cubicBezTo>
                  <a:pt x="67" y="666"/>
                  <a:pt x="67" y="666"/>
                  <a:pt x="67" y="666"/>
                </a:cubicBezTo>
                <a:cubicBezTo>
                  <a:pt x="84" y="638"/>
                  <a:pt x="117" y="633"/>
                  <a:pt x="141" y="654"/>
                </a:cubicBezTo>
                <a:cubicBezTo>
                  <a:pt x="196" y="701"/>
                  <a:pt x="196" y="701"/>
                  <a:pt x="196" y="701"/>
                </a:cubicBezTo>
                <a:cubicBezTo>
                  <a:pt x="220" y="722"/>
                  <a:pt x="246" y="713"/>
                  <a:pt x="253" y="682"/>
                </a:cubicBezTo>
                <a:cubicBezTo>
                  <a:pt x="270" y="612"/>
                  <a:pt x="270" y="612"/>
                  <a:pt x="270" y="612"/>
                </a:cubicBezTo>
                <a:cubicBezTo>
                  <a:pt x="277" y="581"/>
                  <a:pt x="307" y="566"/>
                  <a:pt x="337" y="578"/>
                </a:cubicBezTo>
                <a:cubicBezTo>
                  <a:pt x="403" y="606"/>
                  <a:pt x="403" y="606"/>
                  <a:pt x="403" y="606"/>
                </a:cubicBezTo>
                <a:cubicBezTo>
                  <a:pt x="432" y="618"/>
                  <a:pt x="454" y="602"/>
                  <a:pt x="452" y="570"/>
                </a:cubicBezTo>
                <a:cubicBezTo>
                  <a:pt x="446" y="499"/>
                  <a:pt x="446" y="499"/>
                  <a:pt x="446" y="499"/>
                </a:cubicBezTo>
                <a:cubicBezTo>
                  <a:pt x="443" y="467"/>
                  <a:pt x="467" y="443"/>
                  <a:pt x="499" y="446"/>
                </a:cubicBezTo>
                <a:cubicBezTo>
                  <a:pt x="570" y="452"/>
                  <a:pt x="570" y="452"/>
                  <a:pt x="570" y="452"/>
                </a:cubicBezTo>
                <a:cubicBezTo>
                  <a:pt x="602" y="454"/>
                  <a:pt x="618" y="432"/>
                  <a:pt x="606" y="403"/>
                </a:cubicBezTo>
                <a:cubicBezTo>
                  <a:pt x="578" y="337"/>
                  <a:pt x="578" y="337"/>
                  <a:pt x="578" y="337"/>
                </a:cubicBezTo>
                <a:cubicBezTo>
                  <a:pt x="566" y="307"/>
                  <a:pt x="581" y="277"/>
                  <a:pt x="612" y="270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7" name="Group 9"/>
          <p:cNvGrpSpPr/>
          <p:nvPr/>
        </p:nvGrpSpPr>
        <p:grpSpPr>
          <a:xfrm>
            <a:off x="4107800" y="2028174"/>
            <a:ext cx="412750" cy="400050"/>
            <a:chOff x="4113213" y="2125663"/>
            <a:chExt cx="412751" cy="400050"/>
          </a:xfrm>
          <a:solidFill>
            <a:schemeClr val="bg1"/>
          </a:solidFill>
        </p:grpSpPr>
        <p:sp>
          <p:nvSpPr>
            <p:cNvPr id="66" name="is1ide-Freeform: Shape 77"/>
            <p:cNvSpPr/>
            <p:nvPr/>
          </p:nvSpPr>
          <p:spPr bwMode="auto">
            <a:xfrm>
              <a:off x="4264026" y="2239963"/>
              <a:ext cx="93663" cy="285750"/>
            </a:xfrm>
            <a:custGeom>
              <a:avLst/>
              <a:gdLst/>
              <a:ahLst/>
              <a:cxnLst>
                <a:cxn ang="0">
                  <a:pos x="0" y="165"/>
                </a:cxn>
                <a:cxn ang="0">
                  <a:pos x="54" y="165"/>
                </a:cxn>
                <a:cxn ang="0">
                  <a:pos x="54" y="3"/>
                </a:cxn>
                <a:cxn ang="0">
                  <a:pos x="46" y="0"/>
                </a:cxn>
                <a:cxn ang="0">
                  <a:pos x="0" y="165"/>
                </a:cxn>
              </a:cxnLst>
              <a:rect l="0" t="0" r="r" b="b"/>
              <a:pathLst>
                <a:path w="54" h="165">
                  <a:moveTo>
                    <a:pt x="0" y="165"/>
                  </a:moveTo>
                  <a:cubicBezTo>
                    <a:pt x="54" y="165"/>
                    <a:pt x="54" y="165"/>
                    <a:pt x="54" y="165"/>
                  </a:cubicBezTo>
                  <a:cubicBezTo>
                    <a:pt x="54" y="165"/>
                    <a:pt x="26" y="91"/>
                    <a:pt x="54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8" y="68"/>
                    <a:pt x="0" y="16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s1ide-Freeform: Shape 78"/>
            <p:cNvSpPr/>
            <p:nvPr/>
          </p:nvSpPr>
          <p:spPr bwMode="auto">
            <a:xfrm>
              <a:off x="4232276" y="2263776"/>
              <a:ext cx="84138" cy="103188"/>
            </a:xfrm>
            <a:custGeom>
              <a:avLst/>
              <a:gdLst/>
              <a:ahLst/>
              <a:cxnLst>
                <a:cxn ang="0">
                  <a:pos x="49" y="41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46" y="59"/>
                </a:cxn>
                <a:cxn ang="0">
                  <a:pos x="49" y="41"/>
                </a:cxn>
              </a:cxnLst>
              <a:rect l="0" t="0" r="r" b="b"/>
              <a:pathLst>
                <a:path w="49" h="59">
                  <a:moveTo>
                    <a:pt x="49" y="41"/>
                  </a:moveTo>
                  <a:cubicBezTo>
                    <a:pt x="49" y="41"/>
                    <a:pt x="18" y="26"/>
                    <a:pt x="5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4" y="41"/>
                    <a:pt x="46" y="59"/>
                  </a:cubicBezTo>
                  <a:cubicBezTo>
                    <a:pt x="49" y="41"/>
                    <a:pt x="49" y="41"/>
                    <a:pt x="49" y="4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s1ide-Freeform: Shape 79"/>
            <p:cNvSpPr/>
            <p:nvPr/>
          </p:nvSpPr>
          <p:spPr bwMode="auto">
            <a:xfrm>
              <a:off x="4297363" y="2144713"/>
              <a:ext cx="52388" cy="95250"/>
            </a:xfrm>
            <a:custGeom>
              <a:avLst/>
              <a:gdLst/>
              <a:ahLst/>
              <a:cxnLst>
                <a:cxn ang="0">
                  <a:pos x="1" y="29"/>
                </a:cxn>
                <a:cxn ang="0">
                  <a:pos x="13" y="0"/>
                </a:cxn>
                <a:cxn ang="0">
                  <a:pos x="29" y="27"/>
                </a:cxn>
                <a:cxn ang="0">
                  <a:pos x="17" y="55"/>
                </a:cxn>
                <a:cxn ang="0">
                  <a:pos x="1" y="29"/>
                </a:cxn>
              </a:cxnLst>
              <a:rect l="0" t="0" r="r" b="b"/>
              <a:pathLst>
                <a:path w="30" h="55">
                  <a:moveTo>
                    <a:pt x="1" y="29"/>
                  </a:moveTo>
                  <a:cubicBezTo>
                    <a:pt x="0" y="14"/>
                    <a:pt x="13" y="0"/>
                    <a:pt x="13" y="0"/>
                  </a:cubicBezTo>
                  <a:cubicBezTo>
                    <a:pt x="13" y="0"/>
                    <a:pt x="28" y="12"/>
                    <a:pt x="29" y="27"/>
                  </a:cubicBezTo>
                  <a:cubicBezTo>
                    <a:pt x="30" y="42"/>
                    <a:pt x="17" y="55"/>
                    <a:pt x="17" y="55"/>
                  </a:cubicBezTo>
                  <a:cubicBezTo>
                    <a:pt x="17" y="55"/>
                    <a:pt x="2" y="44"/>
                    <a:pt x="1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is1ide-Freeform: Shape 80"/>
            <p:cNvSpPr/>
            <p:nvPr/>
          </p:nvSpPr>
          <p:spPr bwMode="auto">
            <a:xfrm>
              <a:off x="4359276" y="2351088"/>
              <a:ext cx="57150" cy="55563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0" y="2"/>
                </a:cxn>
                <a:cxn ang="0">
                  <a:pos x="24" y="8"/>
                </a:cxn>
                <a:cxn ang="0">
                  <a:pos x="33" y="30"/>
                </a:cxn>
                <a:cxn ang="0">
                  <a:pos x="9" y="24"/>
                </a:cxn>
              </a:cxnLst>
              <a:rect l="0" t="0" r="r" b="b"/>
              <a:pathLst>
                <a:path w="33" h="32">
                  <a:moveTo>
                    <a:pt x="9" y="24"/>
                  </a:moveTo>
                  <a:cubicBezTo>
                    <a:pt x="1" y="17"/>
                    <a:pt x="0" y="2"/>
                    <a:pt x="0" y="2"/>
                  </a:cubicBezTo>
                  <a:cubicBezTo>
                    <a:pt x="0" y="2"/>
                    <a:pt x="15" y="0"/>
                    <a:pt x="24" y="8"/>
                  </a:cubicBezTo>
                  <a:cubicBezTo>
                    <a:pt x="32" y="16"/>
                    <a:pt x="33" y="30"/>
                    <a:pt x="33" y="30"/>
                  </a:cubicBezTo>
                  <a:cubicBezTo>
                    <a:pt x="33" y="30"/>
                    <a:pt x="18" y="32"/>
                    <a:pt x="9" y="2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is1ide-Freeform: Shape 81"/>
            <p:cNvSpPr/>
            <p:nvPr/>
          </p:nvSpPr>
          <p:spPr bwMode="auto">
            <a:xfrm>
              <a:off x="4143376" y="2193926"/>
              <a:ext cx="55563" cy="53975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0" y="2"/>
                </a:cxn>
                <a:cxn ang="0">
                  <a:pos x="23" y="7"/>
                </a:cxn>
                <a:cxn ang="0">
                  <a:pos x="32" y="29"/>
                </a:cxn>
                <a:cxn ang="0">
                  <a:pos x="9" y="24"/>
                </a:cxn>
              </a:cxnLst>
              <a:rect l="0" t="0" r="r" b="b"/>
              <a:pathLst>
                <a:path w="32" h="31">
                  <a:moveTo>
                    <a:pt x="9" y="24"/>
                  </a:moveTo>
                  <a:cubicBezTo>
                    <a:pt x="0" y="16"/>
                    <a:pt x="0" y="2"/>
                    <a:pt x="0" y="2"/>
                  </a:cubicBezTo>
                  <a:cubicBezTo>
                    <a:pt x="0" y="2"/>
                    <a:pt x="14" y="0"/>
                    <a:pt x="23" y="7"/>
                  </a:cubicBezTo>
                  <a:cubicBezTo>
                    <a:pt x="32" y="15"/>
                    <a:pt x="32" y="29"/>
                    <a:pt x="32" y="29"/>
                  </a:cubicBezTo>
                  <a:cubicBezTo>
                    <a:pt x="32" y="29"/>
                    <a:pt x="18" y="31"/>
                    <a:pt x="9" y="2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is1ide-Freeform: Shape 82"/>
            <p:cNvSpPr/>
            <p:nvPr/>
          </p:nvSpPr>
          <p:spPr bwMode="auto">
            <a:xfrm>
              <a:off x="4352926" y="2154238"/>
              <a:ext cx="52388" cy="66675"/>
            </a:xfrm>
            <a:custGeom>
              <a:avLst/>
              <a:gdLst/>
              <a:ahLst/>
              <a:cxnLst>
                <a:cxn ang="0">
                  <a:pos x="25" y="24"/>
                </a:cxn>
                <a:cxn ang="0">
                  <a:pos x="6" y="38"/>
                </a:cxn>
                <a:cxn ang="0">
                  <a:pos x="5" y="14"/>
                </a:cxn>
                <a:cxn ang="0">
                  <a:pos x="25" y="0"/>
                </a:cxn>
                <a:cxn ang="0">
                  <a:pos x="25" y="24"/>
                </a:cxn>
              </a:cxnLst>
              <a:rect l="0" t="0" r="r" b="b"/>
              <a:pathLst>
                <a:path w="30" h="38">
                  <a:moveTo>
                    <a:pt x="25" y="24"/>
                  </a:moveTo>
                  <a:cubicBezTo>
                    <a:pt x="20" y="34"/>
                    <a:pt x="6" y="38"/>
                    <a:pt x="6" y="38"/>
                  </a:cubicBezTo>
                  <a:cubicBezTo>
                    <a:pt x="6" y="38"/>
                    <a:pt x="0" y="24"/>
                    <a:pt x="5" y="14"/>
                  </a:cubicBezTo>
                  <a:cubicBezTo>
                    <a:pt x="11" y="3"/>
                    <a:pt x="25" y="0"/>
                    <a:pt x="25" y="0"/>
                  </a:cubicBezTo>
                  <a:cubicBezTo>
                    <a:pt x="25" y="0"/>
                    <a:pt x="30" y="13"/>
                    <a:pt x="25" y="2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is1ide-Freeform: Shape 83"/>
            <p:cNvSpPr/>
            <p:nvPr/>
          </p:nvSpPr>
          <p:spPr bwMode="auto">
            <a:xfrm>
              <a:off x="4359276" y="2270126"/>
              <a:ext cx="166688" cy="96838"/>
            </a:xfrm>
            <a:custGeom>
              <a:avLst/>
              <a:gdLst/>
              <a:ahLst/>
              <a:cxnLst>
                <a:cxn ang="0">
                  <a:pos x="46" y="3"/>
                </a:cxn>
                <a:cxn ang="0">
                  <a:pos x="0" y="32"/>
                </a:cxn>
                <a:cxn ang="0">
                  <a:pos x="51" y="52"/>
                </a:cxn>
                <a:cxn ang="0">
                  <a:pos x="96" y="23"/>
                </a:cxn>
                <a:cxn ang="0">
                  <a:pos x="46" y="3"/>
                </a:cxn>
                <a:cxn ang="0">
                  <a:pos x="44" y="32"/>
                </a:cxn>
                <a:cxn ang="0">
                  <a:pos x="45" y="37"/>
                </a:cxn>
                <a:cxn ang="0">
                  <a:pos x="41" y="38"/>
                </a:cxn>
                <a:cxn ang="0">
                  <a:pos x="40" y="32"/>
                </a:cxn>
                <a:cxn ang="0">
                  <a:pos x="38" y="32"/>
                </a:cxn>
                <a:cxn ang="0">
                  <a:pos x="39" y="38"/>
                </a:cxn>
                <a:cxn ang="0">
                  <a:pos x="35" y="39"/>
                </a:cxn>
                <a:cxn ang="0">
                  <a:pos x="34" y="33"/>
                </a:cxn>
                <a:cxn ang="0">
                  <a:pos x="31" y="33"/>
                </a:cxn>
                <a:cxn ang="0">
                  <a:pos x="30" y="26"/>
                </a:cxn>
                <a:cxn ang="0">
                  <a:pos x="33" y="26"/>
                </a:cxn>
                <a:cxn ang="0">
                  <a:pos x="32" y="20"/>
                </a:cxn>
                <a:cxn ang="0">
                  <a:pos x="37" y="20"/>
                </a:cxn>
                <a:cxn ang="0">
                  <a:pos x="37" y="25"/>
                </a:cxn>
                <a:cxn ang="0">
                  <a:pos x="39" y="25"/>
                </a:cxn>
                <a:cxn ang="0">
                  <a:pos x="38" y="20"/>
                </a:cxn>
                <a:cxn ang="0">
                  <a:pos x="43" y="19"/>
                </a:cxn>
                <a:cxn ang="0">
                  <a:pos x="43" y="24"/>
                </a:cxn>
                <a:cxn ang="0">
                  <a:pos x="60" y="12"/>
                </a:cxn>
                <a:cxn ang="0">
                  <a:pos x="61" y="20"/>
                </a:cxn>
                <a:cxn ang="0">
                  <a:pos x="54" y="24"/>
                </a:cxn>
                <a:cxn ang="0">
                  <a:pos x="49" y="28"/>
                </a:cxn>
                <a:cxn ang="0">
                  <a:pos x="49" y="28"/>
                </a:cxn>
                <a:cxn ang="0">
                  <a:pos x="55" y="29"/>
                </a:cxn>
                <a:cxn ang="0">
                  <a:pos x="63" y="32"/>
                </a:cxn>
                <a:cxn ang="0">
                  <a:pos x="64" y="40"/>
                </a:cxn>
                <a:cxn ang="0">
                  <a:pos x="44" y="32"/>
                </a:cxn>
              </a:cxnLst>
              <a:rect l="0" t="0" r="r" b="b"/>
              <a:pathLst>
                <a:path w="96" h="55">
                  <a:moveTo>
                    <a:pt x="46" y="3"/>
                  </a:moveTo>
                  <a:cubicBezTo>
                    <a:pt x="19" y="6"/>
                    <a:pt x="0" y="32"/>
                    <a:pt x="0" y="32"/>
                  </a:cubicBezTo>
                  <a:cubicBezTo>
                    <a:pt x="0" y="32"/>
                    <a:pt x="24" y="55"/>
                    <a:pt x="51" y="52"/>
                  </a:cubicBezTo>
                  <a:cubicBezTo>
                    <a:pt x="77" y="49"/>
                    <a:pt x="96" y="23"/>
                    <a:pt x="96" y="23"/>
                  </a:cubicBezTo>
                  <a:cubicBezTo>
                    <a:pt x="96" y="23"/>
                    <a:pt x="72" y="0"/>
                    <a:pt x="46" y="3"/>
                  </a:cubicBezTo>
                  <a:moveTo>
                    <a:pt x="44" y="32"/>
                  </a:moveTo>
                  <a:cubicBezTo>
                    <a:pt x="45" y="37"/>
                    <a:pt x="45" y="37"/>
                    <a:pt x="45" y="37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2" y="26"/>
                    <a:pt x="51" y="27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8"/>
                    <a:pt x="53" y="29"/>
                    <a:pt x="55" y="29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44" y="32"/>
                    <a:pt x="44" y="32"/>
                    <a:pt x="44" y="3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is1ide-Freeform: Shape 84"/>
            <p:cNvSpPr/>
            <p:nvPr/>
          </p:nvSpPr>
          <p:spPr bwMode="auto">
            <a:xfrm>
              <a:off x="4113213" y="2247901"/>
              <a:ext cx="114300" cy="74613"/>
            </a:xfrm>
            <a:custGeom>
              <a:avLst/>
              <a:gdLst/>
              <a:ahLst/>
              <a:cxnLst>
                <a:cxn ang="0">
                  <a:pos x="37" y="5"/>
                </a:cxn>
                <a:cxn ang="0">
                  <a:pos x="0" y="13"/>
                </a:cxn>
                <a:cxn ang="0">
                  <a:pos x="29" y="39"/>
                </a:cxn>
                <a:cxn ang="0">
                  <a:pos x="66" y="30"/>
                </a:cxn>
                <a:cxn ang="0">
                  <a:pos x="37" y="5"/>
                </a:cxn>
                <a:cxn ang="0">
                  <a:pos x="46" y="20"/>
                </a:cxn>
                <a:cxn ang="0">
                  <a:pos x="36" y="27"/>
                </a:cxn>
                <a:cxn ang="0">
                  <a:pos x="36" y="30"/>
                </a:cxn>
                <a:cxn ang="0">
                  <a:pos x="33" y="30"/>
                </a:cxn>
                <a:cxn ang="0">
                  <a:pos x="34" y="27"/>
                </a:cxn>
                <a:cxn ang="0">
                  <a:pos x="33" y="27"/>
                </a:cxn>
                <a:cxn ang="0">
                  <a:pos x="32" y="27"/>
                </a:cxn>
                <a:cxn ang="0">
                  <a:pos x="31" y="29"/>
                </a:cxn>
                <a:cxn ang="0">
                  <a:pos x="29" y="29"/>
                </a:cxn>
                <a:cxn ang="0">
                  <a:pos x="29" y="26"/>
                </a:cxn>
                <a:cxn ang="0">
                  <a:pos x="23" y="15"/>
                </a:cxn>
                <a:cxn ang="0">
                  <a:pos x="24" y="12"/>
                </a:cxn>
                <a:cxn ang="0">
                  <a:pos x="28" y="13"/>
                </a:cxn>
                <a:cxn ang="0">
                  <a:pos x="27" y="15"/>
                </a:cxn>
                <a:cxn ang="0">
                  <a:pos x="30" y="21"/>
                </a:cxn>
                <a:cxn ang="0">
                  <a:pos x="32" y="13"/>
                </a:cxn>
                <a:cxn ang="0">
                  <a:pos x="34" y="14"/>
                </a:cxn>
                <a:cxn ang="0">
                  <a:pos x="33" y="22"/>
                </a:cxn>
                <a:cxn ang="0">
                  <a:pos x="34" y="23"/>
                </a:cxn>
                <a:cxn ang="0">
                  <a:pos x="34" y="23"/>
                </a:cxn>
                <a:cxn ang="0">
                  <a:pos x="36" y="14"/>
                </a:cxn>
                <a:cxn ang="0">
                  <a:pos x="39" y="15"/>
                </a:cxn>
                <a:cxn ang="0">
                  <a:pos x="37" y="23"/>
                </a:cxn>
                <a:cxn ang="0">
                  <a:pos x="42" y="18"/>
                </a:cxn>
                <a:cxn ang="0">
                  <a:pos x="42" y="16"/>
                </a:cxn>
                <a:cxn ang="0">
                  <a:pos x="47" y="16"/>
                </a:cxn>
                <a:cxn ang="0">
                  <a:pos x="46" y="20"/>
                </a:cxn>
              </a:cxnLst>
              <a:rect l="0" t="0" r="r" b="b"/>
              <a:pathLst>
                <a:path w="66" h="43">
                  <a:moveTo>
                    <a:pt x="37" y="5"/>
                  </a:moveTo>
                  <a:cubicBezTo>
                    <a:pt x="19" y="0"/>
                    <a:pt x="0" y="13"/>
                    <a:pt x="0" y="13"/>
                  </a:cubicBezTo>
                  <a:cubicBezTo>
                    <a:pt x="0" y="13"/>
                    <a:pt x="11" y="34"/>
                    <a:pt x="29" y="39"/>
                  </a:cubicBezTo>
                  <a:cubicBezTo>
                    <a:pt x="47" y="43"/>
                    <a:pt x="66" y="30"/>
                    <a:pt x="66" y="30"/>
                  </a:cubicBezTo>
                  <a:cubicBezTo>
                    <a:pt x="66" y="30"/>
                    <a:pt x="56" y="9"/>
                    <a:pt x="37" y="5"/>
                  </a:cubicBezTo>
                  <a:moveTo>
                    <a:pt x="46" y="20"/>
                  </a:moveTo>
                  <a:cubicBezTo>
                    <a:pt x="45" y="25"/>
                    <a:pt x="41" y="27"/>
                    <a:pt x="36" y="27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2" y="27"/>
                    <a:pt x="32" y="27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4" y="23"/>
                    <a:pt x="22" y="19"/>
                    <a:pt x="23" y="15"/>
                  </a:cubicBezTo>
                  <a:cubicBezTo>
                    <a:pt x="23" y="13"/>
                    <a:pt x="23" y="13"/>
                    <a:pt x="24" y="12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7" y="14"/>
                    <a:pt x="27" y="15"/>
                  </a:cubicBezTo>
                  <a:cubicBezTo>
                    <a:pt x="27" y="18"/>
                    <a:pt x="28" y="20"/>
                    <a:pt x="30" y="21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40" y="22"/>
                    <a:pt x="42" y="21"/>
                    <a:pt x="42" y="18"/>
                  </a:cubicBezTo>
                  <a:cubicBezTo>
                    <a:pt x="42" y="17"/>
                    <a:pt x="42" y="16"/>
                    <a:pt x="42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7"/>
                    <a:pt x="47" y="18"/>
                    <a:pt x="46" y="2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is1ide-Freeform: Shape 85"/>
            <p:cNvSpPr/>
            <p:nvPr/>
          </p:nvSpPr>
          <p:spPr bwMode="auto">
            <a:xfrm>
              <a:off x="4183063" y="2125663"/>
              <a:ext cx="123825" cy="136525"/>
            </a:xfrm>
            <a:custGeom>
              <a:avLst/>
              <a:gdLst/>
              <a:ahLst/>
              <a:cxnLst>
                <a:cxn ang="0">
                  <a:pos x="56" y="26"/>
                </a:cxn>
                <a:cxn ang="0">
                  <a:pos x="8" y="0"/>
                </a:cxn>
                <a:cxn ang="0">
                  <a:pos x="15" y="54"/>
                </a:cxn>
                <a:cxn ang="0">
                  <a:pos x="62" y="79"/>
                </a:cxn>
                <a:cxn ang="0">
                  <a:pos x="56" y="26"/>
                </a:cxn>
                <a:cxn ang="0">
                  <a:pos x="50" y="54"/>
                </a:cxn>
                <a:cxn ang="0">
                  <a:pos x="46" y="57"/>
                </a:cxn>
                <a:cxn ang="0">
                  <a:pos x="43" y="53"/>
                </a:cxn>
                <a:cxn ang="0">
                  <a:pos x="35" y="56"/>
                </a:cxn>
                <a:cxn ang="0">
                  <a:pos x="33" y="50"/>
                </a:cxn>
                <a:cxn ang="0">
                  <a:pos x="41" y="47"/>
                </a:cxn>
                <a:cxn ang="0">
                  <a:pos x="43" y="42"/>
                </a:cxn>
                <a:cxn ang="0">
                  <a:pos x="36" y="41"/>
                </a:cxn>
                <a:cxn ang="0">
                  <a:pos x="23" y="39"/>
                </a:cxn>
                <a:cxn ang="0">
                  <a:pos x="25" y="26"/>
                </a:cxn>
                <a:cxn ang="0">
                  <a:pos x="22" y="22"/>
                </a:cxn>
                <a:cxn ang="0">
                  <a:pos x="26" y="20"/>
                </a:cxn>
                <a:cxn ang="0">
                  <a:pos x="29" y="23"/>
                </a:cxn>
                <a:cxn ang="0">
                  <a:pos x="36" y="20"/>
                </a:cxn>
                <a:cxn ang="0">
                  <a:pos x="38" y="26"/>
                </a:cxn>
                <a:cxn ang="0">
                  <a:pos x="31" y="29"/>
                </a:cxn>
                <a:cxn ang="0">
                  <a:pos x="29" y="34"/>
                </a:cxn>
                <a:cxn ang="0">
                  <a:pos x="37" y="34"/>
                </a:cxn>
                <a:cxn ang="0">
                  <a:pos x="49" y="37"/>
                </a:cxn>
                <a:cxn ang="0">
                  <a:pos x="47" y="50"/>
                </a:cxn>
                <a:cxn ang="0">
                  <a:pos x="50" y="54"/>
                </a:cxn>
              </a:cxnLst>
              <a:rect l="0" t="0" r="r" b="b"/>
              <a:pathLst>
                <a:path w="71" h="79">
                  <a:moveTo>
                    <a:pt x="56" y="26"/>
                  </a:moveTo>
                  <a:cubicBezTo>
                    <a:pt x="41" y="4"/>
                    <a:pt x="8" y="0"/>
                    <a:pt x="8" y="0"/>
                  </a:cubicBezTo>
                  <a:cubicBezTo>
                    <a:pt x="8" y="0"/>
                    <a:pt x="0" y="32"/>
                    <a:pt x="15" y="54"/>
                  </a:cubicBezTo>
                  <a:cubicBezTo>
                    <a:pt x="30" y="76"/>
                    <a:pt x="62" y="79"/>
                    <a:pt x="62" y="79"/>
                  </a:cubicBezTo>
                  <a:cubicBezTo>
                    <a:pt x="62" y="79"/>
                    <a:pt x="71" y="48"/>
                    <a:pt x="56" y="26"/>
                  </a:cubicBezTo>
                  <a:moveTo>
                    <a:pt x="50" y="54"/>
                  </a:moveTo>
                  <a:cubicBezTo>
                    <a:pt x="46" y="57"/>
                    <a:pt x="46" y="57"/>
                    <a:pt x="46" y="57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0" y="54"/>
                    <a:pt x="37" y="56"/>
                    <a:pt x="35" y="56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5" y="50"/>
                    <a:pt x="38" y="49"/>
                    <a:pt x="41" y="47"/>
                  </a:cubicBezTo>
                  <a:cubicBezTo>
                    <a:pt x="43" y="45"/>
                    <a:pt x="44" y="43"/>
                    <a:pt x="43" y="42"/>
                  </a:cubicBezTo>
                  <a:cubicBezTo>
                    <a:pt x="42" y="40"/>
                    <a:pt x="40" y="40"/>
                    <a:pt x="36" y="41"/>
                  </a:cubicBezTo>
                  <a:cubicBezTo>
                    <a:pt x="31" y="43"/>
                    <a:pt x="26" y="43"/>
                    <a:pt x="23" y="39"/>
                  </a:cubicBezTo>
                  <a:cubicBezTo>
                    <a:pt x="21" y="35"/>
                    <a:pt x="21" y="30"/>
                    <a:pt x="25" y="26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2" y="21"/>
                    <a:pt x="34" y="21"/>
                    <a:pt x="36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4" y="27"/>
                    <a:pt x="31" y="29"/>
                  </a:cubicBezTo>
                  <a:cubicBezTo>
                    <a:pt x="28" y="31"/>
                    <a:pt x="28" y="32"/>
                    <a:pt x="29" y="34"/>
                  </a:cubicBezTo>
                  <a:cubicBezTo>
                    <a:pt x="30" y="35"/>
                    <a:pt x="32" y="35"/>
                    <a:pt x="37" y="34"/>
                  </a:cubicBezTo>
                  <a:cubicBezTo>
                    <a:pt x="43" y="32"/>
                    <a:pt x="46" y="33"/>
                    <a:pt x="49" y="37"/>
                  </a:cubicBezTo>
                  <a:cubicBezTo>
                    <a:pt x="52" y="40"/>
                    <a:pt x="51" y="45"/>
                    <a:pt x="47" y="50"/>
                  </a:cubicBezTo>
                  <a:cubicBezTo>
                    <a:pt x="50" y="54"/>
                    <a:pt x="50" y="54"/>
                    <a:pt x="50" y="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is1ide-Freeform: Shape 86"/>
            <p:cNvSpPr/>
            <p:nvPr/>
          </p:nvSpPr>
          <p:spPr bwMode="auto">
            <a:xfrm>
              <a:off x="4371976" y="2193926"/>
              <a:ext cx="95250" cy="90488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0" y="47"/>
                </a:cxn>
                <a:cxn ang="0">
                  <a:pos x="38" y="40"/>
                </a:cxn>
                <a:cxn ang="0">
                  <a:pos x="55" y="5"/>
                </a:cxn>
                <a:cxn ang="0">
                  <a:pos x="17" y="11"/>
                </a:cxn>
                <a:cxn ang="0">
                  <a:pos x="36" y="26"/>
                </a:cxn>
                <a:cxn ang="0">
                  <a:pos x="33" y="21"/>
                </a:cxn>
                <a:cxn ang="0">
                  <a:pos x="30" y="20"/>
                </a:cxn>
                <a:cxn ang="0">
                  <a:pos x="31" y="26"/>
                </a:cxn>
                <a:cxn ang="0">
                  <a:pos x="30" y="35"/>
                </a:cxn>
                <a:cxn ang="0">
                  <a:pos x="21" y="35"/>
                </a:cxn>
                <a:cxn ang="0">
                  <a:pos x="18" y="38"/>
                </a:cxn>
                <a:cxn ang="0">
                  <a:pos x="15" y="36"/>
                </a:cxn>
                <a:cxn ang="0">
                  <a:pos x="18" y="33"/>
                </a:cxn>
                <a:cxn ang="0">
                  <a:pos x="14" y="28"/>
                </a:cxn>
                <a:cxn ang="0">
                  <a:pos x="18" y="25"/>
                </a:cxn>
                <a:cxn ang="0">
                  <a:pos x="22" y="31"/>
                </a:cxn>
                <a:cxn ang="0">
                  <a:pos x="26" y="32"/>
                </a:cxn>
                <a:cxn ang="0">
                  <a:pos x="25" y="26"/>
                </a:cxn>
                <a:cxn ang="0">
                  <a:pos x="25" y="17"/>
                </a:cxn>
                <a:cxn ang="0">
                  <a:pos x="34" y="17"/>
                </a:cxn>
                <a:cxn ang="0">
                  <a:pos x="37" y="14"/>
                </a:cxn>
                <a:cxn ang="0">
                  <a:pos x="39" y="17"/>
                </a:cxn>
                <a:cxn ang="0">
                  <a:pos x="37" y="19"/>
                </a:cxn>
                <a:cxn ang="0">
                  <a:pos x="40" y="24"/>
                </a:cxn>
                <a:cxn ang="0">
                  <a:pos x="36" y="26"/>
                </a:cxn>
              </a:cxnLst>
              <a:rect l="0" t="0" r="r" b="b"/>
              <a:pathLst>
                <a:path w="55" h="52">
                  <a:moveTo>
                    <a:pt x="17" y="11"/>
                  </a:moveTo>
                  <a:cubicBezTo>
                    <a:pt x="2" y="23"/>
                    <a:pt x="0" y="47"/>
                    <a:pt x="0" y="47"/>
                  </a:cubicBezTo>
                  <a:cubicBezTo>
                    <a:pt x="0" y="47"/>
                    <a:pt x="23" y="52"/>
                    <a:pt x="38" y="40"/>
                  </a:cubicBezTo>
                  <a:cubicBezTo>
                    <a:pt x="54" y="28"/>
                    <a:pt x="55" y="5"/>
                    <a:pt x="55" y="5"/>
                  </a:cubicBezTo>
                  <a:cubicBezTo>
                    <a:pt x="55" y="5"/>
                    <a:pt x="32" y="0"/>
                    <a:pt x="17" y="11"/>
                  </a:cubicBezTo>
                  <a:moveTo>
                    <a:pt x="36" y="26"/>
                  </a:moveTo>
                  <a:cubicBezTo>
                    <a:pt x="36" y="25"/>
                    <a:pt x="35" y="23"/>
                    <a:pt x="33" y="21"/>
                  </a:cubicBezTo>
                  <a:cubicBezTo>
                    <a:pt x="32" y="20"/>
                    <a:pt x="30" y="20"/>
                    <a:pt x="30" y="20"/>
                  </a:cubicBezTo>
                  <a:cubicBezTo>
                    <a:pt x="29" y="21"/>
                    <a:pt x="29" y="23"/>
                    <a:pt x="31" y="26"/>
                  </a:cubicBezTo>
                  <a:cubicBezTo>
                    <a:pt x="33" y="30"/>
                    <a:pt x="32" y="33"/>
                    <a:pt x="30" y="35"/>
                  </a:cubicBezTo>
                  <a:cubicBezTo>
                    <a:pt x="28" y="38"/>
                    <a:pt x="24" y="38"/>
                    <a:pt x="21" y="35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6" y="31"/>
                    <a:pt x="15" y="29"/>
                    <a:pt x="14" y="28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7"/>
                    <a:pt x="20" y="29"/>
                    <a:pt x="22" y="31"/>
                  </a:cubicBezTo>
                  <a:cubicBezTo>
                    <a:pt x="23" y="32"/>
                    <a:pt x="25" y="33"/>
                    <a:pt x="26" y="32"/>
                  </a:cubicBezTo>
                  <a:cubicBezTo>
                    <a:pt x="27" y="31"/>
                    <a:pt x="26" y="29"/>
                    <a:pt x="25" y="26"/>
                  </a:cubicBezTo>
                  <a:cubicBezTo>
                    <a:pt x="23" y="23"/>
                    <a:pt x="23" y="20"/>
                    <a:pt x="25" y="17"/>
                  </a:cubicBezTo>
                  <a:cubicBezTo>
                    <a:pt x="27" y="15"/>
                    <a:pt x="31" y="14"/>
                    <a:pt x="34" y="17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9" y="21"/>
                    <a:pt x="40" y="22"/>
                    <a:pt x="40" y="24"/>
                  </a:cubicBezTo>
                  <a:cubicBezTo>
                    <a:pt x="36" y="26"/>
                    <a:pt x="36" y="26"/>
                    <a:pt x="36" y="2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is1ide-Freeform: Shape 87"/>
            <p:cNvSpPr/>
            <p:nvPr/>
          </p:nvSpPr>
          <p:spPr bwMode="auto">
            <a:xfrm>
              <a:off x="4132263" y="2324101"/>
              <a:ext cx="133350" cy="85725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0" y="33"/>
                </a:cxn>
                <a:cxn ang="0">
                  <a:pos x="43" y="44"/>
                </a:cxn>
                <a:cxn ang="0">
                  <a:pos x="77" y="16"/>
                </a:cxn>
                <a:cxn ang="0">
                  <a:pos x="34" y="5"/>
                </a:cxn>
                <a:cxn ang="0">
                  <a:pos x="52" y="30"/>
                </a:cxn>
                <a:cxn ang="0">
                  <a:pos x="47" y="31"/>
                </a:cxn>
                <a:cxn ang="0">
                  <a:pos x="46" y="23"/>
                </a:cxn>
                <a:cxn ang="0">
                  <a:pos x="42" y="20"/>
                </a:cxn>
                <a:cxn ang="0">
                  <a:pos x="40" y="26"/>
                </a:cxn>
                <a:cxn ang="0">
                  <a:pos x="35" y="36"/>
                </a:cxn>
                <a:cxn ang="0">
                  <a:pos x="25" y="32"/>
                </a:cxn>
                <a:cxn ang="0">
                  <a:pos x="21" y="33"/>
                </a:cxn>
                <a:cxn ang="0">
                  <a:pos x="19" y="29"/>
                </a:cxn>
                <a:cxn ang="0">
                  <a:pos x="23" y="28"/>
                </a:cxn>
                <a:cxn ang="0">
                  <a:pos x="22" y="21"/>
                </a:cxn>
                <a:cxn ang="0">
                  <a:pos x="28" y="21"/>
                </a:cxn>
                <a:cxn ang="0">
                  <a:pos x="28" y="27"/>
                </a:cxn>
                <a:cxn ang="0">
                  <a:pos x="32" y="30"/>
                </a:cxn>
                <a:cxn ang="0">
                  <a:pos x="34" y="24"/>
                </a:cxn>
                <a:cxn ang="0">
                  <a:pos x="39" y="14"/>
                </a:cxn>
                <a:cxn ang="0">
                  <a:pos x="50" y="18"/>
                </a:cxn>
                <a:cxn ang="0">
                  <a:pos x="54" y="17"/>
                </a:cxn>
                <a:cxn ang="0">
                  <a:pos x="56" y="21"/>
                </a:cxn>
                <a:cxn ang="0">
                  <a:pos x="52" y="22"/>
                </a:cxn>
                <a:cxn ang="0">
                  <a:pos x="52" y="30"/>
                </a:cxn>
              </a:cxnLst>
              <a:rect l="0" t="0" r="r" b="b"/>
              <a:pathLst>
                <a:path w="77" h="49">
                  <a:moveTo>
                    <a:pt x="34" y="5"/>
                  </a:moveTo>
                  <a:cubicBezTo>
                    <a:pt x="13" y="10"/>
                    <a:pt x="0" y="33"/>
                    <a:pt x="0" y="33"/>
                  </a:cubicBezTo>
                  <a:cubicBezTo>
                    <a:pt x="0" y="33"/>
                    <a:pt x="22" y="49"/>
                    <a:pt x="43" y="44"/>
                  </a:cubicBezTo>
                  <a:cubicBezTo>
                    <a:pt x="64" y="39"/>
                    <a:pt x="77" y="16"/>
                    <a:pt x="77" y="16"/>
                  </a:cubicBezTo>
                  <a:cubicBezTo>
                    <a:pt x="77" y="16"/>
                    <a:pt x="55" y="0"/>
                    <a:pt x="34" y="5"/>
                  </a:cubicBezTo>
                  <a:moveTo>
                    <a:pt x="52" y="30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7" y="29"/>
                    <a:pt x="47" y="26"/>
                    <a:pt x="46" y="23"/>
                  </a:cubicBezTo>
                  <a:cubicBezTo>
                    <a:pt x="45" y="21"/>
                    <a:pt x="44" y="19"/>
                    <a:pt x="42" y="20"/>
                  </a:cubicBezTo>
                  <a:cubicBezTo>
                    <a:pt x="41" y="21"/>
                    <a:pt x="40" y="22"/>
                    <a:pt x="40" y="26"/>
                  </a:cubicBezTo>
                  <a:cubicBezTo>
                    <a:pt x="40" y="31"/>
                    <a:pt x="39" y="35"/>
                    <a:pt x="35" y="36"/>
                  </a:cubicBezTo>
                  <a:cubicBezTo>
                    <a:pt x="31" y="38"/>
                    <a:pt x="28" y="36"/>
                    <a:pt x="25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5"/>
                    <a:pt x="22" y="23"/>
                    <a:pt x="22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2"/>
                    <a:pt x="27" y="24"/>
                    <a:pt x="28" y="27"/>
                  </a:cubicBezTo>
                  <a:cubicBezTo>
                    <a:pt x="29" y="30"/>
                    <a:pt x="31" y="30"/>
                    <a:pt x="32" y="30"/>
                  </a:cubicBezTo>
                  <a:cubicBezTo>
                    <a:pt x="33" y="29"/>
                    <a:pt x="34" y="28"/>
                    <a:pt x="34" y="24"/>
                  </a:cubicBezTo>
                  <a:cubicBezTo>
                    <a:pt x="34" y="18"/>
                    <a:pt x="35" y="15"/>
                    <a:pt x="39" y="14"/>
                  </a:cubicBezTo>
                  <a:cubicBezTo>
                    <a:pt x="43" y="12"/>
                    <a:pt x="47" y="14"/>
                    <a:pt x="50" y="18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5"/>
                    <a:pt x="53" y="28"/>
                    <a:pt x="52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11"/>
          <p:cNvGrpSpPr/>
          <p:nvPr/>
        </p:nvGrpSpPr>
        <p:grpSpPr>
          <a:xfrm>
            <a:off x="4946045" y="2047227"/>
            <a:ext cx="388940" cy="319089"/>
            <a:chOff x="5102226" y="1265238"/>
            <a:chExt cx="388938" cy="319088"/>
          </a:xfrm>
          <a:solidFill>
            <a:schemeClr val="bg1"/>
          </a:solidFill>
        </p:grpSpPr>
        <p:sp>
          <p:nvSpPr>
            <p:cNvPr id="31" name="is1ide-Freeform: Shape 13"/>
            <p:cNvSpPr/>
            <p:nvPr/>
          </p:nvSpPr>
          <p:spPr bwMode="auto">
            <a:xfrm>
              <a:off x="5238751" y="1381126"/>
              <a:ext cx="34925" cy="109538"/>
            </a:xfrm>
            <a:custGeom>
              <a:avLst/>
              <a:gdLst/>
              <a:ahLst/>
              <a:cxnLst>
                <a:cxn ang="0">
                  <a:pos x="6" y="63"/>
                </a:cxn>
                <a:cxn ang="0">
                  <a:pos x="4" y="62"/>
                </a:cxn>
                <a:cxn ang="0">
                  <a:pos x="1" y="55"/>
                </a:cxn>
                <a:cxn ang="0">
                  <a:pos x="10" y="32"/>
                </a:cxn>
                <a:cxn ang="0">
                  <a:pos x="8" y="6"/>
                </a:cxn>
                <a:cxn ang="0">
                  <a:pos x="13" y="0"/>
                </a:cxn>
                <a:cxn ang="0">
                  <a:pos x="19" y="5"/>
                </a:cxn>
                <a:cxn ang="0">
                  <a:pos x="21" y="32"/>
                </a:cxn>
                <a:cxn ang="0">
                  <a:pos x="21" y="34"/>
                </a:cxn>
                <a:cxn ang="0">
                  <a:pos x="12" y="59"/>
                </a:cxn>
                <a:cxn ang="0">
                  <a:pos x="6" y="63"/>
                </a:cxn>
              </a:cxnLst>
              <a:rect l="0" t="0" r="r" b="b"/>
              <a:pathLst>
                <a:path w="21" h="63">
                  <a:moveTo>
                    <a:pt x="6" y="63"/>
                  </a:moveTo>
                  <a:cubicBezTo>
                    <a:pt x="6" y="63"/>
                    <a:pt x="5" y="63"/>
                    <a:pt x="4" y="62"/>
                  </a:cubicBezTo>
                  <a:cubicBezTo>
                    <a:pt x="1" y="61"/>
                    <a:pt x="0" y="58"/>
                    <a:pt x="1" y="55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3"/>
                    <a:pt x="10" y="0"/>
                    <a:pt x="13" y="0"/>
                  </a:cubicBezTo>
                  <a:cubicBezTo>
                    <a:pt x="16" y="0"/>
                    <a:pt x="19" y="2"/>
                    <a:pt x="19" y="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4"/>
                    <a:pt x="21" y="3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" y="61"/>
                    <a:pt x="9" y="63"/>
                    <a:pt x="6" y="6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s1ide-Freeform: Shape 14"/>
            <p:cNvSpPr/>
            <p:nvPr/>
          </p:nvSpPr>
          <p:spPr bwMode="auto">
            <a:xfrm>
              <a:off x="5202238" y="1319213"/>
              <a:ext cx="157163" cy="69850"/>
            </a:xfrm>
            <a:custGeom>
              <a:avLst/>
              <a:gdLst/>
              <a:ahLst/>
              <a:cxnLst>
                <a:cxn ang="0">
                  <a:pos x="85" y="15"/>
                </a:cxn>
                <a:cxn ang="0">
                  <a:pos x="69" y="15"/>
                </a:cxn>
                <a:cxn ang="0">
                  <a:pos x="58" y="2"/>
                </a:cxn>
                <a:cxn ang="0">
                  <a:pos x="57" y="1"/>
                </a:cxn>
                <a:cxn ang="0">
                  <a:pos x="46" y="25"/>
                </a:cxn>
                <a:cxn ang="0">
                  <a:pos x="46" y="0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18" y="0"/>
                </a:cxn>
                <a:cxn ang="0">
                  <a:pos x="14" y="2"/>
                </a:cxn>
                <a:cxn ang="0">
                  <a:pos x="2" y="16"/>
                </a:cxn>
                <a:cxn ang="0">
                  <a:pos x="3" y="24"/>
                </a:cxn>
                <a:cxn ang="0">
                  <a:pos x="6" y="25"/>
                </a:cxn>
                <a:cxn ang="0">
                  <a:pos x="11" y="23"/>
                </a:cxn>
                <a:cxn ang="0">
                  <a:pos x="21" y="11"/>
                </a:cxn>
                <a:cxn ang="0">
                  <a:pos x="33" y="11"/>
                </a:cxn>
                <a:cxn ang="0">
                  <a:pos x="24" y="40"/>
                </a:cxn>
                <a:cxn ang="0">
                  <a:pos x="51" y="40"/>
                </a:cxn>
                <a:cxn ang="0">
                  <a:pos x="58" y="20"/>
                </a:cxn>
                <a:cxn ang="0">
                  <a:pos x="62" y="25"/>
                </a:cxn>
                <a:cxn ang="0">
                  <a:pos x="67" y="27"/>
                </a:cxn>
                <a:cxn ang="0">
                  <a:pos x="67" y="27"/>
                </a:cxn>
                <a:cxn ang="0">
                  <a:pos x="85" y="27"/>
                </a:cxn>
                <a:cxn ang="0">
                  <a:pos x="91" y="21"/>
                </a:cxn>
                <a:cxn ang="0">
                  <a:pos x="85" y="15"/>
                </a:cxn>
              </a:cxnLst>
              <a:rect l="0" t="0" r="r" b="b"/>
              <a:pathLst>
                <a:path w="91" h="40">
                  <a:moveTo>
                    <a:pt x="85" y="15"/>
                  </a:moveTo>
                  <a:cubicBezTo>
                    <a:pt x="69" y="15"/>
                    <a:pt x="69" y="15"/>
                    <a:pt x="69" y="1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0"/>
                    <a:pt x="14" y="2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3" y="24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8" y="25"/>
                    <a:pt x="10" y="25"/>
                    <a:pt x="11" y="2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3" y="26"/>
                    <a:pt x="65" y="27"/>
                    <a:pt x="67" y="27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8" y="27"/>
                    <a:pt x="91" y="24"/>
                    <a:pt x="91" y="21"/>
                  </a:cubicBezTo>
                  <a:cubicBezTo>
                    <a:pt x="91" y="18"/>
                    <a:pt x="88" y="15"/>
                    <a:pt x="85" y="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ṩľíḍè-Freeform: Shape 15"/>
            <p:cNvSpPr/>
            <p:nvPr/>
          </p:nvSpPr>
          <p:spPr bwMode="auto">
            <a:xfrm>
              <a:off x="5273676" y="1327151"/>
              <a:ext cx="14288" cy="4127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9" y="23"/>
                </a:cxn>
                <a:cxn ang="0">
                  <a:pos x="9" y="0"/>
                </a:cxn>
              </a:cxnLst>
              <a:rect l="0" t="0" r="r" b="b"/>
              <a:pathLst>
                <a:path w="9" h="26">
                  <a:moveTo>
                    <a:pt x="9" y="0"/>
                  </a:moveTo>
                  <a:lnTo>
                    <a:pt x="0" y="20"/>
                  </a:lnTo>
                  <a:lnTo>
                    <a:pt x="2" y="26"/>
                  </a:lnTo>
                  <a:lnTo>
                    <a:pt x="9" y="2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ṩľíḍè-Freeform: Shape 16"/>
            <p:cNvSpPr/>
            <p:nvPr/>
          </p:nvSpPr>
          <p:spPr bwMode="auto">
            <a:xfrm>
              <a:off x="5273676" y="1327151"/>
              <a:ext cx="14288" cy="4127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20"/>
                </a:cxn>
                <a:cxn ang="0">
                  <a:pos x="2" y="26"/>
                </a:cxn>
                <a:cxn ang="0">
                  <a:pos x="9" y="23"/>
                </a:cxn>
                <a:cxn ang="0">
                  <a:pos x="9" y="0"/>
                </a:cxn>
              </a:cxnLst>
              <a:rect l="0" t="0" r="r" b="b"/>
              <a:pathLst>
                <a:path w="9" h="26">
                  <a:moveTo>
                    <a:pt x="9" y="0"/>
                  </a:moveTo>
                  <a:lnTo>
                    <a:pt x="0" y="20"/>
                  </a:lnTo>
                  <a:lnTo>
                    <a:pt x="2" y="26"/>
                  </a:lnTo>
                  <a:lnTo>
                    <a:pt x="9" y="23"/>
                  </a:lnTo>
                  <a:lnTo>
                    <a:pt x="9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ṩľíḍè-Freeform: Shape 17"/>
            <p:cNvSpPr/>
            <p:nvPr/>
          </p:nvSpPr>
          <p:spPr bwMode="auto">
            <a:xfrm>
              <a:off x="5283201" y="1323976"/>
              <a:ext cx="12700" cy="7938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6" y="2"/>
                </a:cxn>
                <a:cxn ang="0">
                  <a:pos x="3" y="4"/>
                </a:cxn>
                <a:cxn ang="0">
                  <a:pos x="2" y="4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6" y="1"/>
                </a:cxn>
              </a:cxnLst>
              <a:rect l="0" t="0" r="r" b="b"/>
              <a:pathLst>
                <a:path w="7" h="5">
                  <a:moveTo>
                    <a:pt x="6" y="1"/>
                  </a:moveTo>
                  <a:cubicBezTo>
                    <a:pt x="7" y="1"/>
                    <a:pt x="7" y="1"/>
                    <a:pt x="6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2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1"/>
                    <a:pt x="6" y="1"/>
                    <a:pt x="6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ṩľíḍè-Freeform: Shape 18"/>
            <p:cNvSpPr/>
            <p:nvPr/>
          </p:nvSpPr>
          <p:spPr bwMode="auto">
            <a:xfrm>
              <a:off x="5273676" y="1271588"/>
              <a:ext cx="39688" cy="47625"/>
            </a:xfrm>
            <a:custGeom>
              <a:avLst/>
              <a:gdLst/>
              <a:ahLst/>
              <a:cxnLst>
                <a:cxn ang="0">
                  <a:pos x="21" y="15"/>
                </a:cxn>
                <a:cxn ang="0">
                  <a:pos x="10" y="27"/>
                </a:cxn>
                <a:cxn ang="0">
                  <a:pos x="1" y="13"/>
                </a:cxn>
                <a:cxn ang="0">
                  <a:pos x="12" y="1"/>
                </a:cxn>
                <a:cxn ang="0">
                  <a:pos x="21" y="15"/>
                </a:cxn>
              </a:cxnLst>
              <a:rect l="0" t="0" r="r" b="b"/>
              <a:pathLst>
                <a:path w="22" h="28">
                  <a:moveTo>
                    <a:pt x="21" y="15"/>
                  </a:moveTo>
                  <a:cubicBezTo>
                    <a:pt x="20" y="22"/>
                    <a:pt x="13" y="28"/>
                    <a:pt x="10" y="27"/>
                  </a:cubicBezTo>
                  <a:cubicBezTo>
                    <a:pt x="6" y="27"/>
                    <a:pt x="0" y="20"/>
                    <a:pt x="1" y="13"/>
                  </a:cubicBezTo>
                  <a:cubicBezTo>
                    <a:pt x="2" y="6"/>
                    <a:pt x="4" y="0"/>
                    <a:pt x="12" y="1"/>
                  </a:cubicBezTo>
                  <a:cubicBezTo>
                    <a:pt x="21" y="2"/>
                    <a:pt x="22" y="8"/>
                    <a:pt x="21" y="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ṩľíḍè-Freeform: Shape 19"/>
            <p:cNvSpPr/>
            <p:nvPr/>
          </p:nvSpPr>
          <p:spPr bwMode="auto">
            <a:xfrm>
              <a:off x="5176838" y="1306513"/>
              <a:ext cx="280988" cy="231775"/>
            </a:xfrm>
            <a:custGeom>
              <a:avLst/>
              <a:gdLst/>
              <a:ahLst/>
              <a:cxnLst>
                <a:cxn ang="0">
                  <a:pos x="11" y="146"/>
                </a:cxn>
                <a:cxn ang="0">
                  <a:pos x="0" y="140"/>
                </a:cxn>
                <a:cxn ang="0">
                  <a:pos x="13" y="118"/>
                </a:cxn>
                <a:cxn ang="0">
                  <a:pos x="55" y="124"/>
                </a:cxn>
                <a:cxn ang="0">
                  <a:pos x="66" y="102"/>
                </a:cxn>
                <a:cxn ang="0">
                  <a:pos x="98" y="108"/>
                </a:cxn>
                <a:cxn ang="0">
                  <a:pos x="119" y="58"/>
                </a:cxn>
                <a:cxn ang="0">
                  <a:pos x="138" y="60"/>
                </a:cxn>
                <a:cxn ang="0">
                  <a:pos x="165" y="0"/>
                </a:cxn>
                <a:cxn ang="0">
                  <a:pos x="177" y="5"/>
                </a:cxn>
                <a:cxn ang="0">
                  <a:pos x="147" y="75"/>
                </a:cxn>
                <a:cxn ang="0">
                  <a:pos x="128" y="72"/>
                </a:cxn>
                <a:cxn ang="0">
                  <a:pos x="105" y="122"/>
                </a:cxn>
                <a:cxn ang="0">
                  <a:pos x="74" y="118"/>
                </a:cxn>
                <a:cxn ang="0">
                  <a:pos x="61" y="140"/>
                </a:cxn>
                <a:cxn ang="0">
                  <a:pos x="20" y="133"/>
                </a:cxn>
                <a:cxn ang="0">
                  <a:pos x="11" y="146"/>
                </a:cxn>
              </a:cxnLst>
              <a:rect l="0" t="0" r="r" b="b"/>
              <a:pathLst>
                <a:path w="177" h="146">
                  <a:moveTo>
                    <a:pt x="11" y="146"/>
                  </a:moveTo>
                  <a:lnTo>
                    <a:pt x="0" y="140"/>
                  </a:lnTo>
                  <a:lnTo>
                    <a:pt x="13" y="118"/>
                  </a:lnTo>
                  <a:lnTo>
                    <a:pt x="55" y="124"/>
                  </a:lnTo>
                  <a:lnTo>
                    <a:pt x="66" y="102"/>
                  </a:lnTo>
                  <a:lnTo>
                    <a:pt x="98" y="108"/>
                  </a:lnTo>
                  <a:lnTo>
                    <a:pt x="119" y="58"/>
                  </a:lnTo>
                  <a:lnTo>
                    <a:pt x="138" y="60"/>
                  </a:lnTo>
                  <a:lnTo>
                    <a:pt x="165" y="0"/>
                  </a:lnTo>
                  <a:lnTo>
                    <a:pt x="177" y="5"/>
                  </a:lnTo>
                  <a:lnTo>
                    <a:pt x="147" y="75"/>
                  </a:lnTo>
                  <a:lnTo>
                    <a:pt x="128" y="72"/>
                  </a:lnTo>
                  <a:lnTo>
                    <a:pt x="105" y="122"/>
                  </a:lnTo>
                  <a:lnTo>
                    <a:pt x="74" y="118"/>
                  </a:lnTo>
                  <a:lnTo>
                    <a:pt x="61" y="140"/>
                  </a:lnTo>
                  <a:lnTo>
                    <a:pt x="20" y="133"/>
                  </a:lnTo>
                  <a:lnTo>
                    <a:pt x="11" y="1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ṩľíḍè-Freeform: Shape 20"/>
            <p:cNvSpPr/>
            <p:nvPr/>
          </p:nvSpPr>
          <p:spPr bwMode="auto">
            <a:xfrm>
              <a:off x="5176838" y="1306513"/>
              <a:ext cx="280988" cy="231775"/>
            </a:xfrm>
            <a:custGeom>
              <a:avLst/>
              <a:gdLst/>
              <a:ahLst/>
              <a:cxnLst>
                <a:cxn ang="0">
                  <a:pos x="11" y="146"/>
                </a:cxn>
                <a:cxn ang="0">
                  <a:pos x="0" y="140"/>
                </a:cxn>
                <a:cxn ang="0">
                  <a:pos x="13" y="118"/>
                </a:cxn>
                <a:cxn ang="0">
                  <a:pos x="55" y="124"/>
                </a:cxn>
                <a:cxn ang="0">
                  <a:pos x="66" y="102"/>
                </a:cxn>
                <a:cxn ang="0">
                  <a:pos x="98" y="108"/>
                </a:cxn>
                <a:cxn ang="0">
                  <a:pos x="119" y="58"/>
                </a:cxn>
                <a:cxn ang="0">
                  <a:pos x="138" y="60"/>
                </a:cxn>
                <a:cxn ang="0">
                  <a:pos x="165" y="0"/>
                </a:cxn>
                <a:cxn ang="0">
                  <a:pos x="177" y="5"/>
                </a:cxn>
                <a:cxn ang="0">
                  <a:pos x="147" y="75"/>
                </a:cxn>
                <a:cxn ang="0">
                  <a:pos x="128" y="72"/>
                </a:cxn>
                <a:cxn ang="0">
                  <a:pos x="105" y="122"/>
                </a:cxn>
                <a:cxn ang="0">
                  <a:pos x="74" y="118"/>
                </a:cxn>
                <a:cxn ang="0">
                  <a:pos x="61" y="140"/>
                </a:cxn>
                <a:cxn ang="0">
                  <a:pos x="20" y="133"/>
                </a:cxn>
                <a:cxn ang="0">
                  <a:pos x="11" y="146"/>
                </a:cxn>
              </a:cxnLst>
              <a:rect l="0" t="0" r="r" b="b"/>
              <a:pathLst>
                <a:path w="177" h="146">
                  <a:moveTo>
                    <a:pt x="11" y="146"/>
                  </a:moveTo>
                  <a:lnTo>
                    <a:pt x="0" y="140"/>
                  </a:lnTo>
                  <a:lnTo>
                    <a:pt x="13" y="118"/>
                  </a:lnTo>
                  <a:lnTo>
                    <a:pt x="55" y="124"/>
                  </a:lnTo>
                  <a:lnTo>
                    <a:pt x="66" y="102"/>
                  </a:lnTo>
                  <a:lnTo>
                    <a:pt x="98" y="108"/>
                  </a:lnTo>
                  <a:lnTo>
                    <a:pt x="119" y="58"/>
                  </a:lnTo>
                  <a:lnTo>
                    <a:pt x="138" y="60"/>
                  </a:lnTo>
                  <a:lnTo>
                    <a:pt x="165" y="0"/>
                  </a:lnTo>
                  <a:lnTo>
                    <a:pt x="177" y="5"/>
                  </a:lnTo>
                  <a:lnTo>
                    <a:pt x="147" y="75"/>
                  </a:lnTo>
                  <a:lnTo>
                    <a:pt x="128" y="72"/>
                  </a:lnTo>
                  <a:lnTo>
                    <a:pt x="105" y="122"/>
                  </a:lnTo>
                  <a:lnTo>
                    <a:pt x="74" y="118"/>
                  </a:lnTo>
                  <a:lnTo>
                    <a:pt x="61" y="140"/>
                  </a:lnTo>
                  <a:lnTo>
                    <a:pt x="20" y="133"/>
                  </a:lnTo>
                  <a:lnTo>
                    <a:pt x="11" y="146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íṩľíḍè-Freeform: Shape 21"/>
            <p:cNvSpPr/>
            <p:nvPr/>
          </p:nvSpPr>
          <p:spPr bwMode="auto">
            <a:xfrm>
              <a:off x="5102226" y="1265238"/>
              <a:ext cx="388938" cy="319088"/>
            </a:xfrm>
            <a:custGeom>
              <a:avLst/>
              <a:gdLst/>
              <a:ahLst/>
              <a:cxnLst>
                <a:cxn ang="0">
                  <a:pos x="245" y="201"/>
                </a:cxn>
                <a:cxn ang="0">
                  <a:pos x="0" y="201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193"/>
                </a:cxn>
                <a:cxn ang="0">
                  <a:pos x="245" y="193"/>
                </a:cxn>
                <a:cxn ang="0">
                  <a:pos x="245" y="201"/>
                </a:cxn>
              </a:cxnLst>
              <a:rect l="0" t="0" r="r" b="b"/>
              <a:pathLst>
                <a:path w="245" h="201">
                  <a:moveTo>
                    <a:pt x="245" y="201"/>
                  </a:moveTo>
                  <a:lnTo>
                    <a:pt x="0" y="201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93"/>
                  </a:lnTo>
                  <a:lnTo>
                    <a:pt x="245" y="193"/>
                  </a:lnTo>
                  <a:lnTo>
                    <a:pt x="245" y="2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ṩľíḍè-Freeform: Shape 22"/>
            <p:cNvSpPr/>
            <p:nvPr/>
          </p:nvSpPr>
          <p:spPr bwMode="auto">
            <a:xfrm>
              <a:off x="5102226" y="1265238"/>
              <a:ext cx="388938" cy="319088"/>
            </a:xfrm>
            <a:custGeom>
              <a:avLst/>
              <a:gdLst/>
              <a:ahLst/>
              <a:cxnLst>
                <a:cxn ang="0">
                  <a:pos x="245" y="201"/>
                </a:cxn>
                <a:cxn ang="0">
                  <a:pos x="0" y="201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193"/>
                </a:cxn>
                <a:cxn ang="0">
                  <a:pos x="245" y="193"/>
                </a:cxn>
                <a:cxn ang="0">
                  <a:pos x="245" y="201"/>
                </a:cxn>
              </a:cxnLst>
              <a:rect l="0" t="0" r="r" b="b"/>
              <a:pathLst>
                <a:path w="245" h="201">
                  <a:moveTo>
                    <a:pt x="245" y="201"/>
                  </a:moveTo>
                  <a:lnTo>
                    <a:pt x="0" y="201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93"/>
                  </a:lnTo>
                  <a:lnTo>
                    <a:pt x="245" y="193"/>
                  </a:lnTo>
                  <a:lnTo>
                    <a:pt x="245" y="201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íṩľíḍè-Freeform: Shape 23"/>
            <p:cNvSpPr/>
            <p:nvPr/>
          </p:nvSpPr>
          <p:spPr bwMode="auto">
            <a:xfrm>
              <a:off x="5159376" y="1360488"/>
              <a:ext cx="71438" cy="57150"/>
            </a:xfrm>
            <a:custGeom>
              <a:avLst/>
              <a:gdLst/>
              <a:ahLst/>
              <a:cxnLst>
                <a:cxn ang="0">
                  <a:pos x="35" y="30"/>
                </a:cxn>
                <a:cxn ang="0">
                  <a:pos x="29" y="32"/>
                </a:cxn>
                <a:cxn ang="0">
                  <a:pos x="3" y="22"/>
                </a:cxn>
                <a:cxn ang="0">
                  <a:pos x="0" y="17"/>
                </a:cxn>
                <a:cxn ang="0">
                  <a:pos x="6" y="3"/>
                </a:cxn>
                <a:cxn ang="0">
                  <a:pos x="11" y="0"/>
                </a:cxn>
                <a:cxn ang="0">
                  <a:pos x="38" y="11"/>
                </a:cxn>
                <a:cxn ang="0">
                  <a:pos x="40" y="16"/>
                </a:cxn>
                <a:cxn ang="0">
                  <a:pos x="35" y="30"/>
                </a:cxn>
              </a:cxnLst>
              <a:rect l="0" t="0" r="r" b="b"/>
              <a:pathLst>
                <a:path w="41" h="33">
                  <a:moveTo>
                    <a:pt x="35" y="30"/>
                  </a:moveTo>
                  <a:cubicBezTo>
                    <a:pt x="34" y="32"/>
                    <a:pt x="31" y="33"/>
                    <a:pt x="29" y="3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1"/>
                    <a:pt x="0" y="19"/>
                    <a:pt x="0" y="1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2"/>
                    <a:pt x="41" y="14"/>
                    <a:pt x="40" y="16"/>
                  </a:cubicBezTo>
                  <a:cubicBezTo>
                    <a:pt x="35" y="30"/>
                    <a:pt x="35" y="30"/>
                    <a:pt x="35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ṩľíḍè-Rectangle 24"/>
            <p:cNvSpPr/>
            <p:nvPr/>
          </p:nvSpPr>
          <p:spPr bwMode="auto">
            <a:xfrm>
              <a:off x="5110163" y="1290638"/>
              <a:ext cx="22225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ṩľíḍè-Rectangle 25"/>
            <p:cNvSpPr/>
            <p:nvPr/>
          </p:nvSpPr>
          <p:spPr bwMode="auto">
            <a:xfrm>
              <a:off x="5110163" y="1290638"/>
              <a:ext cx="22225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ṩľíḍè-Rectangle 26"/>
            <p:cNvSpPr/>
            <p:nvPr/>
          </p:nvSpPr>
          <p:spPr bwMode="auto">
            <a:xfrm>
              <a:off x="5110163" y="1347788"/>
              <a:ext cx="22225" cy="142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ṩľíḍè-Rectangle 27"/>
            <p:cNvSpPr/>
            <p:nvPr/>
          </p:nvSpPr>
          <p:spPr bwMode="auto">
            <a:xfrm>
              <a:off x="5110163" y="1347788"/>
              <a:ext cx="22225" cy="142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ṩľíḍè-Rectangle 28"/>
            <p:cNvSpPr/>
            <p:nvPr/>
          </p:nvSpPr>
          <p:spPr bwMode="auto">
            <a:xfrm>
              <a:off x="5110163" y="1406526"/>
              <a:ext cx="22225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ṩľíḍè-Rectangle 29"/>
            <p:cNvSpPr/>
            <p:nvPr/>
          </p:nvSpPr>
          <p:spPr bwMode="auto">
            <a:xfrm>
              <a:off x="5110163" y="1406526"/>
              <a:ext cx="22225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ṩľíḍè-Rectangle 30"/>
            <p:cNvSpPr/>
            <p:nvPr/>
          </p:nvSpPr>
          <p:spPr bwMode="auto">
            <a:xfrm>
              <a:off x="5110163" y="1465263"/>
              <a:ext cx="22225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ṩľíḍè-Rectangle 31"/>
            <p:cNvSpPr/>
            <p:nvPr/>
          </p:nvSpPr>
          <p:spPr bwMode="auto">
            <a:xfrm>
              <a:off x="5110163" y="1465263"/>
              <a:ext cx="22225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ṩľíḍè-Rectangle 32"/>
            <p:cNvSpPr/>
            <p:nvPr/>
          </p:nvSpPr>
          <p:spPr bwMode="auto">
            <a:xfrm>
              <a:off x="5110163" y="1524001"/>
              <a:ext cx="22225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íṩľíḍè-Rectangle 33"/>
            <p:cNvSpPr/>
            <p:nvPr/>
          </p:nvSpPr>
          <p:spPr bwMode="auto">
            <a:xfrm>
              <a:off x="5110163" y="1524001"/>
              <a:ext cx="22225" cy="127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íṩľíḍè-Rectangle 34"/>
            <p:cNvSpPr/>
            <p:nvPr/>
          </p:nvSpPr>
          <p:spPr bwMode="auto">
            <a:xfrm>
              <a:off x="5395913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ṩľíḍè-Rectangle 35"/>
            <p:cNvSpPr/>
            <p:nvPr/>
          </p:nvSpPr>
          <p:spPr bwMode="auto">
            <a:xfrm>
              <a:off x="5395913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ṩľíḍè-Rectangle 36"/>
            <p:cNvSpPr/>
            <p:nvPr/>
          </p:nvSpPr>
          <p:spPr bwMode="auto">
            <a:xfrm>
              <a:off x="5454651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íṩľíḍè-Rectangle 37"/>
            <p:cNvSpPr/>
            <p:nvPr/>
          </p:nvSpPr>
          <p:spPr bwMode="auto">
            <a:xfrm>
              <a:off x="5454651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ṩľíḍè-Rectangle 38"/>
            <p:cNvSpPr/>
            <p:nvPr/>
          </p:nvSpPr>
          <p:spPr bwMode="auto">
            <a:xfrm>
              <a:off x="5337176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íṩľíḍè-Rectangle 39"/>
            <p:cNvSpPr/>
            <p:nvPr/>
          </p:nvSpPr>
          <p:spPr bwMode="auto">
            <a:xfrm>
              <a:off x="5337176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ṩľíḍè-Rectangle 40"/>
            <p:cNvSpPr/>
            <p:nvPr/>
          </p:nvSpPr>
          <p:spPr bwMode="auto">
            <a:xfrm>
              <a:off x="5278438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íṩľíḍè-Rectangle 41"/>
            <p:cNvSpPr/>
            <p:nvPr/>
          </p:nvSpPr>
          <p:spPr bwMode="auto">
            <a:xfrm>
              <a:off x="5278438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íṩľíḍè-Rectangle 42"/>
            <p:cNvSpPr/>
            <p:nvPr/>
          </p:nvSpPr>
          <p:spPr bwMode="auto">
            <a:xfrm>
              <a:off x="5219701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ṩľíḍè-Rectangle 43"/>
            <p:cNvSpPr/>
            <p:nvPr/>
          </p:nvSpPr>
          <p:spPr bwMode="auto">
            <a:xfrm>
              <a:off x="5219701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ślíḋè-Rectangle 44"/>
            <p:cNvSpPr/>
            <p:nvPr/>
          </p:nvSpPr>
          <p:spPr bwMode="auto">
            <a:xfrm>
              <a:off x="5160963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ślíḋè-Rectangle 45"/>
            <p:cNvSpPr/>
            <p:nvPr/>
          </p:nvSpPr>
          <p:spPr bwMode="auto">
            <a:xfrm>
              <a:off x="5160963" y="1554163"/>
              <a:ext cx="12700" cy="222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íślíḋè-Freeform: Shape 46"/>
            <p:cNvSpPr/>
            <p:nvPr/>
          </p:nvSpPr>
          <p:spPr bwMode="auto">
            <a:xfrm>
              <a:off x="5410201" y="1271588"/>
              <a:ext cx="68263" cy="63500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35" y="0"/>
                </a:cxn>
                <a:cxn ang="0">
                  <a:pos x="43" y="40"/>
                </a:cxn>
                <a:cxn ang="0">
                  <a:pos x="0" y="23"/>
                </a:cxn>
              </a:cxnLst>
              <a:rect l="0" t="0" r="r" b="b"/>
              <a:pathLst>
                <a:path w="43" h="40">
                  <a:moveTo>
                    <a:pt x="0" y="23"/>
                  </a:moveTo>
                  <a:lnTo>
                    <a:pt x="35" y="0"/>
                  </a:lnTo>
                  <a:lnTo>
                    <a:pt x="43" y="40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íślíḋè-Freeform: Shape 47"/>
            <p:cNvSpPr/>
            <p:nvPr/>
          </p:nvSpPr>
          <p:spPr bwMode="auto">
            <a:xfrm>
              <a:off x="5410201" y="1271588"/>
              <a:ext cx="68263" cy="63500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35" y="0"/>
                </a:cxn>
                <a:cxn ang="0">
                  <a:pos x="43" y="40"/>
                </a:cxn>
                <a:cxn ang="0">
                  <a:pos x="0" y="23"/>
                </a:cxn>
              </a:cxnLst>
              <a:rect l="0" t="0" r="r" b="b"/>
              <a:pathLst>
                <a:path w="43" h="40">
                  <a:moveTo>
                    <a:pt x="0" y="23"/>
                  </a:moveTo>
                  <a:lnTo>
                    <a:pt x="35" y="0"/>
                  </a:lnTo>
                  <a:lnTo>
                    <a:pt x="43" y="40"/>
                  </a:lnTo>
                  <a:lnTo>
                    <a:pt x="0" y="23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9" name="íślíḋè-Freeform: Shape 12"/>
          <p:cNvSpPr/>
          <p:nvPr/>
        </p:nvSpPr>
        <p:spPr bwMode="auto">
          <a:xfrm>
            <a:off x="4031615" y="3093387"/>
            <a:ext cx="347663" cy="325438"/>
          </a:xfrm>
          <a:custGeom>
            <a:avLst/>
            <a:gdLst/>
            <a:ahLst/>
            <a:cxnLst>
              <a:cxn ang="0">
                <a:pos x="87" y="43"/>
              </a:cxn>
              <a:cxn ang="0">
                <a:pos x="75" y="28"/>
              </a:cxn>
              <a:cxn ang="0">
                <a:pos x="60" y="14"/>
              </a:cxn>
              <a:cxn ang="0">
                <a:pos x="41" y="19"/>
              </a:cxn>
              <a:cxn ang="0">
                <a:pos x="23" y="26"/>
              </a:cxn>
              <a:cxn ang="0">
                <a:pos x="6" y="36"/>
              </a:cxn>
              <a:cxn ang="0">
                <a:pos x="6" y="56"/>
              </a:cxn>
              <a:cxn ang="0">
                <a:pos x="8" y="76"/>
              </a:cxn>
              <a:cxn ang="0">
                <a:pos x="14" y="95"/>
              </a:cxn>
              <a:cxn ang="0">
                <a:pos x="33" y="100"/>
              </a:cxn>
              <a:cxn ang="0">
                <a:pos x="52" y="103"/>
              </a:cxn>
              <a:cxn ang="0">
                <a:pos x="72" y="102"/>
              </a:cxn>
              <a:cxn ang="0">
                <a:pos x="82" y="85"/>
              </a:cxn>
              <a:cxn ang="0">
                <a:pos x="90" y="67"/>
              </a:cxn>
              <a:cxn ang="0">
                <a:pos x="53" y="99"/>
              </a:cxn>
              <a:cxn ang="0">
                <a:pos x="40" y="74"/>
              </a:cxn>
              <a:cxn ang="0">
                <a:pos x="12" y="76"/>
              </a:cxn>
              <a:cxn ang="0">
                <a:pos x="40" y="47"/>
              </a:cxn>
              <a:cxn ang="0">
                <a:pos x="53" y="22"/>
              </a:cxn>
              <a:cxn ang="0">
                <a:pos x="43" y="71"/>
              </a:cxn>
              <a:cxn ang="0">
                <a:pos x="37" y="60"/>
              </a:cxn>
              <a:cxn ang="0">
                <a:pos x="55" y="48"/>
              </a:cxn>
              <a:cxn ang="0">
                <a:pos x="54" y="70"/>
              </a:cxn>
              <a:cxn ang="0">
                <a:pos x="84" y="76"/>
              </a:cxn>
              <a:cxn ang="0">
                <a:pos x="48" y="49"/>
              </a:cxn>
              <a:cxn ang="0">
                <a:pos x="48" y="67"/>
              </a:cxn>
              <a:cxn ang="0">
                <a:pos x="113" y="12"/>
              </a:cxn>
              <a:cxn ang="0">
                <a:pos x="111" y="5"/>
              </a:cxn>
              <a:cxn ang="0">
                <a:pos x="104" y="3"/>
              </a:cxn>
              <a:cxn ang="0">
                <a:pos x="97" y="2"/>
              </a:cxn>
              <a:cxn ang="0">
                <a:pos x="90" y="2"/>
              </a:cxn>
              <a:cxn ang="0">
                <a:pos x="86" y="8"/>
              </a:cxn>
              <a:cxn ang="0">
                <a:pos x="84" y="15"/>
              </a:cxn>
              <a:cxn ang="0">
                <a:pos x="82" y="22"/>
              </a:cxn>
              <a:cxn ang="0">
                <a:pos x="87" y="27"/>
              </a:cxn>
              <a:cxn ang="0">
                <a:pos x="93" y="32"/>
              </a:cxn>
              <a:cxn ang="0">
                <a:pos x="99" y="35"/>
              </a:cxn>
              <a:cxn ang="0">
                <a:pos x="105" y="32"/>
              </a:cxn>
              <a:cxn ang="0">
                <a:pos x="111" y="27"/>
              </a:cxn>
              <a:cxn ang="0">
                <a:pos x="116" y="22"/>
              </a:cxn>
              <a:cxn ang="0">
                <a:pos x="101" y="32"/>
              </a:cxn>
              <a:cxn ang="0">
                <a:pos x="96" y="22"/>
              </a:cxn>
              <a:cxn ang="0">
                <a:pos x="93" y="18"/>
              </a:cxn>
              <a:cxn ang="0">
                <a:pos x="96" y="13"/>
              </a:cxn>
              <a:cxn ang="0">
                <a:pos x="101" y="3"/>
              </a:cxn>
              <a:cxn ang="0">
                <a:pos x="97" y="21"/>
              </a:cxn>
              <a:cxn ang="0">
                <a:pos x="95" y="17"/>
              </a:cxn>
              <a:cxn ang="0">
                <a:pos x="102" y="13"/>
              </a:cxn>
              <a:cxn ang="0">
                <a:pos x="101" y="21"/>
              </a:cxn>
              <a:cxn ang="0">
                <a:pos x="112" y="23"/>
              </a:cxn>
              <a:cxn ang="0">
                <a:pos x="99" y="13"/>
              </a:cxn>
              <a:cxn ang="0">
                <a:pos x="99" y="20"/>
              </a:cxn>
            </a:cxnLst>
            <a:rect l="0" t="0" r="r" b="b"/>
            <a:pathLst>
              <a:path w="117" h="109">
                <a:moveTo>
                  <a:pt x="90" y="56"/>
                </a:moveTo>
                <a:cubicBezTo>
                  <a:pt x="90" y="55"/>
                  <a:pt x="90" y="55"/>
                  <a:pt x="90" y="54"/>
                </a:cubicBezTo>
                <a:cubicBezTo>
                  <a:pt x="92" y="53"/>
                  <a:pt x="95" y="49"/>
                  <a:pt x="95" y="48"/>
                </a:cubicBezTo>
                <a:cubicBezTo>
                  <a:pt x="94" y="47"/>
                  <a:pt x="90" y="45"/>
                  <a:pt x="88" y="46"/>
                </a:cubicBezTo>
                <a:cubicBezTo>
                  <a:pt x="87" y="45"/>
                  <a:pt x="87" y="44"/>
                  <a:pt x="87" y="43"/>
                </a:cubicBezTo>
                <a:cubicBezTo>
                  <a:pt x="88" y="42"/>
                  <a:pt x="90" y="37"/>
                  <a:pt x="90" y="36"/>
                </a:cubicBezTo>
                <a:cubicBezTo>
                  <a:pt x="89" y="35"/>
                  <a:pt x="84" y="35"/>
                  <a:pt x="82" y="36"/>
                </a:cubicBezTo>
                <a:cubicBezTo>
                  <a:pt x="82" y="35"/>
                  <a:pt x="81" y="34"/>
                  <a:pt x="81" y="34"/>
                </a:cubicBezTo>
                <a:cubicBezTo>
                  <a:pt x="82" y="32"/>
                  <a:pt x="83" y="27"/>
                  <a:pt x="82" y="26"/>
                </a:cubicBezTo>
                <a:cubicBezTo>
                  <a:pt x="81" y="26"/>
                  <a:pt x="76" y="26"/>
                  <a:pt x="75" y="28"/>
                </a:cubicBezTo>
                <a:cubicBezTo>
                  <a:pt x="74" y="27"/>
                  <a:pt x="73" y="27"/>
                  <a:pt x="73" y="26"/>
                </a:cubicBezTo>
                <a:cubicBezTo>
                  <a:pt x="74" y="24"/>
                  <a:pt x="73" y="19"/>
                  <a:pt x="72" y="19"/>
                </a:cubicBezTo>
                <a:cubicBezTo>
                  <a:pt x="71" y="18"/>
                  <a:pt x="67" y="20"/>
                  <a:pt x="65" y="22"/>
                </a:cubicBezTo>
                <a:cubicBezTo>
                  <a:pt x="65" y="22"/>
                  <a:pt x="64" y="21"/>
                  <a:pt x="63" y="21"/>
                </a:cubicBezTo>
                <a:cubicBezTo>
                  <a:pt x="63" y="19"/>
                  <a:pt x="61" y="14"/>
                  <a:pt x="60" y="14"/>
                </a:cubicBezTo>
                <a:cubicBezTo>
                  <a:pt x="59" y="14"/>
                  <a:pt x="55" y="17"/>
                  <a:pt x="55" y="19"/>
                </a:cubicBezTo>
                <a:cubicBezTo>
                  <a:pt x="54" y="19"/>
                  <a:pt x="53" y="18"/>
                  <a:pt x="52" y="18"/>
                </a:cubicBezTo>
                <a:cubicBezTo>
                  <a:pt x="52" y="16"/>
                  <a:pt x="49" y="12"/>
                  <a:pt x="48" y="12"/>
                </a:cubicBezTo>
                <a:cubicBezTo>
                  <a:pt x="47" y="12"/>
                  <a:pt x="44" y="16"/>
                  <a:pt x="44" y="18"/>
                </a:cubicBezTo>
                <a:cubicBezTo>
                  <a:pt x="43" y="18"/>
                  <a:pt x="42" y="19"/>
                  <a:pt x="41" y="19"/>
                </a:cubicBezTo>
                <a:cubicBezTo>
                  <a:pt x="40" y="17"/>
                  <a:pt x="37" y="14"/>
                  <a:pt x="35" y="14"/>
                </a:cubicBezTo>
                <a:cubicBezTo>
                  <a:pt x="34" y="14"/>
                  <a:pt x="32" y="19"/>
                  <a:pt x="33" y="21"/>
                </a:cubicBezTo>
                <a:cubicBezTo>
                  <a:pt x="32" y="21"/>
                  <a:pt x="31" y="22"/>
                  <a:pt x="31" y="22"/>
                </a:cubicBezTo>
                <a:cubicBezTo>
                  <a:pt x="29" y="20"/>
                  <a:pt x="25" y="18"/>
                  <a:pt x="24" y="19"/>
                </a:cubicBezTo>
                <a:cubicBezTo>
                  <a:pt x="23" y="19"/>
                  <a:pt x="22" y="24"/>
                  <a:pt x="23" y="26"/>
                </a:cubicBezTo>
                <a:cubicBezTo>
                  <a:pt x="22" y="27"/>
                  <a:pt x="22" y="27"/>
                  <a:pt x="21" y="28"/>
                </a:cubicBezTo>
                <a:cubicBezTo>
                  <a:pt x="19" y="26"/>
                  <a:pt x="15" y="26"/>
                  <a:pt x="14" y="26"/>
                </a:cubicBezTo>
                <a:cubicBezTo>
                  <a:pt x="13" y="27"/>
                  <a:pt x="14" y="32"/>
                  <a:pt x="15" y="34"/>
                </a:cubicBezTo>
                <a:cubicBezTo>
                  <a:pt x="15" y="34"/>
                  <a:pt x="14" y="35"/>
                  <a:pt x="14" y="36"/>
                </a:cubicBezTo>
                <a:cubicBezTo>
                  <a:pt x="12" y="35"/>
                  <a:pt x="7" y="35"/>
                  <a:pt x="6" y="36"/>
                </a:cubicBezTo>
                <a:cubicBezTo>
                  <a:pt x="6" y="37"/>
                  <a:pt x="7" y="42"/>
                  <a:pt x="9" y="43"/>
                </a:cubicBezTo>
                <a:cubicBezTo>
                  <a:pt x="9" y="44"/>
                  <a:pt x="9" y="45"/>
                  <a:pt x="8" y="46"/>
                </a:cubicBezTo>
                <a:cubicBezTo>
                  <a:pt x="6" y="45"/>
                  <a:pt x="2" y="47"/>
                  <a:pt x="1" y="48"/>
                </a:cubicBezTo>
                <a:cubicBezTo>
                  <a:pt x="1" y="49"/>
                  <a:pt x="4" y="53"/>
                  <a:pt x="6" y="54"/>
                </a:cubicBezTo>
                <a:cubicBezTo>
                  <a:pt x="6" y="55"/>
                  <a:pt x="6" y="55"/>
                  <a:pt x="6" y="56"/>
                </a:cubicBezTo>
                <a:cubicBezTo>
                  <a:pt x="4" y="56"/>
                  <a:pt x="0" y="59"/>
                  <a:pt x="0" y="61"/>
                </a:cubicBezTo>
                <a:cubicBezTo>
                  <a:pt x="0" y="62"/>
                  <a:pt x="4" y="65"/>
                  <a:pt x="6" y="65"/>
                </a:cubicBezTo>
                <a:cubicBezTo>
                  <a:pt x="6" y="66"/>
                  <a:pt x="6" y="67"/>
                  <a:pt x="6" y="67"/>
                </a:cubicBezTo>
                <a:cubicBezTo>
                  <a:pt x="4" y="68"/>
                  <a:pt x="1" y="72"/>
                  <a:pt x="1" y="73"/>
                </a:cubicBezTo>
                <a:cubicBezTo>
                  <a:pt x="2" y="74"/>
                  <a:pt x="6" y="76"/>
                  <a:pt x="8" y="76"/>
                </a:cubicBezTo>
                <a:cubicBezTo>
                  <a:pt x="9" y="76"/>
                  <a:pt x="9" y="77"/>
                  <a:pt x="9" y="78"/>
                </a:cubicBezTo>
                <a:cubicBezTo>
                  <a:pt x="7" y="79"/>
                  <a:pt x="6" y="84"/>
                  <a:pt x="6" y="85"/>
                </a:cubicBezTo>
                <a:cubicBezTo>
                  <a:pt x="7" y="86"/>
                  <a:pt x="12" y="86"/>
                  <a:pt x="14" y="85"/>
                </a:cubicBezTo>
                <a:cubicBezTo>
                  <a:pt x="14" y="86"/>
                  <a:pt x="15" y="87"/>
                  <a:pt x="15" y="87"/>
                </a:cubicBezTo>
                <a:cubicBezTo>
                  <a:pt x="14" y="89"/>
                  <a:pt x="13" y="94"/>
                  <a:pt x="14" y="95"/>
                </a:cubicBezTo>
                <a:cubicBezTo>
                  <a:pt x="15" y="96"/>
                  <a:pt x="20" y="95"/>
                  <a:pt x="21" y="93"/>
                </a:cubicBezTo>
                <a:cubicBezTo>
                  <a:pt x="22" y="94"/>
                  <a:pt x="22" y="95"/>
                  <a:pt x="23" y="95"/>
                </a:cubicBezTo>
                <a:cubicBezTo>
                  <a:pt x="22" y="97"/>
                  <a:pt x="23" y="102"/>
                  <a:pt x="24" y="102"/>
                </a:cubicBezTo>
                <a:cubicBezTo>
                  <a:pt x="25" y="103"/>
                  <a:pt x="29" y="101"/>
                  <a:pt x="31" y="99"/>
                </a:cubicBezTo>
                <a:cubicBezTo>
                  <a:pt x="31" y="100"/>
                  <a:pt x="32" y="100"/>
                  <a:pt x="33" y="100"/>
                </a:cubicBezTo>
                <a:cubicBezTo>
                  <a:pt x="32" y="102"/>
                  <a:pt x="34" y="107"/>
                  <a:pt x="35" y="107"/>
                </a:cubicBezTo>
                <a:cubicBezTo>
                  <a:pt x="37" y="108"/>
                  <a:pt x="40" y="105"/>
                  <a:pt x="41" y="102"/>
                </a:cubicBezTo>
                <a:cubicBezTo>
                  <a:pt x="42" y="103"/>
                  <a:pt x="43" y="103"/>
                  <a:pt x="44" y="103"/>
                </a:cubicBezTo>
                <a:cubicBezTo>
                  <a:pt x="44" y="105"/>
                  <a:pt x="47" y="109"/>
                  <a:pt x="48" y="109"/>
                </a:cubicBezTo>
                <a:cubicBezTo>
                  <a:pt x="49" y="109"/>
                  <a:pt x="52" y="105"/>
                  <a:pt x="52" y="103"/>
                </a:cubicBezTo>
                <a:cubicBezTo>
                  <a:pt x="53" y="103"/>
                  <a:pt x="54" y="103"/>
                  <a:pt x="55" y="103"/>
                </a:cubicBezTo>
                <a:cubicBezTo>
                  <a:pt x="55" y="105"/>
                  <a:pt x="59" y="108"/>
                  <a:pt x="60" y="107"/>
                </a:cubicBezTo>
                <a:cubicBezTo>
                  <a:pt x="61" y="107"/>
                  <a:pt x="63" y="102"/>
                  <a:pt x="63" y="100"/>
                </a:cubicBezTo>
                <a:cubicBezTo>
                  <a:pt x="64" y="100"/>
                  <a:pt x="65" y="100"/>
                  <a:pt x="65" y="99"/>
                </a:cubicBezTo>
                <a:cubicBezTo>
                  <a:pt x="67" y="101"/>
                  <a:pt x="71" y="103"/>
                  <a:pt x="72" y="102"/>
                </a:cubicBezTo>
                <a:cubicBezTo>
                  <a:pt x="73" y="102"/>
                  <a:pt x="74" y="97"/>
                  <a:pt x="73" y="95"/>
                </a:cubicBezTo>
                <a:cubicBezTo>
                  <a:pt x="73" y="95"/>
                  <a:pt x="74" y="94"/>
                  <a:pt x="75" y="93"/>
                </a:cubicBezTo>
                <a:cubicBezTo>
                  <a:pt x="76" y="95"/>
                  <a:pt x="81" y="96"/>
                  <a:pt x="82" y="95"/>
                </a:cubicBezTo>
                <a:cubicBezTo>
                  <a:pt x="83" y="94"/>
                  <a:pt x="82" y="89"/>
                  <a:pt x="81" y="87"/>
                </a:cubicBezTo>
                <a:cubicBezTo>
                  <a:pt x="81" y="87"/>
                  <a:pt x="82" y="86"/>
                  <a:pt x="82" y="85"/>
                </a:cubicBezTo>
                <a:cubicBezTo>
                  <a:pt x="84" y="86"/>
                  <a:pt x="89" y="86"/>
                  <a:pt x="90" y="85"/>
                </a:cubicBezTo>
                <a:cubicBezTo>
                  <a:pt x="90" y="84"/>
                  <a:pt x="88" y="79"/>
                  <a:pt x="87" y="78"/>
                </a:cubicBezTo>
                <a:cubicBezTo>
                  <a:pt x="87" y="77"/>
                  <a:pt x="87" y="76"/>
                  <a:pt x="88" y="76"/>
                </a:cubicBezTo>
                <a:cubicBezTo>
                  <a:pt x="90" y="76"/>
                  <a:pt x="94" y="74"/>
                  <a:pt x="95" y="73"/>
                </a:cubicBezTo>
                <a:cubicBezTo>
                  <a:pt x="95" y="72"/>
                  <a:pt x="92" y="68"/>
                  <a:pt x="90" y="67"/>
                </a:cubicBezTo>
                <a:cubicBezTo>
                  <a:pt x="90" y="67"/>
                  <a:pt x="90" y="66"/>
                  <a:pt x="90" y="65"/>
                </a:cubicBezTo>
                <a:cubicBezTo>
                  <a:pt x="92" y="65"/>
                  <a:pt x="96" y="62"/>
                  <a:pt x="96" y="61"/>
                </a:cubicBezTo>
                <a:cubicBezTo>
                  <a:pt x="96" y="59"/>
                  <a:pt x="92" y="56"/>
                  <a:pt x="90" y="56"/>
                </a:cubicBezTo>
                <a:close/>
                <a:moveTo>
                  <a:pt x="58" y="98"/>
                </a:moveTo>
                <a:cubicBezTo>
                  <a:pt x="56" y="99"/>
                  <a:pt x="55" y="99"/>
                  <a:pt x="53" y="99"/>
                </a:cubicBezTo>
                <a:cubicBezTo>
                  <a:pt x="54" y="91"/>
                  <a:pt x="59" y="80"/>
                  <a:pt x="56" y="74"/>
                </a:cubicBezTo>
                <a:cubicBezTo>
                  <a:pt x="60" y="80"/>
                  <a:pt x="71" y="81"/>
                  <a:pt x="79" y="84"/>
                </a:cubicBezTo>
                <a:cubicBezTo>
                  <a:pt x="74" y="91"/>
                  <a:pt x="67" y="96"/>
                  <a:pt x="58" y="98"/>
                </a:cubicBezTo>
                <a:close/>
                <a:moveTo>
                  <a:pt x="17" y="84"/>
                </a:moveTo>
                <a:cubicBezTo>
                  <a:pt x="24" y="81"/>
                  <a:pt x="36" y="80"/>
                  <a:pt x="40" y="74"/>
                </a:cubicBezTo>
                <a:cubicBezTo>
                  <a:pt x="37" y="80"/>
                  <a:pt x="42" y="91"/>
                  <a:pt x="43" y="99"/>
                </a:cubicBezTo>
                <a:cubicBezTo>
                  <a:pt x="33" y="98"/>
                  <a:pt x="23" y="93"/>
                  <a:pt x="17" y="84"/>
                </a:cubicBezTo>
                <a:close/>
                <a:moveTo>
                  <a:pt x="12" y="45"/>
                </a:moveTo>
                <a:cubicBezTo>
                  <a:pt x="19" y="50"/>
                  <a:pt x="26" y="60"/>
                  <a:pt x="32" y="61"/>
                </a:cubicBezTo>
                <a:cubicBezTo>
                  <a:pt x="26" y="61"/>
                  <a:pt x="19" y="71"/>
                  <a:pt x="12" y="76"/>
                </a:cubicBezTo>
                <a:cubicBezTo>
                  <a:pt x="11" y="74"/>
                  <a:pt x="11" y="72"/>
                  <a:pt x="10" y="71"/>
                </a:cubicBezTo>
                <a:cubicBezTo>
                  <a:pt x="8" y="62"/>
                  <a:pt x="9" y="53"/>
                  <a:pt x="12" y="45"/>
                </a:cubicBezTo>
                <a:close/>
                <a:moveTo>
                  <a:pt x="38" y="23"/>
                </a:moveTo>
                <a:cubicBezTo>
                  <a:pt x="40" y="22"/>
                  <a:pt x="41" y="22"/>
                  <a:pt x="43" y="22"/>
                </a:cubicBezTo>
                <a:cubicBezTo>
                  <a:pt x="42" y="30"/>
                  <a:pt x="37" y="41"/>
                  <a:pt x="40" y="47"/>
                </a:cubicBezTo>
                <a:cubicBezTo>
                  <a:pt x="36" y="41"/>
                  <a:pt x="24" y="40"/>
                  <a:pt x="17" y="37"/>
                </a:cubicBezTo>
                <a:cubicBezTo>
                  <a:pt x="22" y="30"/>
                  <a:pt x="29" y="25"/>
                  <a:pt x="38" y="23"/>
                </a:cubicBezTo>
                <a:close/>
                <a:moveTo>
                  <a:pt x="79" y="37"/>
                </a:moveTo>
                <a:cubicBezTo>
                  <a:pt x="71" y="40"/>
                  <a:pt x="60" y="41"/>
                  <a:pt x="56" y="47"/>
                </a:cubicBezTo>
                <a:cubicBezTo>
                  <a:pt x="59" y="41"/>
                  <a:pt x="54" y="30"/>
                  <a:pt x="53" y="22"/>
                </a:cubicBezTo>
                <a:cubicBezTo>
                  <a:pt x="63" y="23"/>
                  <a:pt x="73" y="29"/>
                  <a:pt x="79" y="37"/>
                </a:cubicBezTo>
                <a:close/>
                <a:moveTo>
                  <a:pt x="54" y="70"/>
                </a:moveTo>
                <a:cubicBezTo>
                  <a:pt x="54" y="71"/>
                  <a:pt x="55" y="72"/>
                  <a:pt x="55" y="73"/>
                </a:cubicBezTo>
                <a:cubicBezTo>
                  <a:pt x="55" y="72"/>
                  <a:pt x="54" y="71"/>
                  <a:pt x="53" y="71"/>
                </a:cubicBezTo>
                <a:cubicBezTo>
                  <a:pt x="51" y="74"/>
                  <a:pt x="45" y="74"/>
                  <a:pt x="43" y="71"/>
                </a:cubicBezTo>
                <a:cubicBezTo>
                  <a:pt x="42" y="71"/>
                  <a:pt x="41" y="72"/>
                  <a:pt x="41" y="73"/>
                </a:cubicBezTo>
                <a:cubicBezTo>
                  <a:pt x="41" y="72"/>
                  <a:pt x="41" y="71"/>
                  <a:pt x="42" y="70"/>
                </a:cubicBezTo>
                <a:cubicBezTo>
                  <a:pt x="37" y="70"/>
                  <a:pt x="35" y="65"/>
                  <a:pt x="37" y="62"/>
                </a:cubicBezTo>
                <a:cubicBezTo>
                  <a:pt x="36" y="61"/>
                  <a:pt x="35" y="61"/>
                  <a:pt x="34" y="61"/>
                </a:cubicBezTo>
                <a:cubicBezTo>
                  <a:pt x="35" y="61"/>
                  <a:pt x="36" y="60"/>
                  <a:pt x="37" y="60"/>
                </a:cubicBezTo>
                <a:cubicBezTo>
                  <a:pt x="35" y="56"/>
                  <a:pt x="37" y="51"/>
                  <a:pt x="42" y="51"/>
                </a:cubicBezTo>
                <a:cubicBezTo>
                  <a:pt x="41" y="50"/>
                  <a:pt x="41" y="49"/>
                  <a:pt x="41" y="48"/>
                </a:cubicBezTo>
                <a:cubicBezTo>
                  <a:pt x="41" y="49"/>
                  <a:pt x="42" y="50"/>
                  <a:pt x="43" y="50"/>
                </a:cubicBezTo>
                <a:cubicBezTo>
                  <a:pt x="45" y="47"/>
                  <a:pt x="51" y="47"/>
                  <a:pt x="53" y="50"/>
                </a:cubicBezTo>
                <a:cubicBezTo>
                  <a:pt x="54" y="50"/>
                  <a:pt x="55" y="49"/>
                  <a:pt x="55" y="48"/>
                </a:cubicBezTo>
                <a:cubicBezTo>
                  <a:pt x="55" y="49"/>
                  <a:pt x="54" y="50"/>
                  <a:pt x="54" y="51"/>
                </a:cubicBezTo>
                <a:cubicBezTo>
                  <a:pt x="59" y="51"/>
                  <a:pt x="61" y="56"/>
                  <a:pt x="59" y="60"/>
                </a:cubicBezTo>
                <a:cubicBezTo>
                  <a:pt x="60" y="60"/>
                  <a:pt x="61" y="61"/>
                  <a:pt x="62" y="61"/>
                </a:cubicBezTo>
                <a:cubicBezTo>
                  <a:pt x="61" y="61"/>
                  <a:pt x="60" y="61"/>
                  <a:pt x="59" y="62"/>
                </a:cubicBezTo>
                <a:cubicBezTo>
                  <a:pt x="61" y="65"/>
                  <a:pt x="59" y="70"/>
                  <a:pt x="54" y="70"/>
                </a:cubicBezTo>
                <a:close/>
                <a:moveTo>
                  <a:pt x="84" y="76"/>
                </a:moveTo>
                <a:cubicBezTo>
                  <a:pt x="77" y="71"/>
                  <a:pt x="70" y="61"/>
                  <a:pt x="63" y="61"/>
                </a:cubicBezTo>
                <a:cubicBezTo>
                  <a:pt x="70" y="60"/>
                  <a:pt x="77" y="50"/>
                  <a:pt x="84" y="45"/>
                </a:cubicBezTo>
                <a:cubicBezTo>
                  <a:pt x="85" y="47"/>
                  <a:pt x="85" y="49"/>
                  <a:pt x="86" y="50"/>
                </a:cubicBezTo>
                <a:cubicBezTo>
                  <a:pt x="88" y="59"/>
                  <a:pt x="87" y="68"/>
                  <a:pt x="84" y="76"/>
                </a:cubicBezTo>
                <a:close/>
                <a:moveTo>
                  <a:pt x="48" y="49"/>
                </a:moveTo>
                <a:cubicBezTo>
                  <a:pt x="42" y="49"/>
                  <a:pt x="37" y="54"/>
                  <a:pt x="37" y="61"/>
                </a:cubicBezTo>
                <a:cubicBezTo>
                  <a:pt x="37" y="67"/>
                  <a:pt x="42" y="72"/>
                  <a:pt x="48" y="72"/>
                </a:cubicBezTo>
                <a:cubicBezTo>
                  <a:pt x="54" y="72"/>
                  <a:pt x="59" y="67"/>
                  <a:pt x="59" y="61"/>
                </a:cubicBezTo>
                <a:cubicBezTo>
                  <a:pt x="59" y="54"/>
                  <a:pt x="54" y="49"/>
                  <a:pt x="48" y="49"/>
                </a:cubicBezTo>
                <a:close/>
                <a:moveTo>
                  <a:pt x="48" y="67"/>
                </a:moveTo>
                <a:cubicBezTo>
                  <a:pt x="44" y="67"/>
                  <a:pt x="42" y="64"/>
                  <a:pt x="42" y="61"/>
                </a:cubicBezTo>
                <a:cubicBezTo>
                  <a:pt x="42" y="57"/>
                  <a:pt x="44" y="54"/>
                  <a:pt x="48" y="54"/>
                </a:cubicBezTo>
                <a:cubicBezTo>
                  <a:pt x="51" y="54"/>
                  <a:pt x="54" y="57"/>
                  <a:pt x="54" y="61"/>
                </a:cubicBezTo>
                <a:cubicBezTo>
                  <a:pt x="54" y="64"/>
                  <a:pt x="51" y="67"/>
                  <a:pt x="48" y="67"/>
                </a:cubicBezTo>
                <a:close/>
                <a:moveTo>
                  <a:pt x="117" y="18"/>
                </a:moveTo>
                <a:cubicBezTo>
                  <a:pt x="117" y="17"/>
                  <a:pt x="115" y="16"/>
                  <a:pt x="114" y="16"/>
                </a:cubicBezTo>
                <a:cubicBezTo>
                  <a:pt x="114" y="16"/>
                  <a:pt x="114" y="15"/>
                  <a:pt x="114" y="15"/>
                </a:cubicBezTo>
                <a:cubicBezTo>
                  <a:pt x="115" y="15"/>
                  <a:pt x="116" y="13"/>
                  <a:pt x="116" y="13"/>
                </a:cubicBezTo>
                <a:cubicBezTo>
                  <a:pt x="116" y="13"/>
                  <a:pt x="114" y="12"/>
                  <a:pt x="113" y="12"/>
                </a:cubicBezTo>
                <a:cubicBezTo>
                  <a:pt x="113" y="12"/>
                  <a:pt x="113" y="11"/>
                  <a:pt x="113" y="11"/>
                </a:cubicBezTo>
                <a:cubicBezTo>
                  <a:pt x="114" y="11"/>
                  <a:pt x="114" y="9"/>
                  <a:pt x="114" y="9"/>
                </a:cubicBezTo>
                <a:cubicBezTo>
                  <a:pt x="114" y="8"/>
                  <a:pt x="112" y="8"/>
                  <a:pt x="1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1" y="7"/>
                  <a:pt x="112" y="5"/>
                  <a:pt x="111" y="5"/>
                </a:cubicBezTo>
                <a:cubicBezTo>
                  <a:pt x="111" y="5"/>
                  <a:pt x="109" y="5"/>
                  <a:pt x="109" y="6"/>
                </a:cubicBezTo>
                <a:cubicBezTo>
                  <a:pt x="108" y="5"/>
                  <a:pt x="108" y="5"/>
                  <a:pt x="108" y="5"/>
                </a:cubicBezTo>
                <a:cubicBezTo>
                  <a:pt x="108" y="4"/>
                  <a:pt x="108" y="2"/>
                  <a:pt x="108" y="2"/>
                </a:cubicBezTo>
                <a:cubicBezTo>
                  <a:pt x="107" y="2"/>
                  <a:pt x="106" y="3"/>
                  <a:pt x="105" y="3"/>
                </a:cubicBezTo>
                <a:cubicBezTo>
                  <a:pt x="105" y="3"/>
                  <a:pt x="105" y="3"/>
                  <a:pt x="104" y="3"/>
                </a:cubicBezTo>
                <a:cubicBezTo>
                  <a:pt x="105" y="2"/>
                  <a:pt x="104" y="1"/>
                  <a:pt x="103" y="0"/>
                </a:cubicBezTo>
                <a:cubicBezTo>
                  <a:pt x="103" y="0"/>
                  <a:pt x="102" y="1"/>
                  <a:pt x="101" y="2"/>
                </a:cubicBezTo>
                <a:cubicBezTo>
                  <a:pt x="101" y="2"/>
                  <a:pt x="101" y="2"/>
                  <a:pt x="100" y="2"/>
                </a:cubicBezTo>
                <a:cubicBezTo>
                  <a:pt x="100" y="1"/>
                  <a:pt x="99" y="0"/>
                  <a:pt x="99" y="0"/>
                </a:cubicBezTo>
                <a:cubicBezTo>
                  <a:pt x="98" y="0"/>
                  <a:pt x="97" y="1"/>
                  <a:pt x="97" y="2"/>
                </a:cubicBezTo>
                <a:cubicBezTo>
                  <a:pt x="97" y="2"/>
                  <a:pt x="97" y="2"/>
                  <a:pt x="96" y="2"/>
                </a:cubicBezTo>
                <a:cubicBezTo>
                  <a:pt x="96" y="1"/>
                  <a:pt x="95" y="0"/>
                  <a:pt x="94" y="0"/>
                </a:cubicBezTo>
                <a:cubicBezTo>
                  <a:pt x="94" y="1"/>
                  <a:pt x="93" y="2"/>
                  <a:pt x="93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92" y="3"/>
                  <a:pt x="90" y="2"/>
                  <a:pt x="90" y="2"/>
                </a:cubicBezTo>
                <a:cubicBezTo>
                  <a:pt x="90" y="2"/>
                  <a:pt x="89" y="4"/>
                  <a:pt x="90" y="5"/>
                </a:cubicBezTo>
                <a:cubicBezTo>
                  <a:pt x="90" y="5"/>
                  <a:pt x="89" y="5"/>
                  <a:pt x="89" y="6"/>
                </a:cubicBezTo>
                <a:cubicBezTo>
                  <a:pt x="88" y="5"/>
                  <a:pt x="87" y="5"/>
                  <a:pt x="86" y="5"/>
                </a:cubicBezTo>
                <a:cubicBezTo>
                  <a:pt x="86" y="5"/>
                  <a:pt x="86" y="7"/>
                  <a:pt x="87" y="8"/>
                </a:cubicBezTo>
                <a:cubicBezTo>
                  <a:pt x="87" y="8"/>
                  <a:pt x="86" y="8"/>
                  <a:pt x="86" y="8"/>
                </a:cubicBezTo>
                <a:cubicBezTo>
                  <a:pt x="86" y="8"/>
                  <a:pt x="84" y="8"/>
                  <a:pt x="84" y="9"/>
                </a:cubicBezTo>
                <a:cubicBezTo>
                  <a:pt x="83" y="9"/>
                  <a:pt x="84" y="11"/>
                  <a:pt x="85" y="11"/>
                </a:cubicBezTo>
                <a:cubicBezTo>
                  <a:pt x="85" y="11"/>
                  <a:pt x="84" y="12"/>
                  <a:pt x="84" y="12"/>
                </a:cubicBezTo>
                <a:cubicBezTo>
                  <a:pt x="84" y="12"/>
                  <a:pt x="82" y="13"/>
                  <a:pt x="82" y="13"/>
                </a:cubicBezTo>
                <a:cubicBezTo>
                  <a:pt x="82" y="13"/>
                  <a:pt x="83" y="15"/>
                  <a:pt x="84" y="15"/>
                </a:cubicBezTo>
                <a:cubicBezTo>
                  <a:pt x="83" y="15"/>
                  <a:pt x="83" y="16"/>
                  <a:pt x="83" y="16"/>
                </a:cubicBezTo>
                <a:cubicBezTo>
                  <a:pt x="83" y="16"/>
                  <a:pt x="81" y="17"/>
                  <a:pt x="81" y="18"/>
                </a:cubicBezTo>
                <a:cubicBezTo>
                  <a:pt x="81" y="18"/>
                  <a:pt x="83" y="19"/>
                  <a:pt x="83" y="19"/>
                </a:cubicBezTo>
                <a:cubicBezTo>
                  <a:pt x="83" y="19"/>
                  <a:pt x="83" y="20"/>
                  <a:pt x="84" y="20"/>
                </a:cubicBezTo>
                <a:cubicBezTo>
                  <a:pt x="83" y="20"/>
                  <a:pt x="82" y="22"/>
                  <a:pt x="82" y="22"/>
                </a:cubicBezTo>
                <a:cubicBezTo>
                  <a:pt x="82" y="23"/>
                  <a:pt x="84" y="23"/>
                  <a:pt x="84" y="23"/>
                </a:cubicBezTo>
                <a:cubicBezTo>
                  <a:pt x="84" y="23"/>
                  <a:pt x="85" y="24"/>
                  <a:pt x="85" y="24"/>
                </a:cubicBezTo>
                <a:cubicBezTo>
                  <a:pt x="84" y="24"/>
                  <a:pt x="83" y="26"/>
                  <a:pt x="84" y="26"/>
                </a:cubicBezTo>
                <a:cubicBezTo>
                  <a:pt x="84" y="27"/>
                  <a:pt x="86" y="27"/>
                  <a:pt x="86" y="27"/>
                </a:cubicBezTo>
                <a:cubicBezTo>
                  <a:pt x="86" y="27"/>
                  <a:pt x="87" y="27"/>
                  <a:pt x="87" y="27"/>
                </a:cubicBezTo>
                <a:cubicBezTo>
                  <a:pt x="86" y="28"/>
                  <a:pt x="86" y="30"/>
                  <a:pt x="86" y="30"/>
                </a:cubicBezTo>
                <a:cubicBezTo>
                  <a:pt x="87" y="30"/>
                  <a:pt x="88" y="30"/>
                  <a:pt x="89" y="30"/>
                </a:cubicBezTo>
                <a:cubicBezTo>
                  <a:pt x="89" y="30"/>
                  <a:pt x="90" y="30"/>
                  <a:pt x="90" y="30"/>
                </a:cubicBezTo>
                <a:cubicBezTo>
                  <a:pt x="89" y="31"/>
                  <a:pt x="90" y="33"/>
                  <a:pt x="90" y="33"/>
                </a:cubicBezTo>
                <a:cubicBezTo>
                  <a:pt x="90" y="33"/>
                  <a:pt x="92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4" y="35"/>
                  <a:pt x="94" y="35"/>
                </a:cubicBezTo>
                <a:cubicBezTo>
                  <a:pt x="95" y="35"/>
                  <a:pt x="96" y="34"/>
                  <a:pt x="96" y="33"/>
                </a:cubicBezTo>
                <a:cubicBezTo>
                  <a:pt x="97" y="33"/>
                  <a:pt x="97" y="33"/>
                  <a:pt x="97" y="33"/>
                </a:cubicBezTo>
                <a:cubicBezTo>
                  <a:pt x="97" y="34"/>
                  <a:pt x="98" y="35"/>
                  <a:pt x="99" y="35"/>
                </a:cubicBezTo>
                <a:cubicBezTo>
                  <a:pt x="99" y="35"/>
                  <a:pt x="100" y="34"/>
                  <a:pt x="100" y="33"/>
                </a:cubicBezTo>
                <a:cubicBezTo>
                  <a:pt x="101" y="33"/>
                  <a:pt x="101" y="33"/>
                  <a:pt x="101" y="33"/>
                </a:cubicBezTo>
                <a:cubicBezTo>
                  <a:pt x="102" y="34"/>
                  <a:pt x="103" y="35"/>
                  <a:pt x="103" y="35"/>
                </a:cubicBezTo>
                <a:cubicBezTo>
                  <a:pt x="104" y="35"/>
                  <a:pt x="105" y="33"/>
                  <a:pt x="104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6" y="32"/>
                  <a:pt x="107" y="33"/>
                  <a:pt x="108" y="33"/>
                </a:cubicBezTo>
                <a:cubicBezTo>
                  <a:pt x="108" y="33"/>
                  <a:pt x="108" y="31"/>
                  <a:pt x="108" y="30"/>
                </a:cubicBezTo>
                <a:cubicBezTo>
                  <a:pt x="108" y="30"/>
                  <a:pt x="108" y="30"/>
                  <a:pt x="109" y="30"/>
                </a:cubicBezTo>
                <a:cubicBezTo>
                  <a:pt x="109" y="30"/>
                  <a:pt x="111" y="30"/>
                  <a:pt x="111" y="30"/>
                </a:cubicBezTo>
                <a:cubicBezTo>
                  <a:pt x="112" y="30"/>
                  <a:pt x="111" y="28"/>
                  <a:pt x="111" y="27"/>
                </a:cubicBezTo>
                <a:cubicBezTo>
                  <a:pt x="111" y="27"/>
                  <a:pt x="111" y="27"/>
                  <a:pt x="112" y="27"/>
                </a:cubicBezTo>
                <a:cubicBezTo>
                  <a:pt x="112" y="27"/>
                  <a:pt x="114" y="27"/>
                  <a:pt x="114" y="26"/>
                </a:cubicBezTo>
                <a:cubicBezTo>
                  <a:pt x="114" y="26"/>
                  <a:pt x="114" y="24"/>
                  <a:pt x="113" y="24"/>
                </a:cubicBezTo>
                <a:cubicBezTo>
                  <a:pt x="113" y="24"/>
                  <a:pt x="113" y="23"/>
                  <a:pt x="113" y="23"/>
                </a:cubicBezTo>
                <a:cubicBezTo>
                  <a:pt x="114" y="23"/>
                  <a:pt x="116" y="23"/>
                  <a:pt x="116" y="22"/>
                </a:cubicBezTo>
                <a:cubicBezTo>
                  <a:pt x="116" y="22"/>
                  <a:pt x="115" y="20"/>
                  <a:pt x="114" y="20"/>
                </a:cubicBezTo>
                <a:cubicBezTo>
                  <a:pt x="114" y="20"/>
                  <a:pt x="114" y="19"/>
                  <a:pt x="114" y="19"/>
                </a:cubicBezTo>
                <a:cubicBezTo>
                  <a:pt x="115" y="19"/>
                  <a:pt x="117" y="18"/>
                  <a:pt x="117" y="18"/>
                </a:cubicBezTo>
                <a:close/>
                <a:moveTo>
                  <a:pt x="103" y="31"/>
                </a:moveTo>
                <a:cubicBezTo>
                  <a:pt x="102" y="32"/>
                  <a:pt x="101" y="32"/>
                  <a:pt x="101" y="32"/>
                </a:cubicBezTo>
                <a:cubicBezTo>
                  <a:pt x="101" y="29"/>
                  <a:pt x="103" y="25"/>
                  <a:pt x="102" y="22"/>
                </a:cubicBezTo>
                <a:cubicBezTo>
                  <a:pt x="103" y="25"/>
                  <a:pt x="107" y="25"/>
                  <a:pt x="110" y="26"/>
                </a:cubicBezTo>
                <a:cubicBezTo>
                  <a:pt x="108" y="29"/>
                  <a:pt x="106" y="31"/>
                  <a:pt x="103" y="31"/>
                </a:cubicBezTo>
                <a:close/>
                <a:moveTo>
                  <a:pt x="87" y="26"/>
                </a:moveTo>
                <a:cubicBezTo>
                  <a:pt x="90" y="25"/>
                  <a:pt x="95" y="25"/>
                  <a:pt x="96" y="22"/>
                </a:cubicBezTo>
                <a:cubicBezTo>
                  <a:pt x="95" y="25"/>
                  <a:pt x="97" y="29"/>
                  <a:pt x="97" y="32"/>
                </a:cubicBezTo>
                <a:cubicBezTo>
                  <a:pt x="93" y="31"/>
                  <a:pt x="90" y="29"/>
                  <a:pt x="87" y="26"/>
                </a:cubicBezTo>
                <a:close/>
                <a:moveTo>
                  <a:pt x="85" y="21"/>
                </a:moveTo>
                <a:cubicBezTo>
                  <a:pt x="84" y="18"/>
                  <a:pt x="84" y="15"/>
                  <a:pt x="86" y="12"/>
                </a:cubicBezTo>
                <a:cubicBezTo>
                  <a:pt x="88" y="14"/>
                  <a:pt x="91" y="18"/>
                  <a:pt x="93" y="18"/>
                </a:cubicBezTo>
                <a:cubicBezTo>
                  <a:pt x="91" y="18"/>
                  <a:pt x="88" y="21"/>
                  <a:pt x="86" y="23"/>
                </a:cubicBezTo>
                <a:cubicBezTo>
                  <a:pt x="85" y="23"/>
                  <a:pt x="85" y="22"/>
                  <a:pt x="85" y="21"/>
                </a:cubicBezTo>
                <a:close/>
                <a:moveTo>
                  <a:pt x="95" y="4"/>
                </a:moveTo>
                <a:cubicBezTo>
                  <a:pt x="96" y="4"/>
                  <a:pt x="96" y="3"/>
                  <a:pt x="97" y="3"/>
                </a:cubicBezTo>
                <a:cubicBezTo>
                  <a:pt x="97" y="7"/>
                  <a:pt x="95" y="11"/>
                  <a:pt x="96" y="13"/>
                </a:cubicBezTo>
                <a:cubicBezTo>
                  <a:pt x="95" y="11"/>
                  <a:pt x="90" y="10"/>
                  <a:pt x="87" y="9"/>
                </a:cubicBezTo>
                <a:cubicBezTo>
                  <a:pt x="89" y="6"/>
                  <a:pt x="92" y="5"/>
                  <a:pt x="95" y="4"/>
                </a:cubicBezTo>
                <a:close/>
                <a:moveTo>
                  <a:pt x="110" y="9"/>
                </a:moveTo>
                <a:cubicBezTo>
                  <a:pt x="107" y="10"/>
                  <a:pt x="103" y="11"/>
                  <a:pt x="102" y="13"/>
                </a:cubicBezTo>
                <a:cubicBezTo>
                  <a:pt x="103" y="11"/>
                  <a:pt x="101" y="7"/>
                  <a:pt x="101" y="3"/>
                </a:cubicBezTo>
                <a:cubicBezTo>
                  <a:pt x="104" y="4"/>
                  <a:pt x="108" y="6"/>
                  <a:pt x="110" y="9"/>
                </a:cubicBezTo>
                <a:close/>
                <a:moveTo>
                  <a:pt x="101" y="21"/>
                </a:moveTo>
                <a:cubicBezTo>
                  <a:pt x="101" y="21"/>
                  <a:pt x="101" y="22"/>
                  <a:pt x="102" y="22"/>
                </a:cubicBezTo>
                <a:cubicBezTo>
                  <a:pt x="101" y="22"/>
                  <a:pt x="101" y="22"/>
                  <a:pt x="101" y="21"/>
                </a:cubicBezTo>
                <a:cubicBezTo>
                  <a:pt x="100" y="23"/>
                  <a:pt x="98" y="23"/>
                  <a:pt x="97" y="21"/>
                </a:cubicBezTo>
                <a:cubicBezTo>
                  <a:pt x="97" y="22"/>
                  <a:pt x="96" y="22"/>
                  <a:pt x="96" y="22"/>
                </a:cubicBezTo>
                <a:cubicBezTo>
                  <a:pt x="96" y="22"/>
                  <a:pt x="97" y="21"/>
                  <a:pt x="97" y="21"/>
                </a:cubicBezTo>
                <a:cubicBezTo>
                  <a:pt x="95" y="21"/>
                  <a:pt x="94" y="19"/>
                  <a:pt x="95" y="18"/>
                </a:cubicBezTo>
                <a:cubicBezTo>
                  <a:pt x="94" y="18"/>
                  <a:pt x="94" y="18"/>
                  <a:pt x="94" y="18"/>
                </a:cubicBezTo>
                <a:cubicBezTo>
                  <a:pt x="94" y="18"/>
                  <a:pt x="94" y="17"/>
                  <a:pt x="95" y="17"/>
                </a:cubicBezTo>
                <a:cubicBezTo>
                  <a:pt x="94" y="16"/>
                  <a:pt x="95" y="14"/>
                  <a:pt x="97" y="14"/>
                </a:cubicBezTo>
                <a:cubicBezTo>
                  <a:pt x="97" y="14"/>
                  <a:pt x="96" y="13"/>
                  <a:pt x="96" y="13"/>
                </a:cubicBezTo>
                <a:cubicBezTo>
                  <a:pt x="96" y="13"/>
                  <a:pt x="97" y="14"/>
                  <a:pt x="97" y="14"/>
                </a:cubicBezTo>
                <a:cubicBezTo>
                  <a:pt x="98" y="13"/>
                  <a:pt x="100" y="13"/>
                  <a:pt x="101" y="14"/>
                </a:cubicBezTo>
                <a:cubicBezTo>
                  <a:pt x="101" y="14"/>
                  <a:pt x="101" y="13"/>
                  <a:pt x="102" y="13"/>
                </a:cubicBezTo>
                <a:cubicBezTo>
                  <a:pt x="101" y="13"/>
                  <a:pt x="101" y="14"/>
                  <a:pt x="101" y="14"/>
                </a:cubicBezTo>
                <a:cubicBezTo>
                  <a:pt x="103" y="14"/>
                  <a:pt x="104" y="16"/>
                  <a:pt x="103" y="17"/>
                </a:cubicBezTo>
                <a:cubicBezTo>
                  <a:pt x="103" y="17"/>
                  <a:pt x="104" y="18"/>
                  <a:pt x="104" y="18"/>
                </a:cubicBezTo>
                <a:cubicBezTo>
                  <a:pt x="104" y="18"/>
                  <a:pt x="103" y="18"/>
                  <a:pt x="103" y="18"/>
                </a:cubicBezTo>
                <a:cubicBezTo>
                  <a:pt x="104" y="19"/>
                  <a:pt x="103" y="21"/>
                  <a:pt x="101" y="21"/>
                </a:cubicBezTo>
                <a:close/>
                <a:moveTo>
                  <a:pt x="112" y="23"/>
                </a:moveTo>
                <a:cubicBezTo>
                  <a:pt x="110" y="21"/>
                  <a:pt x="107" y="18"/>
                  <a:pt x="104" y="18"/>
                </a:cubicBezTo>
                <a:cubicBezTo>
                  <a:pt x="107" y="18"/>
                  <a:pt x="110" y="14"/>
                  <a:pt x="112" y="12"/>
                </a:cubicBezTo>
                <a:cubicBezTo>
                  <a:pt x="112" y="13"/>
                  <a:pt x="113" y="13"/>
                  <a:pt x="113" y="14"/>
                </a:cubicBezTo>
                <a:cubicBezTo>
                  <a:pt x="114" y="17"/>
                  <a:pt x="113" y="20"/>
                  <a:pt x="112" y="23"/>
                </a:cubicBezTo>
                <a:close/>
                <a:moveTo>
                  <a:pt x="99" y="13"/>
                </a:moveTo>
                <a:cubicBezTo>
                  <a:pt x="97" y="13"/>
                  <a:pt x="95" y="15"/>
                  <a:pt x="95" y="18"/>
                </a:cubicBezTo>
                <a:cubicBezTo>
                  <a:pt x="95" y="20"/>
                  <a:pt x="97" y="22"/>
                  <a:pt x="99" y="22"/>
                </a:cubicBezTo>
                <a:cubicBezTo>
                  <a:pt x="101" y="22"/>
                  <a:pt x="103" y="20"/>
                  <a:pt x="103" y="18"/>
                </a:cubicBezTo>
                <a:cubicBezTo>
                  <a:pt x="103" y="15"/>
                  <a:pt x="101" y="13"/>
                  <a:pt x="99" y="13"/>
                </a:cubicBezTo>
                <a:close/>
                <a:moveTo>
                  <a:pt x="99" y="20"/>
                </a:moveTo>
                <a:cubicBezTo>
                  <a:pt x="98" y="20"/>
                  <a:pt x="97" y="19"/>
                  <a:pt x="97" y="18"/>
                </a:cubicBezTo>
                <a:cubicBezTo>
                  <a:pt x="97" y="16"/>
                  <a:pt x="98" y="15"/>
                  <a:pt x="99" y="15"/>
                </a:cubicBezTo>
                <a:cubicBezTo>
                  <a:pt x="100" y="15"/>
                  <a:pt x="101" y="16"/>
                  <a:pt x="101" y="18"/>
                </a:cubicBezTo>
                <a:cubicBezTo>
                  <a:pt x="101" y="19"/>
                  <a:pt x="100" y="20"/>
                  <a:pt x="9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0" name="Group 89"/>
          <p:cNvGrpSpPr/>
          <p:nvPr/>
        </p:nvGrpSpPr>
        <p:grpSpPr>
          <a:xfrm>
            <a:off x="5630227" y="1590024"/>
            <a:ext cx="925033" cy="228600"/>
            <a:chOff x="5257800" y="1733550"/>
            <a:chExt cx="925033" cy="228600"/>
          </a:xfrm>
        </p:grpSpPr>
        <p:cxnSp>
          <p:nvCxnSpPr>
            <p:cNvPr id="29" name="íślíḋè-Straight Connector 90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accent5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íślíḋè-Straight Connector 91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92"/>
          <p:cNvGrpSpPr/>
          <p:nvPr/>
        </p:nvGrpSpPr>
        <p:grpSpPr>
          <a:xfrm>
            <a:off x="5630226" y="3664593"/>
            <a:ext cx="914400" cy="230188"/>
            <a:chOff x="5181600" y="3638550"/>
            <a:chExt cx="914400" cy="230188"/>
          </a:xfrm>
        </p:grpSpPr>
        <p:cxnSp>
          <p:nvCxnSpPr>
            <p:cNvPr id="27" name="íślíḋè-Straight Connector 93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accent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íślíḋè-Straight Connector 94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09"/>
          <p:cNvGrpSpPr/>
          <p:nvPr/>
        </p:nvGrpSpPr>
        <p:grpSpPr>
          <a:xfrm>
            <a:off x="2628018" y="1644319"/>
            <a:ext cx="1016896" cy="232466"/>
            <a:chOff x="3408325" y="2192425"/>
            <a:chExt cx="1355861" cy="309955"/>
          </a:xfrm>
        </p:grpSpPr>
        <p:cxnSp>
          <p:nvCxnSpPr>
            <p:cNvPr id="25" name="íślíḋè-Straight Connector 97"/>
            <p:cNvCxnSpPr/>
            <p:nvPr/>
          </p:nvCxnSpPr>
          <p:spPr>
            <a:xfrm rot="5400000" flipH="1">
              <a:off x="4459386" y="2197580"/>
              <a:ext cx="304800" cy="304800"/>
            </a:xfrm>
            <a:prstGeom prst="line">
              <a:avLst/>
            </a:prstGeom>
            <a:ln>
              <a:solidFill>
                <a:schemeClr val="accent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íślíḋè-Straight Connector 98"/>
            <p:cNvCxnSpPr/>
            <p:nvPr/>
          </p:nvCxnSpPr>
          <p:spPr>
            <a:xfrm flipH="1">
              <a:off x="3408325" y="2192425"/>
              <a:ext cx="1056544" cy="4190"/>
            </a:xfrm>
            <a:prstGeom prst="line">
              <a:avLst/>
            </a:prstGeom>
            <a:ln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10"/>
          <p:cNvGrpSpPr/>
          <p:nvPr/>
        </p:nvGrpSpPr>
        <p:grpSpPr>
          <a:xfrm>
            <a:off x="2628018" y="3668205"/>
            <a:ext cx="1173409" cy="244326"/>
            <a:chOff x="3408325" y="4890939"/>
            <a:chExt cx="1564545" cy="325768"/>
          </a:xfrm>
        </p:grpSpPr>
        <p:cxnSp>
          <p:nvCxnSpPr>
            <p:cNvPr id="23" name="íślíḋè-Straight Connector 101"/>
            <p:cNvCxnSpPr/>
            <p:nvPr/>
          </p:nvCxnSpPr>
          <p:spPr>
            <a:xfrm rot="10800000" flipV="1">
              <a:off x="4566470" y="4890939"/>
              <a:ext cx="406400" cy="304800"/>
            </a:xfrm>
            <a:prstGeom prst="line">
              <a:avLst/>
            </a:prstGeom>
            <a:ln>
              <a:solidFill>
                <a:schemeClr val="accent5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íślíḋè-Straight Connector 102"/>
            <p:cNvCxnSpPr/>
            <p:nvPr/>
          </p:nvCxnSpPr>
          <p:spPr>
            <a:xfrm flipH="1">
              <a:off x="3408325" y="5195740"/>
              <a:ext cx="1143968" cy="20967"/>
            </a:xfrm>
            <a:prstGeom prst="line">
              <a:avLst/>
            </a:prstGeom>
            <a:ln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íślíḋè-Freeform: Shape 104"/>
          <p:cNvSpPr/>
          <p:nvPr/>
        </p:nvSpPr>
        <p:spPr bwMode="auto">
          <a:xfrm>
            <a:off x="4988264" y="3042906"/>
            <a:ext cx="275343" cy="356870"/>
          </a:xfrm>
          <a:custGeom>
            <a:avLst/>
            <a:gdLst/>
            <a:ahLst/>
            <a:cxnLst>
              <a:cxn ang="0">
                <a:pos x="96" y="84"/>
              </a:cxn>
              <a:cxn ang="0">
                <a:pos x="80" y="109"/>
              </a:cxn>
              <a:cxn ang="0">
                <a:pos x="78" y="123"/>
              </a:cxn>
              <a:cxn ang="0">
                <a:pos x="51" y="95"/>
              </a:cxn>
              <a:cxn ang="0">
                <a:pos x="70" y="70"/>
              </a:cxn>
              <a:cxn ang="0">
                <a:pos x="67" y="89"/>
              </a:cxn>
              <a:cxn ang="0">
                <a:pos x="83" y="77"/>
              </a:cxn>
              <a:cxn ang="0">
                <a:pos x="85" y="48"/>
              </a:cxn>
              <a:cxn ang="0">
                <a:pos x="0" y="48"/>
              </a:cxn>
              <a:cxn ang="0">
                <a:pos x="3" y="93"/>
              </a:cxn>
              <a:cxn ang="0">
                <a:pos x="18" y="116"/>
              </a:cxn>
              <a:cxn ang="0">
                <a:pos x="44" y="123"/>
              </a:cxn>
              <a:cxn ang="0">
                <a:pos x="42" y="89"/>
              </a:cxn>
              <a:cxn ang="0">
                <a:pos x="18" y="77"/>
              </a:cxn>
              <a:cxn ang="0">
                <a:pos x="25" y="91"/>
              </a:cxn>
              <a:cxn ang="0">
                <a:pos x="11" y="72"/>
              </a:cxn>
              <a:cxn ang="0">
                <a:pos x="0" y="48"/>
              </a:cxn>
              <a:cxn ang="0">
                <a:pos x="48" y="70"/>
              </a:cxn>
              <a:cxn ang="0">
                <a:pos x="48" y="0"/>
              </a:cxn>
              <a:cxn ang="0">
                <a:pos x="77" y="33"/>
              </a:cxn>
              <a:cxn ang="0">
                <a:pos x="62" y="22"/>
              </a:cxn>
              <a:cxn ang="0">
                <a:pos x="77" y="33"/>
              </a:cxn>
              <a:cxn ang="0">
                <a:pos x="50" y="24"/>
              </a:cxn>
              <a:cxn ang="0">
                <a:pos x="60" y="33"/>
              </a:cxn>
              <a:cxn ang="0">
                <a:pos x="57" y="19"/>
              </a:cxn>
              <a:cxn ang="0">
                <a:pos x="50" y="20"/>
              </a:cxn>
              <a:cxn ang="0">
                <a:pos x="45" y="7"/>
              </a:cxn>
              <a:cxn ang="0">
                <a:pos x="46" y="20"/>
              </a:cxn>
              <a:cxn ang="0">
                <a:pos x="45" y="7"/>
              </a:cxn>
              <a:cxn ang="0">
                <a:pos x="36" y="33"/>
              </a:cxn>
              <a:cxn ang="0">
                <a:pos x="46" y="24"/>
              </a:cxn>
              <a:cxn ang="0">
                <a:pos x="33" y="22"/>
              </a:cxn>
              <a:cxn ang="0">
                <a:pos x="19" y="33"/>
              </a:cxn>
              <a:cxn ang="0">
                <a:pos x="33" y="22"/>
              </a:cxn>
              <a:cxn ang="0">
                <a:pos x="24" y="52"/>
              </a:cxn>
              <a:cxn ang="0">
                <a:pos x="31" y="37"/>
              </a:cxn>
              <a:cxn ang="0">
                <a:pos x="37" y="47"/>
              </a:cxn>
              <a:cxn ang="0">
                <a:pos x="46" y="37"/>
              </a:cxn>
              <a:cxn ang="0">
                <a:pos x="37" y="47"/>
              </a:cxn>
              <a:cxn ang="0">
                <a:pos x="45" y="64"/>
              </a:cxn>
              <a:cxn ang="0">
                <a:pos x="46" y="50"/>
              </a:cxn>
              <a:cxn ang="0">
                <a:pos x="50" y="64"/>
              </a:cxn>
              <a:cxn ang="0">
                <a:pos x="50" y="50"/>
              </a:cxn>
              <a:cxn ang="0">
                <a:pos x="50" y="64"/>
              </a:cxn>
              <a:cxn ang="0">
                <a:pos x="60" y="37"/>
              </a:cxn>
              <a:cxn ang="0">
                <a:pos x="50" y="46"/>
              </a:cxn>
              <a:cxn ang="0">
                <a:pos x="62" y="48"/>
              </a:cxn>
              <a:cxn ang="0">
                <a:pos x="77" y="37"/>
              </a:cxn>
              <a:cxn ang="0">
                <a:pos x="62" y="48"/>
              </a:cxn>
              <a:cxn ang="0">
                <a:pos x="61" y="18"/>
              </a:cxn>
              <a:cxn ang="0">
                <a:pos x="56" y="7"/>
              </a:cxn>
              <a:cxn ang="0">
                <a:pos x="34" y="18"/>
              </a:cxn>
              <a:cxn ang="0">
                <a:pos x="27" y="15"/>
              </a:cxn>
              <a:cxn ang="0">
                <a:pos x="34" y="52"/>
              </a:cxn>
              <a:cxn ang="0">
                <a:pos x="39" y="63"/>
              </a:cxn>
              <a:cxn ang="0">
                <a:pos x="61" y="52"/>
              </a:cxn>
              <a:cxn ang="0">
                <a:pos x="69" y="55"/>
              </a:cxn>
            </a:cxnLst>
            <a:rect l="0" t="0" r="r" b="b"/>
            <a:pathLst>
              <a:path w="96" h="123">
                <a:moveTo>
                  <a:pt x="96" y="48"/>
                </a:moveTo>
                <a:cubicBezTo>
                  <a:pt x="96" y="57"/>
                  <a:pt x="96" y="82"/>
                  <a:pt x="96" y="84"/>
                </a:cubicBezTo>
                <a:cubicBezTo>
                  <a:pt x="96" y="88"/>
                  <a:pt x="94" y="91"/>
                  <a:pt x="92" y="93"/>
                </a:cubicBezTo>
                <a:cubicBezTo>
                  <a:pt x="91" y="95"/>
                  <a:pt x="82" y="107"/>
                  <a:pt x="80" y="109"/>
                </a:cubicBezTo>
                <a:cubicBezTo>
                  <a:pt x="78" y="111"/>
                  <a:pt x="78" y="113"/>
                  <a:pt x="78" y="116"/>
                </a:cubicBezTo>
                <a:cubicBezTo>
                  <a:pt x="78" y="118"/>
                  <a:pt x="78" y="123"/>
                  <a:pt x="78" y="123"/>
                </a:cubicBezTo>
                <a:cubicBezTo>
                  <a:pt x="51" y="123"/>
                  <a:pt x="51" y="123"/>
                  <a:pt x="51" y="123"/>
                </a:cubicBezTo>
                <a:cubicBezTo>
                  <a:pt x="51" y="123"/>
                  <a:pt x="51" y="98"/>
                  <a:pt x="51" y="95"/>
                </a:cubicBezTo>
                <a:cubicBezTo>
                  <a:pt x="51" y="93"/>
                  <a:pt x="52" y="91"/>
                  <a:pt x="53" y="89"/>
                </a:cubicBezTo>
                <a:cubicBezTo>
                  <a:pt x="57" y="84"/>
                  <a:pt x="67" y="73"/>
                  <a:pt x="70" y="70"/>
                </a:cubicBezTo>
                <a:cubicBezTo>
                  <a:pt x="75" y="65"/>
                  <a:pt x="82" y="71"/>
                  <a:pt x="78" y="77"/>
                </a:cubicBezTo>
                <a:cubicBezTo>
                  <a:pt x="76" y="79"/>
                  <a:pt x="69" y="87"/>
                  <a:pt x="67" y="89"/>
                </a:cubicBezTo>
                <a:cubicBezTo>
                  <a:pt x="65" y="91"/>
                  <a:pt x="68" y="93"/>
                  <a:pt x="70" y="91"/>
                </a:cubicBezTo>
                <a:cubicBezTo>
                  <a:pt x="72" y="89"/>
                  <a:pt x="81" y="79"/>
                  <a:pt x="83" y="77"/>
                </a:cubicBezTo>
                <a:cubicBezTo>
                  <a:pt x="84" y="76"/>
                  <a:pt x="85" y="74"/>
                  <a:pt x="85" y="72"/>
                </a:cubicBezTo>
                <a:cubicBezTo>
                  <a:pt x="85" y="70"/>
                  <a:pt x="85" y="55"/>
                  <a:pt x="85" y="48"/>
                </a:cubicBezTo>
                <a:cubicBezTo>
                  <a:pt x="85" y="39"/>
                  <a:pt x="96" y="39"/>
                  <a:pt x="96" y="48"/>
                </a:cubicBezTo>
                <a:close/>
                <a:moveTo>
                  <a:pt x="0" y="48"/>
                </a:moveTo>
                <a:cubicBezTo>
                  <a:pt x="0" y="57"/>
                  <a:pt x="0" y="82"/>
                  <a:pt x="0" y="84"/>
                </a:cubicBezTo>
                <a:cubicBezTo>
                  <a:pt x="0" y="88"/>
                  <a:pt x="1" y="91"/>
                  <a:pt x="3" y="93"/>
                </a:cubicBezTo>
                <a:cubicBezTo>
                  <a:pt x="5" y="95"/>
                  <a:pt x="14" y="107"/>
                  <a:pt x="16" y="109"/>
                </a:cubicBezTo>
                <a:cubicBezTo>
                  <a:pt x="17" y="111"/>
                  <a:pt x="18" y="113"/>
                  <a:pt x="18" y="116"/>
                </a:cubicBezTo>
                <a:cubicBezTo>
                  <a:pt x="18" y="118"/>
                  <a:pt x="18" y="123"/>
                  <a:pt x="18" y="123"/>
                </a:cubicBezTo>
                <a:cubicBezTo>
                  <a:pt x="44" y="123"/>
                  <a:pt x="44" y="123"/>
                  <a:pt x="44" y="123"/>
                </a:cubicBezTo>
                <a:cubicBezTo>
                  <a:pt x="44" y="123"/>
                  <a:pt x="44" y="98"/>
                  <a:pt x="44" y="95"/>
                </a:cubicBezTo>
                <a:cubicBezTo>
                  <a:pt x="44" y="93"/>
                  <a:pt x="43" y="91"/>
                  <a:pt x="42" y="89"/>
                </a:cubicBezTo>
                <a:cubicBezTo>
                  <a:pt x="38" y="84"/>
                  <a:pt x="29" y="73"/>
                  <a:pt x="26" y="70"/>
                </a:cubicBezTo>
                <a:cubicBezTo>
                  <a:pt x="21" y="65"/>
                  <a:pt x="13" y="71"/>
                  <a:pt x="18" y="77"/>
                </a:cubicBezTo>
                <a:cubicBezTo>
                  <a:pt x="20" y="79"/>
                  <a:pt x="27" y="87"/>
                  <a:pt x="28" y="89"/>
                </a:cubicBezTo>
                <a:cubicBezTo>
                  <a:pt x="30" y="91"/>
                  <a:pt x="28" y="93"/>
                  <a:pt x="25" y="91"/>
                </a:cubicBezTo>
                <a:cubicBezTo>
                  <a:pt x="24" y="89"/>
                  <a:pt x="14" y="79"/>
                  <a:pt x="13" y="77"/>
                </a:cubicBezTo>
                <a:cubicBezTo>
                  <a:pt x="12" y="76"/>
                  <a:pt x="11" y="74"/>
                  <a:pt x="11" y="72"/>
                </a:cubicBezTo>
                <a:cubicBezTo>
                  <a:pt x="11" y="70"/>
                  <a:pt x="11" y="55"/>
                  <a:pt x="11" y="48"/>
                </a:cubicBezTo>
                <a:cubicBezTo>
                  <a:pt x="11" y="39"/>
                  <a:pt x="0" y="39"/>
                  <a:pt x="0" y="48"/>
                </a:cubicBezTo>
                <a:close/>
                <a:moveTo>
                  <a:pt x="83" y="35"/>
                </a:moveTo>
                <a:cubicBezTo>
                  <a:pt x="83" y="54"/>
                  <a:pt x="67" y="70"/>
                  <a:pt x="48" y="70"/>
                </a:cubicBezTo>
                <a:cubicBezTo>
                  <a:pt x="29" y="70"/>
                  <a:pt x="13" y="54"/>
                  <a:pt x="13" y="35"/>
                </a:cubicBezTo>
                <a:cubicBezTo>
                  <a:pt x="13" y="16"/>
                  <a:pt x="29" y="0"/>
                  <a:pt x="48" y="0"/>
                </a:cubicBezTo>
                <a:cubicBezTo>
                  <a:pt x="67" y="0"/>
                  <a:pt x="83" y="16"/>
                  <a:pt x="83" y="35"/>
                </a:cubicBezTo>
                <a:close/>
                <a:moveTo>
                  <a:pt x="77" y="33"/>
                </a:moveTo>
                <a:cubicBezTo>
                  <a:pt x="76" y="28"/>
                  <a:pt x="74" y="23"/>
                  <a:pt x="72" y="19"/>
                </a:cubicBezTo>
                <a:cubicBezTo>
                  <a:pt x="69" y="20"/>
                  <a:pt x="66" y="21"/>
                  <a:pt x="62" y="22"/>
                </a:cubicBezTo>
                <a:cubicBezTo>
                  <a:pt x="63" y="26"/>
                  <a:pt x="64" y="29"/>
                  <a:pt x="64" y="33"/>
                </a:cubicBezTo>
                <a:lnTo>
                  <a:pt x="77" y="33"/>
                </a:lnTo>
                <a:close/>
                <a:moveTo>
                  <a:pt x="58" y="23"/>
                </a:moveTo>
                <a:cubicBezTo>
                  <a:pt x="56" y="24"/>
                  <a:pt x="53" y="24"/>
                  <a:pt x="50" y="24"/>
                </a:cubicBezTo>
                <a:cubicBezTo>
                  <a:pt x="50" y="33"/>
                  <a:pt x="50" y="33"/>
                  <a:pt x="5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0"/>
                  <a:pt x="59" y="26"/>
                  <a:pt x="58" y="23"/>
                </a:cubicBezTo>
                <a:close/>
                <a:moveTo>
                  <a:pt x="57" y="19"/>
                </a:moveTo>
                <a:cubicBezTo>
                  <a:pt x="55" y="14"/>
                  <a:pt x="53" y="10"/>
                  <a:pt x="50" y="6"/>
                </a:cubicBezTo>
                <a:cubicBezTo>
                  <a:pt x="50" y="20"/>
                  <a:pt x="50" y="20"/>
                  <a:pt x="50" y="20"/>
                </a:cubicBezTo>
                <a:cubicBezTo>
                  <a:pt x="52" y="20"/>
                  <a:pt x="55" y="20"/>
                  <a:pt x="57" y="19"/>
                </a:cubicBezTo>
                <a:close/>
                <a:moveTo>
                  <a:pt x="45" y="7"/>
                </a:moveTo>
                <a:cubicBezTo>
                  <a:pt x="42" y="11"/>
                  <a:pt x="40" y="15"/>
                  <a:pt x="38" y="19"/>
                </a:cubicBezTo>
                <a:cubicBezTo>
                  <a:pt x="41" y="19"/>
                  <a:pt x="43" y="20"/>
                  <a:pt x="46" y="20"/>
                </a:cubicBezTo>
                <a:cubicBezTo>
                  <a:pt x="46" y="6"/>
                  <a:pt x="46" y="6"/>
                  <a:pt x="46" y="6"/>
                </a:cubicBezTo>
                <a:cubicBezTo>
                  <a:pt x="45" y="7"/>
                  <a:pt x="45" y="7"/>
                  <a:pt x="45" y="7"/>
                </a:cubicBezTo>
                <a:close/>
                <a:moveTo>
                  <a:pt x="37" y="23"/>
                </a:moveTo>
                <a:cubicBezTo>
                  <a:pt x="36" y="26"/>
                  <a:pt x="36" y="29"/>
                  <a:pt x="3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24"/>
                  <a:pt x="46" y="24"/>
                  <a:pt x="46" y="24"/>
                </a:cubicBezTo>
                <a:cubicBezTo>
                  <a:pt x="43" y="24"/>
                  <a:pt x="40" y="24"/>
                  <a:pt x="37" y="23"/>
                </a:cubicBezTo>
                <a:close/>
                <a:moveTo>
                  <a:pt x="33" y="22"/>
                </a:moveTo>
                <a:cubicBezTo>
                  <a:pt x="30" y="21"/>
                  <a:pt x="27" y="20"/>
                  <a:pt x="24" y="18"/>
                </a:cubicBezTo>
                <a:cubicBezTo>
                  <a:pt x="21" y="22"/>
                  <a:pt x="19" y="27"/>
                  <a:pt x="19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2" y="29"/>
                  <a:pt x="32" y="25"/>
                  <a:pt x="33" y="22"/>
                </a:cubicBezTo>
                <a:close/>
                <a:moveTo>
                  <a:pt x="19" y="37"/>
                </a:moveTo>
                <a:cubicBezTo>
                  <a:pt x="19" y="43"/>
                  <a:pt x="21" y="48"/>
                  <a:pt x="24" y="52"/>
                </a:cubicBezTo>
                <a:cubicBezTo>
                  <a:pt x="27" y="51"/>
                  <a:pt x="30" y="49"/>
                  <a:pt x="33" y="48"/>
                </a:cubicBezTo>
                <a:cubicBezTo>
                  <a:pt x="32" y="45"/>
                  <a:pt x="32" y="41"/>
                  <a:pt x="31" y="37"/>
                </a:cubicBezTo>
                <a:lnTo>
                  <a:pt x="19" y="37"/>
                </a:lnTo>
                <a:close/>
                <a:moveTo>
                  <a:pt x="37" y="47"/>
                </a:moveTo>
                <a:cubicBezTo>
                  <a:pt x="40" y="47"/>
                  <a:pt x="43" y="46"/>
                  <a:pt x="46" y="46"/>
                </a:cubicBezTo>
                <a:cubicBezTo>
                  <a:pt x="46" y="37"/>
                  <a:pt x="46" y="37"/>
                  <a:pt x="46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41"/>
                  <a:pt x="36" y="44"/>
                  <a:pt x="37" y="47"/>
                </a:cubicBezTo>
                <a:close/>
                <a:moveTo>
                  <a:pt x="38" y="51"/>
                </a:moveTo>
                <a:cubicBezTo>
                  <a:pt x="40" y="56"/>
                  <a:pt x="43" y="60"/>
                  <a:pt x="45" y="64"/>
                </a:cubicBezTo>
                <a:cubicBezTo>
                  <a:pt x="46" y="64"/>
                  <a:pt x="46" y="64"/>
                  <a:pt x="46" y="64"/>
                </a:cubicBezTo>
                <a:cubicBezTo>
                  <a:pt x="46" y="50"/>
                  <a:pt x="46" y="50"/>
                  <a:pt x="46" y="50"/>
                </a:cubicBezTo>
                <a:cubicBezTo>
                  <a:pt x="43" y="51"/>
                  <a:pt x="41" y="51"/>
                  <a:pt x="38" y="51"/>
                </a:cubicBezTo>
                <a:close/>
                <a:moveTo>
                  <a:pt x="50" y="64"/>
                </a:moveTo>
                <a:cubicBezTo>
                  <a:pt x="53" y="60"/>
                  <a:pt x="55" y="56"/>
                  <a:pt x="57" y="51"/>
                </a:cubicBezTo>
                <a:cubicBezTo>
                  <a:pt x="55" y="51"/>
                  <a:pt x="52" y="50"/>
                  <a:pt x="50" y="50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lose/>
                <a:moveTo>
                  <a:pt x="58" y="47"/>
                </a:moveTo>
                <a:cubicBezTo>
                  <a:pt x="59" y="44"/>
                  <a:pt x="60" y="41"/>
                  <a:pt x="60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46"/>
                  <a:pt x="50" y="46"/>
                  <a:pt x="50" y="46"/>
                </a:cubicBezTo>
                <a:cubicBezTo>
                  <a:pt x="53" y="46"/>
                  <a:pt x="56" y="47"/>
                  <a:pt x="58" y="47"/>
                </a:cubicBezTo>
                <a:close/>
                <a:moveTo>
                  <a:pt x="62" y="48"/>
                </a:moveTo>
                <a:cubicBezTo>
                  <a:pt x="66" y="49"/>
                  <a:pt x="69" y="50"/>
                  <a:pt x="71" y="52"/>
                </a:cubicBezTo>
                <a:cubicBezTo>
                  <a:pt x="74" y="47"/>
                  <a:pt x="76" y="42"/>
                  <a:pt x="77" y="37"/>
                </a:cubicBezTo>
                <a:cubicBezTo>
                  <a:pt x="64" y="37"/>
                  <a:pt x="64" y="37"/>
                  <a:pt x="64" y="37"/>
                </a:cubicBezTo>
                <a:cubicBezTo>
                  <a:pt x="64" y="41"/>
                  <a:pt x="63" y="45"/>
                  <a:pt x="62" y="48"/>
                </a:cubicBezTo>
                <a:close/>
                <a:moveTo>
                  <a:pt x="56" y="7"/>
                </a:moveTo>
                <a:cubicBezTo>
                  <a:pt x="58" y="11"/>
                  <a:pt x="60" y="14"/>
                  <a:pt x="61" y="18"/>
                </a:cubicBezTo>
                <a:cubicBezTo>
                  <a:pt x="64" y="17"/>
                  <a:pt x="66" y="16"/>
                  <a:pt x="69" y="15"/>
                </a:cubicBezTo>
                <a:cubicBezTo>
                  <a:pt x="65" y="12"/>
                  <a:pt x="61" y="9"/>
                  <a:pt x="56" y="7"/>
                </a:cubicBezTo>
                <a:close/>
                <a:moveTo>
                  <a:pt x="27" y="15"/>
                </a:moveTo>
                <a:cubicBezTo>
                  <a:pt x="29" y="16"/>
                  <a:pt x="32" y="17"/>
                  <a:pt x="34" y="18"/>
                </a:cubicBezTo>
                <a:cubicBezTo>
                  <a:pt x="36" y="14"/>
                  <a:pt x="37" y="11"/>
                  <a:pt x="40" y="7"/>
                </a:cubicBezTo>
                <a:cubicBezTo>
                  <a:pt x="35" y="9"/>
                  <a:pt x="30" y="11"/>
                  <a:pt x="27" y="15"/>
                </a:cubicBezTo>
                <a:close/>
                <a:moveTo>
                  <a:pt x="39" y="63"/>
                </a:moveTo>
                <a:cubicBezTo>
                  <a:pt x="37" y="60"/>
                  <a:pt x="36" y="56"/>
                  <a:pt x="34" y="52"/>
                </a:cubicBezTo>
                <a:cubicBezTo>
                  <a:pt x="32" y="53"/>
                  <a:pt x="29" y="54"/>
                  <a:pt x="27" y="55"/>
                </a:cubicBezTo>
                <a:cubicBezTo>
                  <a:pt x="31" y="59"/>
                  <a:pt x="35" y="61"/>
                  <a:pt x="39" y="63"/>
                </a:cubicBezTo>
                <a:close/>
                <a:moveTo>
                  <a:pt x="69" y="55"/>
                </a:moveTo>
                <a:cubicBezTo>
                  <a:pt x="66" y="54"/>
                  <a:pt x="64" y="53"/>
                  <a:pt x="61" y="52"/>
                </a:cubicBezTo>
                <a:cubicBezTo>
                  <a:pt x="60" y="56"/>
                  <a:pt x="58" y="59"/>
                  <a:pt x="56" y="63"/>
                </a:cubicBezTo>
                <a:cubicBezTo>
                  <a:pt x="61" y="61"/>
                  <a:pt x="65" y="58"/>
                  <a:pt x="69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íślíḋè-TextBox 74"/>
          <p:cNvSpPr txBox="1"/>
          <p:nvPr/>
        </p:nvSpPr>
        <p:spPr bwMode="auto">
          <a:xfrm>
            <a:off x="6544626" y="3668137"/>
            <a:ext cx="2271137" cy="232469"/>
          </a:xfrm>
          <a:prstGeom prst="rect">
            <a:avLst/>
          </a:prstGeom>
          <a:noFill/>
        </p:spPr>
        <p:txBody>
          <a:bodyPr wrap="none" lIns="360000" tIns="0" rIns="0" bIns="0" anchor="ctr" anchorCtr="0">
            <a:normAutofit fontScale="92500" lnSpcReduction="20000"/>
          </a:bodyPr>
          <a:lstStyle/>
          <a:p>
            <a:pPr algn="l" latinLnBrk="0"/>
            <a:r>
              <a:rPr lang="zh-CN" altLang="en-US" sz="1800" dirty="0">
                <a:solidFill>
                  <a:schemeClr val="accent4"/>
                </a:solidFill>
                <a:effectLst/>
              </a:rPr>
              <a:t>标题文本预设</a:t>
            </a:r>
          </a:p>
        </p:txBody>
      </p:sp>
      <p:sp>
        <p:nvSpPr>
          <p:cNvPr id="16" name="íślíḋè-TextBox 75"/>
          <p:cNvSpPr txBox="1"/>
          <p:nvPr/>
        </p:nvSpPr>
        <p:spPr bwMode="auto">
          <a:xfrm>
            <a:off x="6544626" y="3893481"/>
            <a:ext cx="2271137" cy="417134"/>
          </a:xfrm>
          <a:prstGeom prst="rect">
            <a:avLst/>
          </a:prstGeom>
          <a:noFill/>
        </p:spPr>
        <p:txBody>
          <a:bodyPr wrap="square" lIns="36000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内容请输入文字</a:t>
            </a:r>
            <a:endParaRPr lang="en-US" altLang="zh-CN" sz="1050" dirty="0"/>
          </a:p>
          <a:p>
            <a:pPr>
              <a:lnSpc>
                <a:spcPct val="120000"/>
              </a:lnSpc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内容请输入文字</a:t>
            </a:r>
            <a:endParaRPr lang="en-US" altLang="zh-CN" sz="1050" dirty="0"/>
          </a:p>
        </p:txBody>
      </p:sp>
      <p:sp>
        <p:nvSpPr>
          <p:cNvPr id="17" name="íślíḋè-TextBox 76"/>
          <p:cNvSpPr txBox="1"/>
          <p:nvPr/>
        </p:nvSpPr>
        <p:spPr bwMode="auto">
          <a:xfrm>
            <a:off x="6544626" y="1376665"/>
            <a:ext cx="2366452" cy="232469"/>
          </a:xfrm>
          <a:prstGeom prst="rect">
            <a:avLst/>
          </a:prstGeom>
          <a:noFill/>
        </p:spPr>
        <p:txBody>
          <a:bodyPr wrap="none" lIns="360000" tIns="0" rIns="360000" bIns="0" anchor="ctr" anchorCtr="0">
            <a:normAutofit fontScale="92500" lnSpcReduction="20000"/>
          </a:bodyPr>
          <a:lstStyle/>
          <a:p>
            <a:pPr algn="l" latinLnBrk="0"/>
            <a:r>
              <a:rPr lang="zh-CN" altLang="en-US" sz="1800" dirty="0">
                <a:solidFill>
                  <a:schemeClr val="accent2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  <p:sp>
        <p:nvSpPr>
          <p:cNvPr id="18" name="íślíḋè-TextBox 96"/>
          <p:cNvSpPr txBox="1"/>
          <p:nvPr/>
        </p:nvSpPr>
        <p:spPr bwMode="auto">
          <a:xfrm>
            <a:off x="6544626" y="1602009"/>
            <a:ext cx="2366452" cy="417134"/>
          </a:xfrm>
          <a:prstGeom prst="rect">
            <a:avLst/>
          </a:prstGeom>
          <a:noFill/>
        </p:spPr>
        <p:txBody>
          <a:bodyPr wrap="square" lIns="360000" tIns="0" rIns="360000" bIns="0" anchor="ctr" anchorCtr="0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内容请输入文字</a:t>
            </a:r>
            <a:endParaRPr lang="en-US" altLang="zh-CN" sz="1050" dirty="0"/>
          </a:p>
          <a:p>
            <a:pPr>
              <a:lnSpc>
                <a:spcPct val="120000"/>
              </a:lnSpc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内容请输入文字</a:t>
            </a:r>
            <a:endParaRPr lang="en-US" altLang="zh-CN" sz="1050" dirty="0"/>
          </a:p>
        </p:txBody>
      </p:sp>
      <p:sp>
        <p:nvSpPr>
          <p:cNvPr id="19" name="íślíḋè-TextBox 100"/>
          <p:cNvSpPr txBox="1"/>
          <p:nvPr/>
        </p:nvSpPr>
        <p:spPr bwMode="auto">
          <a:xfrm>
            <a:off x="252363" y="3660724"/>
            <a:ext cx="2364931" cy="232469"/>
          </a:xfrm>
          <a:prstGeom prst="rect">
            <a:avLst/>
          </a:prstGeom>
          <a:noFill/>
        </p:spPr>
        <p:txBody>
          <a:bodyPr wrap="none" lIns="0" tIns="0" rIns="360000" bIns="0" anchor="ctr" anchorCtr="0">
            <a:normAutofit fontScale="92500" lnSpcReduction="20000"/>
          </a:bodyPr>
          <a:lstStyle/>
          <a:p>
            <a:pPr algn="r" latinLnBrk="0"/>
            <a:r>
              <a:rPr lang="zh-CN" altLang="en-US" sz="1800" dirty="0">
                <a:solidFill>
                  <a:schemeClr val="accent3"/>
                </a:solidFill>
                <a:effectLst/>
              </a:rPr>
              <a:t>标题文本预设</a:t>
            </a:r>
          </a:p>
        </p:txBody>
      </p:sp>
      <p:sp>
        <p:nvSpPr>
          <p:cNvPr id="20" name="íślíḋè-TextBox 105"/>
          <p:cNvSpPr txBox="1"/>
          <p:nvPr/>
        </p:nvSpPr>
        <p:spPr bwMode="auto">
          <a:xfrm>
            <a:off x="252363" y="3893193"/>
            <a:ext cx="2364931" cy="417134"/>
          </a:xfrm>
          <a:prstGeom prst="rect">
            <a:avLst/>
          </a:prstGeom>
          <a:noFill/>
        </p:spPr>
        <p:txBody>
          <a:bodyPr wrap="square" lIns="0" tIns="0" rIns="36000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内容请输入文字</a:t>
            </a:r>
            <a:endParaRPr lang="en-US" altLang="zh-CN" sz="1050" dirty="0"/>
          </a:p>
          <a:p>
            <a:pPr>
              <a:lnSpc>
                <a:spcPct val="120000"/>
              </a:lnSpc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内容请输入文字</a:t>
            </a:r>
            <a:endParaRPr lang="en-US" altLang="zh-CN" sz="1050" dirty="0"/>
          </a:p>
        </p:txBody>
      </p:sp>
      <p:sp>
        <p:nvSpPr>
          <p:cNvPr id="21" name="íślíḋè-TextBox 106"/>
          <p:cNvSpPr txBox="1"/>
          <p:nvPr/>
        </p:nvSpPr>
        <p:spPr bwMode="auto">
          <a:xfrm>
            <a:off x="232922" y="1357555"/>
            <a:ext cx="2361759" cy="232469"/>
          </a:xfrm>
          <a:prstGeom prst="rect">
            <a:avLst/>
          </a:prstGeom>
          <a:noFill/>
        </p:spPr>
        <p:txBody>
          <a:bodyPr wrap="none" lIns="0" tIns="0" rIns="360000" bIns="0" anchor="ctr" anchorCtr="0">
            <a:normAutofit fontScale="92500" lnSpcReduction="20000"/>
          </a:bodyPr>
          <a:lstStyle/>
          <a:p>
            <a:pPr algn="r" latinLnBrk="0"/>
            <a:r>
              <a:rPr lang="zh-CN" altLang="en-US" sz="1800" dirty="0">
                <a:solidFill>
                  <a:schemeClr val="accent1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  <p:sp>
        <p:nvSpPr>
          <p:cNvPr id="22" name="íślíḋè-TextBox 107"/>
          <p:cNvSpPr txBox="1"/>
          <p:nvPr/>
        </p:nvSpPr>
        <p:spPr bwMode="auto">
          <a:xfrm>
            <a:off x="232922" y="1590024"/>
            <a:ext cx="2361759" cy="417134"/>
          </a:xfrm>
          <a:prstGeom prst="rect">
            <a:avLst/>
          </a:prstGeom>
          <a:noFill/>
        </p:spPr>
        <p:txBody>
          <a:bodyPr wrap="square" lIns="0" tIns="0" rIns="36000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内容请输入文字</a:t>
            </a:r>
            <a:endParaRPr lang="en-US" altLang="zh-CN" sz="1050" dirty="0"/>
          </a:p>
          <a:p>
            <a:pPr>
              <a:lnSpc>
                <a:spcPct val="120000"/>
              </a:lnSpc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内容请输入文字</a:t>
            </a:r>
            <a:endParaRPr lang="en-US" altLang="zh-CN" sz="1050" dirty="0"/>
          </a:p>
        </p:txBody>
      </p:sp>
      <p:sp>
        <p:nvSpPr>
          <p:cNvPr id="77" name="矩形 76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şḻïďê-Rectangle 2"/>
          <p:cNvSpPr/>
          <p:nvPr/>
        </p:nvSpPr>
        <p:spPr>
          <a:xfrm>
            <a:off x="3221851" y="2625756"/>
            <a:ext cx="3589938" cy="162018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ïşḻïďê-Rectangle 3"/>
          <p:cNvSpPr/>
          <p:nvPr/>
        </p:nvSpPr>
        <p:spPr>
          <a:xfrm>
            <a:off x="3221850" y="1005576"/>
            <a:ext cx="3589936" cy="162018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şḻïďê-Rectangle 4"/>
          <p:cNvSpPr/>
          <p:nvPr/>
        </p:nvSpPr>
        <p:spPr>
          <a:xfrm>
            <a:off x="3221850" y="2625756"/>
            <a:ext cx="1792861" cy="162018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şḻïďê-Rectangle 5"/>
          <p:cNvSpPr/>
          <p:nvPr/>
        </p:nvSpPr>
        <p:spPr>
          <a:xfrm>
            <a:off x="5018927" y="1005576"/>
            <a:ext cx="1792861" cy="162018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şḻïďê-Rectangle 6"/>
          <p:cNvSpPr/>
          <p:nvPr/>
        </p:nvSpPr>
        <p:spPr>
          <a:xfrm>
            <a:off x="6811786" y="1005576"/>
            <a:ext cx="1792861" cy="324036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şḻïďê-Rectangle 7"/>
          <p:cNvSpPr/>
          <p:nvPr/>
        </p:nvSpPr>
        <p:spPr>
          <a:xfrm>
            <a:off x="6811786" y="2625756"/>
            <a:ext cx="1792861" cy="162018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" name="组合 8"/>
          <p:cNvGrpSpPr/>
          <p:nvPr/>
        </p:nvGrpSpPr>
        <p:grpSpPr>
          <a:xfrm>
            <a:off x="3292192" y="3080955"/>
            <a:ext cx="1745965" cy="895140"/>
            <a:chOff x="1199456" y="1461506"/>
            <a:chExt cx="2327954" cy="1046002"/>
          </a:xfrm>
        </p:grpSpPr>
        <p:sp>
          <p:nvSpPr>
            <p:cNvPr id="22" name="ïşḻïďê-TextBox 5"/>
            <p:cNvSpPr txBox="1"/>
            <p:nvPr/>
          </p:nvSpPr>
          <p:spPr>
            <a:xfrm>
              <a:off x="1199456" y="1782500"/>
              <a:ext cx="2327954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</p:txBody>
        </p:sp>
        <p:sp>
          <p:nvSpPr>
            <p:cNvPr id="23" name="ïşḻïďê-Rectangle 22"/>
            <p:cNvSpPr/>
            <p:nvPr/>
          </p:nvSpPr>
          <p:spPr>
            <a:xfrm>
              <a:off x="1199456" y="1461506"/>
              <a:ext cx="2327954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850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42374" y="1503608"/>
            <a:ext cx="1745965" cy="784502"/>
            <a:chOff x="1199456" y="1461506"/>
            <a:chExt cx="2327954" cy="1046002"/>
          </a:xfrm>
        </p:grpSpPr>
        <p:sp>
          <p:nvSpPr>
            <p:cNvPr id="20" name="ïşḻïďê-TextBox 5"/>
            <p:cNvSpPr txBox="1"/>
            <p:nvPr/>
          </p:nvSpPr>
          <p:spPr>
            <a:xfrm>
              <a:off x="1199456" y="1782500"/>
              <a:ext cx="2327954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</p:txBody>
        </p:sp>
        <p:sp>
          <p:nvSpPr>
            <p:cNvPr id="21" name="ïşḻïďê-Rectangle 20"/>
            <p:cNvSpPr/>
            <p:nvPr/>
          </p:nvSpPr>
          <p:spPr>
            <a:xfrm>
              <a:off x="1199456" y="1461506"/>
              <a:ext cx="2327954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35234" y="3191594"/>
            <a:ext cx="1745965" cy="784502"/>
            <a:chOff x="1199456" y="1461506"/>
            <a:chExt cx="2327954" cy="1046002"/>
          </a:xfrm>
        </p:grpSpPr>
        <p:sp>
          <p:nvSpPr>
            <p:cNvPr id="18" name="ïşḻïďê-TextBox 5"/>
            <p:cNvSpPr txBox="1"/>
            <p:nvPr/>
          </p:nvSpPr>
          <p:spPr>
            <a:xfrm>
              <a:off x="1199456" y="1782500"/>
              <a:ext cx="2327954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内容请输入文字</a:t>
              </a:r>
              <a:endParaRPr lang="en-US" altLang="zh-CN" sz="1100" dirty="0">
                <a:solidFill>
                  <a:schemeClr val="bg1"/>
                </a:solidFill>
              </a:endParaRPr>
            </a:p>
          </p:txBody>
        </p:sp>
        <p:sp>
          <p:nvSpPr>
            <p:cNvPr id="19" name="ïşḻïďê-Rectangle 18"/>
            <p:cNvSpPr/>
            <p:nvPr/>
          </p:nvSpPr>
          <p:spPr>
            <a:xfrm>
              <a:off x="1199456" y="1461506"/>
              <a:ext cx="2327954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83568" y="1885202"/>
            <a:ext cx="2268253" cy="1445876"/>
            <a:chOff x="983430" y="2182200"/>
            <a:chExt cx="3024338" cy="1927834"/>
          </a:xfrm>
        </p:grpSpPr>
        <p:sp>
          <p:nvSpPr>
            <p:cNvPr id="16" name="ïşḻïďê-Text Placeholder 2"/>
            <p:cNvSpPr txBox="1"/>
            <p:nvPr/>
          </p:nvSpPr>
          <p:spPr>
            <a:xfrm>
              <a:off x="983430" y="2615042"/>
              <a:ext cx="3024338" cy="149499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fontAlgn="base">
                <a:lnSpc>
                  <a:spcPct val="120000"/>
                </a:lnSpc>
              </a:pPr>
              <a:r>
                <a:rPr lang="en-US" altLang="zh-CN" sz="1000" dirty="0"/>
                <a:t>1.</a:t>
              </a:r>
              <a:r>
                <a:rPr lang="zh-CN" altLang="en-US" sz="1000" dirty="0"/>
                <a:t>单击要填充的形状；</a:t>
              </a:r>
              <a:r>
                <a:rPr lang="en-US" altLang="zh-CN" sz="1000" dirty="0"/>
                <a:t>2.</a:t>
              </a:r>
              <a:r>
                <a:rPr lang="zh-CN" altLang="en-US" sz="1000" dirty="0"/>
                <a:t>在“格式”选项卡上的“形状样式”组中，单击“形状填充”旁边的箭头，然后单击「图片或纹理填充」。 </a:t>
              </a:r>
              <a:r>
                <a:rPr lang="en-US" altLang="zh-CN" sz="1000" dirty="0"/>
                <a:t>3.</a:t>
              </a:r>
              <a:r>
                <a:rPr lang="zh-CN" altLang="en-US" sz="1000" dirty="0"/>
                <a:t>找到包含需要使用的图片的文件夹，单击该图片，然后单击“插入”。</a:t>
              </a:r>
              <a:r>
                <a:rPr lang="en-US" altLang="zh-CN" sz="1000" dirty="0"/>
                <a:t>4.</a:t>
              </a:r>
              <a:r>
                <a:rPr lang="zh-CN" altLang="en-US" sz="1000" dirty="0"/>
                <a:t>使用图片工具“裁剪”下拉菜单中的「填充」可对图片进行调整</a:t>
              </a:r>
            </a:p>
          </p:txBody>
        </p:sp>
        <p:sp>
          <p:nvSpPr>
            <p:cNvPr id="17" name="ïşḻïďê-Text Placeholder 2"/>
            <p:cNvSpPr txBox="1"/>
            <p:nvPr/>
          </p:nvSpPr>
          <p:spPr>
            <a:xfrm>
              <a:off x="983430" y="2182200"/>
              <a:ext cx="3024338" cy="43284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92500"/>
            </a:bodyPr>
            <a:lstStyle/>
            <a:p>
              <a:r>
                <a:rPr lang="zh-CN" altLang="en-US" sz="2000" b="1"/>
                <a:t>请在形状中填充图片</a:t>
              </a:r>
              <a:endParaRPr lang="zh-CN" altLang="en-US" sz="2000" b="1" dirty="0"/>
            </a:p>
          </p:txBody>
        </p:sp>
      </p:grpSp>
      <p:sp>
        <p:nvSpPr>
          <p:cNvPr id="13" name="ïşḻïďê-Oval 12"/>
          <p:cNvSpPr/>
          <p:nvPr/>
        </p:nvSpPr>
        <p:spPr>
          <a:xfrm>
            <a:off x="3938887" y="2460513"/>
            <a:ext cx="358786" cy="358787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altLang="zh-CN">
                <a:latin typeface="Impact" panose="020B0806030902050204" pitchFamily="34" charset="0"/>
              </a:rPr>
              <a:t>01</a:t>
            </a:r>
            <a:endParaRPr lang="en-US" altLang="zh-CN" dirty="0">
              <a:latin typeface="Impact" panose="020B0806030902050204" pitchFamily="34" charset="0"/>
            </a:endParaRPr>
          </a:p>
        </p:txBody>
      </p:sp>
      <p:sp>
        <p:nvSpPr>
          <p:cNvPr id="14" name="ïşḻïďê-Oval 13"/>
          <p:cNvSpPr/>
          <p:nvPr/>
        </p:nvSpPr>
        <p:spPr>
          <a:xfrm>
            <a:off x="5735964" y="2460513"/>
            <a:ext cx="358786" cy="35878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altLang="zh-CN">
                <a:latin typeface="Impact" panose="020B0806030902050204" pitchFamily="34" charset="0"/>
              </a:rPr>
              <a:t>02</a:t>
            </a:r>
            <a:endParaRPr lang="en-US" altLang="zh-CN" dirty="0">
              <a:latin typeface="Impact" panose="020B0806030902050204" pitchFamily="34" charset="0"/>
            </a:endParaRPr>
          </a:p>
        </p:txBody>
      </p:sp>
      <p:sp>
        <p:nvSpPr>
          <p:cNvPr id="15" name="ïşḻïďê-Oval 14"/>
          <p:cNvSpPr/>
          <p:nvPr/>
        </p:nvSpPr>
        <p:spPr>
          <a:xfrm>
            <a:off x="7528823" y="2460513"/>
            <a:ext cx="358786" cy="35878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altLang="zh-CN">
                <a:latin typeface="Impact" panose="020B0806030902050204" pitchFamily="34" charset="0"/>
              </a:rPr>
              <a:t>03</a:t>
            </a:r>
            <a:endParaRPr lang="en-US" altLang="zh-CN" dirty="0">
              <a:latin typeface="Impact" panose="020B080603090205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1ide-Freeform 2"/>
          <p:cNvSpPr/>
          <p:nvPr/>
        </p:nvSpPr>
        <p:spPr>
          <a:xfrm rot="3600000">
            <a:off x="414777" y="1763265"/>
            <a:ext cx="2651791" cy="2574915"/>
          </a:xfrm>
          <a:custGeom>
            <a:avLst/>
            <a:gdLst>
              <a:gd name="connsiteX0" fmla="*/ 0 w 5681960"/>
              <a:gd name="connsiteY0" fmla="*/ 601264 h 5517239"/>
              <a:gd name="connsiteX1" fmla="*/ 347140 w 5681960"/>
              <a:gd name="connsiteY1" fmla="*/ 0 h 5517239"/>
              <a:gd name="connsiteX2" fmla="*/ 5681960 w 5681960"/>
              <a:gd name="connsiteY2" fmla="*/ 0 h 5517239"/>
              <a:gd name="connsiteX3" fmla="*/ 5681960 w 5681960"/>
              <a:gd name="connsiteY3" fmla="*/ 4475819 h 5517239"/>
              <a:gd name="connsiteX4" fmla="*/ 5080696 w 5681960"/>
              <a:gd name="connsiteY4" fmla="*/ 5517239 h 5517239"/>
              <a:gd name="connsiteX5" fmla="*/ 5080696 w 5681960"/>
              <a:gd name="connsiteY5" fmla="*/ 601264 h 551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81960" h="5517239">
                <a:moveTo>
                  <a:pt x="0" y="601264"/>
                </a:moveTo>
                <a:lnTo>
                  <a:pt x="347140" y="0"/>
                </a:lnTo>
                <a:lnTo>
                  <a:pt x="5681960" y="0"/>
                </a:lnTo>
                <a:lnTo>
                  <a:pt x="5681960" y="4475819"/>
                </a:lnTo>
                <a:lnTo>
                  <a:pt x="5080696" y="5517239"/>
                </a:lnTo>
                <a:lnTo>
                  <a:pt x="5080696" y="601264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iS1ide-Freeform 3"/>
          <p:cNvSpPr/>
          <p:nvPr/>
        </p:nvSpPr>
        <p:spPr>
          <a:xfrm rot="3600000">
            <a:off x="14989" y="1729343"/>
            <a:ext cx="2534861" cy="2508073"/>
          </a:xfrm>
          <a:custGeom>
            <a:avLst/>
            <a:gdLst>
              <a:gd name="connsiteX0" fmla="*/ 0 w 5431417"/>
              <a:gd name="connsiteY0" fmla="*/ 601264 h 5374016"/>
              <a:gd name="connsiteX1" fmla="*/ 347140 w 5431417"/>
              <a:gd name="connsiteY1" fmla="*/ 0 h 5374016"/>
              <a:gd name="connsiteX2" fmla="*/ 5431417 w 5431417"/>
              <a:gd name="connsiteY2" fmla="*/ 0 h 5374016"/>
              <a:gd name="connsiteX3" fmla="*/ 5431417 w 5431417"/>
              <a:gd name="connsiteY3" fmla="*/ 4909773 h 5374016"/>
              <a:gd name="connsiteX4" fmla="*/ 5163386 w 5431417"/>
              <a:gd name="connsiteY4" fmla="*/ 5374016 h 5374016"/>
              <a:gd name="connsiteX5" fmla="*/ 4830153 w 5431417"/>
              <a:gd name="connsiteY5" fmla="*/ 5181624 h 5374016"/>
              <a:gd name="connsiteX6" fmla="*/ 4830153 w 5431417"/>
              <a:gd name="connsiteY6" fmla="*/ 601264 h 537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1417" h="5374016">
                <a:moveTo>
                  <a:pt x="0" y="601264"/>
                </a:moveTo>
                <a:lnTo>
                  <a:pt x="347140" y="0"/>
                </a:lnTo>
                <a:lnTo>
                  <a:pt x="5431417" y="0"/>
                </a:lnTo>
                <a:lnTo>
                  <a:pt x="5431417" y="4909773"/>
                </a:lnTo>
                <a:lnTo>
                  <a:pt x="5163386" y="5374016"/>
                </a:lnTo>
                <a:lnTo>
                  <a:pt x="4830153" y="5181624"/>
                </a:lnTo>
                <a:lnTo>
                  <a:pt x="4830153" y="601264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iS1ide-Freeform 4"/>
          <p:cNvSpPr/>
          <p:nvPr/>
        </p:nvSpPr>
        <p:spPr>
          <a:xfrm rot="3600000">
            <a:off x="-266671" y="1771321"/>
            <a:ext cx="2417932" cy="2137634"/>
          </a:xfrm>
          <a:custGeom>
            <a:avLst/>
            <a:gdLst>
              <a:gd name="connsiteX0" fmla="*/ 0 w 5180874"/>
              <a:gd name="connsiteY0" fmla="*/ 601264 h 4580282"/>
              <a:gd name="connsiteX1" fmla="*/ 347140 w 5180874"/>
              <a:gd name="connsiteY1" fmla="*/ 0 h 4580282"/>
              <a:gd name="connsiteX2" fmla="*/ 5180874 w 5180874"/>
              <a:gd name="connsiteY2" fmla="*/ 0 h 4580282"/>
              <a:gd name="connsiteX3" fmla="*/ 5180874 w 5180874"/>
              <a:gd name="connsiteY3" fmla="*/ 4580282 h 4580282"/>
              <a:gd name="connsiteX4" fmla="*/ 4579610 w 5180874"/>
              <a:gd name="connsiteY4" fmla="*/ 4233142 h 4580282"/>
              <a:gd name="connsiteX5" fmla="*/ 4579610 w 5180874"/>
              <a:gd name="connsiteY5" fmla="*/ 601264 h 458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0874" h="4580282">
                <a:moveTo>
                  <a:pt x="0" y="601264"/>
                </a:moveTo>
                <a:lnTo>
                  <a:pt x="347140" y="0"/>
                </a:lnTo>
                <a:lnTo>
                  <a:pt x="5180874" y="0"/>
                </a:lnTo>
                <a:lnTo>
                  <a:pt x="5180874" y="4580282"/>
                </a:lnTo>
                <a:lnTo>
                  <a:pt x="4579610" y="4233142"/>
                </a:lnTo>
                <a:lnTo>
                  <a:pt x="4579610" y="60126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组合 5"/>
          <p:cNvGrpSpPr/>
          <p:nvPr/>
        </p:nvGrpSpPr>
        <p:grpSpPr>
          <a:xfrm>
            <a:off x="3349182" y="3413807"/>
            <a:ext cx="311632" cy="311633"/>
            <a:chOff x="4792557" y="2249137"/>
            <a:chExt cx="648072" cy="648072"/>
          </a:xfrm>
        </p:grpSpPr>
        <p:sp>
          <p:nvSpPr>
            <p:cNvPr id="29" name="iS1ide-Oval 28"/>
            <p:cNvSpPr/>
            <p:nvPr/>
          </p:nvSpPr>
          <p:spPr>
            <a:xfrm>
              <a:off x="4792557" y="2249137"/>
              <a:ext cx="648072" cy="648072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S1ide-Freeform 70"/>
            <p:cNvSpPr/>
            <p:nvPr/>
          </p:nvSpPr>
          <p:spPr bwMode="auto">
            <a:xfrm>
              <a:off x="4926447" y="2390028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88588" y="3234681"/>
            <a:ext cx="311632" cy="311633"/>
            <a:chOff x="3909160" y="2249137"/>
            <a:chExt cx="648072" cy="648072"/>
          </a:xfrm>
        </p:grpSpPr>
        <p:sp>
          <p:nvSpPr>
            <p:cNvPr id="27" name="iS1ide-Oval 26"/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S1ide-university7"/>
            <p:cNvSpPr/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207620" y="3102175"/>
            <a:ext cx="311632" cy="311633"/>
            <a:chOff x="6559351" y="2249137"/>
            <a:chExt cx="648072" cy="648072"/>
          </a:xfrm>
        </p:grpSpPr>
        <p:sp>
          <p:nvSpPr>
            <p:cNvPr id="25" name="iS1ide-Oval 24"/>
            <p:cNvSpPr/>
            <p:nvPr/>
          </p:nvSpPr>
          <p:spPr>
            <a:xfrm>
              <a:off x="6559351" y="2249137"/>
              <a:ext cx="648072" cy="648072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S1ide-AutoShape 75"/>
            <p:cNvSpPr/>
            <p:nvPr/>
          </p:nvSpPr>
          <p:spPr bwMode="auto">
            <a:xfrm>
              <a:off x="6693241" y="2390028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9" name="iS1ide-AutoShape 28"/>
          <p:cNvSpPr/>
          <p:nvPr/>
        </p:nvSpPr>
        <p:spPr bwMode="auto">
          <a:xfrm rot="19800000">
            <a:off x="1305627" y="3616684"/>
            <a:ext cx="600007" cy="1773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55000" lnSpcReduction="20000"/>
          </a:bodyPr>
          <a:lstStyle/>
          <a:p>
            <a:pPr algn="ctr">
              <a:defRPr/>
            </a:pPr>
            <a:r>
              <a:rPr lang="zh-CN" altLang="en-US" sz="2600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10" name="iS1ide-AutoShape 28"/>
          <p:cNvSpPr/>
          <p:nvPr/>
        </p:nvSpPr>
        <p:spPr bwMode="auto">
          <a:xfrm rot="19800000">
            <a:off x="1744828" y="3762510"/>
            <a:ext cx="600007" cy="1773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55000" lnSpcReduction="20000"/>
          </a:bodyPr>
          <a:lstStyle/>
          <a:p>
            <a:pPr algn="ctr">
              <a:defRPr/>
            </a:pPr>
            <a:r>
              <a:rPr lang="zh-CN" altLang="en-US" sz="2600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11" name="iS1ide-AutoShape 28"/>
          <p:cNvSpPr/>
          <p:nvPr/>
        </p:nvSpPr>
        <p:spPr bwMode="auto">
          <a:xfrm rot="19800000">
            <a:off x="2322886" y="3811657"/>
            <a:ext cx="600007" cy="1773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55000" lnSpcReduction="20000"/>
          </a:bodyPr>
          <a:lstStyle/>
          <a:p>
            <a:pPr algn="ctr">
              <a:defRPr/>
            </a:pPr>
            <a:r>
              <a:rPr lang="zh-CN" altLang="en-US" sz="2600">
                <a:solidFill>
                  <a:schemeClr val="bg1"/>
                </a:solidFill>
              </a:rPr>
              <a:t>关键词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6405152" y="3280270"/>
            <a:ext cx="1933522" cy="730358"/>
            <a:chOff x="9062571" y="4373691"/>
            <a:chExt cx="2578029" cy="973810"/>
          </a:xfrm>
        </p:grpSpPr>
        <p:sp>
          <p:nvSpPr>
            <p:cNvPr id="23" name="iS1ide-TextBox 5"/>
            <p:cNvSpPr txBox="1"/>
            <p:nvPr/>
          </p:nvSpPr>
          <p:spPr>
            <a:xfrm>
              <a:off x="9062571" y="4754239"/>
              <a:ext cx="2578029" cy="593262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24" name="iS1ide-Rectangle 23"/>
            <p:cNvSpPr/>
            <p:nvPr/>
          </p:nvSpPr>
          <p:spPr>
            <a:xfrm>
              <a:off x="9062571" y="4373691"/>
              <a:ext cx="2578029" cy="380546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391378" y="2840136"/>
            <a:ext cx="1933522" cy="730357"/>
            <a:chOff x="251866" y="1988839"/>
            <a:chExt cx="3288629" cy="784007"/>
          </a:xfrm>
        </p:grpSpPr>
        <p:sp>
          <p:nvSpPr>
            <p:cNvPr id="21" name="iS1ide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22" name="iS1ide-Rectangle 21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91379" y="3720401"/>
            <a:ext cx="1933522" cy="730357"/>
            <a:chOff x="251866" y="1988839"/>
            <a:chExt cx="3288629" cy="784007"/>
          </a:xfrm>
        </p:grpSpPr>
        <p:sp>
          <p:nvSpPr>
            <p:cNvPr id="19" name="iS1ide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20" name="iS1ide-Rectangle 19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cxnSp>
        <p:nvCxnSpPr>
          <p:cNvPr id="15" name="iS1ide-Straight Connector 14"/>
          <p:cNvCxnSpPr/>
          <p:nvPr/>
        </p:nvCxnSpPr>
        <p:spPr>
          <a:xfrm>
            <a:off x="4788024" y="3657692"/>
            <a:ext cx="1617128" cy="0"/>
          </a:xfrm>
          <a:prstGeom prst="line">
            <a:avLst/>
          </a:prstGeom>
          <a:ln w="38100">
            <a:solidFill>
              <a:schemeClr val="bg2">
                <a:lumMod val="9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505205" y="1369743"/>
            <a:ext cx="3839762" cy="802882"/>
            <a:chOff x="3536159" y="3725012"/>
            <a:chExt cx="5119683" cy="940703"/>
          </a:xfrm>
        </p:grpSpPr>
        <p:sp>
          <p:nvSpPr>
            <p:cNvPr id="17" name="iS1ide-Rectangle 16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18" name="iS1ide-文本框 26"/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ctr"/>
              <a:r>
                <a:rPr lang="zh-CN" altLang="en-US" sz="1200"/>
                <a:t>或许大小不同的文字错落的排版，更能够让枯燥的段落赋予变化！</a:t>
              </a:r>
              <a:br>
                <a:rPr lang="zh-CN" altLang="en-US" sz="1200"/>
              </a:br>
              <a:r>
                <a:rPr lang="zh-CN" altLang="en-US" sz="1200"/>
                <a:t>主次分明的布局排版帮助</a:t>
              </a:r>
              <a:r>
                <a:rPr lang="en-US" altLang="zh-CN" sz="1200"/>
                <a:t>PPT</a:t>
              </a:r>
              <a:r>
                <a:rPr lang="zh-CN" altLang="en-US" sz="1200"/>
                <a:t>更好的传递和表达信息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04" y="-164554"/>
            <a:ext cx="8349392" cy="5472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48"/>
          <p:cNvSpPr txBox="1"/>
          <p:nvPr/>
        </p:nvSpPr>
        <p:spPr>
          <a:xfrm>
            <a:off x="3059832" y="1851670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rgbClr val="5453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r>
              <a:rPr lang="zh-CN" altLang="en-US" sz="3600" dirty="0">
                <a:solidFill>
                  <a:srgbClr val="5453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  <a:endParaRPr lang="en-GB" altLang="zh-CN" sz="3600" dirty="0">
              <a:solidFill>
                <a:srgbClr val="5453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1ide-Shape 1147"/>
          <p:cNvSpPr/>
          <p:nvPr/>
        </p:nvSpPr>
        <p:spPr>
          <a:xfrm>
            <a:off x="4537335" y="1509618"/>
            <a:ext cx="2566564" cy="2566563"/>
          </a:xfrm>
          <a:prstGeom prst="pie">
            <a:avLst>
              <a:gd name="adj1" fmla="val 5409537"/>
              <a:gd name="adj2" fmla="val 16200000"/>
            </a:avLst>
          </a:prstGeom>
          <a:solidFill>
            <a:schemeClr val="accent1"/>
          </a:solidFill>
          <a:ln w="12700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iS1ide-Shape 1148"/>
          <p:cNvSpPr/>
          <p:nvPr/>
        </p:nvSpPr>
        <p:spPr>
          <a:xfrm>
            <a:off x="4537335" y="1509618"/>
            <a:ext cx="2566564" cy="2566563"/>
          </a:xfrm>
          <a:prstGeom prst="pie">
            <a:avLst>
              <a:gd name="adj1" fmla="val 5409537"/>
              <a:gd name="adj2" fmla="val 12545976"/>
            </a:avLst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iS1ide-Shape 1149"/>
          <p:cNvSpPr/>
          <p:nvPr/>
        </p:nvSpPr>
        <p:spPr>
          <a:xfrm>
            <a:off x="4537335" y="1509618"/>
            <a:ext cx="2566564" cy="2566563"/>
          </a:xfrm>
          <a:prstGeom prst="pie">
            <a:avLst>
              <a:gd name="adj1" fmla="val 5409537"/>
              <a:gd name="adj2" fmla="val 10782087"/>
            </a:avLst>
          </a:prstGeom>
          <a:solidFill>
            <a:schemeClr val="accent3"/>
          </a:solidFill>
          <a:ln w="12700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iS1ide-Shape 1150"/>
          <p:cNvSpPr/>
          <p:nvPr/>
        </p:nvSpPr>
        <p:spPr>
          <a:xfrm>
            <a:off x="4537335" y="1509618"/>
            <a:ext cx="2566564" cy="2566563"/>
          </a:xfrm>
          <a:prstGeom prst="pie">
            <a:avLst>
              <a:gd name="adj1" fmla="val 5409537"/>
              <a:gd name="adj2" fmla="val 8071697"/>
            </a:avLst>
          </a:prstGeom>
          <a:solidFill>
            <a:schemeClr val="accent4"/>
          </a:solidFill>
          <a:ln w="12700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iS1ide-Shape 1151"/>
          <p:cNvSpPr/>
          <p:nvPr/>
        </p:nvSpPr>
        <p:spPr>
          <a:xfrm>
            <a:off x="4979014" y="1951297"/>
            <a:ext cx="1683206" cy="1683206"/>
          </a:xfrm>
          <a:prstGeom prst="ellipse">
            <a:avLst/>
          </a:prstGeom>
          <a:solidFill>
            <a:srgbClr val="F9F9F9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S1ide-Shape 1152"/>
          <p:cNvSpPr/>
          <p:nvPr/>
        </p:nvSpPr>
        <p:spPr>
          <a:xfrm>
            <a:off x="5823881" y="1541097"/>
            <a:ext cx="375785" cy="37578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iS1ide-Shape 1153"/>
          <p:cNvSpPr/>
          <p:nvPr/>
        </p:nvSpPr>
        <p:spPr>
          <a:xfrm>
            <a:off x="5823881" y="3662317"/>
            <a:ext cx="375785" cy="375784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iS1ide-Shape 1154"/>
          <p:cNvSpPr/>
          <p:nvPr/>
        </p:nvSpPr>
        <p:spPr>
          <a:xfrm>
            <a:off x="5823881" y="2971496"/>
            <a:ext cx="375785" cy="375784"/>
          </a:xfrm>
          <a:prstGeom prst="rect">
            <a:avLst/>
          </a:prstGeom>
          <a:solidFill>
            <a:schemeClr val="accent3"/>
          </a:solidFill>
          <a:ln w="12700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iS1ide-Shape 1155"/>
          <p:cNvSpPr/>
          <p:nvPr/>
        </p:nvSpPr>
        <p:spPr>
          <a:xfrm>
            <a:off x="5823881" y="2253849"/>
            <a:ext cx="375785" cy="375784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iS1ide-Shape 1157"/>
          <p:cNvSpPr txBox="1"/>
          <p:nvPr/>
        </p:nvSpPr>
        <p:spPr>
          <a:xfrm>
            <a:off x="6412527" y="1503869"/>
            <a:ext cx="1000241" cy="405445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 anchorCtr="0">
            <a:normAutofit/>
          </a:bodyPr>
          <a:lstStyle/>
          <a:p>
            <a:r>
              <a:rPr lang="zh-CN" altLang="en-US"/>
              <a:t>关键词</a:t>
            </a:r>
          </a:p>
        </p:txBody>
      </p:sp>
      <p:sp>
        <p:nvSpPr>
          <p:cNvPr id="13" name="iS1ide-Shape 1158"/>
          <p:cNvSpPr txBox="1"/>
          <p:nvPr/>
        </p:nvSpPr>
        <p:spPr>
          <a:xfrm>
            <a:off x="6439985" y="2263221"/>
            <a:ext cx="1014920" cy="337095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 anchorCtr="0">
            <a:normAutofit fontScale="92500" lnSpcReduction="20000"/>
          </a:bodyPr>
          <a:lstStyle/>
          <a:p>
            <a:pPr marL="0" marR="0" lvl="0" indent="0" algn="ctr" rtl="0">
              <a:buSzPct val="25000"/>
              <a:buNone/>
            </a:pPr>
            <a:r>
              <a:rPr lang="zh-CN" altLang="en-US" sz="2000" i="0" u="none" strike="noStrike" cap="none" baseline="0"/>
              <a:t>关键词</a:t>
            </a:r>
          </a:p>
        </p:txBody>
      </p:sp>
      <p:sp>
        <p:nvSpPr>
          <p:cNvPr id="14" name="iS1ide-Shape 1159"/>
          <p:cNvSpPr txBox="1"/>
          <p:nvPr/>
        </p:nvSpPr>
        <p:spPr>
          <a:xfrm>
            <a:off x="6439985" y="2963200"/>
            <a:ext cx="1014920" cy="340441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 anchorCtr="0">
            <a:normAutofit fontScale="92500" lnSpcReduction="20000"/>
          </a:bodyPr>
          <a:lstStyle/>
          <a:p>
            <a:pPr marL="0" marR="0" lvl="0" indent="0" algn="ctr" rtl="0">
              <a:buSzPct val="25000"/>
              <a:buNone/>
            </a:pPr>
            <a:r>
              <a:rPr lang="zh-CN" altLang="en-US" sz="2000" i="0" u="none" strike="noStrike" cap="none" baseline="0"/>
              <a:t>关键词</a:t>
            </a:r>
          </a:p>
        </p:txBody>
      </p:sp>
      <p:sp>
        <p:nvSpPr>
          <p:cNvPr id="15" name="iS1ide-Shape 1160"/>
          <p:cNvSpPr txBox="1"/>
          <p:nvPr/>
        </p:nvSpPr>
        <p:spPr>
          <a:xfrm>
            <a:off x="6439985" y="3657549"/>
            <a:ext cx="1014920" cy="351479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 anchor="ctr" anchorCtr="0">
            <a:normAutofit fontScale="92500" lnSpcReduction="20000"/>
          </a:bodyPr>
          <a:lstStyle/>
          <a:p>
            <a:pPr marL="0" marR="0" lvl="0" indent="0" algn="ctr" rtl="0">
              <a:buSzPct val="25000"/>
              <a:buNone/>
            </a:pPr>
            <a:r>
              <a:rPr lang="zh-CN" altLang="en-US" sz="2000" i="0" u="none" strike="noStrike" cap="none" baseline="0"/>
              <a:t>关键词</a:t>
            </a:r>
          </a:p>
        </p:txBody>
      </p:sp>
      <p:cxnSp>
        <p:nvCxnSpPr>
          <p:cNvPr id="16" name="iS1ide-Straight Arrow Connector 15"/>
          <p:cNvCxnSpPr>
            <a:stCxn id="3" idx="3"/>
            <a:endCxn id="6" idx="1"/>
          </p:cNvCxnSpPr>
          <p:nvPr/>
        </p:nvCxnSpPr>
        <p:spPr>
          <a:xfrm>
            <a:off x="5820617" y="1509619"/>
            <a:ext cx="0" cy="2566563"/>
          </a:xfrm>
          <a:prstGeom prst="straightConnector1">
            <a:avLst/>
          </a:prstGeom>
          <a:noFill/>
          <a:ln w="285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7" name="iS1ide-Straight Arrow Connector 16"/>
          <p:cNvCxnSpPr/>
          <p:nvPr/>
        </p:nvCxnSpPr>
        <p:spPr>
          <a:xfrm rot="10800000">
            <a:off x="3799140" y="1570514"/>
            <a:ext cx="1378863" cy="4637"/>
          </a:xfrm>
          <a:prstGeom prst="straightConnector1">
            <a:avLst/>
          </a:prstGeom>
          <a:noFill/>
          <a:ln w="12700" cap="rnd" cmpd="sng">
            <a:solidFill>
              <a:srgbClr val="BFBFBF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" name="iS1ide-Straight Arrow Connector 17"/>
          <p:cNvCxnSpPr/>
          <p:nvPr/>
        </p:nvCxnSpPr>
        <p:spPr>
          <a:xfrm flipH="1">
            <a:off x="2751391" y="2493578"/>
            <a:ext cx="1753013" cy="0"/>
          </a:xfrm>
          <a:prstGeom prst="straightConnector1">
            <a:avLst/>
          </a:prstGeom>
          <a:noFill/>
          <a:ln w="12700" cap="rnd" cmpd="sng">
            <a:solidFill>
              <a:srgbClr val="BFBFBF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9" name="iS1ide-Straight Arrow Connector 18"/>
          <p:cNvCxnSpPr/>
          <p:nvPr/>
        </p:nvCxnSpPr>
        <p:spPr>
          <a:xfrm flipH="1">
            <a:off x="2751391" y="3313707"/>
            <a:ext cx="1785636" cy="0"/>
          </a:xfrm>
          <a:prstGeom prst="straightConnector1">
            <a:avLst/>
          </a:prstGeom>
          <a:noFill/>
          <a:ln w="12700" cap="rnd" cmpd="sng">
            <a:solidFill>
              <a:srgbClr val="BFBFBF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0" name="iS1ide-Straight Arrow Connector 19"/>
          <p:cNvCxnSpPr/>
          <p:nvPr/>
        </p:nvCxnSpPr>
        <p:spPr>
          <a:xfrm rot="10800000">
            <a:off x="3799139" y="3978239"/>
            <a:ext cx="1378863" cy="815"/>
          </a:xfrm>
          <a:prstGeom prst="straightConnector1">
            <a:avLst/>
          </a:prstGeom>
          <a:noFill/>
          <a:ln w="12700" cap="rnd" cmpd="sng">
            <a:solidFill>
              <a:srgbClr val="BFBFBF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1" name="iS1ide-Shape 1177"/>
          <p:cNvSpPr/>
          <p:nvPr/>
        </p:nvSpPr>
        <p:spPr>
          <a:xfrm>
            <a:off x="5913751" y="1628547"/>
            <a:ext cx="224564" cy="18248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7711" y="29872"/>
                </a:moveTo>
                <a:cubicBezTo>
                  <a:pt x="107766" y="31172"/>
                  <a:pt x="107783" y="32488"/>
                  <a:pt x="107783" y="33788"/>
                </a:cubicBezTo>
                <a:cubicBezTo>
                  <a:pt x="107783" y="73838"/>
                  <a:pt x="83022" y="120000"/>
                  <a:pt x="37738" y="120000"/>
                </a:cubicBezTo>
                <a:cubicBezTo>
                  <a:pt x="23827" y="120000"/>
                  <a:pt x="10900" y="114983"/>
                  <a:pt x="0" y="106377"/>
                </a:cubicBezTo>
                <a:cubicBezTo>
                  <a:pt x="1927" y="106661"/>
                  <a:pt x="3888" y="106805"/>
                  <a:pt x="5872" y="106805"/>
                </a:cubicBezTo>
                <a:cubicBezTo>
                  <a:pt x="17411" y="106805"/>
                  <a:pt x="28022" y="101955"/>
                  <a:pt x="36444" y="93844"/>
                </a:cubicBezTo>
                <a:cubicBezTo>
                  <a:pt x="25677" y="93594"/>
                  <a:pt x="16577" y="84850"/>
                  <a:pt x="13450" y="72811"/>
                </a:cubicBezTo>
                <a:cubicBezTo>
                  <a:pt x="14950" y="73155"/>
                  <a:pt x="16494" y="73338"/>
                  <a:pt x="18077" y="73338"/>
                </a:cubicBezTo>
                <a:cubicBezTo>
                  <a:pt x="20327" y="73338"/>
                  <a:pt x="22505" y="72977"/>
                  <a:pt x="24566" y="72288"/>
                </a:cubicBezTo>
                <a:cubicBezTo>
                  <a:pt x="13305" y="69494"/>
                  <a:pt x="4822" y="57255"/>
                  <a:pt x="4822" y="42566"/>
                </a:cubicBezTo>
                <a:cubicBezTo>
                  <a:pt x="4822" y="42438"/>
                  <a:pt x="4822" y="42316"/>
                  <a:pt x="4822" y="42188"/>
                </a:cubicBezTo>
                <a:cubicBezTo>
                  <a:pt x="8138" y="44461"/>
                  <a:pt x="11938" y="45827"/>
                  <a:pt x="15972" y="45988"/>
                </a:cubicBezTo>
                <a:cubicBezTo>
                  <a:pt x="9366" y="40544"/>
                  <a:pt x="5016" y="31283"/>
                  <a:pt x="5016" y="20761"/>
                </a:cubicBezTo>
                <a:cubicBezTo>
                  <a:pt x="5016" y="15216"/>
                  <a:pt x="6227" y="10005"/>
                  <a:pt x="8355" y="5527"/>
                </a:cubicBezTo>
                <a:cubicBezTo>
                  <a:pt x="20488" y="23866"/>
                  <a:pt x="38638" y="35922"/>
                  <a:pt x="59100" y="37188"/>
                </a:cubicBezTo>
                <a:cubicBezTo>
                  <a:pt x="58683" y="34966"/>
                  <a:pt x="58466" y="32666"/>
                  <a:pt x="58466" y="30283"/>
                </a:cubicBezTo>
                <a:cubicBezTo>
                  <a:pt x="58466" y="13555"/>
                  <a:pt x="69483" y="0"/>
                  <a:pt x="83077" y="0"/>
                </a:cubicBezTo>
                <a:cubicBezTo>
                  <a:pt x="90161" y="0"/>
                  <a:pt x="96561" y="3666"/>
                  <a:pt x="101055" y="9561"/>
                </a:cubicBezTo>
                <a:cubicBezTo>
                  <a:pt x="106655" y="8194"/>
                  <a:pt x="111927" y="5672"/>
                  <a:pt x="116688" y="2205"/>
                </a:cubicBezTo>
                <a:cubicBezTo>
                  <a:pt x="114850" y="9277"/>
                  <a:pt x="110938" y="15216"/>
                  <a:pt x="105861" y="18966"/>
                </a:cubicBezTo>
                <a:cubicBezTo>
                  <a:pt x="110844" y="18227"/>
                  <a:pt x="115577" y="16611"/>
                  <a:pt x="120000" y="14200"/>
                </a:cubicBezTo>
                <a:cubicBezTo>
                  <a:pt x="116700" y="20283"/>
                  <a:pt x="112527" y="25611"/>
                  <a:pt x="107711" y="298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iS1ide-Shape 1178"/>
          <p:cNvSpPr/>
          <p:nvPr/>
        </p:nvSpPr>
        <p:spPr>
          <a:xfrm>
            <a:off x="5927726" y="2333226"/>
            <a:ext cx="197079" cy="19707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044" y="33333"/>
                </a:moveTo>
                <a:lnTo>
                  <a:pt x="91277" y="33333"/>
                </a:lnTo>
                <a:cubicBezTo>
                  <a:pt x="88733" y="33333"/>
                  <a:pt x="86666" y="31255"/>
                  <a:pt x="86666" y="28722"/>
                </a:cubicBezTo>
                <a:lnTo>
                  <a:pt x="86666" y="17938"/>
                </a:lnTo>
                <a:cubicBezTo>
                  <a:pt x="86666" y="15394"/>
                  <a:pt x="88733" y="13333"/>
                  <a:pt x="91272" y="13333"/>
                </a:cubicBezTo>
                <a:lnTo>
                  <a:pt x="102038" y="13333"/>
                </a:lnTo>
                <a:cubicBezTo>
                  <a:pt x="104600" y="13333"/>
                  <a:pt x="106666" y="15394"/>
                  <a:pt x="106666" y="17938"/>
                </a:cubicBezTo>
                <a:lnTo>
                  <a:pt x="106666" y="28711"/>
                </a:lnTo>
                <a:cubicBezTo>
                  <a:pt x="106666" y="31255"/>
                  <a:pt x="104600" y="33333"/>
                  <a:pt x="102044" y="33333"/>
                </a:cubicBezTo>
                <a:close/>
                <a:moveTo>
                  <a:pt x="36822" y="59894"/>
                </a:moveTo>
                <a:cubicBezTo>
                  <a:pt x="36822" y="47144"/>
                  <a:pt x="47155" y="36822"/>
                  <a:pt x="59900" y="36822"/>
                </a:cubicBezTo>
                <a:cubicBezTo>
                  <a:pt x="72638" y="36822"/>
                  <a:pt x="82977" y="47144"/>
                  <a:pt x="82977" y="59894"/>
                </a:cubicBezTo>
                <a:cubicBezTo>
                  <a:pt x="82977" y="72638"/>
                  <a:pt x="72638" y="82972"/>
                  <a:pt x="59900" y="82972"/>
                </a:cubicBezTo>
                <a:cubicBezTo>
                  <a:pt x="47144" y="82972"/>
                  <a:pt x="36822" y="72638"/>
                  <a:pt x="36822" y="59894"/>
                </a:cubicBezTo>
                <a:close/>
                <a:moveTo>
                  <a:pt x="59894" y="96822"/>
                </a:moveTo>
                <a:cubicBezTo>
                  <a:pt x="80288" y="96822"/>
                  <a:pt x="96811" y="80277"/>
                  <a:pt x="96811" y="59894"/>
                </a:cubicBezTo>
                <a:cubicBezTo>
                  <a:pt x="96811" y="57638"/>
                  <a:pt x="96527" y="55466"/>
                  <a:pt x="96127" y="53333"/>
                </a:cubicBezTo>
                <a:lnTo>
                  <a:pt x="106666" y="53333"/>
                </a:lnTo>
                <a:lnTo>
                  <a:pt x="106666" y="101438"/>
                </a:lnTo>
                <a:cubicBezTo>
                  <a:pt x="106666" y="103988"/>
                  <a:pt x="104600" y="106038"/>
                  <a:pt x="102044" y="106038"/>
                </a:cubicBezTo>
                <a:lnTo>
                  <a:pt x="17955" y="106038"/>
                </a:lnTo>
                <a:cubicBezTo>
                  <a:pt x="15400" y="106038"/>
                  <a:pt x="13333" y="103988"/>
                  <a:pt x="13333" y="101438"/>
                </a:cubicBezTo>
                <a:lnTo>
                  <a:pt x="13333" y="53333"/>
                </a:lnTo>
                <a:lnTo>
                  <a:pt x="23661" y="53333"/>
                </a:lnTo>
                <a:cubicBezTo>
                  <a:pt x="23255" y="55466"/>
                  <a:pt x="22966" y="57638"/>
                  <a:pt x="22966" y="59894"/>
                </a:cubicBezTo>
                <a:cubicBezTo>
                  <a:pt x="22966" y="80288"/>
                  <a:pt x="39505" y="96822"/>
                  <a:pt x="59894" y="96822"/>
                </a:cubicBezTo>
                <a:close/>
                <a:moveTo>
                  <a:pt x="106666" y="0"/>
                </a:moveTo>
                <a:lnTo>
                  <a:pt x="13333" y="0"/>
                </a:lnTo>
                <a:cubicBezTo>
                  <a:pt x="6000" y="0"/>
                  <a:pt x="0" y="6000"/>
                  <a:pt x="0" y="13333"/>
                </a:cubicBezTo>
                <a:lnTo>
                  <a:pt x="0" y="106666"/>
                </a:lnTo>
                <a:cubicBezTo>
                  <a:pt x="0" y="114005"/>
                  <a:pt x="6000" y="120000"/>
                  <a:pt x="13333" y="120000"/>
                </a:cubicBezTo>
                <a:lnTo>
                  <a:pt x="106666" y="120000"/>
                </a:lnTo>
                <a:cubicBezTo>
                  <a:pt x="114000" y="120000"/>
                  <a:pt x="120000" y="114005"/>
                  <a:pt x="120000" y="106666"/>
                </a:cubicBezTo>
                <a:lnTo>
                  <a:pt x="120000" y="13333"/>
                </a:lnTo>
                <a:cubicBezTo>
                  <a:pt x="120000" y="6000"/>
                  <a:pt x="114000" y="0"/>
                  <a:pt x="1066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iS1ide-Shape 1179"/>
          <p:cNvSpPr/>
          <p:nvPr/>
        </p:nvSpPr>
        <p:spPr>
          <a:xfrm>
            <a:off x="5923110" y="3068601"/>
            <a:ext cx="198763" cy="19476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9955" y="46361"/>
                </a:moveTo>
                <a:lnTo>
                  <a:pt x="99955" y="25911"/>
                </a:lnTo>
                <a:lnTo>
                  <a:pt x="86594" y="25911"/>
                </a:lnTo>
                <a:lnTo>
                  <a:pt x="86594" y="46361"/>
                </a:lnTo>
                <a:lnTo>
                  <a:pt x="66550" y="46361"/>
                </a:lnTo>
                <a:lnTo>
                  <a:pt x="66550" y="60000"/>
                </a:lnTo>
                <a:lnTo>
                  <a:pt x="86594" y="60000"/>
                </a:lnTo>
                <a:lnTo>
                  <a:pt x="86594" y="80455"/>
                </a:lnTo>
                <a:lnTo>
                  <a:pt x="99955" y="80455"/>
                </a:lnTo>
                <a:lnTo>
                  <a:pt x="99955" y="60000"/>
                </a:lnTo>
                <a:lnTo>
                  <a:pt x="120000" y="60000"/>
                </a:lnTo>
                <a:lnTo>
                  <a:pt x="120000" y="46361"/>
                </a:lnTo>
                <a:cubicBezTo>
                  <a:pt x="120000" y="46361"/>
                  <a:pt x="99955" y="46361"/>
                  <a:pt x="99955" y="46361"/>
                </a:cubicBezTo>
                <a:close/>
                <a:moveTo>
                  <a:pt x="47922" y="23361"/>
                </a:moveTo>
                <a:cubicBezTo>
                  <a:pt x="50938" y="34188"/>
                  <a:pt x="46388" y="45488"/>
                  <a:pt x="39133" y="47583"/>
                </a:cubicBezTo>
                <a:cubicBezTo>
                  <a:pt x="38294" y="47822"/>
                  <a:pt x="37438" y="47938"/>
                  <a:pt x="36566" y="47938"/>
                </a:cubicBezTo>
                <a:cubicBezTo>
                  <a:pt x="29922" y="47938"/>
                  <a:pt x="23344" y="41077"/>
                  <a:pt x="20900" y="31622"/>
                </a:cubicBezTo>
                <a:cubicBezTo>
                  <a:pt x="19533" y="26333"/>
                  <a:pt x="19650" y="21683"/>
                  <a:pt x="21211" y="17222"/>
                </a:cubicBezTo>
                <a:cubicBezTo>
                  <a:pt x="22744" y="12827"/>
                  <a:pt x="25511" y="9872"/>
                  <a:pt x="28983" y="8872"/>
                </a:cubicBezTo>
                <a:cubicBezTo>
                  <a:pt x="29816" y="8633"/>
                  <a:pt x="30677" y="8511"/>
                  <a:pt x="31555" y="8511"/>
                </a:cubicBezTo>
                <a:cubicBezTo>
                  <a:pt x="39572" y="8511"/>
                  <a:pt x="44727" y="11905"/>
                  <a:pt x="47922" y="23361"/>
                </a:cubicBezTo>
                <a:close/>
                <a:moveTo>
                  <a:pt x="55950" y="91377"/>
                </a:moveTo>
                <a:cubicBezTo>
                  <a:pt x="56533" y="100961"/>
                  <a:pt x="48500" y="108033"/>
                  <a:pt x="36427" y="108927"/>
                </a:cubicBezTo>
                <a:cubicBezTo>
                  <a:pt x="24166" y="109850"/>
                  <a:pt x="14077" y="104216"/>
                  <a:pt x="13488" y="94638"/>
                </a:cubicBezTo>
                <a:cubicBezTo>
                  <a:pt x="13200" y="90027"/>
                  <a:pt x="15188" y="85527"/>
                  <a:pt x="19066" y="81933"/>
                </a:cubicBezTo>
                <a:cubicBezTo>
                  <a:pt x="23005" y="78300"/>
                  <a:pt x="28405" y="76050"/>
                  <a:pt x="34288" y="75605"/>
                </a:cubicBezTo>
                <a:cubicBezTo>
                  <a:pt x="34983" y="75566"/>
                  <a:pt x="35672" y="75527"/>
                  <a:pt x="36361" y="75527"/>
                </a:cubicBezTo>
                <a:cubicBezTo>
                  <a:pt x="47711" y="75533"/>
                  <a:pt x="55394" y="82338"/>
                  <a:pt x="55950" y="91377"/>
                </a:cubicBezTo>
                <a:close/>
                <a:moveTo>
                  <a:pt x="6344" y="29927"/>
                </a:moveTo>
                <a:cubicBezTo>
                  <a:pt x="6344" y="40111"/>
                  <a:pt x="9683" y="47461"/>
                  <a:pt x="16250" y="51777"/>
                </a:cubicBezTo>
                <a:cubicBezTo>
                  <a:pt x="21633" y="55322"/>
                  <a:pt x="27872" y="55855"/>
                  <a:pt x="31122" y="55855"/>
                </a:cubicBezTo>
                <a:cubicBezTo>
                  <a:pt x="31911" y="55855"/>
                  <a:pt x="32544" y="55811"/>
                  <a:pt x="32983" y="55788"/>
                </a:cubicBezTo>
                <a:cubicBezTo>
                  <a:pt x="32983" y="55788"/>
                  <a:pt x="31955" y="62633"/>
                  <a:pt x="36927" y="69394"/>
                </a:cubicBezTo>
                <a:lnTo>
                  <a:pt x="36700" y="69394"/>
                </a:lnTo>
                <a:cubicBezTo>
                  <a:pt x="28088" y="69394"/>
                  <a:pt x="0" y="71227"/>
                  <a:pt x="0" y="94805"/>
                </a:cubicBezTo>
                <a:cubicBezTo>
                  <a:pt x="0" y="118777"/>
                  <a:pt x="25794" y="120000"/>
                  <a:pt x="30972" y="120000"/>
                </a:cubicBezTo>
                <a:cubicBezTo>
                  <a:pt x="31383" y="120000"/>
                  <a:pt x="31622" y="119988"/>
                  <a:pt x="31622" y="119988"/>
                </a:cubicBezTo>
                <a:cubicBezTo>
                  <a:pt x="31677" y="119988"/>
                  <a:pt x="32044" y="120000"/>
                  <a:pt x="32677" y="120000"/>
                </a:cubicBezTo>
                <a:cubicBezTo>
                  <a:pt x="36000" y="120000"/>
                  <a:pt x="44583" y="119577"/>
                  <a:pt x="52555" y="115616"/>
                </a:cubicBezTo>
                <a:cubicBezTo>
                  <a:pt x="62894" y="110500"/>
                  <a:pt x="68138" y="101577"/>
                  <a:pt x="68138" y="89127"/>
                </a:cubicBezTo>
                <a:cubicBezTo>
                  <a:pt x="68138" y="77100"/>
                  <a:pt x="60150" y="69938"/>
                  <a:pt x="54316" y="64705"/>
                </a:cubicBezTo>
                <a:cubicBezTo>
                  <a:pt x="50755" y="61505"/>
                  <a:pt x="47677" y="58750"/>
                  <a:pt x="47677" y="56072"/>
                </a:cubicBezTo>
                <a:cubicBezTo>
                  <a:pt x="47677" y="53344"/>
                  <a:pt x="49927" y="51294"/>
                  <a:pt x="52766" y="48694"/>
                </a:cubicBezTo>
                <a:cubicBezTo>
                  <a:pt x="57372" y="44500"/>
                  <a:pt x="61711" y="38522"/>
                  <a:pt x="61711" y="27216"/>
                </a:cubicBezTo>
                <a:cubicBezTo>
                  <a:pt x="61711" y="17283"/>
                  <a:pt x="60450" y="10611"/>
                  <a:pt x="52666" y="6377"/>
                </a:cubicBezTo>
                <a:cubicBezTo>
                  <a:pt x="53477" y="5950"/>
                  <a:pt x="56350" y="5644"/>
                  <a:pt x="57766" y="5438"/>
                </a:cubicBezTo>
                <a:cubicBezTo>
                  <a:pt x="61983" y="4855"/>
                  <a:pt x="68150" y="4188"/>
                  <a:pt x="68150" y="677"/>
                </a:cubicBezTo>
                <a:lnTo>
                  <a:pt x="68150" y="0"/>
                </a:lnTo>
                <a:lnTo>
                  <a:pt x="37422" y="0"/>
                </a:lnTo>
                <a:cubicBezTo>
                  <a:pt x="37111" y="11"/>
                  <a:pt x="6344" y="1172"/>
                  <a:pt x="6344" y="299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4" name="iS1ide-Shape 1180"/>
          <p:cNvSpPr/>
          <p:nvPr/>
        </p:nvSpPr>
        <p:spPr>
          <a:xfrm>
            <a:off x="5923181" y="3756109"/>
            <a:ext cx="177191" cy="17720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5683" y="102000"/>
                </a:moveTo>
                <a:cubicBezTo>
                  <a:pt x="35683" y="112105"/>
                  <a:pt x="27788" y="120000"/>
                  <a:pt x="17683" y="120000"/>
                </a:cubicBezTo>
                <a:cubicBezTo>
                  <a:pt x="7894" y="120000"/>
                  <a:pt x="0" y="112105"/>
                  <a:pt x="0" y="102000"/>
                </a:cubicBezTo>
                <a:cubicBezTo>
                  <a:pt x="0" y="92211"/>
                  <a:pt x="7894" y="84316"/>
                  <a:pt x="17683" y="84316"/>
                </a:cubicBezTo>
                <a:cubicBezTo>
                  <a:pt x="27788" y="84316"/>
                  <a:pt x="35683" y="92211"/>
                  <a:pt x="35683" y="102000"/>
                </a:cubicBezTo>
                <a:close/>
                <a:moveTo>
                  <a:pt x="82427" y="120000"/>
                </a:moveTo>
                <a:lnTo>
                  <a:pt x="63794" y="120000"/>
                </a:lnTo>
                <a:cubicBezTo>
                  <a:pt x="63794" y="84633"/>
                  <a:pt x="35055" y="56211"/>
                  <a:pt x="0" y="56211"/>
                </a:cubicBezTo>
                <a:lnTo>
                  <a:pt x="0" y="37583"/>
                </a:lnTo>
                <a:cubicBezTo>
                  <a:pt x="45472" y="37583"/>
                  <a:pt x="82427" y="74527"/>
                  <a:pt x="82427" y="120000"/>
                </a:cubicBezTo>
                <a:close/>
                <a:moveTo>
                  <a:pt x="120000" y="120000"/>
                </a:moveTo>
                <a:lnTo>
                  <a:pt x="101061" y="120000"/>
                </a:lnTo>
                <a:cubicBezTo>
                  <a:pt x="101061" y="64111"/>
                  <a:pt x="55894" y="18638"/>
                  <a:pt x="0" y="18638"/>
                </a:cubicBezTo>
                <a:lnTo>
                  <a:pt x="0" y="0"/>
                </a:lnTo>
                <a:cubicBezTo>
                  <a:pt x="66005" y="0"/>
                  <a:pt x="120000" y="53683"/>
                  <a:pt x="120000" y="1200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5" name="组合 24"/>
          <p:cNvGrpSpPr/>
          <p:nvPr/>
        </p:nvGrpSpPr>
        <p:grpSpPr>
          <a:xfrm>
            <a:off x="1798689" y="1117462"/>
            <a:ext cx="2053231" cy="730357"/>
            <a:chOff x="251866" y="1988839"/>
            <a:chExt cx="3492236" cy="784007"/>
          </a:xfrm>
        </p:grpSpPr>
        <p:sp>
          <p:nvSpPr>
            <p:cNvPr id="35" name="iS1ide-TextBox 5"/>
            <p:cNvSpPr txBox="1"/>
            <p:nvPr/>
          </p:nvSpPr>
          <p:spPr>
            <a:xfrm>
              <a:off x="455473" y="2295216"/>
              <a:ext cx="3288629" cy="47763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36" name="iS1ide-Rectangle 35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7550" y="2008564"/>
            <a:ext cx="2050235" cy="730357"/>
            <a:chOff x="128816" y="2217083"/>
            <a:chExt cx="3487139" cy="784007"/>
          </a:xfrm>
        </p:grpSpPr>
        <p:sp>
          <p:nvSpPr>
            <p:cNvPr id="33" name="iS1ide-TextBox 5"/>
            <p:cNvSpPr txBox="1"/>
            <p:nvPr/>
          </p:nvSpPr>
          <p:spPr>
            <a:xfrm>
              <a:off x="327326" y="2523460"/>
              <a:ext cx="3288629" cy="47763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34" name="iS1ide-Rectangle 33"/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77550" y="2899668"/>
            <a:ext cx="2050235" cy="730357"/>
            <a:chOff x="251866" y="1988839"/>
            <a:chExt cx="3487139" cy="784007"/>
          </a:xfrm>
        </p:grpSpPr>
        <p:sp>
          <p:nvSpPr>
            <p:cNvPr id="31" name="iS1ide-TextBox 5"/>
            <p:cNvSpPr txBox="1"/>
            <p:nvPr/>
          </p:nvSpPr>
          <p:spPr>
            <a:xfrm>
              <a:off x="450376" y="2295216"/>
              <a:ext cx="3288629" cy="47763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32" name="iS1ide-Rectangle 31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850373" y="3790770"/>
            <a:ext cx="2001547" cy="730357"/>
            <a:chOff x="251866" y="1988839"/>
            <a:chExt cx="3497828" cy="784007"/>
          </a:xfrm>
        </p:grpSpPr>
        <p:sp>
          <p:nvSpPr>
            <p:cNvPr id="29" name="iS1ide-TextBox 5"/>
            <p:cNvSpPr txBox="1"/>
            <p:nvPr/>
          </p:nvSpPr>
          <p:spPr>
            <a:xfrm>
              <a:off x="461065" y="2295216"/>
              <a:ext cx="3288629" cy="47763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30" name="iS1ide-Rectangle 29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sp>
        <p:nvSpPr>
          <p:cNvPr id="37" name="矩形 36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21" grpId="0" animBg="1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îŝḷîḓé-Straight Connector 2"/>
          <p:cNvCxnSpPr/>
          <p:nvPr/>
        </p:nvCxnSpPr>
        <p:spPr>
          <a:xfrm>
            <a:off x="5976157" y="2187804"/>
            <a:ext cx="0" cy="2220625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îŝḷîḓé-Straight Connector 3"/>
          <p:cNvCxnSpPr/>
          <p:nvPr/>
        </p:nvCxnSpPr>
        <p:spPr>
          <a:xfrm flipH="1">
            <a:off x="5922151" y="3315457"/>
            <a:ext cx="108011" cy="0"/>
          </a:xfrm>
          <a:prstGeom prst="line">
            <a:avLst/>
          </a:prstGeom>
          <a:ln w="57150" cap="rnd">
            <a:solidFill>
              <a:schemeClr val="tx1">
                <a:lumMod val="40000"/>
                <a:lumOff val="60000"/>
              </a:schemeClr>
            </a:solidFill>
            <a:round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îŝḷîḓé-Straight Connector 4"/>
          <p:cNvCxnSpPr/>
          <p:nvPr/>
        </p:nvCxnSpPr>
        <p:spPr>
          <a:xfrm>
            <a:off x="3170546" y="2187804"/>
            <a:ext cx="0" cy="2220625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îŝḷîḓé-Hexagon 5"/>
          <p:cNvSpPr/>
          <p:nvPr/>
        </p:nvSpPr>
        <p:spPr>
          <a:xfrm>
            <a:off x="4177616" y="2619041"/>
            <a:ext cx="1632155" cy="1407030"/>
          </a:xfrm>
          <a:prstGeom prst="hexagon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îŝḷîḓé-Hexagon 6"/>
          <p:cNvSpPr/>
          <p:nvPr/>
        </p:nvSpPr>
        <p:spPr>
          <a:xfrm>
            <a:off x="3334231" y="2625756"/>
            <a:ext cx="1616577" cy="139360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îŝḷîḓé-Rectangle 7"/>
          <p:cNvSpPr/>
          <p:nvPr/>
        </p:nvSpPr>
        <p:spPr>
          <a:xfrm>
            <a:off x="3334231" y="3298116"/>
            <a:ext cx="2479908" cy="34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îŝḷîḓé-Hexagon 8"/>
          <p:cNvSpPr/>
          <p:nvPr/>
        </p:nvSpPr>
        <p:spPr>
          <a:xfrm>
            <a:off x="3632296" y="2512466"/>
            <a:ext cx="1879409" cy="1620180"/>
          </a:xfrm>
          <a:prstGeom prst="hexagon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400"/>
              <a:t>关键词</a:t>
            </a:r>
            <a:endParaRPr lang="zh-CN" altLang="en-US" sz="24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635993" y="2093907"/>
            <a:ext cx="2718850" cy="784501"/>
            <a:chOff x="847990" y="2625572"/>
            <a:chExt cx="3625133" cy="1046002"/>
          </a:xfrm>
        </p:grpSpPr>
        <p:grpSp>
          <p:nvGrpSpPr>
            <p:cNvPr id="38" name="组合 37"/>
            <p:cNvGrpSpPr/>
            <p:nvPr/>
          </p:nvGrpSpPr>
          <p:grpSpPr>
            <a:xfrm>
              <a:off x="3981665" y="2902844"/>
              <a:ext cx="491458" cy="491458"/>
              <a:chOff x="4792557" y="2249137"/>
              <a:chExt cx="648072" cy="648072"/>
            </a:xfrm>
          </p:grpSpPr>
          <p:sp>
            <p:nvSpPr>
              <p:cNvPr id="42" name="îŝḷîḓé-Oval 41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ḓé-Freeform 70"/>
              <p:cNvSpPr/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847990" y="2625572"/>
              <a:ext cx="2578029" cy="1046002"/>
              <a:chOff x="8662573" y="1518902"/>
              <a:chExt cx="2578029" cy="1046002"/>
            </a:xfrm>
          </p:grpSpPr>
          <p:sp>
            <p:nvSpPr>
              <p:cNvPr id="40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</p:txBody>
          </p:sp>
          <p:sp>
            <p:nvSpPr>
              <p:cNvPr id="41" name="îŝḷîḓé-Rectangle 40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789159" y="2093907"/>
            <a:ext cx="2718849" cy="784501"/>
            <a:chOff x="7718878" y="2978007"/>
            <a:chExt cx="3625132" cy="1046002"/>
          </a:xfrm>
        </p:grpSpPr>
        <p:grpSp>
          <p:nvGrpSpPr>
            <p:cNvPr id="32" name="组合 31"/>
            <p:cNvGrpSpPr/>
            <p:nvPr/>
          </p:nvGrpSpPr>
          <p:grpSpPr>
            <a:xfrm>
              <a:off x="7718878" y="3255279"/>
              <a:ext cx="491458" cy="491458"/>
              <a:chOff x="6559351" y="2249137"/>
              <a:chExt cx="648072" cy="648072"/>
            </a:xfrm>
          </p:grpSpPr>
          <p:sp>
            <p:nvSpPr>
              <p:cNvPr id="36" name="îŝḷîḓé-Oval 35"/>
              <p:cNvSpPr/>
              <p:nvPr/>
            </p:nvSpPr>
            <p:spPr>
              <a:xfrm>
                <a:off x="6559351" y="2249137"/>
                <a:ext cx="648072" cy="648072"/>
              </a:xfrm>
              <a:prstGeom prst="ellipse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ŝḷîḓé-AutoShape 75"/>
              <p:cNvSpPr/>
              <p:nvPr/>
            </p:nvSpPr>
            <p:spPr bwMode="auto">
              <a:xfrm>
                <a:off x="6693241" y="2390028"/>
                <a:ext cx="380293" cy="366291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8765981" y="2978007"/>
              <a:ext cx="2578029" cy="1046002"/>
              <a:chOff x="8662573" y="1518902"/>
              <a:chExt cx="2578029" cy="1046002"/>
            </a:xfrm>
          </p:grpSpPr>
          <p:sp>
            <p:nvSpPr>
              <p:cNvPr id="34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</p:txBody>
          </p:sp>
          <p:sp>
            <p:nvSpPr>
              <p:cNvPr id="35" name="îŝḷîḓé-Rectangle 34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 dirty="0"/>
                  <a:t>标题文本预设</a:t>
                </a: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12793" y="3737985"/>
            <a:ext cx="2642050" cy="784501"/>
            <a:chOff x="950390" y="4983980"/>
            <a:chExt cx="3522733" cy="1046002"/>
          </a:xfrm>
        </p:grpSpPr>
        <p:grpSp>
          <p:nvGrpSpPr>
            <p:cNvPr id="26" name="组合 25"/>
            <p:cNvGrpSpPr/>
            <p:nvPr/>
          </p:nvGrpSpPr>
          <p:grpSpPr>
            <a:xfrm>
              <a:off x="3981665" y="5261252"/>
              <a:ext cx="491458" cy="491458"/>
              <a:chOff x="3909160" y="2249137"/>
              <a:chExt cx="648072" cy="648072"/>
            </a:xfrm>
          </p:grpSpPr>
          <p:sp>
            <p:nvSpPr>
              <p:cNvPr id="30" name="îŝḷîḓé-Oval 29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ŝḷîḓé-university7"/>
              <p:cNvSpPr/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950390" y="4983980"/>
              <a:ext cx="2578029" cy="1046002"/>
              <a:chOff x="8662573" y="1518902"/>
              <a:chExt cx="2578029" cy="1046002"/>
            </a:xfrm>
          </p:grpSpPr>
          <p:sp>
            <p:nvSpPr>
              <p:cNvPr id="28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</p:txBody>
          </p:sp>
          <p:sp>
            <p:nvSpPr>
              <p:cNvPr id="29" name="îŝḷîḓé-Rectangle 28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789159" y="3737985"/>
            <a:ext cx="2642050" cy="784501"/>
            <a:chOff x="7718878" y="4943479"/>
            <a:chExt cx="3522733" cy="1046002"/>
          </a:xfrm>
        </p:grpSpPr>
        <p:grpSp>
          <p:nvGrpSpPr>
            <p:cNvPr id="20" name="组合 19"/>
            <p:cNvGrpSpPr/>
            <p:nvPr/>
          </p:nvGrpSpPr>
          <p:grpSpPr>
            <a:xfrm>
              <a:off x="7718878" y="5220751"/>
              <a:ext cx="491458" cy="491458"/>
              <a:chOff x="5675954" y="2249137"/>
              <a:chExt cx="648072" cy="648072"/>
            </a:xfrm>
          </p:grpSpPr>
          <p:sp>
            <p:nvSpPr>
              <p:cNvPr id="24" name="îŝḷîḓé-Oval 23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ŝḷîḓé-Freeform 428"/>
              <p:cNvSpPr/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663582" y="4943479"/>
              <a:ext cx="2578029" cy="1046002"/>
              <a:chOff x="8662573" y="1518902"/>
              <a:chExt cx="2578029" cy="1046002"/>
            </a:xfrm>
          </p:grpSpPr>
          <p:sp>
            <p:nvSpPr>
              <p:cNvPr id="22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</p:txBody>
          </p:sp>
          <p:sp>
            <p:nvSpPr>
              <p:cNvPr id="23" name="îŝḷîḓé-Rectangle 22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 dirty="0"/>
                  <a:t>标题文本预设</a:t>
                </a: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2652120" y="957092"/>
            <a:ext cx="3839762" cy="802882"/>
            <a:chOff x="3536159" y="3725012"/>
            <a:chExt cx="5119683" cy="940703"/>
          </a:xfrm>
        </p:grpSpPr>
        <p:sp>
          <p:nvSpPr>
            <p:cNvPr id="18" name="îŝḷîḓé-Rectangle 17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19" name="îŝḷîḓé-文本框 26"/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ctr"/>
              <a:r>
                <a:rPr lang="zh-CN" altLang="en-US" sz="1200"/>
                <a:t>或许大小不同的文字错落的排版，更能够让枯燥的段落赋予变化！</a:t>
              </a:r>
              <a:br>
                <a:rPr lang="zh-CN" altLang="en-US" sz="1200"/>
              </a:br>
              <a:r>
                <a:rPr lang="zh-CN" altLang="en-US" sz="1200"/>
                <a:t>主次分明的布局排版帮助</a:t>
              </a:r>
              <a:r>
                <a:rPr lang="en-US" altLang="zh-CN" sz="1200"/>
                <a:t>PPT</a:t>
              </a:r>
              <a:r>
                <a:rPr lang="zh-CN" altLang="en-US" sz="1200"/>
                <a:t>更好的传递和表达信息</a:t>
              </a:r>
              <a:endParaRPr lang="zh-CN" altLang="en-US" sz="1200" dirty="0"/>
            </a:p>
          </p:txBody>
        </p:sp>
      </p:grpSp>
      <p:cxnSp>
        <p:nvCxnSpPr>
          <p:cNvPr id="15" name="îŝḷîḓé-Straight Connector 14"/>
          <p:cNvCxnSpPr/>
          <p:nvPr/>
        </p:nvCxnSpPr>
        <p:spPr>
          <a:xfrm flipH="1">
            <a:off x="3116540" y="3315457"/>
            <a:ext cx="108011" cy="0"/>
          </a:xfrm>
          <a:prstGeom prst="line">
            <a:avLst/>
          </a:prstGeom>
          <a:ln w="57150" cap="rnd">
            <a:solidFill>
              <a:schemeClr val="tx1">
                <a:lumMod val="40000"/>
                <a:lumOff val="60000"/>
              </a:schemeClr>
            </a:solidFill>
            <a:round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îŝḷîḓé-Straight Connector 15"/>
          <p:cNvCxnSpPr/>
          <p:nvPr/>
        </p:nvCxnSpPr>
        <p:spPr>
          <a:xfrm>
            <a:off x="899593" y="3315457"/>
            <a:ext cx="1890210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îŝḷîḓé-Straight Connector 16"/>
          <p:cNvCxnSpPr/>
          <p:nvPr/>
        </p:nvCxnSpPr>
        <p:spPr>
          <a:xfrm>
            <a:off x="6491881" y="3315457"/>
            <a:ext cx="1890210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ṣļîḑé-Rectangle 2"/>
          <p:cNvSpPr/>
          <p:nvPr/>
        </p:nvSpPr>
        <p:spPr>
          <a:xfrm>
            <a:off x="2690852" y="3334077"/>
            <a:ext cx="918102" cy="323570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85000" lnSpcReduction="20000"/>
          </a:bodyPr>
          <a:lstStyle/>
          <a:p>
            <a:pPr algn="ctr"/>
            <a:r>
              <a:rPr lang="zh-CN" altLang="en-US" sz="2000" dirty="0"/>
              <a:t>关键词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544109" y="2872224"/>
            <a:ext cx="1745966" cy="784502"/>
            <a:chOff x="8662573" y="1518902"/>
            <a:chExt cx="2578029" cy="1046002"/>
          </a:xfrm>
        </p:grpSpPr>
        <p:sp>
          <p:nvSpPr>
            <p:cNvPr id="38" name="îṣļîḑé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39" name="îṣļîḑé-Rectangle 38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014041" y="3748389"/>
            <a:ext cx="1745966" cy="784502"/>
            <a:chOff x="8662573" y="1518902"/>
            <a:chExt cx="2578029" cy="1046002"/>
          </a:xfrm>
        </p:grpSpPr>
        <p:sp>
          <p:nvSpPr>
            <p:cNvPr id="36" name="îṣļîḑé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37" name="îṣļîḑé-Rectangle 36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09479" y="1996059"/>
            <a:ext cx="1770506" cy="784502"/>
            <a:chOff x="8662573" y="1518902"/>
            <a:chExt cx="2578029" cy="1046002"/>
          </a:xfrm>
        </p:grpSpPr>
        <p:sp>
          <p:nvSpPr>
            <p:cNvPr id="34" name="îṣļîḑé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内容请输入文字</a:t>
              </a:r>
              <a:endParaRPr lang="en-US" altLang="zh-CN" sz="1100" dirty="0"/>
            </a:p>
          </p:txBody>
        </p:sp>
        <p:sp>
          <p:nvSpPr>
            <p:cNvPr id="35" name="îṣļîḑé-Rectangle 34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652120" y="899674"/>
            <a:ext cx="3839762" cy="802882"/>
            <a:chOff x="3536159" y="3725012"/>
            <a:chExt cx="5119683" cy="940703"/>
          </a:xfrm>
        </p:grpSpPr>
        <p:sp>
          <p:nvSpPr>
            <p:cNvPr id="32" name="îṣļîḑé-Rectangle 31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33" name="íṩľíḍè-文本框 26"/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ctr"/>
              <a:r>
                <a:rPr lang="zh-CN" altLang="en-US" sz="1200"/>
                <a:t>或许大小不同的文字错落的排版，更能够让枯燥的段落赋予变化！</a:t>
              </a:r>
              <a:br>
                <a:rPr lang="zh-CN" altLang="en-US" sz="1200"/>
              </a:br>
              <a:r>
                <a:rPr lang="zh-CN" altLang="en-US" sz="1200"/>
                <a:t>主次分明的布局排版帮助</a:t>
              </a:r>
              <a:r>
                <a:rPr lang="en-US" altLang="zh-CN" sz="1200"/>
                <a:t>PPT</a:t>
              </a:r>
              <a:r>
                <a:rPr lang="zh-CN" altLang="en-US" sz="1200"/>
                <a:t>更好的传递和表达信息</a:t>
              </a:r>
              <a:endParaRPr lang="zh-CN" altLang="en-US" sz="1200" dirty="0"/>
            </a:p>
          </p:txBody>
        </p:sp>
      </p:grpSp>
      <p:sp>
        <p:nvSpPr>
          <p:cNvPr id="8" name="íṩľíḍè-Rectangle 7"/>
          <p:cNvSpPr/>
          <p:nvPr/>
        </p:nvSpPr>
        <p:spPr>
          <a:xfrm>
            <a:off x="3766420" y="2710439"/>
            <a:ext cx="918102" cy="32357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zh-CN" altLang="en-US" sz="2000"/>
              <a:t>关键词</a:t>
            </a:r>
            <a:endParaRPr lang="zh-CN" altLang="en-US" sz="2000" dirty="0"/>
          </a:p>
        </p:txBody>
      </p:sp>
      <p:sp>
        <p:nvSpPr>
          <p:cNvPr id="9" name="íṩľíḍè-Rectangle 8"/>
          <p:cNvSpPr/>
          <p:nvPr/>
        </p:nvSpPr>
        <p:spPr>
          <a:xfrm>
            <a:off x="4841989" y="2086800"/>
            <a:ext cx="918102" cy="3235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85000" lnSpcReduction="20000"/>
          </a:bodyPr>
          <a:lstStyle/>
          <a:p>
            <a:pPr algn="ctr"/>
            <a:r>
              <a:rPr lang="zh-CN" altLang="en-US" sz="2000" dirty="0"/>
              <a:t>关键词</a:t>
            </a:r>
          </a:p>
        </p:txBody>
      </p:sp>
      <p:cxnSp>
        <p:nvCxnSpPr>
          <p:cNvPr id="10" name="íṩľíḍè-肘形连接符 45"/>
          <p:cNvCxnSpPr>
            <a:stCxn id="3" idx="3"/>
            <a:endCxn id="8" idx="2"/>
          </p:cNvCxnSpPr>
          <p:nvPr/>
        </p:nvCxnSpPr>
        <p:spPr>
          <a:xfrm flipV="1">
            <a:off x="3608954" y="3034008"/>
            <a:ext cx="616517" cy="461854"/>
          </a:xfrm>
          <a:prstGeom prst="bentConnector2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íṩľíḍè-肘形连接符 46"/>
          <p:cNvCxnSpPr>
            <a:stCxn id="8" idx="3"/>
            <a:endCxn id="9" idx="2"/>
          </p:cNvCxnSpPr>
          <p:nvPr/>
        </p:nvCxnSpPr>
        <p:spPr>
          <a:xfrm flipV="1">
            <a:off x="4684522" y="2410370"/>
            <a:ext cx="616517" cy="461854"/>
          </a:xfrm>
          <a:prstGeom prst="bentConnector2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íṩľíḍè-Straight Connector 11"/>
          <p:cNvCxnSpPr/>
          <p:nvPr/>
        </p:nvCxnSpPr>
        <p:spPr>
          <a:xfrm>
            <a:off x="5310010" y="3709572"/>
            <a:ext cx="1674186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íṩľíḍè-Straight Connector 12"/>
          <p:cNvCxnSpPr/>
          <p:nvPr/>
        </p:nvCxnSpPr>
        <p:spPr>
          <a:xfrm>
            <a:off x="6552148" y="2780560"/>
            <a:ext cx="1674186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39354" y="1555350"/>
            <a:ext cx="1975758" cy="3015125"/>
            <a:chOff x="719138" y="2073800"/>
            <a:chExt cx="2634344" cy="4020166"/>
          </a:xfrm>
        </p:grpSpPr>
        <p:sp>
          <p:nvSpPr>
            <p:cNvPr id="15" name="íṩľíḍè-Freeform 12"/>
            <p:cNvSpPr/>
            <p:nvPr/>
          </p:nvSpPr>
          <p:spPr bwMode="auto">
            <a:xfrm>
              <a:off x="912292" y="2073800"/>
              <a:ext cx="2224763" cy="3679238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ṩľíḍè-Freeform 13"/>
            <p:cNvSpPr/>
            <p:nvPr/>
          </p:nvSpPr>
          <p:spPr bwMode="auto">
            <a:xfrm>
              <a:off x="719138" y="5893830"/>
              <a:ext cx="719092" cy="200136"/>
            </a:xfrm>
            <a:custGeom>
              <a:avLst/>
              <a:gdLst>
                <a:gd name="T0" fmla="*/ 590 w 618"/>
                <a:gd name="T1" fmla="*/ 0 h 172"/>
                <a:gd name="T2" fmla="*/ 0 w 618"/>
                <a:gd name="T3" fmla="*/ 0 h 172"/>
                <a:gd name="T4" fmla="*/ 0 w 618"/>
                <a:gd name="T5" fmla="*/ 16 h 172"/>
                <a:gd name="T6" fmla="*/ 590 w 618"/>
                <a:gd name="T7" fmla="*/ 16 h 172"/>
                <a:gd name="T8" fmla="*/ 590 w 618"/>
                <a:gd name="T9" fmla="*/ 33 h 172"/>
                <a:gd name="T10" fmla="*/ 29 w 618"/>
                <a:gd name="T11" fmla="*/ 33 h 172"/>
                <a:gd name="T12" fmla="*/ 29 w 618"/>
                <a:gd name="T13" fmla="*/ 140 h 172"/>
                <a:gd name="T14" fmla="*/ 590 w 618"/>
                <a:gd name="T15" fmla="*/ 140 h 172"/>
                <a:gd name="T16" fmla="*/ 590 w 618"/>
                <a:gd name="T17" fmla="*/ 156 h 172"/>
                <a:gd name="T18" fmla="*/ 0 w 618"/>
                <a:gd name="T19" fmla="*/ 156 h 172"/>
                <a:gd name="T20" fmla="*/ 0 w 618"/>
                <a:gd name="T21" fmla="*/ 172 h 172"/>
                <a:gd name="T22" fmla="*/ 590 w 618"/>
                <a:gd name="T23" fmla="*/ 172 h 172"/>
                <a:gd name="T24" fmla="*/ 618 w 618"/>
                <a:gd name="T25" fmla="*/ 172 h 172"/>
                <a:gd name="T26" fmla="*/ 618 w 618"/>
                <a:gd name="T27" fmla="*/ 156 h 172"/>
                <a:gd name="T28" fmla="*/ 618 w 618"/>
                <a:gd name="T29" fmla="*/ 140 h 172"/>
                <a:gd name="T30" fmla="*/ 618 w 618"/>
                <a:gd name="T31" fmla="*/ 33 h 172"/>
                <a:gd name="T32" fmla="*/ 618 w 618"/>
                <a:gd name="T33" fmla="*/ 16 h 172"/>
                <a:gd name="T34" fmla="*/ 618 w 618"/>
                <a:gd name="T35" fmla="*/ 0 h 172"/>
                <a:gd name="T36" fmla="*/ 590 w 618"/>
                <a:gd name="T3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8" h="172">
                  <a:moveTo>
                    <a:pt x="59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590" y="16"/>
                  </a:lnTo>
                  <a:lnTo>
                    <a:pt x="590" y="33"/>
                  </a:lnTo>
                  <a:lnTo>
                    <a:pt x="29" y="33"/>
                  </a:lnTo>
                  <a:lnTo>
                    <a:pt x="29" y="140"/>
                  </a:lnTo>
                  <a:lnTo>
                    <a:pt x="590" y="140"/>
                  </a:lnTo>
                  <a:lnTo>
                    <a:pt x="590" y="156"/>
                  </a:lnTo>
                  <a:lnTo>
                    <a:pt x="0" y="156"/>
                  </a:lnTo>
                  <a:lnTo>
                    <a:pt x="0" y="172"/>
                  </a:lnTo>
                  <a:lnTo>
                    <a:pt x="590" y="172"/>
                  </a:lnTo>
                  <a:lnTo>
                    <a:pt x="618" y="172"/>
                  </a:lnTo>
                  <a:lnTo>
                    <a:pt x="618" y="156"/>
                  </a:lnTo>
                  <a:lnTo>
                    <a:pt x="618" y="140"/>
                  </a:lnTo>
                  <a:lnTo>
                    <a:pt x="618" y="33"/>
                  </a:lnTo>
                  <a:lnTo>
                    <a:pt x="618" y="16"/>
                  </a:lnTo>
                  <a:lnTo>
                    <a:pt x="618" y="0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ṩľíḍè-Freeform 14"/>
            <p:cNvSpPr/>
            <p:nvPr/>
          </p:nvSpPr>
          <p:spPr bwMode="auto">
            <a:xfrm>
              <a:off x="719138" y="5728602"/>
              <a:ext cx="766799" cy="160574"/>
            </a:xfrm>
            <a:custGeom>
              <a:avLst/>
              <a:gdLst>
                <a:gd name="T0" fmla="*/ 627 w 659"/>
                <a:gd name="T1" fmla="*/ 0 h 138"/>
                <a:gd name="T2" fmla="*/ 0 w 659"/>
                <a:gd name="T3" fmla="*/ 0 h 138"/>
                <a:gd name="T4" fmla="*/ 0 w 659"/>
                <a:gd name="T5" fmla="*/ 14 h 138"/>
                <a:gd name="T6" fmla="*/ 627 w 659"/>
                <a:gd name="T7" fmla="*/ 14 h 138"/>
                <a:gd name="T8" fmla="*/ 627 w 659"/>
                <a:gd name="T9" fmla="*/ 26 h 138"/>
                <a:gd name="T10" fmla="*/ 31 w 659"/>
                <a:gd name="T11" fmla="*/ 26 h 138"/>
                <a:gd name="T12" fmla="*/ 31 w 659"/>
                <a:gd name="T13" fmla="*/ 113 h 138"/>
                <a:gd name="T14" fmla="*/ 627 w 659"/>
                <a:gd name="T15" fmla="*/ 113 h 138"/>
                <a:gd name="T16" fmla="*/ 627 w 659"/>
                <a:gd name="T17" fmla="*/ 126 h 138"/>
                <a:gd name="T18" fmla="*/ 0 w 659"/>
                <a:gd name="T19" fmla="*/ 126 h 138"/>
                <a:gd name="T20" fmla="*/ 0 w 659"/>
                <a:gd name="T21" fmla="*/ 138 h 138"/>
                <a:gd name="T22" fmla="*/ 627 w 659"/>
                <a:gd name="T23" fmla="*/ 138 h 138"/>
                <a:gd name="T24" fmla="*/ 659 w 659"/>
                <a:gd name="T25" fmla="*/ 138 h 138"/>
                <a:gd name="T26" fmla="*/ 659 w 659"/>
                <a:gd name="T27" fmla="*/ 126 h 138"/>
                <a:gd name="T28" fmla="*/ 659 w 659"/>
                <a:gd name="T29" fmla="*/ 113 h 138"/>
                <a:gd name="T30" fmla="*/ 659 w 659"/>
                <a:gd name="T31" fmla="*/ 26 h 138"/>
                <a:gd name="T32" fmla="*/ 659 w 659"/>
                <a:gd name="T33" fmla="*/ 14 h 138"/>
                <a:gd name="T34" fmla="*/ 659 w 659"/>
                <a:gd name="T35" fmla="*/ 0 h 138"/>
                <a:gd name="T36" fmla="*/ 627 w 659"/>
                <a:gd name="T3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9" h="138">
                  <a:moveTo>
                    <a:pt x="62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627" y="14"/>
                  </a:lnTo>
                  <a:lnTo>
                    <a:pt x="627" y="26"/>
                  </a:lnTo>
                  <a:lnTo>
                    <a:pt x="31" y="26"/>
                  </a:lnTo>
                  <a:lnTo>
                    <a:pt x="31" y="113"/>
                  </a:lnTo>
                  <a:lnTo>
                    <a:pt x="627" y="113"/>
                  </a:lnTo>
                  <a:lnTo>
                    <a:pt x="627" y="126"/>
                  </a:lnTo>
                  <a:lnTo>
                    <a:pt x="0" y="126"/>
                  </a:lnTo>
                  <a:lnTo>
                    <a:pt x="0" y="138"/>
                  </a:lnTo>
                  <a:lnTo>
                    <a:pt x="627" y="138"/>
                  </a:lnTo>
                  <a:lnTo>
                    <a:pt x="659" y="138"/>
                  </a:lnTo>
                  <a:lnTo>
                    <a:pt x="659" y="126"/>
                  </a:lnTo>
                  <a:lnTo>
                    <a:pt x="659" y="113"/>
                  </a:lnTo>
                  <a:lnTo>
                    <a:pt x="659" y="26"/>
                  </a:lnTo>
                  <a:lnTo>
                    <a:pt x="659" y="14"/>
                  </a:lnTo>
                  <a:lnTo>
                    <a:pt x="659" y="0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ṩľíḍè-Freeform 15"/>
            <p:cNvSpPr/>
            <p:nvPr/>
          </p:nvSpPr>
          <p:spPr bwMode="auto">
            <a:xfrm>
              <a:off x="1637202" y="5905466"/>
              <a:ext cx="719092" cy="172210"/>
            </a:xfrm>
            <a:custGeom>
              <a:avLst/>
              <a:gdLst>
                <a:gd name="T0" fmla="*/ 589 w 618"/>
                <a:gd name="T1" fmla="*/ 0 h 148"/>
                <a:gd name="T2" fmla="*/ 0 w 618"/>
                <a:gd name="T3" fmla="*/ 0 h 148"/>
                <a:gd name="T4" fmla="*/ 0 w 618"/>
                <a:gd name="T5" fmla="*/ 15 h 148"/>
                <a:gd name="T6" fmla="*/ 589 w 618"/>
                <a:gd name="T7" fmla="*/ 15 h 148"/>
                <a:gd name="T8" fmla="*/ 589 w 618"/>
                <a:gd name="T9" fmla="*/ 29 h 148"/>
                <a:gd name="T10" fmla="*/ 28 w 618"/>
                <a:gd name="T11" fmla="*/ 29 h 148"/>
                <a:gd name="T12" fmla="*/ 28 w 618"/>
                <a:gd name="T13" fmla="*/ 121 h 148"/>
                <a:gd name="T14" fmla="*/ 589 w 618"/>
                <a:gd name="T15" fmla="*/ 121 h 148"/>
                <a:gd name="T16" fmla="*/ 589 w 618"/>
                <a:gd name="T17" fmla="*/ 134 h 148"/>
                <a:gd name="T18" fmla="*/ 0 w 618"/>
                <a:gd name="T19" fmla="*/ 134 h 148"/>
                <a:gd name="T20" fmla="*/ 0 w 618"/>
                <a:gd name="T21" fmla="*/ 148 h 148"/>
                <a:gd name="T22" fmla="*/ 589 w 618"/>
                <a:gd name="T23" fmla="*/ 148 h 148"/>
                <a:gd name="T24" fmla="*/ 618 w 618"/>
                <a:gd name="T25" fmla="*/ 148 h 148"/>
                <a:gd name="T26" fmla="*/ 618 w 618"/>
                <a:gd name="T27" fmla="*/ 134 h 148"/>
                <a:gd name="T28" fmla="*/ 618 w 618"/>
                <a:gd name="T29" fmla="*/ 121 h 148"/>
                <a:gd name="T30" fmla="*/ 618 w 618"/>
                <a:gd name="T31" fmla="*/ 29 h 148"/>
                <a:gd name="T32" fmla="*/ 618 w 618"/>
                <a:gd name="T33" fmla="*/ 15 h 148"/>
                <a:gd name="T34" fmla="*/ 618 w 618"/>
                <a:gd name="T35" fmla="*/ 0 h 148"/>
                <a:gd name="T36" fmla="*/ 589 w 618"/>
                <a:gd name="T3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8" h="148">
                  <a:moveTo>
                    <a:pt x="589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589" y="15"/>
                  </a:lnTo>
                  <a:lnTo>
                    <a:pt x="589" y="29"/>
                  </a:lnTo>
                  <a:lnTo>
                    <a:pt x="28" y="29"/>
                  </a:lnTo>
                  <a:lnTo>
                    <a:pt x="28" y="121"/>
                  </a:lnTo>
                  <a:lnTo>
                    <a:pt x="589" y="121"/>
                  </a:lnTo>
                  <a:lnTo>
                    <a:pt x="589" y="134"/>
                  </a:lnTo>
                  <a:lnTo>
                    <a:pt x="0" y="134"/>
                  </a:lnTo>
                  <a:lnTo>
                    <a:pt x="0" y="148"/>
                  </a:lnTo>
                  <a:lnTo>
                    <a:pt x="589" y="148"/>
                  </a:lnTo>
                  <a:lnTo>
                    <a:pt x="618" y="148"/>
                  </a:lnTo>
                  <a:lnTo>
                    <a:pt x="618" y="134"/>
                  </a:lnTo>
                  <a:lnTo>
                    <a:pt x="618" y="121"/>
                  </a:lnTo>
                  <a:lnTo>
                    <a:pt x="618" y="29"/>
                  </a:lnTo>
                  <a:lnTo>
                    <a:pt x="618" y="15"/>
                  </a:lnTo>
                  <a:lnTo>
                    <a:pt x="618" y="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ṩľíḍè-Freeform 16"/>
            <p:cNvSpPr/>
            <p:nvPr/>
          </p:nvSpPr>
          <p:spPr bwMode="auto">
            <a:xfrm>
              <a:off x="1637202" y="5763510"/>
              <a:ext cx="765635" cy="138466"/>
            </a:xfrm>
            <a:custGeom>
              <a:avLst/>
              <a:gdLst>
                <a:gd name="T0" fmla="*/ 628 w 658"/>
                <a:gd name="T1" fmla="*/ 0 h 119"/>
                <a:gd name="T2" fmla="*/ 0 w 658"/>
                <a:gd name="T3" fmla="*/ 0 h 119"/>
                <a:gd name="T4" fmla="*/ 0 w 658"/>
                <a:gd name="T5" fmla="*/ 12 h 119"/>
                <a:gd name="T6" fmla="*/ 628 w 658"/>
                <a:gd name="T7" fmla="*/ 12 h 119"/>
                <a:gd name="T8" fmla="*/ 628 w 658"/>
                <a:gd name="T9" fmla="*/ 23 h 119"/>
                <a:gd name="T10" fmla="*/ 30 w 658"/>
                <a:gd name="T11" fmla="*/ 23 h 119"/>
                <a:gd name="T12" fmla="*/ 30 w 658"/>
                <a:gd name="T13" fmla="*/ 98 h 119"/>
                <a:gd name="T14" fmla="*/ 628 w 658"/>
                <a:gd name="T15" fmla="*/ 98 h 119"/>
                <a:gd name="T16" fmla="*/ 628 w 658"/>
                <a:gd name="T17" fmla="*/ 108 h 119"/>
                <a:gd name="T18" fmla="*/ 0 w 658"/>
                <a:gd name="T19" fmla="*/ 108 h 119"/>
                <a:gd name="T20" fmla="*/ 0 w 658"/>
                <a:gd name="T21" fmla="*/ 119 h 119"/>
                <a:gd name="T22" fmla="*/ 628 w 658"/>
                <a:gd name="T23" fmla="*/ 119 h 119"/>
                <a:gd name="T24" fmla="*/ 658 w 658"/>
                <a:gd name="T25" fmla="*/ 119 h 119"/>
                <a:gd name="T26" fmla="*/ 658 w 658"/>
                <a:gd name="T27" fmla="*/ 108 h 119"/>
                <a:gd name="T28" fmla="*/ 658 w 658"/>
                <a:gd name="T29" fmla="*/ 98 h 119"/>
                <a:gd name="T30" fmla="*/ 658 w 658"/>
                <a:gd name="T31" fmla="*/ 23 h 119"/>
                <a:gd name="T32" fmla="*/ 658 w 658"/>
                <a:gd name="T33" fmla="*/ 12 h 119"/>
                <a:gd name="T34" fmla="*/ 658 w 658"/>
                <a:gd name="T35" fmla="*/ 0 h 119"/>
                <a:gd name="T36" fmla="*/ 628 w 658"/>
                <a:gd name="T3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8" h="119">
                  <a:moveTo>
                    <a:pt x="628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628" y="12"/>
                  </a:lnTo>
                  <a:lnTo>
                    <a:pt x="628" y="23"/>
                  </a:lnTo>
                  <a:lnTo>
                    <a:pt x="30" y="23"/>
                  </a:lnTo>
                  <a:lnTo>
                    <a:pt x="30" y="98"/>
                  </a:lnTo>
                  <a:lnTo>
                    <a:pt x="628" y="98"/>
                  </a:lnTo>
                  <a:lnTo>
                    <a:pt x="628" y="108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628" y="119"/>
                  </a:lnTo>
                  <a:lnTo>
                    <a:pt x="658" y="119"/>
                  </a:lnTo>
                  <a:lnTo>
                    <a:pt x="658" y="108"/>
                  </a:lnTo>
                  <a:lnTo>
                    <a:pt x="658" y="98"/>
                  </a:lnTo>
                  <a:lnTo>
                    <a:pt x="658" y="23"/>
                  </a:lnTo>
                  <a:lnTo>
                    <a:pt x="658" y="12"/>
                  </a:lnTo>
                  <a:lnTo>
                    <a:pt x="658" y="0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ṩľíḍè-Freeform 17"/>
            <p:cNvSpPr/>
            <p:nvPr/>
          </p:nvSpPr>
          <p:spPr bwMode="auto">
            <a:xfrm>
              <a:off x="1560406" y="5592463"/>
              <a:ext cx="719092" cy="171046"/>
            </a:xfrm>
            <a:custGeom>
              <a:avLst/>
              <a:gdLst>
                <a:gd name="T0" fmla="*/ 590 w 618"/>
                <a:gd name="T1" fmla="*/ 0 h 147"/>
                <a:gd name="T2" fmla="*/ 0 w 618"/>
                <a:gd name="T3" fmla="*/ 0 h 147"/>
                <a:gd name="T4" fmla="*/ 0 w 618"/>
                <a:gd name="T5" fmla="*/ 14 h 147"/>
                <a:gd name="T6" fmla="*/ 590 w 618"/>
                <a:gd name="T7" fmla="*/ 14 h 147"/>
                <a:gd name="T8" fmla="*/ 590 w 618"/>
                <a:gd name="T9" fmla="*/ 28 h 147"/>
                <a:gd name="T10" fmla="*/ 28 w 618"/>
                <a:gd name="T11" fmla="*/ 28 h 147"/>
                <a:gd name="T12" fmla="*/ 28 w 618"/>
                <a:gd name="T13" fmla="*/ 120 h 147"/>
                <a:gd name="T14" fmla="*/ 590 w 618"/>
                <a:gd name="T15" fmla="*/ 120 h 147"/>
                <a:gd name="T16" fmla="*/ 590 w 618"/>
                <a:gd name="T17" fmla="*/ 133 h 147"/>
                <a:gd name="T18" fmla="*/ 0 w 618"/>
                <a:gd name="T19" fmla="*/ 133 h 147"/>
                <a:gd name="T20" fmla="*/ 0 w 618"/>
                <a:gd name="T21" fmla="*/ 147 h 147"/>
                <a:gd name="T22" fmla="*/ 590 w 618"/>
                <a:gd name="T23" fmla="*/ 147 h 147"/>
                <a:gd name="T24" fmla="*/ 618 w 618"/>
                <a:gd name="T25" fmla="*/ 147 h 147"/>
                <a:gd name="T26" fmla="*/ 618 w 618"/>
                <a:gd name="T27" fmla="*/ 133 h 147"/>
                <a:gd name="T28" fmla="*/ 618 w 618"/>
                <a:gd name="T29" fmla="*/ 120 h 147"/>
                <a:gd name="T30" fmla="*/ 618 w 618"/>
                <a:gd name="T31" fmla="*/ 28 h 147"/>
                <a:gd name="T32" fmla="*/ 618 w 618"/>
                <a:gd name="T33" fmla="*/ 14 h 147"/>
                <a:gd name="T34" fmla="*/ 618 w 618"/>
                <a:gd name="T35" fmla="*/ 0 h 147"/>
                <a:gd name="T36" fmla="*/ 590 w 618"/>
                <a:gd name="T3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8" h="147">
                  <a:moveTo>
                    <a:pt x="590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590" y="14"/>
                  </a:lnTo>
                  <a:lnTo>
                    <a:pt x="590" y="28"/>
                  </a:lnTo>
                  <a:lnTo>
                    <a:pt x="28" y="28"/>
                  </a:lnTo>
                  <a:lnTo>
                    <a:pt x="28" y="120"/>
                  </a:lnTo>
                  <a:lnTo>
                    <a:pt x="590" y="120"/>
                  </a:lnTo>
                  <a:lnTo>
                    <a:pt x="590" y="133"/>
                  </a:lnTo>
                  <a:lnTo>
                    <a:pt x="0" y="133"/>
                  </a:lnTo>
                  <a:lnTo>
                    <a:pt x="0" y="147"/>
                  </a:lnTo>
                  <a:lnTo>
                    <a:pt x="590" y="147"/>
                  </a:lnTo>
                  <a:lnTo>
                    <a:pt x="618" y="147"/>
                  </a:lnTo>
                  <a:lnTo>
                    <a:pt x="618" y="133"/>
                  </a:lnTo>
                  <a:lnTo>
                    <a:pt x="618" y="120"/>
                  </a:lnTo>
                  <a:lnTo>
                    <a:pt x="618" y="28"/>
                  </a:lnTo>
                  <a:lnTo>
                    <a:pt x="618" y="14"/>
                  </a:lnTo>
                  <a:lnTo>
                    <a:pt x="618" y="0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ṩľíḍè-Freeform 18"/>
            <p:cNvSpPr/>
            <p:nvPr/>
          </p:nvSpPr>
          <p:spPr bwMode="auto">
            <a:xfrm>
              <a:off x="1560406" y="5451670"/>
              <a:ext cx="766799" cy="138466"/>
            </a:xfrm>
            <a:custGeom>
              <a:avLst/>
              <a:gdLst>
                <a:gd name="T0" fmla="*/ 629 w 659"/>
                <a:gd name="T1" fmla="*/ 0 h 119"/>
                <a:gd name="T2" fmla="*/ 0 w 659"/>
                <a:gd name="T3" fmla="*/ 0 h 119"/>
                <a:gd name="T4" fmla="*/ 0 w 659"/>
                <a:gd name="T5" fmla="*/ 10 h 119"/>
                <a:gd name="T6" fmla="*/ 629 w 659"/>
                <a:gd name="T7" fmla="*/ 10 h 119"/>
                <a:gd name="T8" fmla="*/ 629 w 659"/>
                <a:gd name="T9" fmla="*/ 23 h 119"/>
                <a:gd name="T10" fmla="*/ 30 w 659"/>
                <a:gd name="T11" fmla="*/ 23 h 119"/>
                <a:gd name="T12" fmla="*/ 30 w 659"/>
                <a:gd name="T13" fmla="*/ 97 h 119"/>
                <a:gd name="T14" fmla="*/ 629 w 659"/>
                <a:gd name="T15" fmla="*/ 97 h 119"/>
                <a:gd name="T16" fmla="*/ 629 w 659"/>
                <a:gd name="T17" fmla="*/ 108 h 119"/>
                <a:gd name="T18" fmla="*/ 0 w 659"/>
                <a:gd name="T19" fmla="*/ 108 h 119"/>
                <a:gd name="T20" fmla="*/ 0 w 659"/>
                <a:gd name="T21" fmla="*/ 119 h 119"/>
                <a:gd name="T22" fmla="*/ 629 w 659"/>
                <a:gd name="T23" fmla="*/ 119 h 119"/>
                <a:gd name="T24" fmla="*/ 659 w 659"/>
                <a:gd name="T25" fmla="*/ 119 h 119"/>
                <a:gd name="T26" fmla="*/ 659 w 659"/>
                <a:gd name="T27" fmla="*/ 108 h 119"/>
                <a:gd name="T28" fmla="*/ 659 w 659"/>
                <a:gd name="T29" fmla="*/ 97 h 119"/>
                <a:gd name="T30" fmla="*/ 659 w 659"/>
                <a:gd name="T31" fmla="*/ 23 h 119"/>
                <a:gd name="T32" fmla="*/ 659 w 659"/>
                <a:gd name="T33" fmla="*/ 10 h 119"/>
                <a:gd name="T34" fmla="*/ 659 w 659"/>
                <a:gd name="T35" fmla="*/ 0 h 119"/>
                <a:gd name="T36" fmla="*/ 629 w 659"/>
                <a:gd name="T3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9" h="119">
                  <a:moveTo>
                    <a:pt x="629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629" y="10"/>
                  </a:lnTo>
                  <a:lnTo>
                    <a:pt x="629" y="23"/>
                  </a:lnTo>
                  <a:lnTo>
                    <a:pt x="30" y="23"/>
                  </a:lnTo>
                  <a:lnTo>
                    <a:pt x="30" y="97"/>
                  </a:lnTo>
                  <a:lnTo>
                    <a:pt x="629" y="97"/>
                  </a:lnTo>
                  <a:lnTo>
                    <a:pt x="629" y="108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629" y="119"/>
                  </a:lnTo>
                  <a:lnTo>
                    <a:pt x="659" y="119"/>
                  </a:lnTo>
                  <a:lnTo>
                    <a:pt x="659" y="108"/>
                  </a:lnTo>
                  <a:lnTo>
                    <a:pt x="659" y="97"/>
                  </a:lnTo>
                  <a:lnTo>
                    <a:pt x="659" y="23"/>
                  </a:lnTo>
                  <a:lnTo>
                    <a:pt x="659" y="10"/>
                  </a:lnTo>
                  <a:lnTo>
                    <a:pt x="659" y="0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ṩľíḍè-Freeform 19"/>
            <p:cNvSpPr/>
            <p:nvPr/>
          </p:nvSpPr>
          <p:spPr bwMode="auto">
            <a:xfrm>
              <a:off x="1637202" y="5313204"/>
              <a:ext cx="765635" cy="138466"/>
            </a:xfrm>
            <a:custGeom>
              <a:avLst/>
              <a:gdLst>
                <a:gd name="T0" fmla="*/ 628 w 658"/>
                <a:gd name="T1" fmla="*/ 0 h 119"/>
                <a:gd name="T2" fmla="*/ 0 w 658"/>
                <a:gd name="T3" fmla="*/ 0 h 119"/>
                <a:gd name="T4" fmla="*/ 0 w 658"/>
                <a:gd name="T5" fmla="*/ 10 h 119"/>
                <a:gd name="T6" fmla="*/ 628 w 658"/>
                <a:gd name="T7" fmla="*/ 10 h 119"/>
                <a:gd name="T8" fmla="*/ 628 w 658"/>
                <a:gd name="T9" fmla="*/ 23 h 119"/>
                <a:gd name="T10" fmla="*/ 30 w 658"/>
                <a:gd name="T11" fmla="*/ 23 h 119"/>
                <a:gd name="T12" fmla="*/ 30 w 658"/>
                <a:gd name="T13" fmla="*/ 97 h 119"/>
                <a:gd name="T14" fmla="*/ 628 w 658"/>
                <a:gd name="T15" fmla="*/ 97 h 119"/>
                <a:gd name="T16" fmla="*/ 628 w 658"/>
                <a:gd name="T17" fmla="*/ 108 h 119"/>
                <a:gd name="T18" fmla="*/ 0 w 658"/>
                <a:gd name="T19" fmla="*/ 108 h 119"/>
                <a:gd name="T20" fmla="*/ 0 w 658"/>
                <a:gd name="T21" fmla="*/ 119 h 119"/>
                <a:gd name="T22" fmla="*/ 628 w 658"/>
                <a:gd name="T23" fmla="*/ 119 h 119"/>
                <a:gd name="T24" fmla="*/ 658 w 658"/>
                <a:gd name="T25" fmla="*/ 119 h 119"/>
                <a:gd name="T26" fmla="*/ 658 w 658"/>
                <a:gd name="T27" fmla="*/ 108 h 119"/>
                <a:gd name="T28" fmla="*/ 658 w 658"/>
                <a:gd name="T29" fmla="*/ 97 h 119"/>
                <a:gd name="T30" fmla="*/ 658 w 658"/>
                <a:gd name="T31" fmla="*/ 23 h 119"/>
                <a:gd name="T32" fmla="*/ 658 w 658"/>
                <a:gd name="T33" fmla="*/ 10 h 119"/>
                <a:gd name="T34" fmla="*/ 658 w 658"/>
                <a:gd name="T35" fmla="*/ 0 h 119"/>
                <a:gd name="T36" fmla="*/ 628 w 658"/>
                <a:gd name="T3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8" h="119">
                  <a:moveTo>
                    <a:pt x="628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628" y="10"/>
                  </a:lnTo>
                  <a:lnTo>
                    <a:pt x="628" y="23"/>
                  </a:lnTo>
                  <a:lnTo>
                    <a:pt x="30" y="23"/>
                  </a:lnTo>
                  <a:lnTo>
                    <a:pt x="30" y="97"/>
                  </a:lnTo>
                  <a:lnTo>
                    <a:pt x="628" y="97"/>
                  </a:lnTo>
                  <a:lnTo>
                    <a:pt x="628" y="108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628" y="119"/>
                  </a:lnTo>
                  <a:lnTo>
                    <a:pt x="658" y="119"/>
                  </a:lnTo>
                  <a:lnTo>
                    <a:pt x="658" y="108"/>
                  </a:lnTo>
                  <a:lnTo>
                    <a:pt x="658" y="97"/>
                  </a:lnTo>
                  <a:lnTo>
                    <a:pt x="658" y="23"/>
                  </a:lnTo>
                  <a:lnTo>
                    <a:pt x="658" y="10"/>
                  </a:lnTo>
                  <a:lnTo>
                    <a:pt x="658" y="0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ṩľíḍè-Freeform 20"/>
            <p:cNvSpPr/>
            <p:nvPr/>
          </p:nvSpPr>
          <p:spPr bwMode="auto">
            <a:xfrm>
              <a:off x="2586683" y="5922920"/>
              <a:ext cx="719092" cy="171046"/>
            </a:xfrm>
            <a:custGeom>
              <a:avLst/>
              <a:gdLst>
                <a:gd name="T0" fmla="*/ 590 w 618"/>
                <a:gd name="T1" fmla="*/ 0 h 147"/>
                <a:gd name="T2" fmla="*/ 0 w 618"/>
                <a:gd name="T3" fmla="*/ 0 h 147"/>
                <a:gd name="T4" fmla="*/ 0 w 618"/>
                <a:gd name="T5" fmla="*/ 14 h 147"/>
                <a:gd name="T6" fmla="*/ 590 w 618"/>
                <a:gd name="T7" fmla="*/ 14 h 147"/>
                <a:gd name="T8" fmla="*/ 590 w 618"/>
                <a:gd name="T9" fmla="*/ 28 h 147"/>
                <a:gd name="T10" fmla="*/ 29 w 618"/>
                <a:gd name="T11" fmla="*/ 28 h 147"/>
                <a:gd name="T12" fmla="*/ 29 w 618"/>
                <a:gd name="T13" fmla="*/ 120 h 147"/>
                <a:gd name="T14" fmla="*/ 590 w 618"/>
                <a:gd name="T15" fmla="*/ 120 h 147"/>
                <a:gd name="T16" fmla="*/ 590 w 618"/>
                <a:gd name="T17" fmla="*/ 133 h 147"/>
                <a:gd name="T18" fmla="*/ 0 w 618"/>
                <a:gd name="T19" fmla="*/ 133 h 147"/>
                <a:gd name="T20" fmla="*/ 0 w 618"/>
                <a:gd name="T21" fmla="*/ 147 h 147"/>
                <a:gd name="T22" fmla="*/ 590 w 618"/>
                <a:gd name="T23" fmla="*/ 147 h 147"/>
                <a:gd name="T24" fmla="*/ 618 w 618"/>
                <a:gd name="T25" fmla="*/ 147 h 147"/>
                <a:gd name="T26" fmla="*/ 618 w 618"/>
                <a:gd name="T27" fmla="*/ 133 h 147"/>
                <a:gd name="T28" fmla="*/ 618 w 618"/>
                <a:gd name="T29" fmla="*/ 120 h 147"/>
                <a:gd name="T30" fmla="*/ 618 w 618"/>
                <a:gd name="T31" fmla="*/ 28 h 147"/>
                <a:gd name="T32" fmla="*/ 618 w 618"/>
                <a:gd name="T33" fmla="*/ 14 h 147"/>
                <a:gd name="T34" fmla="*/ 618 w 618"/>
                <a:gd name="T35" fmla="*/ 0 h 147"/>
                <a:gd name="T36" fmla="*/ 590 w 618"/>
                <a:gd name="T3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8" h="147">
                  <a:moveTo>
                    <a:pt x="590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590" y="14"/>
                  </a:lnTo>
                  <a:lnTo>
                    <a:pt x="590" y="28"/>
                  </a:lnTo>
                  <a:lnTo>
                    <a:pt x="29" y="28"/>
                  </a:lnTo>
                  <a:lnTo>
                    <a:pt x="29" y="120"/>
                  </a:lnTo>
                  <a:lnTo>
                    <a:pt x="590" y="120"/>
                  </a:lnTo>
                  <a:lnTo>
                    <a:pt x="590" y="133"/>
                  </a:lnTo>
                  <a:lnTo>
                    <a:pt x="0" y="133"/>
                  </a:lnTo>
                  <a:lnTo>
                    <a:pt x="0" y="147"/>
                  </a:lnTo>
                  <a:lnTo>
                    <a:pt x="590" y="147"/>
                  </a:lnTo>
                  <a:lnTo>
                    <a:pt x="618" y="147"/>
                  </a:lnTo>
                  <a:lnTo>
                    <a:pt x="618" y="133"/>
                  </a:lnTo>
                  <a:lnTo>
                    <a:pt x="618" y="120"/>
                  </a:lnTo>
                  <a:lnTo>
                    <a:pt x="618" y="28"/>
                  </a:lnTo>
                  <a:lnTo>
                    <a:pt x="618" y="14"/>
                  </a:lnTo>
                  <a:lnTo>
                    <a:pt x="618" y="0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ṩľíḍè-Freeform 21"/>
            <p:cNvSpPr/>
            <p:nvPr/>
          </p:nvSpPr>
          <p:spPr bwMode="auto">
            <a:xfrm>
              <a:off x="2586683" y="5779800"/>
              <a:ext cx="766799" cy="138466"/>
            </a:xfrm>
            <a:custGeom>
              <a:avLst/>
              <a:gdLst>
                <a:gd name="T0" fmla="*/ 627 w 659"/>
                <a:gd name="T1" fmla="*/ 0 h 119"/>
                <a:gd name="T2" fmla="*/ 0 w 659"/>
                <a:gd name="T3" fmla="*/ 0 h 119"/>
                <a:gd name="T4" fmla="*/ 0 w 659"/>
                <a:gd name="T5" fmla="*/ 13 h 119"/>
                <a:gd name="T6" fmla="*/ 627 w 659"/>
                <a:gd name="T7" fmla="*/ 13 h 119"/>
                <a:gd name="T8" fmla="*/ 627 w 659"/>
                <a:gd name="T9" fmla="*/ 23 h 119"/>
                <a:gd name="T10" fmla="*/ 31 w 659"/>
                <a:gd name="T11" fmla="*/ 23 h 119"/>
                <a:gd name="T12" fmla="*/ 31 w 659"/>
                <a:gd name="T13" fmla="*/ 98 h 119"/>
                <a:gd name="T14" fmla="*/ 627 w 659"/>
                <a:gd name="T15" fmla="*/ 98 h 119"/>
                <a:gd name="T16" fmla="*/ 627 w 659"/>
                <a:gd name="T17" fmla="*/ 108 h 119"/>
                <a:gd name="T18" fmla="*/ 0 w 659"/>
                <a:gd name="T19" fmla="*/ 108 h 119"/>
                <a:gd name="T20" fmla="*/ 0 w 659"/>
                <a:gd name="T21" fmla="*/ 119 h 119"/>
                <a:gd name="T22" fmla="*/ 627 w 659"/>
                <a:gd name="T23" fmla="*/ 119 h 119"/>
                <a:gd name="T24" fmla="*/ 659 w 659"/>
                <a:gd name="T25" fmla="*/ 119 h 119"/>
                <a:gd name="T26" fmla="*/ 659 w 659"/>
                <a:gd name="T27" fmla="*/ 108 h 119"/>
                <a:gd name="T28" fmla="*/ 659 w 659"/>
                <a:gd name="T29" fmla="*/ 98 h 119"/>
                <a:gd name="T30" fmla="*/ 659 w 659"/>
                <a:gd name="T31" fmla="*/ 23 h 119"/>
                <a:gd name="T32" fmla="*/ 659 w 659"/>
                <a:gd name="T33" fmla="*/ 13 h 119"/>
                <a:gd name="T34" fmla="*/ 659 w 659"/>
                <a:gd name="T35" fmla="*/ 0 h 119"/>
                <a:gd name="T36" fmla="*/ 627 w 659"/>
                <a:gd name="T3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9" h="119">
                  <a:moveTo>
                    <a:pt x="627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627" y="13"/>
                  </a:lnTo>
                  <a:lnTo>
                    <a:pt x="627" y="23"/>
                  </a:lnTo>
                  <a:lnTo>
                    <a:pt x="31" y="23"/>
                  </a:lnTo>
                  <a:lnTo>
                    <a:pt x="31" y="98"/>
                  </a:lnTo>
                  <a:lnTo>
                    <a:pt x="627" y="98"/>
                  </a:lnTo>
                  <a:lnTo>
                    <a:pt x="627" y="108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627" y="119"/>
                  </a:lnTo>
                  <a:lnTo>
                    <a:pt x="659" y="119"/>
                  </a:lnTo>
                  <a:lnTo>
                    <a:pt x="659" y="108"/>
                  </a:lnTo>
                  <a:lnTo>
                    <a:pt x="659" y="98"/>
                  </a:lnTo>
                  <a:lnTo>
                    <a:pt x="659" y="23"/>
                  </a:lnTo>
                  <a:lnTo>
                    <a:pt x="659" y="13"/>
                  </a:lnTo>
                  <a:lnTo>
                    <a:pt x="659" y="0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ṩľíḍè-Freeform 22"/>
            <p:cNvSpPr/>
            <p:nvPr/>
          </p:nvSpPr>
          <p:spPr bwMode="auto">
            <a:xfrm>
              <a:off x="2508723" y="5608753"/>
              <a:ext cx="719092" cy="171046"/>
            </a:xfrm>
            <a:custGeom>
              <a:avLst/>
              <a:gdLst>
                <a:gd name="T0" fmla="*/ 589 w 618"/>
                <a:gd name="T1" fmla="*/ 0 h 147"/>
                <a:gd name="T2" fmla="*/ 0 w 618"/>
                <a:gd name="T3" fmla="*/ 0 h 147"/>
                <a:gd name="T4" fmla="*/ 0 w 618"/>
                <a:gd name="T5" fmla="*/ 14 h 147"/>
                <a:gd name="T6" fmla="*/ 589 w 618"/>
                <a:gd name="T7" fmla="*/ 14 h 147"/>
                <a:gd name="T8" fmla="*/ 589 w 618"/>
                <a:gd name="T9" fmla="*/ 28 h 147"/>
                <a:gd name="T10" fmla="*/ 28 w 618"/>
                <a:gd name="T11" fmla="*/ 28 h 147"/>
                <a:gd name="T12" fmla="*/ 28 w 618"/>
                <a:gd name="T13" fmla="*/ 120 h 147"/>
                <a:gd name="T14" fmla="*/ 589 w 618"/>
                <a:gd name="T15" fmla="*/ 120 h 147"/>
                <a:gd name="T16" fmla="*/ 589 w 618"/>
                <a:gd name="T17" fmla="*/ 133 h 147"/>
                <a:gd name="T18" fmla="*/ 0 w 618"/>
                <a:gd name="T19" fmla="*/ 133 h 147"/>
                <a:gd name="T20" fmla="*/ 0 w 618"/>
                <a:gd name="T21" fmla="*/ 147 h 147"/>
                <a:gd name="T22" fmla="*/ 589 w 618"/>
                <a:gd name="T23" fmla="*/ 147 h 147"/>
                <a:gd name="T24" fmla="*/ 618 w 618"/>
                <a:gd name="T25" fmla="*/ 147 h 147"/>
                <a:gd name="T26" fmla="*/ 618 w 618"/>
                <a:gd name="T27" fmla="*/ 133 h 147"/>
                <a:gd name="T28" fmla="*/ 618 w 618"/>
                <a:gd name="T29" fmla="*/ 120 h 147"/>
                <a:gd name="T30" fmla="*/ 618 w 618"/>
                <a:gd name="T31" fmla="*/ 28 h 147"/>
                <a:gd name="T32" fmla="*/ 618 w 618"/>
                <a:gd name="T33" fmla="*/ 14 h 147"/>
                <a:gd name="T34" fmla="*/ 618 w 618"/>
                <a:gd name="T35" fmla="*/ 0 h 147"/>
                <a:gd name="T36" fmla="*/ 589 w 618"/>
                <a:gd name="T3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8" h="147">
                  <a:moveTo>
                    <a:pt x="589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589" y="14"/>
                  </a:lnTo>
                  <a:lnTo>
                    <a:pt x="589" y="28"/>
                  </a:lnTo>
                  <a:lnTo>
                    <a:pt x="28" y="28"/>
                  </a:lnTo>
                  <a:lnTo>
                    <a:pt x="28" y="120"/>
                  </a:lnTo>
                  <a:lnTo>
                    <a:pt x="589" y="120"/>
                  </a:lnTo>
                  <a:lnTo>
                    <a:pt x="589" y="133"/>
                  </a:lnTo>
                  <a:lnTo>
                    <a:pt x="0" y="133"/>
                  </a:lnTo>
                  <a:lnTo>
                    <a:pt x="0" y="147"/>
                  </a:lnTo>
                  <a:lnTo>
                    <a:pt x="589" y="147"/>
                  </a:lnTo>
                  <a:lnTo>
                    <a:pt x="618" y="147"/>
                  </a:lnTo>
                  <a:lnTo>
                    <a:pt x="618" y="133"/>
                  </a:lnTo>
                  <a:lnTo>
                    <a:pt x="618" y="120"/>
                  </a:lnTo>
                  <a:lnTo>
                    <a:pt x="618" y="28"/>
                  </a:lnTo>
                  <a:lnTo>
                    <a:pt x="618" y="14"/>
                  </a:lnTo>
                  <a:lnTo>
                    <a:pt x="618" y="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ṩľíḍè-Freeform 23"/>
            <p:cNvSpPr/>
            <p:nvPr/>
          </p:nvSpPr>
          <p:spPr bwMode="auto">
            <a:xfrm>
              <a:off x="2508723" y="5467960"/>
              <a:ext cx="766799" cy="138466"/>
            </a:xfrm>
            <a:custGeom>
              <a:avLst/>
              <a:gdLst>
                <a:gd name="T0" fmla="*/ 629 w 659"/>
                <a:gd name="T1" fmla="*/ 0 h 119"/>
                <a:gd name="T2" fmla="*/ 0 w 659"/>
                <a:gd name="T3" fmla="*/ 0 h 119"/>
                <a:gd name="T4" fmla="*/ 0 w 659"/>
                <a:gd name="T5" fmla="*/ 11 h 119"/>
                <a:gd name="T6" fmla="*/ 629 w 659"/>
                <a:gd name="T7" fmla="*/ 11 h 119"/>
                <a:gd name="T8" fmla="*/ 629 w 659"/>
                <a:gd name="T9" fmla="*/ 23 h 119"/>
                <a:gd name="T10" fmla="*/ 30 w 659"/>
                <a:gd name="T11" fmla="*/ 23 h 119"/>
                <a:gd name="T12" fmla="*/ 30 w 659"/>
                <a:gd name="T13" fmla="*/ 98 h 119"/>
                <a:gd name="T14" fmla="*/ 629 w 659"/>
                <a:gd name="T15" fmla="*/ 98 h 119"/>
                <a:gd name="T16" fmla="*/ 629 w 659"/>
                <a:gd name="T17" fmla="*/ 108 h 119"/>
                <a:gd name="T18" fmla="*/ 0 w 659"/>
                <a:gd name="T19" fmla="*/ 108 h 119"/>
                <a:gd name="T20" fmla="*/ 0 w 659"/>
                <a:gd name="T21" fmla="*/ 119 h 119"/>
                <a:gd name="T22" fmla="*/ 629 w 659"/>
                <a:gd name="T23" fmla="*/ 119 h 119"/>
                <a:gd name="T24" fmla="*/ 659 w 659"/>
                <a:gd name="T25" fmla="*/ 119 h 119"/>
                <a:gd name="T26" fmla="*/ 659 w 659"/>
                <a:gd name="T27" fmla="*/ 108 h 119"/>
                <a:gd name="T28" fmla="*/ 659 w 659"/>
                <a:gd name="T29" fmla="*/ 98 h 119"/>
                <a:gd name="T30" fmla="*/ 659 w 659"/>
                <a:gd name="T31" fmla="*/ 23 h 119"/>
                <a:gd name="T32" fmla="*/ 659 w 659"/>
                <a:gd name="T33" fmla="*/ 11 h 119"/>
                <a:gd name="T34" fmla="*/ 659 w 659"/>
                <a:gd name="T35" fmla="*/ 0 h 119"/>
                <a:gd name="T36" fmla="*/ 629 w 659"/>
                <a:gd name="T3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9" h="119">
                  <a:moveTo>
                    <a:pt x="629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629" y="11"/>
                  </a:lnTo>
                  <a:lnTo>
                    <a:pt x="629" y="23"/>
                  </a:lnTo>
                  <a:lnTo>
                    <a:pt x="30" y="23"/>
                  </a:lnTo>
                  <a:lnTo>
                    <a:pt x="30" y="98"/>
                  </a:lnTo>
                  <a:lnTo>
                    <a:pt x="629" y="98"/>
                  </a:lnTo>
                  <a:lnTo>
                    <a:pt x="629" y="108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629" y="119"/>
                  </a:lnTo>
                  <a:lnTo>
                    <a:pt x="659" y="119"/>
                  </a:lnTo>
                  <a:lnTo>
                    <a:pt x="659" y="108"/>
                  </a:lnTo>
                  <a:lnTo>
                    <a:pt x="659" y="98"/>
                  </a:lnTo>
                  <a:lnTo>
                    <a:pt x="659" y="23"/>
                  </a:lnTo>
                  <a:lnTo>
                    <a:pt x="659" y="11"/>
                  </a:lnTo>
                  <a:lnTo>
                    <a:pt x="659" y="0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ṩľíḍè-Freeform 24"/>
            <p:cNvSpPr/>
            <p:nvPr/>
          </p:nvSpPr>
          <p:spPr bwMode="auto">
            <a:xfrm>
              <a:off x="2431927" y="5191029"/>
              <a:ext cx="766799" cy="138466"/>
            </a:xfrm>
            <a:custGeom>
              <a:avLst/>
              <a:gdLst>
                <a:gd name="T0" fmla="*/ 629 w 659"/>
                <a:gd name="T1" fmla="*/ 0 h 119"/>
                <a:gd name="T2" fmla="*/ 0 w 659"/>
                <a:gd name="T3" fmla="*/ 0 h 119"/>
                <a:gd name="T4" fmla="*/ 0 w 659"/>
                <a:gd name="T5" fmla="*/ 11 h 119"/>
                <a:gd name="T6" fmla="*/ 629 w 659"/>
                <a:gd name="T7" fmla="*/ 11 h 119"/>
                <a:gd name="T8" fmla="*/ 629 w 659"/>
                <a:gd name="T9" fmla="*/ 23 h 119"/>
                <a:gd name="T10" fmla="*/ 30 w 659"/>
                <a:gd name="T11" fmla="*/ 23 h 119"/>
                <a:gd name="T12" fmla="*/ 30 w 659"/>
                <a:gd name="T13" fmla="*/ 98 h 119"/>
                <a:gd name="T14" fmla="*/ 629 w 659"/>
                <a:gd name="T15" fmla="*/ 98 h 119"/>
                <a:gd name="T16" fmla="*/ 629 w 659"/>
                <a:gd name="T17" fmla="*/ 108 h 119"/>
                <a:gd name="T18" fmla="*/ 0 w 659"/>
                <a:gd name="T19" fmla="*/ 108 h 119"/>
                <a:gd name="T20" fmla="*/ 0 w 659"/>
                <a:gd name="T21" fmla="*/ 119 h 119"/>
                <a:gd name="T22" fmla="*/ 629 w 659"/>
                <a:gd name="T23" fmla="*/ 119 h 119"/>
                <a:gd name="T24" fmla="*/ 659 w 659"/>
                <a:gd name="T25" fmla="*/ 119 h 119"/>
                <a:gd name="T26" fmla="*/ 659 w 659"/>
                <a:gd name="T27" fmla="*/ 108 h 119"/>
                <a:gd name="T28" fmla="*/ 659 w 659"/>
                <a:gd name="T29" fmla="*/ 98 h 119"/>
                <a:gd name="T30" fmla="*/ 659 w 659"/>
                <a:gd name="T31" fmla="*/ 23 h 119"/>
                <a:gd name="T32" fmla="*/ 659 w 659"/>
                <a:gd name="T33" fmla="*/ 11 h 119"/>
                <a:gd name="T34" fmla="*/ 659 w 659"/>
                <a:gd name="T35" fmla="*/ 0 h 119"/>
                <a:gd name="T36" fmla="*/ 629 w 659"/>
                <a:gd name="T3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9" h="119">
                  <a:moveTo>
                    <a:pt x="629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629" y="11"/>
                  </a:lnTo>
                  <a:lnTo>
                    <a:pt x="629" y="23"/>
                  </a:lnTo>
                  <a:lnTo>
                    <a:pt x="30" y="23"/>
                  </a:lnTo>
                  <a:lnTo>
                    <a:pt x="30" y="98"/>
                  </a:lnTo>
                  <a:lnTo>
                    <a:pt x="629" y="98"/>
                  </a:lnTo>
                  <a:lnTo>
                    <a:pt x="629" y="108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629" y="119"/>
                  </a:lnTo>
                  <a:lnTo>
                    <a:pt x="659" y="119"/>
                  </a:lnTo>
                  <a:lnTo>
                    <a:pt x="659" y="108"/>
                  </a:lnTo>
                  <a:lnTo>
                    <a:pt x="659" y="98"/>
                  </a:lnTo>
                  <a:lnTo>
                    <a:pt x="659" y="23"/>
                  </a:lnTo>
                  <a:lnTo>
                    <a:pt x="659" y="11"/>
                  </a:lnTo>
                  <a:lnTo>
                    <a:pt x="659" y="0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ṩľíḍè-Freeform 25"/>
            <p:cNvSpPr/>
            <p:nvPr/>
          </p:nvSpPr>
          <p:spPr bwMode="auto">
            <a:xfrm>
              <a:off x="2409819" y="4738396"/>
              <a:ext cx="765635" cy="138466"/>
            </a:xfrm>
            <a:custGeom>
              <a:avLst/>
              <a:gdLst>
                <a:gd name="T0" fmla="*/ 628 w 658"/>
                <a:gd name="T1" fmla="*/ 0 h 119"/>
                <a:gd name="T2" fmla="*/ 0 w 658"/>
                <a:gd name="T3" fmla="*/ 0 h 119"/>
                <a:gd name="T4" fmla="*/ 0 w 658"/>
                <a:gd name="T5" fmla="*/ 13 h 119"/>
                <a:gd name="T6" fmla="*/ 628 w 658"/>
                <a:gd name="T7" fmla="*/ 13 h 119"/>
                <a:gd name="T8" fmla="*/ 628 w 658"/>
                <a:gd name="T9" fmla="*/ 23 h 119"/>
                <a:gd name="T10" fmla="*/ 30 w 658"/>
                <a:gd name="T11" fmla="*/ 23 h 119"/>
                <a:gd name="T12" fmla="*/ 30 w 658"/>
                <a:gd name="T13" fmla="*/ 98 h 119"/>
                <a:gd name="T14" fmla="*/ 628 w 658"/>
                <a:gd name="T15" fmla="*/ 98 h 119"/>
                <a:gd name="T16" fmla="*/ 628 w 658"/>
                <a:gd name="T17" fmla="*/ 109 h 119"/>
                <a:gd name="T18" fmla="*/ 0 w 658"/>
                <a:gd name="T19" fmla="*/ 109 h 119"/>
                <a:gd name="T20" fmla="*/ 0 w 658"/>
                <a:gd name="T21" fmla="*/ 119 h 119"/>
                <a:gd name="T22" fmla="*/ 628 w 658"/>
                <a:gd name="T23" fmla="*/ 119 h 119"/>
                <a:gd name="T24" fmla="*/ 658 w 658"/>
                <a:gd name="T25" fmla="*/ 119 h 119"/>
                <a:gd name="T26" fmla="*/ 658 w 658"/>
                <a:gd name="T27" fmla="*/ 109 h 119"/>
                <a:gd name="T28" fmla="*/ 658 w 658"/>
                <a:gd name="T29" fmla="*/ 98 h 119"/>
                <a:gd name="T30" fmla="*/ 658 w 658"/>
                <a:gd name="T31" fmla="*/ 23 h 119"/>
                <a:gd name="T32" fmla="*/ 658 w 658"/>
                <a:gd name="T33" fmla="*/ 13 h 119"/>
                <a:gd name="T34" fmla="*/ 658 w 658"/>
                <a:gd name="T35" fmla="*/ 0 h 119"/>
                <a:gd name="T36" fmla="*/ 628 w 658"/>
                <a:gd name="T3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8" h="119">
                  <a:moveTo>
                    <a:pt x="628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628" y="13"/>
                  </a:lnTo>
                  <a:lnTo>
                    <a:pt x="628" y="23"/>
                  </a:lnTo>
                  <a:lnTo>
                    <a:pt x="30" y="23"/>
                  </a:lnTo>
                  <a:lnTo>
                    <a:pt x="30" y="98"/>
                  </a:lnTo>
                  <a:lnTo>
                    <a:pt x="628" y="98"/>
                  </a:lnTo>
                  <a:lnTo>
                    <a:pt x="628" y="109"/>
                  </a:lnTo>
                  <a:lnTo>
                    <a:pt x="0" y="109"/>
                  </a:lnTo>
                  <a:lnTo>
                    <a:pt x="0" y="119"/>
                  </a:lnTo>
                  <a:lnTo>
                    <a:pt x="628" y="119"/>
                  </a:lnTo>
                  <a:lnTo>
                    <a:pt x="658" y="119"/>
                  </a:lnTo>
                  <a:lnTo>
                    <a:pt x="658" y="109"/>
                  </a:lnTo>
                  <a:lnTo>
                    <a:pt x="658" y="98"/>
                  </a:lnTo>
                  <a:lnTo>
                    <a:pt x="658" y="23"/>
                  </a:lnTo>
                  <a:lnTo>
                    <a:pt x="658" y="13"/>
                  </a:lnTo>
                  <a:lnTo>
                    <a:pt x="658" y="0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ṩľíḍè-Freeform 26"/>
            <p:cNvSpPr/>
            <p:nvPr/>
          </p:nvSpPr>
          <p:spPr bwMode="auto">
            <a:xfrm>
              <a:off x="2356294" y="5019982"/>
              <a:ext cx="717929" cy="171046"/>
            </a:xfrm>
            <a:custGeom>
              <a:avLst/>
              <a:gdLst>
                <a:gd name="T0" fmla="*/ 589 w 617"/>
                <a:gd name="T1" fmla="*/ 0 h 147"/>
                <a:gd name="T2" fmla="*/ 0 w 617"/>
                <a:gd name="T3" fmla="*/ 0 h 147"/>
                <a:gd name="T4" fmla="*/ 0 w 617"/>
                <a:gd name="T5" fmla="*/ 14 h 147"/>
                <a:gd name="T6" fmla="*/ 589 w 617"/>
                <a:gd name="T7" fmla="*/ 14 h 147"/>
                <a:gd name="T8" fmla="*/ 589 w 617"/>
                <a:gd name="T9" fmla="*/ 28 h 147"/>
                <a:gd name="T10" fmla="*/ 28 w 617"/>
                <a:gd name="T11" fmla="*/ 28 h 147"/>
                <a:gd name="T12" fmla="*/ 28 w 617"/>
                <a:gd name="T13" fmla="*/ 120 h 147"/>
                <a:gd name="T14" fmla="*/ 589 w 617"/>
                <a:gd name="T15" fmla="*/ 120 h 147"/>
                <a:gd name="T16" fmla="*/ 589 w 617"/>
                <a:gd name="T17" fmla="*/ 133 h 147"/>
                <a:gd name="T18" fmla="*/ 0 w 617"/>
                <a:gd name="T19" fmla="*/ 133 h 147"/>
                <a:gd name="T20" fmla="*/ 0 w 617"/>
                <a:gd name="T21" fmla="*/ 147 h 147"/>
                <a:gd name="T22" fmla="*/ 589 w 617"/>
                <a:gd name="T23" fmla="*/ 147 h 147"/>
                <a:gd name="T24" fmla="*/ 617 w 617"/>
                <a:gd name="T25" fmla="*/ 147 h 147"/>
                <a:gd name="T26" fmla="*/ 617 w 617"/>
                <a:gd name="T27" fmla="*/ 133 h 147"/>
                <a:gd name="T28" fmla="*/ 617 w 617"/>
                <a:gd name="T29" fmla="*/ 120 h 147"/>
                <a:gd name="T30" fmla="*/ 617 w 617"/>
                <a:gd name="T31" fmla="*/ 28 h 147"/>
                <a:gd name="T32" fmla="*/ 617 w 617"/>
                <a:gd name="T33" fmla="*/ 14 h 147"/>
                <a:gd name="T34" fmla="*/ 617 w 617"/>
                <a:gd name="T35" fmla="*/ 0 h 147"/>
                <a:gd name="T36" fmla="*/ 589 w 617"/>
                <a:gd name="T3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7" h="147">
                  <a:moveTo>
                    <a:pt x="589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589" y="14"/>
                  </a:lnTo>
                  <a:lnTo>
                    <a:pt x="589" y="28"/>
                  </a:lnTo>
                  <a:lnTo>
                    <a:pt x="28" y="28"/>
                  </a:lnTo>
                  <a:lnTo>
                    <a:pt x="28" y="120"/>
                  </a:lnTo>
                  <a:lnTo>
                    <a:pt x="589" y="120"/>
                  </a:lnTo>
                  <a:lnTo>
                    <a:pt x="589" y="133"/>
                  </a:lnTo>
                  <a:lnTo>
                    <a:pt x="0" y="133"/>
                  </a:lnTo>
                  <a:lnTo>
                    <a:pt x="0" y="147"/>
                  </a:lnTo>
                  <a:lnTo>
                    <a:pt x="589" y="147"/>
                  </a:lnTo>
                  <a:lnTo>
                    <a:pt x="617" y="147"/>
                  </a:lnTo>
                  <a:lnTo>
                    <a:pt x="617" y="133"/>
                  </a:lnTo>
                  <a:lnTo>
                    <a:pt x="617" y="120"/>
                  </a:lnTo>
                  <a:lnTo>
                    <a:pt x="617" y="28"/>
                  </a:lnTo>
                  <a:lnTo>
                    <a:pt x="617" y="14"/>
                  </a:lnTo>
                  <a:lnTo>
                    <a:pt x="617" y="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ṩľíḍè-Freeform 27"/>
            <p:cNvSpPr/>
            <p:nvPr/>
          </p:nvSpPr>
          <p:spPr bwMode="auto">
            <a:xfrm>
              <a:off x="2356294" y="4876862"/>
              <a:ext cx="765635" cy="138466"/>
            </a:xfrm>
            <a:custGeom>
              <a:avLst/>
              <a:gdLst>
                <a:gd name="T0" fmla="*/ 628 w 658"/>
                <a:gd name="T1" fmla="*/ 0 h 119"/>
                <a:gd name="T2" fmla="*/ 0 w 658"/>
                <a:gd name="T3" fmla="*/ 0 h 119"/>
                <a:gd name="T4" fmla="*/ 0 w 658"/>
                <a:gd name="T5" fmla="*/ 13 h 119"/>
                <a:gd name="T6" fmla="*/ 628 w 658"/>
                <a:gd name="T7" fmla="*/ 13 h 119"/>
                <a:gd name="T8" fmla="*/ 628 w 658"/>
                <a:gd name="T9" fmla="*/ 23 h 119"/>
                <a:gd name="T10" fmla="*/ 30 w 658"/>
                <a:gd name="T11" fmla="*/ 23 h 119"/>
                <a:gd name="T12" fmla="*/ 30 w 658"/>
                <a:gd name="T13" fmla="*/ 98 h 119"/>
                <a:gd name="T14" fmla="*/ 628 w 658"/>
                <a:gd name="T15" fmla="*/ 98 h 119"/>
                <a:gd name="T16" fmla="*/ 628 w 658"/>
                <a:gd name="T17" fmla="*/ 108 h 119"/>
                <a:gd name="T18" fmla="*/ 0 w 658"/>
                <a:gd name="T19" fmla="*/ 108 h 119"/>
                <a:gd name="T20" fmla="*/ 0 w 658"/>
                <a:gd name="T21" fmla="*/ 119 h 119"/>
                <a:gd name="T22" fmla="*/ 628 w 658"/>
                <a:gd name="T23" fmla="*/ 119 h 119"/>
                <a:gd name="T24" fmla="*/ 658 w 658"/>
                <a:gd name="T25" fmla="*/ 119 h 119"/>
                <a:gd name="T26" fmla="*/ 658 w 658"/>
                <a:gd name="T27" fmla="*/ 108 h 119"/>
                <a:gd name="T28" fmla="*/ 658 w 658"/>
                <a:gd name="T29" fmla="*/ 98 h 119"/>
                <a:gd name="T30" fmla="*/ 658 w 658"/>
                <a:gd name="T31" fmla="*/ 23 h 119"/>
                <a:gd name="T32" fmla="*/ 658 w 658"/>
                <a:gd name="T33" fmla="*/ 13 h 119"/>
                <a:gd name="T34" fmla="*/ 658 w 658"/>
                <a:gd name="T35" fmla="*/ 0 h 119"/>
                <a:gd name="T36" fmla="*/ 628 w 658"/>
                <a:gd name="T3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8" h="119">
                  <a:moveTo>
                    <a:pt x="628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628" y="13"/>
                  </a:lnTo>
                  <a:lnTo>
                    <a:pt x="628" y="23"/>
                  </a:lnTo>
                  <a:lnTo>
                    <a:pt x="30" y="23"/>
                  </a:lnTo>
                  <a:lnTo>
                    <a:pt x="30" y="98"/>
                  </a:lnTo>
                  <a:lnTo>
                    <a:pt x="628" y="98"/>
                  </a:lnTo>
                  <a:lnTo>
                    <a:pt x="628" y="108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628" y="119"/>
                  </a:lnTo>
                  <a:lnTo>
                    <a:pt x="658" y="119"/>
                  </a:lnTo>
                  <a:lnTo>
                    <a:pt x="658" y="108"/>
                  </a:lnTo>
                  <a:lnTo>
                    <a:pt x="658" y="98"/>
                  </a:lnTo>
                  <a:lnTo>
                    <a:pt x="658" y="23"/>
                  </a:lnTo>
                  <a:lnTo>
                    <a:pt x="658" y="13"/>
                  </a:lnTo>
                  <a:lnTo>
                    <a:pt x="658" y="0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ṩľíḍè-Freeform 28"/>
            <p:cNvSpPr/>
            <p:nvPr/>
          </p:nvSpPr>
          <p:spPr bwMode="auto">
            <a:xfrm>
              <a:off x="2586683" y="5329494"/>
              <a:ext cx="766799" cy="138466"/>
            </a:xfrm>
            <a:custGeom>
              <a:avLst/>
              <a:gdLst>
                <a:gd name="T0" fmla="*/ 627 w 659"/>
                <a:gd name="T1" fmla="*/ 0 h 119"/>
                <a:gd name="T2" fmla="*/ 0 w 659"/>
                <a:gd name="T3" fmla="*/ 0 h 119"/>
                <a:gd name="T4" fmla="*/ 0 w 659"/>
                <a:gd name="T5" fmla="*/ 11 h 119"/>
                <a:gd name="T6" fmla="*/ 627 w 659"/>
                <a:gd name="T7" fmla="*/ 11 h 119"/>
                <a:gd name="T8" fmla="*/ 627 w 659"/>
                <a:gd name="T9" fmla="*/ 23 h 119"/>
                <a:gd name="T10" fmla="*/ 31 w 659"/>
                <a:gd name="T11" fmla="*/ 23 h 119"/>
                <a:gd name="T12" fmla="*/ 31 w 659"/>
                <a:gd name="T13" fmla="*/ 98 h 119"/>
                <a:gd name="T14" fmla="*/ 627 w 659"/>
                <a:gd name="T15" fmla="*/ 98 h 119"/>
                <a:gd name="T16" fmla="*/ 627 w 659"/>
                <a:gd name="T17" fmla="*/ 108 h 119"/>
                <a:gd name="T18" fmla="*/ 0 w 659"/>
                <a:gd name="T19" fmla="*/ 108 h 119"/>
                <a:gd name="T20" fmla="*/ 0 w 659"/>
                <a:gd name="T21" fmla="*/ 119 h 119"/>
                <a:gd name="T22" fmla="*/ 627 w 659"/>
                <a:gd name="T23" fmla="*/ 119 h 119"/>
                <a:gd name="T24" fmla="*/ 659 w 659"/>
                <a:gd name="T25" fmla="*/ 119 h 119"/>
                <a:gd name="T26" fmla="*/ 659 w 659"/>
                <a:gd name="T27" fmla="*/ 108 h 119"/>
                <a:gd name="T28" fmla="*/ 659 w 659"/>
                <a:gd name="T29" fmla="*/ 98 h 119"/>
                <a:gd name="T30" fmla="*/ 659 w 659"/>
                <a:gd name="T31" fmla="*/ 23 h 119"/>
                <a:gd name="T32" fmla="*/ 659 w 659"/>
                <a:gd name="T33" fmla="*/ 11 h 119"/>
                <a:gd name="T34" fmla="*/ 659 w 659"/>
                <a:gd name="T35" fmla="*/ 0 h 119"/>
                <a:gd name="T36" fmla="*/ 627 w 659"/>
                <a:gd name="T3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9" h="119">
                  <a:moveTo>
                    <a:pt x="627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627" y="11"/>
                  </a:lnTo>
                  <a:lnTo>
                    <a:pt x="627" y="23"/>
                  </a:lnTo>
                  <a:lnTo>
                    <a:pt x="31" y="23"/>
                  </a:lnTo>
                  <a:lnTo>
                    <a:pt x="31" y="98"/>
                  </a:lnTo>
                  <a:lnTo>
                    <a:pt x="627" y="98"/>
                  </a:lnTo>
                  <a:lnTo>
                    <a:pt x="627" y="108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627" y="119"/>
                  </a:lnTo>
                  <a:lnTo>
                    <a:pt x="659" y="119"/>
                  </a:lnTo>
                  <a:lnTo>
                    <a:pt x="659" y="108"/>
                  </a:lnTo>
                  <a:lnTo>
                    <a:pt x="659" y="98"/>
                  </a:lnTo>
                  <a:lnTo>
                    <a:pt x="659" y="23"/>
                  </a:lnTo>
                  <a:lnTo>
                    <a:pt x="659" y="11"/>
                  </a:lnTo>
                  <a:lnTo>
                    <a:pt x="659" y="0"/>
                  </a:lnTo>
                  <a:lnTo>
                    <a:pt x="62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0" name="矩形 39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Rectangle 2"/>
          <p:cNvSpPr/>
          <p:nvPr/>
        </p:nvSpPr>
        <p:spPr>
          <a:xfrm>
            <a:off x="539353" y="2002974"/>
            <a:ext cx="8065294" cy="258450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000" b="-24000"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îŝḷîḓé-Rectangle 3"/>
          <p:cNvSpPr/>
          <p:nvPr/>
        </p:nvSpPr>
        <p:spPr>
          <a:xfrm>
            <a:off x="5932534" y="2002974"/>
            <a:ext cx="2672113" cy="1432872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ŝḷîḓé-Rectangle 4"/>
          <p:cNvSpPr/>
          <p:nvPr/>
        </p:nvSpPr>
        <p:spPr>
          <a:xfrm>
            <a:off x="3235944" y="2002974"/>
            <a:ext cx="2672113" cy="1432872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îŝḷîḓé-Rectangle 5"/>
          <p:cNvSpPr/>
          <p:nvPr/>
        </p:nvSpPr>
        <p:spPr>
          <a:xfrm>
            <a:off x="539353" y="2002974"/>
            <a:ext cx="2672113" cy="1432872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组合 6"/>
          <p:cNvGrpSpPr/>
          <p:nvPr/>
        </p:nvGrpSpPr>
        <p:grpSpPr>
          <a:xfrm>
            <a:off x="1091345" y="2135977"/>
            <a:ext cx="1568128" cy="1166867"/>
            <a:chOff x="1320763" y="971900"/>
            <a:chExt cx="2090838" cy="1555823"/>
          </a:xfrm>
        </p:grpSpPr>
        <p:sp>
          <p:nvSpPr>
            <p:cNvPr id="21" name="îŝḷîḓé-Rectangle 30"/>
            <p:cNvSpPr/>
            <p:nvPr/>
          </p:nvSpPr>
          <p:spPr bwMode="auto">
            <a:xfrm>
              <a:off x="1320763" y="1970324"/>
              <a:ext cx="2090838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22" name="îŝḷîḓé-TextBox 31"/>
            <p:cNvSpPr txBox="1"/>
            <p:nvPr/>
          </p:nvSpPr>
          <p:spPr bwMode="auto">
            <a:xfrm>
              <a:off x="1320763" y="1619185"/>
              <a:ext cx="2090838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77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îŝḷîḓé-Freeform 14"/>
            <p:cNvSpPr/>
            <p:nvPr/>
          </p:nvSpPr>
          <p:spPr bwMode="auto">
            <a:xfrm>
              <a:off x="2135642" y="971900"/>
              <a:ext cx="461080" cy="439730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22554" y="2117959"/>
            <a:ext cx="1581715" cy="1184884"/>
            <a:chOff x="5011667" y="992187"/>
            <a:chExt cx="2108954" cy="1579845"/>
          </a:xfrm>
        </p:grpSpPr>
        <p:sp>
          <p:nvSpPr>
            <p:cNvPr id="18" name="îŝḷîḓé-Rectangle 30"/>
            <p:cNvSpPr/>
            <p:nvPr/>
          </p:nvSpPr>
          <p:spPr bwMode="auto">
            <a:xfrm>
              <a:off x="5011667" y="2014633"/>
              <a:ext cx="210895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9" name="îŝḷîḓé-TextBox 31"/>
            <p:cNvSpPr txBox="1"/>
            <p:nvPr/>
          </p:nvSpPr>
          <p:spPr bwMode="auto">
            <a:xfrm>
              <a:off x="5011667" y="1663494"/>
              <a:ext cx="2108954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77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îŝḷîḓé-Freeform 14"/>
            <p:cNvSpPr/>
            <p:nvPr/>
          </p:nvSpPr>
          <p:spPr bwMode="auto">
            <a:xfrm>
              <a:off x="5835604" y="992187"/>
              <a:ext cx="461080" cy="460328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16216" y="2155877"/>
            <a:ext cx="1647898" cy="1146966"/>
            <a:chOff x="4967545" y="2819073"/>
            <a:chExt cx="2197198" cy="1529288"/>
          </a:xfrm>
        </p:grpSpPr>
        <p:sp>
          <p:nvSpPr>
            <p:cNvPr id="15" name="îŝḷîḓé-Rectangle 30"/>
            <p:cNvSpPr/>
            <p:nvPr/>
          </p:nvSpPr>
          <p:spPr bwMode="auto">
            <a:xfrm>
              <a:off x="4967545" y="3790962"/>
              <a:ext cx="2197198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6" name="îŝḷîḓé-TextBox 31"/>
            <p:cNvSpPr txBox="1"/>
            <p:nvPr/>
          </p:nvSpPr>
          <p:spPr bwMode="auto">
            <a:xfrm>
              <a:off x="4967545" y="3439823"/>
              <a:ext cx="2197198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77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bg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îṥļîḑé-Freeform 14"/>
            <p:cNvSpPr/>
            <p:nvPr/>
          </p:nvSpPr>
          <p:spPr bwMode="auto">
            <a:xfrm>
              <a:off x="5835604" y="2819073"/>
              <a:ext cx="461080" cy="414389"/>
            </a:xfrm>
            <a:custGeom>
              <a:avLst/>
              <a:gdLst>
                <a:gd name="connsiteX0" fmla="*/ 273426 w 607614"/>
                <a:gd name="connsiteY0" fmla="*/ 505887 h 546085"/>
                <a:gd name="connsiteX1" fmla="*/ 273426 w 607614"/>
                <a:gd name="connsiteY1" fmla="*/ 525607 h 546085"/>
                <a:gd name="connsiteX2" fmla="*/ 334188 w 607614"/>
                <a:gd name="connsiteY2" fmla="*/ 525607 h 546085"/>
                <a:gd name="connsiteX3" fmla="*/ 334188 w 607614"/>
                <a:gd name="connsiteY3" fmla="*/ 505887 h 546085"/>
                <a:gd name="connsiteX4" fmla="*/ 20507 w 607614"/>
                <a:gd name="connsiteY4" fmla="*/ 373917 h 546085"/>
                <a:gd name="connsiteX5" fmla="*/ 20507 w 607614"/>
                <a:gd name="connsiteY5" fmla="*/ 414873 h 546085"/>
                <a:gd name="connsiteX6" fmla="*/ 587107 w 607614"/>
                <a:gd name="connsiteY6" fmla="*/ 414873 h 546085"/>
                <a:gd name="connsiteX7" fmla="*/ 587107 w 607614"/>
                <a:gd name="connsiteY7" fmla="*/ 373917 h 546085"/>
                <a:gd name="connsiteX8" fmla="*/ 385135 w 607614"/>
                <a:gd name="connsiteY8" fmla="*/ 303381 h 546085"/>
                <a:gd name="connsiteX9" fmla="*/ 546816 w 607614"/>
                <a:gd name="connsiteY9" fmla="*/ 303381 h 546085"/>
                <a:gd name="connsiteX10" fmla="*/ 546816 w 607614"/>
                <a:gd name="connsiteY10" fmla="*/ 323850 h 546085"/>
                <a:gd name="connsiteX11" fmla="*/ 385135 w 607614"/>
                <a:gd name="connsiteY11" fmla="*/ 323850 h 546085"/>
                <a:gd name="connsiteX12" fmla="*/ 101005 w 607614"/>
                <a:gd name="connsiteY12" fmla="*/ 263173 h 546085"/>
                <a:gd name="connsiteX13" fmla="*/ 121474 w 607614"/>
                <a:gd name="connsiteY13" fmla="*/ 263173 h 546085"/>
                <a:gd name="connsiteX14" fmla="*/ 121474 w 607614"/>
                <a:gd name="connsiteY14" fmla="*/ 282911 h 546085"/>
                <a:gd name="connsiteX15" fmla="*/ 101005 w 607614"/>
                <a:gd name="connsiteY15" fmla="*/ 282911 h 546085"/>
                <a:gd name="connsiteX16" fmla="*/ 385135 w 607614"/>
                <a:gd name="connsiteY16" fmla="*/ 252573 h 546085"/>
                <a:gd name="connsiteX17" fmla="*/ 546816 w 607614"/>
                <a:gd name="connsiteY17" fmla="*/ 252573 h 546085"/>
                <a:gd name="connsiteX18" fmla="*/ 546816 w 607614"/>
                <a:gd name="connsiteY18" fmla="*/ 273042 h 546085"/>
                <a:gd name="connsiteX19" fmla="*/ 385135 w 607614"/>
                <a:gd name="connsiteY19" fmla="*/ 273042 h 546085"/>
                <a:gd name="connsiteX20" fmla="*/ 101005 w 607614"/>
                <a:gd name="connsiteY20" fmla="*/ 222235 h 546085"/>
                <a:gd name="connsiteX21" fmla="*/ 121474 w 607614"/>
                <a:gd name="connsiteY21" fmla="*/ 222235 h 546085"/>
                <a:gd name="connsiteX22" fmla="*/ 121474 w 607614"/>
                <a:gd name="connsiteY22" fmla="*/ 242704 h 546085"/>
                <a:gd name="connsiteX23" fmla="*/ 101005 w 607614"/>
                <a:gd name="connsiteY23" fmla="*/ 242704 h 546085"/>
                <a:gd name="connsiteX24" fmla="*/ 385135 w 607614"/>
                <a:gd name="connsiteY24" fmla="*/ 202497 h 546085"/>
                <a:gd name="connsiteX25" fmla="*/ 546816 w 607614"/>
                <a:gd name="connsiteY25" fmla="*/ 202497 h 546085"/>
                <a:gd name="connsiteX26" fmla="*/ 546816 w 607614"/>
                <a:gd name="connsiteY26" fmla="*/ 222235 h 546085"/>
                <a:gd name="connsiteX27" fmla="*/ 385135 w 607614"/>
                <a:gd name="connsiteY27" fmla="*/ 222235 h 546085"/>
                <a:gd name="connsiteX28" fmla="*/ 101005 w 607614"/>
                <a:gd name="connsiteY28" fmla="*/ 172159 h 546085"/>
                <a:gd name="connsiteX29" fmla="*/ 121474 w 607614"/>
                <a:gd name="connsiteY29" fmla="*/ 172159 h 546085"/>
                <a:gd name="connsiteX30" fmla="*/ 121474 w 607614"/>
                <a:gd name="connsiteY30" fmla="*/ 191897 h 546085"/>
                <a:gd name="connsiteX31" fmla="*/ 101005 w 607614"/>
                <a:gd name="connsiteY31" fmla="*/ 191897 h 546085"/>
                <a:gd name="connsiteX32" fmla="*/ 161806 w 607614"/>
                <a:gd name="connsiteY32" fmla="*/ 151687 h 546085"/>
                <a:gd name="connsiteX33" fmla="*/ 161806 w 607614"/>
                <a:gd name="connsiteY33" fmla="*/ 303372 h 546085"/>
                <a:gd name="connsiteX34" fmla="*/ 324329 w 607614"/>
                <a:gd name="connsiteY34" fmla="*/ 303372 h 546085"/>
                <a:gd name="connsiteX35" fmla="*/ 324329 w 607614"/>
                <a:gd name="connsiteY35" fmla="*/ 151687 h 546085"/>
                <a:gd name="connsiteX36" fmla="*/ 81303 w 607614"/>
                <a:gd name="connsiteY36" fmla="*/ 151687 h 546085"/>
                <a:gd name="connsiteX37" fmla="*/ 81303 w 607614"/>
                <a:gd name="connsiteY37" fmla="*/ 303372 h 546085"/>
                <a:gd name="connsiteX38" fmla="*/ 142060 w 607614"/>
                <a:gd name="connsiteY38" fmla="*/ 303372 h 546085"/>
                <a:gd name="connsiteX39" fmla="*/ 142060 w 607614"/>
                <a:gd name="connsiteY39" fmla="*/ 151687 h 546085"/>
                <a:gd name="connsiteX40" fmla="*/ 161806 w 607614"/>
                <a:gd name="connsiteY40" fmla="*/ 81154 h 546085"/>
                <a:gd name="connsiteX41" fmla="*/ 161806 w 607614"/>
                <a:gd name="connsiteY41" fmla="*/ 131210 h 546085"/>
                <a:gd name="connsiteX42" fmla="*/ 324329 w 607614"/>
                <a:gd name="connsiteY42" fmla="*/ 131210 h 546085"/>
                <a:gd name="connsiteX43" fmla="*/ 324329 w 607614"/>
                <a:gd name="connsiteY43" fmla="*/ 81154 h 546085"/>
                <a:gd name="connsiteX44" fmla="*/ 81303 w 607614"/>
                <a:gd name="connsiteY44" fmla="*/ 81154 h 546085"/>
                <a:gd name="connsiteX45" fmla="*/ 81303 w 607614"/>
                <a:gd name="connsiteY45" fmla="*/ 131210 h 546085"/>
                <a:gd name="connsiteX46" fmla="*/ 142060 w 607614"/>
                <a:gd name="connsiteY46" fmla="*/ 131210 h 546085"/>
                <a:gd name="connsiteX47" fmla="*/ 142060 w 607614"/>
                <a:gd name="connsiteY47" fmla="*/ 81154 h 546085"/>
                <a:gd name="connsiteX48" fmla="*/ 404871 w 607614"/>
                <a:gd name="connsiteY48" fmla="*/ 81153 h 546085"/>
                <a:gd name="connsiteX49" fmla="*/ 404871 w 607614"/>
                <a:gd name="connsiteY49" fmla="*/ 151683 h 546085"/>
                <a:gd name="connsiteX50" fmla="*/ 526321 w 607614"/>
                <a:gd name="connsiteY50" fmla="*/ 151683 h 546085"/>
                <a:gd name="connsiteX51" fmla="*/ 526321 w 607614"/>
                <a:gd name="connsiteY51" fmla="*/ 81153 h 546085"/>
                <a:gd name="connsiteX52" fmla="*/ 395003 w 607614"/>
                <a:gd name="connsiteY52" fmla="*/ 60676 h 546085"/>
                <a:gd name="connsiteX53" fmla="*/ 536948 w 607614"/>
                <a:gd name="connsiteY53" fmla="*/ 60676 h 546085"/>
                <a:gd name="connsiteX54" fmla="*/ 546816 w 607614"/>
                <a:gd name="connsiteY54" fmla="*/ 70535 h 546085"/>
                <a:gd name="connsiteX55" fmla="*/ 546816 w 607614"/>
                <a:gd name="connsiteY55" fmla="*/ 161542 h 546085"/>
                <a:gd name="connsiteX56" fmla="*/ 536948 w 607614"/>
                <a:gd name="connsiteY56" fmla="*/ 172159 h 546085"/>
                <a:gd name="connsiteX57" fmla="*/ 395003 w 607614"/>
                <a:gd name="connsiteY57" fmla="*/ 172159 h 546085"/>
                <a:gd name="connsiteX58" fmla="*/ 385135 w 607614"/>
                <a:gd name="connsiteY58" fmla="*/ 161542 h 546085"/>
                <a:gd name="connsiteX59" fmla="*/ 385135 w 607614"/>
                <a:gd name="connsiteY59" fmla="*/ 70535 h 546085"/>
                <a:gd name="connsiteX60" fmla="*/ 395003 w 607614"/>
                <a:gd name="connsiteY60" fmla="*/ 60676 h 546085"/>
                <a:gd name="connsiteX61" fmla="*/ 70671 w 607614"/>
                <a:gd name="connsiteY61" fmla="*/ 60676 h 546085"/>
                <a:gd name="connsiteX62" fmla="*/ 334202 w 607614"/>
                <a:gd name="connsiteY62" fmla="*/ 60676 h 546085"/>
                <a:gd name="connsiteX63" fmla="*/ 344075 w 607614"/>
                <a:gd name="connsiteY63" fmla="*/ 70536 h 546085"/>
                <a:gd name="connsiteX64" fmla="*/ 344075 w 607614"/>
                <a:gd name="connsiteY64" fmla="*/ 313231 h 546085"/>
                <a:gd name="connsiteX65" fmla="*/ 334202 w 607614"/>
                <a:gd name="connsiteY65" fmla="*/ 323849 h 546085"/>
                <a:gd name="connsiteX66" fmla="*/ 70671 w 607614"/>
                <a:gd name="connsiteY66" fmla="*/ 323849 h 546085"/>
                <a:gd name="connsiteX67" fmla="*/ 60798 w 607614"/>
                <a:gd name="connsiteY67" fmla="*/ 313231 h 546085"/>
                <a:gd name="connsiteX68" fmla="*/ 60798 w 607614"/>
                <a:gd name="connsiteY68" fmla="*/ 70536 h 546085"/>
                <a:gd name="connsiteX69" fmla="*/ 70671 w 607614"/>
                <a:gd name="connsiteY69" fmla="*/ 60676 h 546085"/>
                <a:gd name="connsiteX70" fmla="*/ 20507 w 607614"/>
                <a:gd name="connsiteY70" fmla="*/ 20478 h 546085"/>
                <a:gd name="connsiteX71" fmla="*/ 20507 w 607614"/>
                <a:gd name="connsiteY71" fmla="*/ 354197 h 546085"/>
                <a:gd name="connsiteX72" fmla="*/ 587107 w 607614"/>
                <a:gd name="connsiteY72" fmla="*/ 354197 h 546085"/>
                <a:gd name="connsiteX73" fmla="*/ 587107 w 607614"/>
                <a:gd name="connsiteY73" fmla="*/ 20478 h 546085"/>
                <a:gd name="connsiteX74" fmla="*/ 9874 w 607614"/>
                <a:gd name="connsiteY74" fmla="*/ 0 h 546085"/>
                <a:gd name="connsiteX75" fmla="*/ 597740 w 607614"/>
                <a:gd name="connsiteY75" fmla="*/ 0 h 546085"/>
                <a:gd name="connsiteX76" fmla="*/ 607614 w 607614"/>
                <a:gd name="connsiteY76" fmla="*/ 9860 h 546085"/>
                <a:gd name="connsiteX77" fmla="*/ 607614 w 607614"/>
                <a:gd name="connsiteY77" fmla="*/ 424733 h 546085"/>
                <a:gd name="connsiteX78" fmla="*/ 597740 w 607614"/>
                <a:gd name="connsiteY78" fmla="*/ 434593 h 546085"/>
                <a:gd name="connsiteX79" fmla="*/ 313681 w 607614"/>
                <a:gd name="connsiteY79" fmla="*/ 434593 h 546085"/>
                <a:gd name="connsiteX80" fmla="*/ 313681 w 607614"/>
                <a:gd name="connsiteY80" fmla="*/ 485409 h 546085"/>
                <a:gd name="connsiteX81" fmla="*/ 344061 w 607614"/>
                <a:gd name="connsiteY81" fmla="*/ 485409 h 546085"/>
                <a:gd name="connsiteX82" fmla="*/ 354695 w 607614"/>
                <a:gd name="connsiteY82" fmla="*/ 495269 h 546085"/>
                <a:gd name="connsiteX83" fmla="*/ 354695 w 607614"/>
                <a:gd name="connsiteY83" fmla="*/ 536225 h 546085"/>
                <a:gd name="connsiteX84" fmla="*/ 344061 w 607614"/>
                <a:gd name="connsiteY84" fmla="*/ 546085 h 546085"/>
                <a:gd name="connsiteX85" fmla="*/ 263552 w 607614"/>
                <a:gd name="connsiteY85" fmla="*/ 546085 h 546085"/>
                <a:gd name="connsiteX86" fmla="*/ 252919 w 607614"/>
                <a:gd name="connsiteY86" fmla="*/ 536225 h 546085"/>
                <a:gd name="connsiteX87" fmla="*/ 252919 w 607614"/>
                <a:gd name="connsiteY87" fmla="*/ 495269 h 546085"/>
                <a:gd name="connsiteX88" fmla="*/ 263552 w 607614"/>
                <a:gd name="connsiteY88" fmla="*/ 485409 h 546085"/>
                <a:gd name="connsiteX89" fmla="*/ 293933 w 607614"/>
                <a:gd name="connsiteY89" fmla="*/ 485409 h 546085"/>
                <a:gd name="connsiteX90" fmla="*/ 293933 w 607614"/>
                <a:gd name="connsiteY90" fmla="*/ 434593 h 546085"/>
                <a:gd name="connsiteX91" fmla="*/ 9874 w 607614"/>
                <a:gd name="connsiteY91" fmla="*/ 434593 h 546085"/>
                <a:gd name="connsiteX92" fmla="*/ 0 w 607614"/>
                <a:gd name="connsiteY92" fmla="*/ 424733 h 546085"/>
                <a:gd name="connsiteX93" fmla="*/ 0 w 607614"/>
                <a:gd name="connsiteY93" fmla="*/ 9860 h 546085"/>
                <a:gd name="connsiteX94" fmla="*/ 9874 w 607614"/>
                <a:gd name="connsiteY94" fmla="*/ 0 h 54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607614" h="546085">
                  <a:moveTo>
                    <a:pt x="273426" y="505887"/>
                  </a:moveTo>
                  <a:lnTo>
                    <a:pt x="273426" y="525607"/>
                  </a:lnTo>
                  <a:lnTo>
                    <a:pt x="334188" y="525607"/>
                  </a:lnTo>
                  <a:lnTo>
                    <a:pt x="334188" y="505887"/>
                  </a:lnTo>
                  <a:close/>
                  <a:moveTo>
                    <a:pt x="20507" y="373917"/>
                  </a:moveTo>
                  <a:lnTo>
                    <a:pt x="20507" y="414873"/>
                  </a:lnTo>
                  <a:lnTo>
                    <a:pt x="587107" y="414873"/>
                  </a:lnTo>
                  <a:lnTo>
                    <a:pt x="587107" y="373917"/>
                  </a:lnTo>
                  <a:close/>
                  <a:moveTo>
                    <a:pt x="385135" y="303381"/>
                  </a:moveTo>
                  <a:lnTo>
                    <a:pt x="546816" y="303381"/>
                  </a:lnTo>
                  <a:lnTo>
                    <a:pt x="546816" y="323850"/>
                  </a:lnTo>
                  <a:lnTo>
                    <a:pt x="385135" y="323850"/>
                  </a:lnTo>
                  <a:close/>
                  <a:moveTo>
                    <a:pt x="101005" y="263173"/>
                  </a:moveTo>
                  <a:lnTo>
                    <a:pt x="121474" y="263173"/>
                  </a:lnTo>
                  <a:lnTo>
                    <a:pt x="121474" y="282911"/>
                  </a:lnTo>
                  <a:lnTo>
                    <a:pt x="101005" y="282911"/>
                  </a:lnTo>
                  <a:close/>
                  <a:moveTo>
                    <a:pt x="385135" y="252573"/>
                  </a:moveTo>
                  <a:lnTo>
                    <a:pt x="546816" y="252573"/>
                  </a:lnTo>
                  <a:lnTo>
                    <a:pt x="546816" y="273042"/>
                  </a:lnTo>
                  <a:lnTo>
                    <a:pt x="385135" y="273042"/>
                  </a:lnTo>
                  <a:close/>
                  <a:moveTo>
                    <a:pt x="101005" y="222235"/>
                  </a:moveTo>
                  <a:lnTo>
                    <a:pt x="121474" y="222235"/>
                  </a:lnTo>
                  <a:lnTo>
                    <a:pt x="121474" y="242704"/>
                  </a:lnTo>
                  <a:lnTo>
                    <a:pt x="101005" y="242704"/>
                  </a:lnTo>
                  <a:close/>
                  <a:moveTo>
                    <a:pt x="385135" y="202497"/>
                  </a:moveTo>
                  <a:lnTo>
                    <a:pt x="546816" y="202497"/>
                  </a:lnTo>
                  <a:lnTo>
                    <a:pt x="546816" y="222235"/>
                  </a:lnTo>
                  <a:lnTo>
                    <a:pt x="385135" y="222235"/>
                  </a:lnTo>
                  <a:close/>
                  <a:moveTo>
                    <a:pt x="101005" y="172159"/>
                  </a:moveTo>
                  <a:lnTo>
                    <a:pt x="121474" y="172159"/>
                  </a:lnTo>
                  <a:lnTo>
                    <a:pt x="121474" y="191897"/>
                  </a:lnTo>
                  <a:lnTo>
                    <a:pt x="101005" y="191897"/>
                  </a:lnTo>
                  <a:close/>
                  <a:moveTo>
                    <a:pt x="161806" y="151687"/>
                  </a:moveTo>
                  <a:lnTo>
                    <a:pt x="161806" y="303372"/>
                  </a:lnTo>
                  <a:lnTo>
                    <a:pt x="324329" y="303372"/>
                  </a:lnTo>
                  <a:lnTo>
                    <a:pt x="324329" y="151687"/>
                  </a:lnTo>
                  <a:close/>
                  <a:moveTo>
                    <a:pt x="81303" y="151687"/>
                  </a:moveTo>
                  <a:lnTo>
                    <a:pt x="81303" y="303372"/>
                  </a:lnTo>
                  <a:lnTo>
                    <a:pt x="142060" y="303372"/>
                  </a:lnTo>
                  <a:lnTo>
                    <a:pt x="142060" y="151687"/>
                  </a:lnTo>
                  <a:close/>
                  <a:moveTo>
                    <a:pt x="161806" y="81154"/>
                  </a:moveTo>
                  <a:lnTo>
                    <a:pt x="161806" y="131210"/>
                  </a:lnTo>
                  <a:lnTo>
                    <a:pt x="324329" y="131210"/>
                  </a:lnTo>
                  <a:lnTo>
                    <a:pt x="324329" y="81154"/>
                  </a:lnTo>
                  <a:close/>
                  <a:moveTo>
                    <a:pt x="81303" y="81154"/>
                  </a:moveTo>
                  <a:lnTo>
                    <a:pt x="81303" y="131210"/>
                  </a:lnTo>
                  <a:lnTo>
                    <a:pt x="142060" y="131210"/>
                  </a:lnTo>
                  <a:lnTo>
                    <a:pt x="142060" y="81154"/>
                  </a:lnTo>
                  <a:close/>
                  <a:moveTo>
                    <a:pt x="404871" y="81153"/>
                  </a:moveTo>
                  <a:lnTo>
                    <a:pt x="404871" y="151683"/>
                  </a:lnTo>
                  <a:lnTo>
                    <a:pt x="526321" y="151683"/>
                  </a:lnTo>
                  <a:lnTo>
                    <a:pt x="526321" y="81153"/>
                  </a:lnTo>
                  <a:close/>
                  <a:moveTo>
                    <a:pt x="395003" y="60676"/>
                  </a:moveTo>
                  <a:lnTo>
                    <a:pt x="536948" y="60676"/>
                  </a:lnTo>
                  <a:cubicBezTo>
                    <a:pt x="543021" y="60676"/>
                    <a:pt x="546816" y="64468"/>
                    <a:pt x="546816" y="70535"/>
                  </a:cubicBezTo>
                  <a:lnTo>
                    <a:pt x="546816" y="161542"/>
                  </a:lnTo>
                  <a:cubicBezTo>
                    <a:pt x="546816" y="167609"/>
                    <a:pt x="543021" y="172159"/>
                    <a:pt x="536948" y="172159"/>
                  </a:cubicBezTo>
                  <a:lnTo>
                    <a:pt x="395003" y="172159"/>
                  </a:lnTo>
                  <a:cubicBezTo>
                    <a:pt x="388930" y="172159"/>
                    <a:pt x="385135" y="167609"/>
                    <a:pt x="385135" y="161542"/>
                  </a:cubicBezTo>
                  <a:lnTo>
                    <a:pt x="385135" y="70535"/>
                  </a:lnTo>
                  <a:cubicBezTo>
                    <a:pt x="385135" y="64468"/>
                    <a:pt x="388930" y="60676"/>
                    <a:pt x="395003" y="60676"/>
                  </a:cubicBezTo>
                  <a:close/>
                  <a:moveTo>
                    <a:pt x="70671" y="60676"/>
                  </a:moveTo>
                  <a:lnTo>
                    <a:pt x="334202" y="60676"/>
                  </a:lnTo>
                  <a:cubicBezTo>
                    <a:pt x="340278" y="60676"/>
                    <a:pt x="344075" y="64468"/>
                    <a:pt x="344075" y="70536"/>
                  </a:cubicBezTo>
                  <a:lnTo>
                    <a:pt x="344075" y="313231"/>
                  </a:lnTo>
                  <a:cubicBezTo>
                    <a:pt x="344075" y="319299"/>
                    <a:pt x="340278" y="323849"/>
                    <a:pt x="334202" y="323849"/>
                  </a:cubicBezTo>
                  <a:lnTo>
                    <a:pt x="70671" y="323849"/>
                  </a:lnTo>
                  <a:cubicBezTo>
                    <a:pt x="64595" y="323849"/>
                    <a:pt x="60798" y="319299"/>
                    <a:pt x="60798" y="313231"/>
                  </a:cubicBezTo>
                  <a:lnTo>
                    <a:pt x="60798" y="70536"/>
                  </a:lnTo>
                  <a:cubicBezTo>
                    <a:pt x="60798" y="64468"/>
                    <a:pt x="64595" y="60676"/>
                    <a:pt x="70671" y="60676"/>
                  </a:cubicBezTo>
                  <a:close/>
                  <a:moveTo>
                    <a:pt x="20507" y="20478"/>
                  </a:moveTo>
                  <a:lnTo>
                    <a:pt x="20507" y="354197"/>
                  </a:lnTo>
                  <a:lnTo>
                    <a:pt x="587107" y="354197"/>
                  </a:lnTo>
                  <a:lnTo>
                    <a:pt x="587107" y="20478"/>
                  </a:lnTo>
                  <a:close/>
                  <a:moveTo>
                    <a:pt x="9874" y="0"/>
                  </a:moveTo>
                  <a:lnTo>
                    <a:pt x="597740" y="0"/>
                  </a:lnTo>
                  <a:cubicBezTo>
                    <a:pt x="603817" y="0"/>
                    <a:pt x="607614" y="3792"/>
                    <a:pt x="607614" y="9860"/>
                  </a:cubicBezTo>
                  <a:lnTo>
                    <a:pt x="607614" y="424733"/>
                  </a:lnTo>
                  <a:cubicBezTo>
                    <a:pt x="607614" y="430801"/>
                    <a:pt x="603817" y="434593"/>
                    <a:pt x="597740" y="434593"/>
                  </a:cubicBezTo>
                  <a:lnTo>
                    <a:pt x="313681" y="434593"/>
                  </a:lnTo>
                  <a:lnTo>
                    <a:pt x="313681" y="485409"/>
                  </a:lnTo>
                  <a:lnTo>
                    <a:pt x="344061" y="485409"/>
                  </a:lnTo>
                  <a:cubicBezTo>
                    <a:pt x="350137" y="485409"/>
                    <a:pt x="354695" y="489201"/>
                    <a:pt x="354695" y="495269"/>
                  </a:cubicBezTo>
                  <a:lnTo>
                    <a:pt x="354695" y="536225"/>
                  </a:lnTo>
                  <a:cubicBezTo>
                    <a:pt x="354695" y="542293"/>
                    <a:pt x="350137" y="546085"/>
                    <a:pt x="344061" y="546085"/>
                  </a:cubicBezTo>
                  <a:lnTo>
                    <a:pt x="263552" y="546085"/>
                  </a:lnTo>
                  <a:cubicBezTo>
                    <a:pt x="257476" y="546085"/>
                    <a:pt x="252919" y="542293"/>
                    <a:pt x="252919" y="536225"/>
                  </a:cubicBezTo>
                  <a:lnTo>
                    <a:pt x="252919" y="495269"/>
                  </a:lnTo>
                  <a:cubicBezTo>
                    <a:pt x="252919" y="489201"/>
                    <a:pt x="257476" y="485409"/>
                    <a:pt x="263552" y="485409"/>
                  </a:cubicBezTo>
                  <a:lnTo>
                    <a:pt x="293933" y="485409"/>
                  </a:lnTo>
                  <a:lnTo>
                    <a:pt x="293933" y="434593"/>
                  </a:lnTo>
                  <a:lnTo>
                    <a:pt x="9874" y="434593"/>
                  </a:lnTo>
                  <a:cubicBezTo>
                    <a:pt x="3798" y="434593"/>
                    <a:pt x="0" y="430801"/>
                    <a:pt x="0" y="424733"/>
                  </a:cubicBezTo>
                  <a:lnTo>
                    <a:pt x="0" y="9860"/>
                  </a:lnTo>
                  <a:cubicBezTo>
                    <a:pt x="0" y="3792"/>
                    <a:pt x="3798" y="0"/>
                    <a:pt x="9874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" name="îṥļîḑé-PA_文本框 69"/>
          <p:cNvSpPr txBox="1"/>
          <p:nvPr/>
        </p:nvSpPr>
        <p:spPr>
          <a:xfrm>
            <a:off x="1209472" y="850488"/>
            <a:ext cx="3726414" cy="648049"/>
          </a:xfrm>
          <a:prstGeom prst="rect">
            <a:avLst/>
          </a:prstGeom>
          <a:noFill/>
        </p:spPr>
        <p:txBody>
          <a:bodyPr wrap="square"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内容请输入文字</a:t>
            </a:r>
            <a:endParaRPr lang="en-US" altLang="zh-CN" sz="2000" dirty="0"/>
          </a:p>
          <a:p>
            <a:pPr>
              <a:lnSpc>
                <a:spcPct val="120000"/>
              </a:lnSpc>
            </a:pPr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内容请输入文字</a:t>
            </a:r>
            <a:endParaRPr lang="en-US" altLang="zh-CN" sz="2000" dirty="0"/>
          </a:p>
        </p:txBody>
      </p:sp>
      <p:sp>
        <p:nvSpPr>
          <p:cNvPr id="11" name="îṥļîḑé-文本框 4"/>
          <p:cNvSpPr txBox="1"/>
          <p:nvPr/>
        </p:nvSpPr>
        <p:spPr bwMode="auto">
          <a:xfrm>
            <a:off x="539353" y="1596451"/>
            <a:ext cx="7630318" cy="322109"/>
          </a:xfrm>
          <a:prstGeom prst="rect">
            <a:avLst/>
          </a:prstGeom>
          <a:noFill/>
        </p:spPr>
        <p:txBody>
          <a:bodyPr wrap="square" lIns="0" tIns="0" rIns="0" bIns="0">
            <a:normAutofit fontScale="92500"/>
          </a:bodyPr>
          <a:lstStyle/>
          <a:p>
            <a:pPr algn="l"/>
            <a:r>
              <a:rPr lang="en-US" altLang="zh-CN" sz="11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1.</a:t>
            </a:r>
            <a:r>
              <a: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单击要填充的形状；</a:t>
            </a:r>
            <a:r>
              <a:rPr lang="en-US" altLang="zh-CN" sz="11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2.</a:t>
            </a:r>
            <a:r>
              <a: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在“格式”选项卡上的“形状样式”组中，单击“形状填充”旁边的箭头，然后单击「图片或纹理填充」。 </a:t>
            </a:r>
            <a:r>
              <a:rPr lang="en-US" altLang="zh-CN" sz="11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3.</a:t>
            </a:r>
            <a:r>
              <a: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找到包含需要使用的图片的文件夹，单击该图片，然后单击“插入”。</a:t>
            </a:r>
            <a:r>
              <a:rPr lang="en-US" altLang="zh-CN" sz="11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4.</a:t>
            </a:r>
            <a:r>
              <a:rPr lang="zh-CN" altLang="en-US" sz="11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使用图片工具“裁剪”下拉菜单中的「填充」可对图片进行调整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39352" y="855355"/>
            <a:ext cx="594875" cy="595169"/>
            <a:chOff x="719138" y="1123950"/>
            <a:chExt cx="1223393" cy="1224000"/>
          </a:xfrm>
        </p:grpSpPr>
        <p:sp>
          <p:nvSpPr>
            <p:cNvPr id="13" name="îṥļîḑé-Rounded Rectangle 8"/>
            <p:cNvSpPr/>
            <p:nvPr/>
          </p:nvSpPr>
          <p:spPr>
            <a:xfrm>
              <a:off x="719138" y="1123950"/>
              <a:ext cx="1223393" cy="122400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ṥļîḑé-Rounded Rectangle 8"/>
            <p:cNvSpPr/>
            <p:nvPr/>
          </p:nvSpPr>
          <p:spPr>
            <a:xfrm>
              <a:off x="1014639" y="1355763"/>
              <a:ext cx="632390" cy="760374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矩形 23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04" y="-164554"/>
            <a:ext cx="8349392" cy="5472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48"/>
          <p:cNvSpPr txBox="1"/>
          <p:nvPr/>
        </p:nvSpPr>
        <p:spPr>
          <a:xfrm>
            <a:off x="3059832" y="1923678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rgbClr val="5453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r>
              <a:rPr lang="zh-CN" altLang="en-US" sz="3600" dirty="0">
                <a:solidFill>
                  <a:srgbClr val="5453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  <a:endParaRPr lang="en-GB" altLang="zh-CN" sz="3600" dirty="0">
              <a:solidFill>
                <a:srgbClr val="5453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140910" y="1485122"/>
            <a:ext cx="2862182" cy="2862318"/>
            <a:chOff x="1343477" y="1556791"/>
            <a:chExt cx="3816242" cy="3816423"/>
          </a:xfrm>
        </p:grpSpPr>
        <p:grpSp>
          <p:nvGrpSpPr>
            <p:cNvPr id="26" name="组合 25"/>
            <p:cNvGrpSpPr/>
            <p:nvPr/>
          </p:nvGrpSpPr>
          <p:grpSpPr>
            <a:xfrm>
              <a:off x="1343477" y="1556791"/>
              <a:ext cx="3816242" cy="3816423"/>
              <a:chOff x="9210702" y="3650803"/>
              <a:chExt cx="6058990" cy="6059279"/>
            </a:xfrm>
          </p:grpSpPr>
          <p:sp>
            <p:nvSpPr>
              <p:cNvPr id="28" name="ïşḻïďê-Shape 1064"/>
              <p:cNvSpPr/>
              <p:nvPr/>
            </p:nvSpPr>
            <p:spPr>
              <a:xfrm>
                <a:off x="9932367" y="3650803"/>
                <a:ext cx="5117890" cy="2995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0" extrusionOk="0">
                    <a:moveTo>
                      <a:pt x="0" y="7364"/>
                    </a:moveTo>
                    <a:lnTo>
                      <a:pt x="4221" y="20670"/>
                    </a:lnTo>
                    <a:cubicBezTo>
                      <a:pt x="4281" y="18027"/>
                      <a:pt x="5038" y="15556"/>
                      <a:pt x="6297" y="13894"/>
                    </a:cubicBezTo>
                    <a:cubicBezTo>
                      <a:pt x="7479" y="12333"/>
                      <a:pt x="9001" y="11630"/>
                      <a:pt x="10508" y="11947"/>
                    </a:cubicBezTo>
                    <a:lnTo>
                      <a:pt x="21600" y="12861"/>
                    </a:lnTo>
                    <a:cubicBezTo>
                      <a:pt x="19899" y="6224"/>
                      <a:pt x="16234" y="1478"/>
                      <a:pt x="11893" y="289"/>
                    </a:cubicBezTo>
                    <a:cubicBezTo>
                      <a:pt x="7444" y="-930"/>
                      <a:pt x="2930" y="1756"/>
                      <a:pt x="0" y="73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şḻïďê-Shape 1065"/>
              <p:cNvSpPr/>
              <p:nvPr/>
            </p:nvSpPr>
            <p:spPr>
              <a:xfrm>
                <a:off x="9210702" y="4856658"/>
                <a:ext cx="3723477" cy="480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6" h="21600" extrusionOk="0">
                    <a:moveTo>
                      <a:pt x="3509" y="0"/>
                    </a:moveTo>
                    <a:lnTo>
                      <a:pt x="10247" y="10469"/>
                    </a:lnTo>
                    <a:cubicBezTo>
                      <a:pt x="11074" y="12007"/>
                      <a:pt x="12677" y="13195"/>
                      <a:pt x="14660" y="13739"/>
                    </a:cubicBezTo>
                    <a:cubicBezTo>
                      <a:pt x="16756" y="14314"/>
                      <a:pt x="19063" y="14114"/>
                      <a:pt x="20956" y="13194"/>
                    </a:cubicBezTo>
                    <a:lnTo>
                      <a:pt x="14097" y="21600"/>
                    </a:lnTo>
                    <a:cubicBezTo>
                      <a:pt x="7204" y="20596"/>
                      <a:pt x="1765" y="16355"/>
                      <a:pt x="346" y="10880"/>
                    </a:cubicBezTo>
                    <a:cubicBezTo>
                      <a:pt x="-644" y="7059"/>
                      <a:pt x="512" y="3083"/>
                      <a:pt x="35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şḻïďê-Shape 1066"/>
              <p:cNvSpPr/>
              <p:nvPr/>
            </p:nvSpPr>
            <p:spPr>
              <a:xfrm>
                <a:off x="11871269" y="5533231"/>
                <a:ext cx="3398423" cy="41768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31" h="21052" extrusionOk="0">
                    <a:moveTo>
                      <a:pt x="19386" y="520"/>
                    </a:moveTo>
                    <a:lnTo>
                      <a:pt x="5965" y="0"/>
                    </a:lnTo>
                    <a:cubicBezTo>
                      <a:pt x="8250" y="1033"/>
                      <a:pt x="9788" y="2931"/>
                      <a:pt x="10086" y="5085"/>
                    </a:cubicBezTo>
                    <a:cubicBezTo>
                      <a:pt x="10308" y="6692"/>
                      <a:pt x="9809" y="8309"/>
                      <a:pt x="8686" y="9627"/>
                    </a:cubicBezTo>
                    <a:lnTo>
                      <a:pt x="0" y="20932"/>
                    </a:lnTo>
                    <a:cubicBezTo>
                      <a:pt x="6366" y="21600"/>
                      <a:pt x="12685" y="19431"/>
                      <a:pt x="16644" y="15219"/>
                    </a:cubicBezTo>
                    <a:cubicBezTo>
                      <a:pt x="20562" y="11051"/>
                      <a:pt x="21600" y="5484"/>
                      <a:pt x="19386" y="52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şḻïďê-Shape 1073"/>
              <p:cNvSpPr/>
              <p:nvPr/>
            </p:nvSpPr>
            <p:spPr>
              <a:xfrm>
                <a:off x="13973064" y="6019017"/>
                <a:ext cx="817062" cy="601645"/>
              </a:xfrm>
              <a:custGeom>
                <a:avLst/>
                <a:gdLst>
                  <a:gd name="T0" fmla="*/ 3344 w 5590"/>
                  <a:gd name="T1" fmla="*/ 549 h 4122"/>
                  <a:gd name="T2" fmla="*/ 2246 w 5590"/>
                  <a:gd name="T3" fmla="*/ 549 h 4122"/>
                  <a:gd name="T4" fmla="*/ 2795 w 5590"/>
                  <a:gd name="T5" fmla="*/ 240 h 4122"/>
                  <a:gd name="T6" fmla="*/ 2795 w 5590"/>
                  <a:gd name="T7" fmla="*/ 859 h 4122"/>
                  <a:gd name="T8" fmla="*/ 2795 w 5590"/>
                  <a:gd name="T9" fmla="*/ 240 h 4122"/>
                  <a:gd name="T10" fmla="*/ 5470 w 5590"/>
                  <a:gd name="T11" fmla="*/ 4122 h 4122"/>
                  <a:gd name="T12" fmla="*/ 0 w 5590"/>
                  <a:gd name="T13" fmla="*/ 4002 h 4122"/>
                  <a:gd name="T14" fmla="*/ 5470 w 5590"/>
                  <a:gd name="T15" fmla="*/ 3882 h 4122"/>
                  <a:gd name="T16" fmla="*/ 917 w 5590"/>
                  <a:gd name="T17" fmla="*/ 1194 h 4122"/>
                  <a:gd name="T18" fmla="*/ 1144 w 5590"/>
                  <a:gd name="T19" fmla="*/ 1115 h 4122"/>
                  <a:gd name="T20" fmla="*/ 4344 w 5590"/>
                  <a:gd name="T21" fmla="*/ 1411 h 4122"/>
                  <a:gd name="T22" fmla="*/ 4599 w 5590"/>
                  <a:gd name="T23" fmla="*/ 1041 h 4122"/>
                  <a:gd name="T24" fmla="*/ 4544 w 5590"/>
                  <a:gd name="T25" fmla="*/ 1568 h 4122"/>
                  <a:gd name="T26" fmla="*/ 4487 w 5590"/>
                  <a:gd name="T27" fmla="*/ 1637 h 4122"/>
                  <a:gd name="T28" fmla="*/ 4429 w 5590"/>
                  <a:gd name="T29" fmla="*/ 1651 h 4122"/>
                  <a:gd name="T30" fmla="*/ 1165 w 5590"/>
                  <a:gd name="T31" fmla="*/ 1651 h 4122"/>
                  <a:gd name="T32" fmla="*/ 1106 w 5590"/>
                  <a:gd name="T33" fmla="*/ 1638 h 4122"/>
                  <a:gd name="T34" fmla="*/ 1054 w 5590"/>
                  <a:gd name="T35" fmla="*/ 1585 h 4122"/>
                  <a:gd name="T36" fmla="*/ 917 w 5590"/>
                  <a:gd name="T37" fmla="*/ 1194 h 4122"/>
                  <a:gd name="T38" fmla="*/ 1539 w 5590"/>
                  <a:gd name="T39" fmla="*/ 3355 h 4122"/>
                  <a:gd name="T40" fmla="*/ 2675 w 5590"/>
                  <a:gd name="T41" fmla="*/ 1947 h 4122"/>
                  <a:gd name="T42" fmla="*/ 2915 w 5590"/>
                  <a:gd name="T43" fmla="*/ 1947 h 4122"/>
                  <a:gd name="T44" fmla="*/ 4051 w 5590"/>
                  <a:gd name="T45" fmla="*/ 3355 h 4122"/>
                  <a:gd name="T46" fmla="*/ 3301 w 5590"/>
                  <a:gd name="T47" fmla="*/ 3198 h 4122"/>
                  <a:gd name="T48" fmla="*/ 3301 w 5590"/>
                  <a:gd name="T49" fmla="*/ 2958 h 4122"/>
                  <a:gd name="T50" fmla="*/ 4104 w 5590"/>
                  <a:gd name="T51" fmla="*/ 2960 h 4122"/>
                  <a:gd name="T52" fmla="*/ 4187 w 5590"/>
                  <a:gd name="T53" fmla="*/ 3019 h 4122"/>
                  <a:gd name="T54" fmla="*/ 4332 w 5590"/>
                  <a:gd name="T55" fmla="*/ 3433 h 4122"/>
                  <a:gd name="T56" fmla="*/ 4338 w 5590"/>
                  <a:gd name="T57" fmla="*/ 3497 h 4122"/>
                  <a:gd name="T58" fmla="*/ 4279 w 5590"/>
                  <a:gd name="T59" fmla="*/ 3580 h 4122"/>
                  <a:gd name="T60" fmla="*/ 4217 w 5590"/>
                  <a:gd name="T61" fmla="*/ 3595 h 4122"/>
                  <a:gd name="T62" fmla="*/ 2793 w 5590"/>
                  <a:gd name="T63" fmla="*/ 3595 h 4122"/>
                  <a:gd name="T64" fmla="*/ 1370 w 5590"/>
                  <a:gd name="T65" fmla="*/ 3595 h 4122"/>
                  <a:gd name="T66" fmla="*/ 1250 w 5590"/>
                  <a:gd name="T67" fmla="*/ 3475 h 4122"/>
                  <a:gd name="T68" fmla="*/ 1393 w 5590"/>
                  <a:gd name="T69" fmla="*/ 3041 h 4122"/>
                  <a:gd name="T70" fmla="*/ 1438 w 5590"/>
                  <a:gd name="T71" fmla="*/ 2980 h 4122"/>
                  <a:gd name="T72" fmla="*/ 1510 w 5590"/>
                  <a:gd name="T73" fmla="*/ 2958 h 4122"/>
                  <a:gd name="T74" fmla="*/ 2409 w 5590"/>
                  <a:gd name="T75" fmla="*/ 3078 h 4122"/>
                  <a:gd name="T76" fmla="*/ 1593 w 5590"/>
                  <a:gd name="T77" fmla="*/ 3198 h 4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590" h="4122">
                    <a:moveTo>
                      <a:pt x="2795" y="1099"/>
                    </a:moveTo>
                    <a:cubicBezTo>
                      <a:pt x="3098" y="1099"/>
                      <a:pt x="3344" y="852"/>
                      <a:pt x="3344" y="549"/>
                    </a:cubicBezTo>
                    <a:cubicBezTo>
                      <a:pt x="3344" y="246"/>
                      <a:pt x="3098" y="0"/>
                      <a:pt x="2795" y="0"/>
                    </a:cubicBezTo>
                    <a:cubicBezTo>
                      <a:pt x="2492" y="0"/>
                      <a:pt x="2246" y="246"/>
                      <a:pt x="2246" y="549"/>
                    </a:cubicBezTo>
                    <a:cubicBezTo>
                      <a:pt x="2246" y="852"/>
                      <a:pt x="2492" y="1099"/>
                      <a:pt x="2795" y="1099"/>
                    </a:cubicBezTo>
                    <a:close/>
                    <a:moveTo>
                      <a:pt x="2795" y="240"/>
                    </a:moveTo>
                    <a:cubicBezTo>
                      <a:pt x="2966" y="240"/>
                      <a:pt x="3104" y="379"/>
                      <a:pt x="3104" y="549"/>
                    </a:cubicBezTo>
                    <a:cubicBezTo>
                      <a:pt x="3104" y="720"/>
                      <a:pt x="2966" y="859"/>
                      <a:pt x="2795" y="859"/>
                    </a:cubicBezTo>
                    <a:cubicBezTo>
                      <a:pt x="2624" y="859"/>
                      <a:pt x="2486" y="720"/>
                      <a:pt x="2486" y="549"/>
                    </a:cubicBezTo>
                    <a:cubicBezTo>
                      <a:pt x="2486" y="379"/>
                      <a:pt x="2625" y="240"/>
                      <a:pt x="2795" y="240"/>
                    </a:cubicBezTo>
                    <a:close/>
                    <a:moveTo>
                      <a:pt x="5590" y="4002"/>
                    </a:moveTo>
                    <a:cubicBezTo>
                      <a:pt x="5590" y="4068"/>
                      <a:pt x="5536" y="4122"/>
                      <a:pt x="5470" y="4122"/>
                    </a:cubicBezTo>
                    <a:lnTo>
                      <a:pt x="120" y="4122"/>
                    </a:lnTo>
                    <a:cubicBezTo>
                      <a:pt x="54" y="4122"/>
                      <a:pt x="0" y="4068"/>
                      <a:pt x="0" y="4002"/>
                    </a:cubicBezTo>
                    <a:cubicBezTo>
                      <a:pt x="0" y="3936"/>
                      <a:pt x="54" y="3882"/>
                      <a:pt x="120" y="3882"/>
                    </a:cubicBezTo>
                    <a:lnTo>
                      <a:pt x="5470" y="3882"/>
                    </a:lnTo>
                    <a:cubicBezTo>
                      <a:pt x="5536" y="3882"/>
                      <a:pt x="5590" y="3936"/>
                      <a:pt x="5590" y="4002"/>
                    </a:cubicBezTo>
                    <a:close/>
                    <a:moveTo>
                      <a:pt x="917" y="1194"/>
                    </a:moveTo>
                    <a:cubicBezTo>
                      <a:pt x="896" y="1131"/>
                      <a:pt x="929" y="1063"/>
                      <a:pt x="992" y="1041"/>
                    </a:cubicBezTo>
                    <a:cubicBezTo>
                      <a:pt x="1054" y="1020"/>
                      <a:pt x="1123" y="1053"/>
                      <a:pt x="1144" y="1115"/>
                    </a:cubicBezTo>
                    <a:lnTo>
                      <a:pt x="1246" y="1411"/>
                    </a:lnTo>
                    <a:lnTo>
                      <a:pt x="4344" y="1411"/>
                    </a:lnTo>
                    <a:lnTo>
                      <a:pt x="4446" y="1115"/>
                    </a:lnTo>
                    <a:cubicBezTo>
                      <a:pt x="4468" y="1053"/>
                      <a:pt x="4536" y="1020"/>
                      <a:pt x="4599" y="1041"/>
                    </a:cubicBezTo>
                    <a:cubicBezTo>
                      <a:pt x="4661" y="1063"/>
                      <a:pt x="4694" y="1131"/>
                      <a:pt x="4673" y="1194"/>
                    </a:cubicBezTo>
                    <a:lnTo>
                      <a:pt x="4544" y="1568"/>
                    </a:lnTo>
                    <a:cubicBezTo>
                      <a:pt x="4542" y="1574"/>
                      <a:pt x="4539" y="1580"/>
                      <a:pt x="4536" y="1586"/>
                    </a:cubicBezTo>
                    <a:cubicBezTo>
                      <a:pt x="4525" y="1608"/>
                      <a:pt x="4508" y="1625"/>
                      <a:pt x="4487" y="1637"/>
                    </a:cubicBezTo>
                    <a:cubicBezTo>
                      <a:pt x="4480" y="1640"/>
                      <a:pt x="4473" y="1644"/>
                      <a:pt x="4465" y="1646"/>
                    </a:cubicBezTo>
                    <a:cubicBezTo>
                      <a:pt x="4454" y="1650"/>
                      <a:pt x="4442" y="1651"/>
                      <a:pt x="4429" y="1651"/>
                    </a:cubicBezTo>
                    <a:cubicBezTo>
                      <a:pt x="4428" y="1651"/>
                      <a:pt x="4427" y="1651"/>
                      <a:pt x="4426" y="1651"/>
                    </a:cubicBezTo>
                    <a:lnTo>
                      <a:pt x="1165" y="1651"/>
                    </a:lnTo>
                    <a:cubicBezTo>
                      <a:pt x="1150" y="1652"/>
                      <a:pt x="1136" y="1650"/>
                      <a:pt x="1123" y="1645"/>
                    </a:cubicBezTo>
                    <a:cubicBezTo>
                      <a:pt x="1117" y="1643"/>
                      <a:pt x="1112" y="1641"/>
                      <a:pt x="1106" y="1638"/>
                    </a:cubicBezTo>
                    <a:cubicBezTo>
                      <a:pt x="1106" y="1638"/>
                      <a:pt x="1106" y="1638"/>
                      <a:pt x="1106" y="1638"/>
                    </a:cubicBezTo>
                    <a:cubicBezTo>
                      <a:pt x="1084" y="1627"/>
                      <a:pt x="1065" y="1609"/>
                      <a:pt x="1054" y="1585"/>
                    </a:cubicBezTo>
                    <a:cubicBezTo>
                      <a:pt x="1051" y="1580"/>
                      <a:pt x="1048" y="1574"/>
                      <a:pt x="1047" y="1568"/>
                    </a:cubicBezTo>
                    <a:lnTo>
                      <a:pt x="917" y="1194"/>
                    </a:lnTo>
                    <a:close/>
                    <a:moveTo>
                      <a:pt x="1593" y="3198"/>
                    </a:moveTo>
                    <a:lnTo>
                      <a:pt x="1539" y="3355"/>
                    </a:lnTo>
                    <a:lnTo>
                      <a:pt x="2675" y="3355"/>
                    </a:lnTo>
                    <a:lnTo>
                      <a:pt x="2675" y="1947"/>
                    </a:lnTo>
                    <a:cubicBezTo>
                      <a:pt x="2675" y="1881"/>
                      <a:pt x="2729" y="1827"/>
                      <a:pt x="2795" y="1827"/>
                    </a:cubicBezTo>
                    <a:cubicBezTo>
                      <a:pt x="2861" y="1827"/>
                      <a:pt x="2915" y="1881"/>
                      <a:pt x="2915" y="1947"/>
                    </a:cubicBezTo>
                    <a:lnTo>
                      <a:pt x="2915" y="3355"/>
                    </a:lnTo>
                    <a:lnTo>
                      <a:pt x="4051" y="3355"/>
                    </a:lnTo>
                    <a:lnTo>
                      <a:pt x="3997" y="3198"/>
                    </a:lnTo>
                    <a:lnTo>
                      <a:pt x="3301" y="3198"/>
                    </a:lnTo>
                    <a:cubicBezTo>
                      <a:pt x="3235" y="3198"/>
                      <a:pt x="3181" y="3144"/>
                      <a:pt x="3181" y="3078"/>
                    </a:cubicBezTo>
                    <a:cubicBezTo>
                      <a:pt x="3181" y="3011"/>
                      <a:pt x="3235" y="2958"/>
                      <a:pt x="3301" y="2958"/>
                    </a:cubicBezTo>
                    <a:lnTo>
                      <a:pt x="4080" y="2958"/>
                    </a:lnTo>
                    <a:cubicBezTo>
                      <a:pt x="4088" y="2957"/>
                      <a:pt x="4096" y="2958"/>
                      <a:pt x="4104" y="2960"/>
                    </a:cubicBezTo>
                    <a:cubicBezTo>
                      <a:pt x="4122" y="2963"/>
                      <a:pt x="4138" y="2970"/>
                      <a:pt x="4151" y="2979"/>
                    </a:cubicBezTo>
                    <a:cubicBezTo>
                      <a:pt x="4166" y="2989"/>
                      <a:pt x="4178" y="3003"/>
                      <a:pt x="4187" y="3019"/>
                    </a:cubicBezTo>
                    <a:cubicBezTo>
                      <a:pt x="4191" y="3026"/>
                      <a:pt x="4194" y="3033"/>
                      <a:pt x="4197" y="3041"/>
                    </a:cubicBezTo>
                    <a:lnTo>
                      <a:pt x="4332" y="3433"/>
                    </a:lnTo>
                    <a:cubicBezTo>
                      <a:pt x="4335" y="3440"/>
                      <a:pt x="4337" y="3448"/>
                      <a:pt x="4338" y="3455"/>
                    </a:cubicBezTo>
                    <a:cubicBezTo>
                      <a:pt x="4340" y="3469"/>
                      <a:pt x="4340" y="3483"/>
                      <a:pt x="4338" y="3497"/>
                    </a:cubicBezTo>
                    <a:cubicBezTo>
                      <a:pt x="4335" y="3514"/>
                      <a:pt x="4327" y="3531"/>
                      <a:pt x="4317" y="3545"/>
                    </a:cubicBezTo>
                    <a:cubicBezTo>
                      <a:pt x="4307" y="3559"/>
                      <a:pt x="4294" y="3571"/>
                      <a:pt x="4279" y="3580"/>
                    </a:cubicBezTo>
                    <a:cubicBezTo>
                      <a:pt x="4267" y="3586"/>
                      <a:pt x="4253" y="3591"/>
                      <a:pt x="4239" y="3594"/>
                    </a:cubicBezTo>
                    <a:cubicBezTo>
                      <a:pt x="4232" y="3595"/>
                      <a:pt x="4224" y="3595"/>
                      <a:pt x="4217" y="3595"/>
                    </a:cubicBezTo>
                    <a:lnTo>
                      <a:pt x="2798" y="3595"/>
                    </a:lnTo>
                    <a:cubicBezTo>
                      <a:pt x="2796" y="3595"/>
                      <a:pt x="2794" y="3595"/>
                      <a:pt x="2793" y="3595"/>
                    </a:cubicBezTo>
                    <a:lnTo>
                      <a:pt x="1373" y="3595"/>
                    </a:lnTo>
                    <a:cubicBezTo>
                      <a:pt x="1372" y="3595"/>
                      <a:pt x="1371" y="3595"/>
                      <a:pt x="1370" y="3595"/>
                    </a:cubicBezTo>
                    <a:cubicBezTo>
                      <a:pt x="1365" y="3595"/>
                      <a:pt x="1359" y="3595"/>
                      <a:pt x="1354" y="3594"/>
                    </a:cubicBezTo>
                    <a:cubicBezTo>
                      <a:pt x="1295" y="3586"/>
                      <a:pt x="1250" y="3536"/>
                      <a:pt x="1250" y="3475"/>
                    </a:cubicBezTo>
                    <a:cubicBezTo>
                      <a:pt x="1250" y="3460"/>
                      <a:pt x="1253" y="3445"/>
                      <a:pt x="1258" y="3432"/>
                    </a:cubicBezTo>
                    <a:lnTo>
                      <a:pt x="1393" y="3041"/>
                    </a:lnTo>
                    <a:cubicBezTo>
                      <a:pt x="1396" y="3033"/>
                      <a:pt x="1399" y="3026"/>
                      <a:pt x="1403" y="3019"/>
                    </a:cubicBezTo>
                    <a:cubicBezTo>
                      <a:pt x="1412" y="3003"/>
                      <a:pt x="1424" y="2990"/>
                      <a:pt x="1438" y="2980"/>
                    </a:cubicBezTo>
                    <a:cubicBezTo>
                      <a:pt x="1452" y="2970"/>
                      <a:pt x="1468" y="2963"/>
                      <a:pt x="1486" y="2960"/>
                    </a:cubicBezTo>
                    <a:cubicBezTo>
                      <a:pt x="1494" y="2958"/>
                      <a:pt x="1502" y="2957"/>
                      <a:pt x="1510" y="2958"/>
                    </a:cubicBezTo>
                    <a:lnTo>
                      <a:pt x="2289" y="2958"/>
                    </a:lnTo>
                    <a:cubicBezTo>
                      <a:pt x="2355" y="2958"/>
                      <a:pt x="2409" y="3011"/>
                      <a:pt x="2409" y="3078"/>
                    </a:cubicBezTo>
                    <a:cubicBezTo>
                      <a:pt x="2409" y="3144"/>
                      <a:pt x="2355" y="3198"/>
                      <a:pt x="2289" y="3198"/>
                    </a:cubicBezTo>
                    <a:lnTo>
                      <a:pt x="1593" y="3198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şḻïďê-Shape 1074"/>
              <p:cNvSpPr/>
              <p:nvPr/>
            </p:nvSpPr>
            <p:spPr>
              <a:xfrm>
                <a:off x="11141444" y="8253441"/>
                <a:ext cx="737491" cy="736383"/>
              </a:xfrm>
              <a:custGeom>
                <a:avLst/>
                <a:gdLst>
                  <a:gd name="T0" fmla="*/ 6794 w 6860"/>
                  <a:gd name="T1" fmla="*/ 3307 h 6860"/>
                  <a:gd name="T2" fmla="*/ 5828 w 6860"/>
                  <a:gd name="T3" fmla="*/ 2341 h 6860"/>
                  <a:gd name="T4" fmla="*/ 5586 w 6860"/>
                  <a:gd name="T5" fmla="*/ 2341 h 6860"/>
                  <a:gd name="T6" fmla="*/ 5586 w 6860"/>
                  <a:gd name="T7" fmla="*/ 2582 h 6860"/>
                  <a:gd name="T8" fmla="*/ 6261 w 6860"/>
                  <a:gd name="T9" fmla="*/ 3257 h 6860"/>
                  <a:gd name="T10" fmla="*/ 3601 w 6860"/>
                  <a:gd name="T11" fmla="*/ 3257 h 6860"/>
                  <a:gd name="T12" fmla="*/ 3601 w 6860"/>
                  <a:gd name="T13" fmla="*/ 600 h 6860"/>
                  <a:gd name="T14" fmla="*/ 4276 w 6860"/>
                  <a:gd name="T15" fmla="*/ 1275 h 6860"/>
                  <a:gd name="T16" fmla="*/ 4517 w 6860"/>
                  <a:gd name="T17" fmla="*/ 1275 h 6860"/>
                  <a:gd name="T18" fmla="*/ 4517 w 6860"/>
                  <a:gd name="T19" fmla="*/ 1033 h 6860"/>
                  <a:gd name="T20" fmla="*/ 3551 w 6860"/>
                  <a:gd name="T21" fmla="*/ 67 h 6860"/>
                  <a:gd name="T22" fmla="*/ 3310 w 6860"/>
                  <a:gd name="T23" fmla="*/ 67 h 6860"/>
                  <a:gd name="T24" fmla="*/ 2343 w 6860"/>
                  <a:gd name="T25" fmla="*/ 1033 h 6860"/>
                  <a:gd name="T26" fmla="*/ 2343 w 6860"/>
                  <a:gd name="T27" fmla="*/ 1275 h 6860"/>
                  <a:gd name="T28" fmla="*/ 2585 w 6860"/>
                  <a:gd name="T29" fmla="*/ 1275 h 6860"/>
                  <a:gd name="T30" fmla="*/ 3260 w 6860"/>
                  <a:gd name="T31" fmla="*/ 600 h 6860"/>
                  <a:gd name="T32" fmla="*/ 3260 w 6860"/>
                  <a:gd name="T33" fmla="*/ 3257 h 6860"/>
                  <a:gd name="T34" fmla="*/ 600 w 6860"/>
                  <a:gd name="T35" fmla="*/ 3257 h 6860"/>
                  <a:gd name="T36" fmla="*/ 1275 w 6860"/>
                  <a:gd name="T37" fmla="*/ 2583 h 6860"/>
                  <a:gd name="T38" fmla="*/ 1275 w 6860"/>
                  <a:gd name="T39" fmla="*/ 2341 h 6860"/>
                  <a:gd name="T40" fmla="*/ 1033 w 6860"/>
                  <a:gd name="T41" fmla="*/ 2341 h 6860"/>
                  <a:gd name="T42" fmla="*/ 67 w 6860"/>
                  <a:gd name="T43" fmla="*/ 3307 h 6860"/>
                  <a:gd name="T44" fmla="*/ 67 w 6860"/>
                  <a:gd name="T45" fmla="*/ 3549 h 6860"/>
                  <a:gd name="T46" fmla="*/ 1033 w 6860"/>
                  <a:gd name="T47" fmla="*/ 4515 h 6860"/>
                  <a:gd name="T48" fmla="*/ 1275 w 6860"/>
                  <a:gd name="T49" fmla="*/ 4515 h 6860"/>
                  <a:gd name="T50" fmla="*/ 1275 w 6860"/>
                  <a:gd name="T51" fmla="*/ 4273 h 6860"/>
                  <a:gd name="T52" fmla="*/ 600 w 6860"/>
                  <a:gd name="T53" fmla="*/ 3599 h 6860"/>
                  <a:gd name="T54" fmla="*/ 3260 w 6860"/>
                  <a:gd name="T55" fmla="*/ 3599 h 6860"/>
                  <a:gd name="T56" fmla="*/ 3260 w 6860"/>
                  <a:gd name="T57" fmla="*/ 6261 h 6860"/>
                  <a:gd name="T58" fmla="*/ 2585 w 6860"/>
                  <a:gd name="T59" fmla="*/ 5586 h 6860"/>
                  <a:gd name="T60" fmla="*/ 2344 w 6860"/>
                  <a:gd name="T61" fmla="*/ 5586 h 6860"/>
                  <a:gd name="T62" fmla="*/ 2344 w 6860"/>
                  <a:gd name="T63" fmla="*/ 5827 h 6860"/>
                  <a:gd name="T64" fmla="*/ 3310 w 6860"/>
                  <a:gd name="T65" fmla="*/ 6794 h 6860"/>
                  <a:gd name="T66" fmla="*/ 3551 w 6860"/>
                  <a:gd name="T67" fmla="*/ 6794 h 6860"/>
                  <a:gd name="T68" fmla="*/ 4517 w 6860"/>
                  <a:gd name="T69" fmla="*/ 5828 h 6860"/>
                  <a:gd name="T70" fmla="*/ 4517 w 6860"/>
                  <a:gd name="T71" fmla="*/ 5586 h 6860"/>
                  <a:gd name="T72" fmla="*/ 4276 w 6860"/>
                  <a:gd name="T73" fmla="*/ 5586 h 6860"/>
                  <a:gd name="T74" fmla="*/ 3601 w 6860"/>
                  <a:gd name="T75" fmla="*/ 6261 h 6860"/>
                  <a:gd name="T76" fmla="*/ 3601 w 6860"/>
                  <a:gd name="T77" fmla="*/ 3599 h 6860"/>
                  <a:gd name="T78" fmla="*/ 6261 w 6860"/>
                  <a:gd name="T79" fmla="*/ 3599 h 6860"/>
                  <a:gd name="T80" fmla="*/ 5586 w 6860"/>
                  <a:gd name="T81" fmla="*/ 4273 h 6860"/>
                  <a:gd name="T82" fmla="*/ 5586 w 6860"/>
                  <a:gd name="T83" fmla="*/ 4515 h 6860"/>
                  <a:gd name="T84" fmla="*/ 5828 w 6860"/>
                  <a:gd name="T85" fmla="*/ 4515 h 6860"/>
                  <a:gd name="T86" fmla="*/ 6794 w 6860"/>
                  <a:gd name="T87" fmla="*/ 3549 h 6860"/>
                  <a:gd name="T88" fmla="*/ 6794 w 6860"/>
                  <a:gd name="T89" fmla="*/ 3307 h 6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860" h="6860">
                    <a:moveTo>
                      <a:pt x="6794" y="3307"/>
                    </a:moveTo>
                    <a:lnTo>
                      <a:pt x="5828" y="2341"/>
                    </a:lnTo>
                    <a:cubicBezTo>
                      <a:pt x="5761" y="2274"/>
                      <a:pt x="5653" y="2274"/>
                      <a:pt x="5586" y="2341"/>
                    </a:cubicBezTo>
                    <a:cubicBezTo>
                      <a:pt x="5519" y="2408"/>
                      <a:pt x="5519" y="2516"/>
                      <a:pt x="5586" y="2582"/>
                    </a:cubicBezTo>
                    <a:lnTo>
                      <a:pt x="6261" y="3257"/>
                    </a:lnTo>
                    <a:lnTo>
                      <a:pt x="3601" y="3257"/>
                    </a:lnTo>
                    <a:lnTo>
                      <a:pt x="3601" y="600"/>
                    </a:lnTo>
                    <a:lnTo>
                      <a:pt x="4276" y="1275"/>
                    </a:lnTo>
                    <a:cubicBezTo>
                      <a:pt x="4343" y="1342"/>
                      <a:pt x="4450" y="1342"/>
                      <a:pt x="4517" y="1275"/>
                    </a:cubicBezTo>
                    <a:cubicBezTo>
                      <a:pt x="4584" y="1208"/>
                      <a:pt x="4584" y="1100"/>
                      <a:pt x="4517" y="1033"/>
                    </a:cubicBezTo>
                    <a:lnTo>
                      <a:pt x="3551" y="67"/>
                    </a:lnTo>
                    <a:cubicBezTo>
                      <a:pt x="3484" y="0"/>
                      <a:pt x="3376" y="0"/>
                      <a:pt x="3310" y="67"/>
                    </a:cubicBezTo>
                    <a:lnTo>
                      <a:pt x="2343" y="1033"/>
                    </a:lnTo>
                    <a:cubicBezTo>
                      <a:pt x="2277" y="1100"/>
                      <a:pt x="2277" y="1208"/>
                      <a:pt x="2343" y="1275"/>
                    </a:cubicBezTo>
                    <a:cubicBezTo>
                      <a:pt x="2410" y="1342"/>
                      <a:pt x="2518" y="1342"/>
                      <a:pt x="2585" y="1275"/>
                    </a:cubicBezTo>
                    <a:lnTo>
                      <a:pt x="3260" y="600"/>
                    </a:lnTo>
                    <a:lnTo>
                      <a:pt x="3260" y="3257"/>
                    </a:lnTo>
                    <a:lnTo>
                      <a:pt x="600" y="3257"/>
                    </a:lnTo>
                    <a:lnTo>
                      <a:pt x="1275" y="2583"/>
                    </a:lnTo>
                    <a:cubicBezTo>
                      <a:pt x="1342" y="2516"/>
                      <a:pt x="1342" y="2408"/>
                      <a:pt x="1275" y="2341"/>
                    </a:cubicBezTo>
                    <a:cubicBezTo>
                      <a:pt x="1208" y="2274"/>
                      <a:pt x="1100" y="2274"/>
                      <a:pt x="1033" y="2341"/>
                    </a:cubicBezTo>
                    <a:lnTo>
                      <a:pt x="67" y="3307"/>
                    </a:lnTo>
                    <a:cubicBezTo>
                      <a:pt x="0" y="3374"/>
                      <a:pt x="0" y="3482"/>
                      <a:pt x="67" y="3549"/>
                    </a:cubicBezTo>
                    <a:lnTo>
                      <a:pt x="1033" y="4515"/>
                    </a:lnTo>
                    <a:cubicBezTo>
                      <a:pt x="1100" y="4582"/>
                      <a:pt x="1208" y="4582"/>
                      <a:pt x="1275" y="4515"/>
                    </a:cubicBezTo>
                    <a:cubicBezTo>
                      <a:pt x="1342" y="4448"/>
                      <a:pt x="1342" y="4340"/>
                      <a:pt x="1275" y="4273"/>
                    </a:cubicBezTo>
                    <a:lnTo>
                      <a:pt x="600" y="3599"/>
                    </a:lnTo>
                    <a:lnTo>
                      <a:pt x="3260" y="3599"/>
                    </a:lnTo>
                    <a:lnTo>
                      <a:pt x="3260" y="6261"/>
                    </a:lnTo>
                    <a:lnTo>
                      <a:pt x="2585" y="5586"/>
                    </a:lnTo>
                    <a:cubicBezTo>
                      <a:pt x="2518" y="5519"/>
                      <a:pt x="2410" y="5519"/>
                      <a:pt x="2344" y="5586"/>
                    </a:cubicBezTo>
                    <a:cubicBezTo>
                      <a:pt x="2277" y="5653"/>
                      <a:pt x="2277" y="5761"/>
                      <a:pt x="2344" y="5827"/>
                    </a:cubicBezTo>
                    <a:lnTo>
                      <a:pt x="3310" y="6794"/>
                    </a:lnTo>
                    <a:cubicBezTo>
                      <a:pt x="3376" y="6860"/>
                      <a:pt x="3484" y="6860"/>
                      <a:pt x="3551" y="6794"/>
                    </a:cubicBezTo>
                    <a:lnTo>
                      <a:pt x="4517" y="5828"/>
                    </a:lnTo>
                    <a:cubicBezTo>
                      <a:pt x="4584" y="5761"/>
                      <a:pt x="4584" y="5653"/>
                      <a:pt x="4517" y="5586"/>
                    </a:cubicBezTo>
                    <a:cubicBezTo>
                      <a:pt x="4451" y="5519"/>
                      <a:pt x="4343" y="5519"/>
                      <a:pt x="4276" y="5586"/>
                    </a:cubicBezTo>
                    <a:lnTo>
                      <a:pt x="3601" y="6261"/>
                    </a:lnTo>
                    <a:lnTo>
                      <a:pt x="3601" y="3599"/>
                    </a:lnTo>
                    <a:lnTo>
                      <a:pt x="6261" y="3599"/>
                    </a:lnTo>
                    <a:lnTo>
                      <a:pt x="5586" y="4273"/>
                    </a:lnTo>
                    <a:cubicBezTo>
                      <a:pt x="5519" y="4340"/>
                      <a:pt x="5519" y="4448"/>
                      <a:pt x="5586" y="4515"/>
                    </a:cubicBezTo>
                    <a:cubicBezTo>
                      <a:pt x="5653" y="4582"/>
                      <a:pt x="5761" y="4582"/>
                      <a:pt x="5828" y="4515"/>
                    </a:cubicBezTo>
                    <a:lnTo>
                      <a:pt x="6794" y="3549"/>
                    </a:lnTo>
                    <a:cubicBezTo>
                      <a:pt x="6860" y="3482"/>
                      <a:pt x="6860" y="3374"/>
                      <a:pt x="6794" y="33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ïşḻïďê-Shape 1075"/>
              <p:cNvSpPr/>
              <p:nvPr/>
            </p:nvSpPr>
            <p:spPr>
              <a:xfrm>
                <a:off x="10537301" y="4532126"/>
                <a:ext cx="817305" cy="816800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şḻïďê-Shape 1076"/>
              <p:cNvSpPr/>
              <p:nvPr/>
            </p:nvSpPr>
            <p:spPr>
              <a:xfrm>
                <a:off x="11293251" y="4108108"/>
                <a:ext cx="1125357" cy="144930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90000" tIns="46800" rIns="90000" bIns="46800" anchor="ctr">
                <a:normAutofit fontScale="92500" lnSpcReduction="10000"/>
              </a:bodyPr>
              <a:lstStyle/>
              <a:p>
                <a:pPr algn="ctr"/>
                <a:r>
                  <a:rPr lang="en-US" altLang="zh-CN" sz="4400">
                    <a:solidFill>
                      <a:srgbClr val="FFFFFF"/>
                    </a:solidFill>
                    <a:latin typeface="Impact" panose="020B0806030902050204" pitchFamily="34" charset="0"/>
                  </a:rPr>
                  <a:t>01</a:t>
                </a:r>
                <a:endParaRPr sz="4400" dirty="0">
                  <a:solidFill>
                    <a:srgbClr val="FFFFFF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5" name="ïşḻïďê-Shape 1077"/>
              <p:cNvSpPr/>
              <p:nvPr/>
            </p:nvSpPr>
            <p:spPr>
              <a:xfrm>
                <a:off x="13412412" y="6531262"/>
                <a:ext cx="1735167" cy="130409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en-US" altLang="zh-CN" sz="4400">
                    <a:solidFill>
                      <a:srgbClr val="FFFFFF"/>
                    </a:solidFill>
                    <a:latin typeface="Impact" panose="020B0806030902050204" pitchFamily="34" charset="0"/>
                  </a:rPr>
                  <a:t>02</a:t>
                </a:r>
                <a:endParaRPr sz="4400" dirty="0">
                  <a:solidFill>
                    <a:srgbClr val="FFFFFF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6" name="ïşḻïďê-Shape 1078"/>
              <p:cNvSpPr/>
              <p:nvPr/>
            </p:nvSpPr>
            <p:spPr>
              <a:xfrm>
                <a:off x="9788904" y="7460437"/>
                <a:ext cx="1735167" cy="130409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en-US" altLang="zh-CN" sz="4400">
                    <a:solidFill>
                      <a:srgbClr val="FFFFFF"/>
                    </a:solidFill>
                    <a:latin typeface="Impact" panose="020B0806030902050204" pitchFamily="34" charset="0"/>
                  </a:rPr>
                  <a:t>03</a:t>
                </a:r>
                <a:endParaRPr sz="4400" dirty="0">
                  <a:solidFill>
                    <a:srgbClr val="FFFFFF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7" name="ïşḻïďê-文本框 12"/>
            <p:cNvSpPr txBox="1"/>
            <p:nvPr/>
          </p:nvSpPr>
          <p:spPr>
            <a:xfrm>
              <a:off x="2794393" y="3123669"/>
              <a:ext cx="914400" cy="682668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2000" b="1"/>
                <a:t>关键词</a:t>
              </a:r>
              <a:endParaRPr lang="zh-CN" altLang="en-US" sz="2000" b="1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25343" y="3219822"/>
            <a:ext cx="2452172" cy="776863"/>
            <a:chOff x="914713" y="4776540"/>
            <a:chExt cx="3269562" cy="1035817"/>
          </a:xfrm>
        </p:grpSpPr>
        <p:sp>
          <p:nvSpPr>
            <p:cNvPr id="21" name="ïşḻïďê-îṥļîḑé-Rectangle 120"/>
            <p:cNvSpPr/>
            <p:nvPr/>
          </p:nvSpPr>
          <p:spPr bwMode="auto">
            <a:xfrm>
              <a:off x="914713" y="4776540"/>
              <a:ext cx="964142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6000">
                  <a:solidFill>
                    <a:schemeClr val="accent2"/>
                  </a:solidFill>
                  <a:latin typeface="Impact" panose="020B0806030902050204" pitchFamily="34" charset="0"/>
                </a:rPr>
                <a:t>36</a:t>
              </a:r>
              <a:endParaRPr lang="en-US" sz="6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ïşḻïďê-îṥļîḑé-Rectangle 65"/>
            <p:cNvSpPr/>
            <p:nvPr/>
          </p:nvSpPr>
          <p:spPr bwMode="auto">
            <a:xfrm>
              <a:off x="1701716" y="4955928"/>
              <a:ext cx="365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3200">
                  <a:solidFill>
                    <a:schemeClr val="accent2"/>
                  </a:solidFill>
                </a:rPr>
                <a:t>%</a:t>
              </a:r>
              <a:endParaRPr lang="en-US" sz="3200" dirty="0">
                <a:solidFill>
                  <a:schemeClr val="accent2"/>
                </a:solidFill>
              </a:endParaRPr>
            </a:p>
          </p:txBody>
        </p:sp>
        <p:sp>
          <p:nvSpPr>
            <p:cNvPr id="23" name="ïşḻïďê-Rectangle 30"/>
            <p:cNvSpPr/>
            <p:nvPr/>
          </p:nvSpPr>
          <p:spPr bwMode="auto">
            <a:xfrm>
              <a:off x="2096043" y="5254958"/>
              <a:ext cx="20882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24" name="ïşḻïďê-TextBox 31"/>
            <p:cNvSpPr txBox="1"/>
            <p:nvPr/>
          </p:nvSpPr>
          <p:spPr bwMode="auto">
            <a:xfrm>
              <a:off x="2096043" y="4903819"/>
              <a:ext cx="20882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2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2"/>
                </a:solidFill>
              </a:endParaRPr>
            </a:p>
          </p:txBody>
        </p:sp>
        <p:cxnSp>
          <p:nvCxnSpPr>
            <p:cNvPr id="25" name="ïşḻïďê-Straight Connector 24"/>
            <p:cNvCxnSpPr/>
            <p:nvPr/>
          </p:nvCxnSpPr>
          <p:spPr>
            <a:xfrm>
              <a:off x="2096043" y="4955928"/>
              <a:ext cx="0" cy="77732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75556" y="3219822"/>
            <a:ext cx="2452172" cy="776863"/>
            <a:chOff x="914713" y="4776540"/>
            <a:chExt cx="3269562" cy="1035817"/>
          </a:xfrm>
        </p:grpSpPr>
        <p:sp>
          <p:nvSpPr>
            <p:cNvPr id="16" name="ïşḻïďê-îṥļîḑé-Rectangle 120"/>
            <p:cNvSpPr/>
            <p:nvPr/>
          </p:nvSpPr>
          <p:spPr bwMode="auto">
            <a:xfrm>
              <a:off x="914713" y="4776540"/>
              <a:ext cx="964142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6000">
                  <a:solidFill>
                    <a:schemeClr val="accent3"/>
                  </a:solidFill>
                  <a:latin typeface="Impact" panose="020B0806030902050204" pitchFamily="34" charset="0"/>
                </a:rPr>
                <a:t>40</a:t>
              </a:r>
              <a:endParaRPr lang="en-US" sz="6000" dirty="0">
                <a:solidFill>
                  <a:schemeClr val="accent3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ïşḻïďê-îṥļîḑé-Rectangle 65"/>
            <p:cNvSpPr/>
            <p:nvPr/>
          </p:nvSpPr>
          <p:spPr bwMode="auto">
            <a:xfrm>
              <a:off x="1701716" y="4955928"/>
              <a:ext cx="365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3200">
                  <a:solidFill>
                    <a:schemeClr val="accent3"/>
                  </a:solidFill>
                </a:rPr>
                <a:t>%</a:t>
              </a:r>
              <a:endParaRPr lang="en-US" sz="3200" dirty="0">
                <a:solidFill>
                  <a:schemeClr val="accent3"/>
                </a:solidFill>
              </a:endParaRPr>
            </a:p>
          </p:txBody>
        </p:sp>
        <p:sp>
          <p:nvSpPr>
            <p:cNvPr id="18" name="ïşḻïďê-Rectangle 30"/>
            <p:cNvSpPr/>
            <p:nvPr/>
          </p:nvSpPr>
          <p:spPr bwMode="auto">
            <a:xfrm>
              <a:off x="2096043" y="5254958"/>
              <a:ext cx="20882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9" name="ïşḻïďê-TextBox 31"/>
            <p:cNvSpPr txBox="1"/>
            <p:nvPr/>
          </p:nvSpPr>
          <p:spPr bwMode="auto">
            <a:xfrm>
              <a:off x="2096043" y="4903819"/>
              <a:ext cx="20882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3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3"/>
                </a:solidFill>
              </a:endParaRPr>
            </a:p>
          </p:txBody>
        </p:sp>
        <p:cxnSp>
          <p:nvCxnSpPr>
            <p:cNvPr id="20" name="ïşḻïďê-Straight Connector 19"/>
            <p:cNvCxnSpPr/>
            <p:nvPr/>
          </p:nvCxnSpPr>
          <p:spPr>
            <a:xfrm>
              <a:off x="2096043" y="4955928"/>
              <a:ext cx="0" cy="77732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125343" y="1435618"/>
            <a:ext cx="2452172" cy="776863"/>
            <a:chOff x="914713" y="4776540"/>
            <a:chExt cx="3269562" cy="1035817"/>
          </a:xfrm>
        </p:grpSpPr>
        <p:sp>
          <p:nvSpPr>
            <p:cNvPr id="11" name="ïşḻïďê-îṥļîḑé-Rectangle 120"/>
            <p:cNvSpPr/>
            <p:nvPr/>
          </p:nvSpPr>
          <p:spPr bwMode="auto">
            <a:xfrm>
              <a:off x="914713" y="4776540"/>
              <a:ext cx="964142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6000">
                  <a:solidFill>
                    <a:schemeClr val="accent1"/>
                  </a:solidFill>
                  <a:latin typeface="Impact" panose="020B0806030902050204" pitchFamily="34" charset="0"/>
                </a:rPr>
                <a:t>66</a:t>
              </a:r>
              <a:endParaRPr lang="en-US" sz="60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ïşḻïďê-îṥļîḑé-Rectangle 65"/>
            <p:cNvSpPr/>
            <p:nvPr/>
          </p:nvSpPr>
          <p:spPr bwMode="auto">
            <a:xfrm>
              <a:off x="1701716" y="4955928"/>
              <a:ext cx="365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3200">
                  <a:solidFill>
                    <a:schemeClr val="accent1"/>
                  </a:solidFill>
                </a:rPr>
                <a:t>%</a:t>
              </a:r>
              <a:endParaRPr lang="en-US" sz="3200" dirty="0">
                <a:solidFill>
                  <a:schemeClr val="accent1"/>
                </a:solidFill>
              </a:endParaRPr>
            </a:p>
          </p:txBody>
        </p:sp>
        <p:sp>
          <p:nvSpPr>
            <p:cNvPr id="13" name="ïşḻïďê-Rectangle 30"/>
            <p:cNvSpPr/>
            <p:nvPr/>
          </p:nvSpPr>
          <p:spPr bwMode="auto">
            <a:xfrm>
              <a:off x="2096043" y="5254958"/>
              <a:ext cx="20882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</p:txBody>
        </p:sp>
        <p:sp>
          <p:nvSpPr>
            <p:cNvPr id="14" name="ïşḻïďê-TextBox 31"/>
            <p:cNvSpPr txBox="1"/>
            <p:nvPr/>
          </p:nvSpPr>
          <p:spPr bwMode="auto">
            <a:xfrm>
              <a:off x="2096043" y="4903819"/>
              <a:ext cx="20882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15" name="ïşḻïďê-Straight Connector 14"/>
            <p:cNvCxnSpPr/>
            <p:nvPr/>
          </p:nvCxnSpPr>
          <p:spPr>
            <a:xfrm>
              <a:off x="2096043" y="4955928"/>
              <a:ext cx="0" cy="77732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577581" y="951570"/>
            <a:ext cx="2625972" cy="1708161"/>
            <a:chOff x="6624246" y="1361772"/>
            <a:chExt cx="3501296" cy="2277547"/>
          </a:xfrm>
        </p:grpSpPr>
        <p:sp>
          <p:nvSpPr>
            <p:cNvPr id="8" name="ïşḻïďê-文本框 48"/>
            <p:cNvSpPr txBox="1"/>
            <p:nvPr/>
          </p:nvSpPr>
          <p:spPr>
            <a:xfrm>
              <a:off x="6624246" y="1638771"/>
              <a:ext cx="3501296" cy="116955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r>
                <a:rPr lang="zh-CN" altLang="en-US" sz="2800" b="1" dirty="0"/>
                <a:t>更能够让枯燥的段落赋予变化！</a:t>
              </a:r>
            </a:p>
          </p:txBody>
        </p:sp>
        <p:sp>
          <p:nvSpPr>
            <p:cNvPr id="9" name="ïşḻïďê-文本框 49"/>
            <p:cNvSpPr txBox="1"/>
            <p:nvPr/>
          </p:nvSpPr>
          <p:spPr>
            <a:xfrm>
              <a:off x="6624246" y="1361772"/>
              <a:ext cx="3501296" cy="276999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20000"/>
            </a:bodyPr>
            <a:lstStyle/>
            <a:p>
              <a:r>
                <a:rPr lang="zh-CN" altLang="en-US" sz="1100"/>
                <a:t>或许大小不同的文字错落的排版</a:t>
              </a:r>
              <a:endParaRPr lang="zh-CN" altLang="en-US" sz="1100" dirty="0"/>
            </a:p>
          </p:txBody>
        </p:sp>
        <p:sp>
          <p:nvSpPr>
            <p:cNvPr id="10" name="ïşḻïďê-文本框 50"/>
            <p:cNvSpPr txBox="1"/>
            <p:nvPr/>
          </p:nvSpPr>
          <p:spPr>
            <a:xfrm>
              <a:off x="6624246" y="2808322"/>
              <a:ext cx="3501296" cy="830997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r>
                <a:rPr lang="zh-CN" altLang="en-US"/>
                <a:t>主次分明的布局排版帮助</a:t>
              </a:r>
              <a:r>
                <a:rPr lang="en-US" altLang="zh-CN"/>
                <a:t>PPT</a:t>
              </a:r>
              <a:r>
                <a:rPr lang="zh-CN" altLang="en-US"/>
                <a:t>更好的传递和表达信息。</a:t>
              </a:r>
              <a:endParaRPr lang="zh-CN" altLang="en-US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ľíḍè-Right Arrow 2"/>
          <p:cNvSpPr/>
          <p:nvPr/>
        </p:nvSpPr>
        <p:spPr>
          <a:xfrm>
            <a:off x="2213098" y="2347694"/>
            <a:ext cx="441287" cy="161149"/>
          </a:xfrm>
          <a:prstGeom prst="rightArrow">
            <a:avLst/>
          </a:pr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íṩľíḍè-Right Arrow 3"/>
          <p:cNvSpPr/>
          <p:nvPr/>
        </p:nvSpPr>
        <p:spPr>
          <a:xfrm>
            <a:off x="4348890" y="2347694"/>
            <a:ext cx="441287" cy="161149"/>
          </a:xfrm>
          <a:prstGeom prst="rightArrow">
            <a:avLst/>
          </a:pr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íṩľíḍè-Right Arrow 4"/>
          <p:cNvSpPr/>
          <p:nvPr/>
        </p:nvSpPr>
        <p:spPr>
          <a:xfrm>
            <a:off x="6484681" y="2347694"/>
            <a:ext cx="441287" cy="161149"/>
          </a:xfrm>
          <a:prstGeom prst="rightArrow">
            <a:avLst/>
          </a:pr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íṩľíḍè-Rectangle 5"/>
          <p:cNvSpPr/>
          <p:nvPr/>
        </p:nvSpPr>
        <p:spPr>
          <a:xfrm>
            <a:off x="2130441" y="2136207"/>
            <a:ext cx="542456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 algn="ctr"/>
            <a:r>
              <a:rPr lang="zh-CN" altLang="en-US" sz="1400" b="1" dirty="0"/>
              <a:t>关键词</a:t>
            </a:r>
          </a:p>
        </p:txBody>
      </p:sp>
      <p:sp>
        <p:nvSpPr>
          <p:cNvPr id="7" name="íṩľíḍè-Rectangle 6"/>
          <p:cNvSpPr/>
          <p:nvPr/>
        </p:nvSpPr>
        <p:spPr>
          <a:xfrm>
            <a:off x="4299726" y="2136207"/>
            <a:ext cx="542456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 algn="ctr"/>
            <a:r>
              <a:rPr lang="zh-CN" altLang="en-US" sz="1400" b="1" dirty="0"/>
              <a:t>关键词</a:t>
            </a:r>
          </a:p>
        </p:txBody>
      </p:sp>
      <p:sp>
        <p:nvSpPr>
          <p:cNvPr id="8" name="íṩľíḍè-Rectangle 7"/>
          <p:cNvSpPr/>
          <p:nvPr/>
        </p:nvSpPr>
        <p:spPr>
          <a:xfrm>
            <a:off x="6432078" y="2136207"/>
            <a:ext cx="542456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 algn="ctr"/>
            <a:r>
              <a:rPr lang="zh-CN" altLang="en-US" sz="1400" b="1" dirty="0"/>
              <a:t>关键词</a:t>
            </a:r>
          </a:p>
        </p:txBody>
      </p:sp>
      <p:cxnSp>
        <p:nvCxnSpPr>
          <p:cNvPr id="9" name="íṩľíḍè-Straight Connector 8"/>
          <p:cNvCxnSpPr/>
          <p:nvPr/>
        </p:nvCxnSpPr>
        <p:spPr>
          <a:xfrm>
            <a:off x="2460711" y="3374575"/>
            <a:ext cx="0" cy="108738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íṩľíḍè-Straight Connector 9"/>
          <p:cNvCxnSpPr/>
          <p:nvPr/>
        </p:nvCxnSpPr>
        <p:spPr>
          <a:xfrm>
            <a:off x="4569187" y="3374575"/>
            <a:ext cx="0" cy="108738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íṩľíḍè-Straight Connector 10"/>
          <p:cNvCxnSpPr/>
          <p:nvPr/>
        </p:nvCxnSpPr>
        <p:spPr>
          <a:xfrm>
            <a:off x="6677664" y="3374575"/>
            <a:ext cx="0" cy="108738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64850" y="1172558"/>
            <a:ext cx="1686407" cy="3369738"/>
            <a:chOff x="702255" y="1563410"/>
            <a:chExt cx="2248542" cy="4492984"/>
          </a:xfrm>
        </p:grpSpPr>
        <p:grpSp>
          <p:nvGrpSpPr>
            <p:cNvPr id="70" name="组合 69"/>
            <p:cNvGrpSpPr/>
            <p:nvPr/>
          </p:nvGrpSpPr>
          <p:grpSpPr>
            <a:xfrm>
              <a:off x="796139" y="1563410"/>
              <a:ext cx="2060776" cy="2756867"/>
              <a:chOff x="739271" y="1563409"/>
              <a:chExt cx="2440664" cy="3265075"/>
            </a:xfrm>
          </p:grpSpPr>
          <p:sp>
            <p:nvSpPr>
              <p:cNvPr id="76" name="íṩľíḍè-Shape 3739"/>
              <p:cNvSpPr/>
              <p:nvPr/>
            </p:nvSpPr>
            <p:spPr>
              <a:xfrm>
                <a:off x="1042296" y="2676028"/>
                <a:ext cx="1850566" cy="1850853"/>
              </a:xfrm>
              <a:prstGeom prst="ellipse">
                <a:avLst/>
              </a:prstGeom>
              <a:noFill/>
              <a:ln w="381000" cap="rnd" cmpd="sng">
                <a:solidFill>
                  <a:srgbClr val="F2F2F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íṩľíḍè-Shape 3740"/>
              <p:cNvSpPr/>
              <p:nvPr/>
            </p:nvSpPr>
            <p:spPr>
              <a:xfrm>
                <a:off x="1034320" y="2676028"/>
                <a:ext cx="1850566" cy="1850853"/>
              </a:xfrm>
              <a:prstGeom prst="arc">
                <a:avLst>
                  <a:gd name="adj1" fmla="val 16200000"/>
                  <a:gd name="adj2" fmla="val 21162379"/>
                </a:avLst>
              </a:prstGeom>
              <a:noFill/>
              <a:ln w="317500" cap="rnd" cmpd="sng">
                <a:solidFill>
                  <a:schemeClr val="bg1">
                    <a:lumMod val="6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ṩľíḍè-Shape 3741"/>
              <p:cNvSpPr/>
              <p:nvPr/>
            </p:nvSpPr>
            <p:spPr>
              <a:xfrm>
                <a:off x="1465975" y="1563409"/>
                <a:ext cx="1001507" cy="9343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987" y="12067"/>
                    </a:moveTo>
                    <a:lnTo>
                      <a:pt x="57500" y="12120"/>
                    </a:lnTo>
                    <a:lnTo>
                      <a:pt x="55037" y="12303"/>
                    </a:lnTo>
                    <a:lnTo>
                      <a:pt x="52599" y="12616"/>
                    </a:lnTo>
                    <a:lnTo>
                      <a:pt x="50184" y="13034"/>
                    </a:lnTo>
                    <a:lnTo>
                      <a:pt x="47819" y="13556"/>
                    </a:lnTo>
                    <a:lnTo>
                      <a:pt x="45502" y="14209"/>
                    </a:lnTo>
                    <a:lnTo>
                      <a:pt x="43259" y="14967"/>
                    </a:lnTo>
                    <a:lnTo>
                      <a:pt x="41040" y="15855"/>
                    </a:lnTo>
                    <a:lnTo>
                      <a:pt x="38894" y="16795"/>
                    </a:lnTo>
                    <a:lnTo>
                      <a:pt x="36797" y="17866"/>
                    </a:lnTo>
                    <a:lnTo>
                      <a:pt x="34749" y="19016"/>
                    </a:lnTo>
                    <a:lnTo>
                      <a:pt x="32749" y="20269"/>
                    </a:lnTo>
                    <a:lnTo>
                      <a:pt x="30847" y="21602"/>
                    </a:lnTo>
                    <a:lnTo>
                      <a:pt x="29018" y="23012"/>
                    </a:lnTo>
                    <a:lnTo>
                      <a:pt x="27238" y="24527"/>
                    </a:lnTo>
                    <a:lnTo>
                      <a:pt x="25555" y="26094"/>
                    </a:lnTo>
                    <a:lnTo>
                      <a:pt x="23946" y="27792"/>
                    </a:lnTo>
                    <a:lnTo>
                      <a:pt x="22410" y="29516"/>
                    </a:lnTo>
                    <a:lnTo>
                      <a:pt x="20946" y="31345"/>
                    </a:lnTo>
                    <a:lnTo>
                      <a:pt x="19605" y="33199"/>
                    </a:lnTo>
                    <a:lnTo>
                      <a:pt x="18313" y="35158"/>
                    </a:lnTo>
                    <a:lnTo>
                      <a:pt x="17142" y="37170"/>
                    </a:lnTo>
                    <a:lnTo>
                      <a:pt x="16069" y="39233"/>
                    </a:lnTo>
                    <a:lnTo>
                      <a:pt x="15094" y="41349"/>
                    </a:lnTo>
                    <a:lnTo>
                      <a:pt x="14216" y="43543"/>
                    </a:lnTo>
                    <a:lnTo>
                      <a:pt x="13436" y="45764"/>
                    </a:lnTo>
                    <a:lnTo>
                      <a:pt x="12777" y="48036"/>
                    </a:lnTo>
                    <a:lnTo>
                      <a:pt x="12241" y="50361"/>
                    </a:lnTo>
                    <a:lnTo>
                      <a:pt x="11826" y="52712"/>
                    </a:lnTo>
                    <a:lnTo>
                      <a:pt x="11509" y="55089"/>
                    </a:lnTo>
                    <a:lnTo>
                      <a:pt x="11314" y="57518"/>
                    </a:lnTo>
                    <a:lnTo>
                      <a:pt x="11266" y="60000"/>
                    </a:lnTo>
                    <a:lnTo>
                      <a:pt x="11314" y="62455"/>
                    </a:lnTo>
                    <a:lnTo>
                      <a:pt x="11509" y="64884"/>
                    </a:lnTo>
                    <a:lnTo>
                      <a:pt x="11826" y="67287"/>
                    </a:lnTo>
                    <a:lnTo>
                      <a:pt x="12241" y="69664"/>
                    </a:lnTo>
                    <a:lnTo>
                      <a:pt x="12777" y="71963"/>
                    </a:lnTo>
                    <a:lnTo>
                      <a:pt x="13436" y="74235"/>
                    </a:lnTo>
                    <a:lnTo>
                      <a:pt x="14216" y="76456"/>
                    </a:lnTo>
                    <a:lnTo>
                      <a:pt x="15094" y="78650"/>
                    </a:lnTo>
                    <a:lnTo>
                      <a:pt x="16069" y="80766"/>
                    </a:lnTo>
                    <a:lnTo>
                      <a:pt x="17142" y="82829"/>
                    </a:lnTo>
                    <a:lnTo>
                      <a:pt x="18313" y="84841"/>
                    </a:lnTo>
                    <a:lnTo>
                      <a:pt x="19605" y="86774"/>
                    </a:lnTo>
                    <a:lnTo>
                      <a:pt x="20946" y="88654"/>
                    </a:lnTo>
                    <a:lnTo>
                      <a:pt x="22410" y="90483"/>
                    </a:lnTo>
                    <a:lnTo>
                      <a:pt x="23946" y="92233"/>
                    </a:lnTo>
                    <a:lnTo>
                      <a:pt x="25555" y="93878"/>
                    </a:lnTo>
                    <a:lnTo>
                      <a:pt x="27238" y="95472"/>
                    </a:lnTo>
                    <a:lnTo>
                      <a:pt x="28994" y="96961"/>
                    </a:lnTo>
                    <a:lnTo>
                      <a:pt x="30847" y="98397"/>
                    </a:lnTo>
                    <a:lnTo>
                      <a:pt x="32749" y="99756"/>
                    </a:lnTo>
                    <a:lnTo>
                      <a:pt x="34749" y="101010"/>
                    </a:lnTo>
                    <a:lnTo>
                      <a:pt x="36797" y="102159"/>
                    </a:lnTo>
                    <a:lnTo>
                      <a:pt x="38894" y="103204"/>
                    </a:lnTo>
                    <a:lnTo>
                      <a:pt x="41040" y="104170"/>
                    </a:lnTo>
                    <a:lnTo>
                      <a:pt x="43259" y="105032"/>
                    </a:lnTo>
                    <a:lnTo>
                      <a:pt x="45502" y="105790"/>
                    </a:lnTo>
                    <a:lnTo>
                      <a:pt x="47819" y="106417"/>
                    </a:lnTo>
                    <a:lnTo>
                      <a:pt x="50184" y="106965"/>
                    </a:lnTo>
                    <a:lnTo>
                      <a:pt x="52599" y="107383"/>
                    </a:lnTo>
                    <a:lnTo>
                      <a:pt x="55037" y="107696"/>
                    </a:lnTo>
                    <a:lnTo>
                      <a:pt x="57500" y="107879"/>
                    </a:lnTo>
                    <a:lnTo>
                      <a:pt x="59987" y="107932"/>
                    </a:lnTo>
                    <a:lnTo>
                      <a:pt x="62499" y="107879"/>
                    </a:lnTo>
                    <a:lnTo>
                      <a:pt x="64962" y="107696"/>
                    </a:lnTo>
                    <a:lnTo>
                      <a:pt x="67425" y="107383"/>
                    </a:lnTo>
                    <a:lnTo>
                      <a:pt x="69815" y="106965"/>
                    </a:lnTo>
                    <a:lnTo>
                      <a:pt x="72156" y="106417"/>
                    </a:lnTo>
                    <a:lnTo>
                      <a:pt x="74472" y="105790"/>
                    </a:lnTo>
                    <a:lnTo>
                      <a:pt x="76740" y="105032"/>
                    </a:lnTo>
                    <a:lnTo>
                      <a:pt x="78935" y="104170"/>
                    </a:lnTo>
                    <a:lnTo>
                      <a:pt x="81105" y="103204"/>
                    </a:lnTo>
                    <a:lnTo>
                      <a:pt x="83202" y="102159"/>
                    </a:lnTo>
                    <a:lnTo>
                      <a:pt x="85250" y="101010"/>
                    </a:lnTo>
                    <a:lnTo>
                      <a:pt x="87226" y="99756"/>
                    </a:lnTo>
                    <a:lnTo>
                      <a:pt x="89152" y="98397"/>
                    </a:lnTo>
                    <a:lnTo>
                      <a:pt x="90981" y="96961"/>
                    </a:lnTo>
                    <a:lnTo>
                      <a:pt x="92761" y="95472"/>
                    </a:lnTo>
                    <a:lnTo>
                      <a:pt x="94444" y="93878"/>
                    </a:lnTo>
                    <a:lnTo>
                      <a:pt x="96053" y="92233"/>
                    </a:lnTo>
                    <a:lnTo>
                      <a:pt x="97589" y="90483"/>
                    </a:lnTo>
                    <a:lnTo>
                      <a:pt x="99028" y="88654"/>
                    </a:lnTo>
                    <a:lnTo>
                      <a:pt x="100418" y="86774"/>
                    </a:lnTo>
                    <a:lnTo>
                      <a:pt x="101686" y="84841"/>
                    </a:lnTo>
                    <a:lnTo>
                      <a:pt x="102857" y="82829"/>
                    </a:lnTo>
                    <a:lnTo>
                      <a:pt x="103930" y="80766"/>
                    </a:lnTo>
                    <a:lnTo>
                      <a:pt x="104905" y="78650"/>
                    </a:lnTo>
                    <a:lnTo>
                      <a:pt x="105783" y="76456"/>
                    </a:lnTo>
                    <a:lnTo>
                      <a:pt x="106539" y="74235"/>
                    </a:lnTo>
                    <a:lnTo>
                      <a:pt x="107197" y="71963"/>
                    </a:lnTo>
                    <a:lnTo>
                      <a:pt x="107758" y="69664"/>
                    </a:lnTo>
                    <a:lnTo>
                      <a:pt x="108173" y="67287"/>
                    </a:lnTo>
                    <a:lnTo>
                      <a:pt x="108490" y="64884"/>
                    </a:lnTo>
                    <a:lnTo>
                      <a:pt x="108685" y="62455"/>
                    </a:lnTo>
                    <a:lnTo>
                      <a:pt x="108733" y="60000"/>
                    </a:lnTo>
                    <a:lnTo>
                      <a:pt x="108685" y="57518"/>
                    </a:lnTo>
                    <a:lnTo>
                      <a:pt x="108490" y="55089"/>
                    </a:lnTo>
                    <a:lnTo>
                      <a:pt x="108173" y="52712"/>
                    </a:lnTo>
                    <a:lnTo>
                      <a:pt x="107758" y="50361"/>
                    </a:lnTo>
                    <a:lnTo>
                      <a:pt x="107197" y="48036"/>
                    </a:lnTo>
                    <a:lnTo>
                      <a:pt x="106539" y="45764"/>
                    </a:lnTo>
                    <a:lnTo>
                      <a:pt x="105783" y="43543"/>
                    </a:lnTo>
                    <a:lnTo>
                      <a:pt x="104905" y="41349"/>
                    </a:lnTo>
                    <a:lnTo>
                      <a:pt x="103930" y="39233"/>
                    </a:lnTo>
                    <a:lnTo>
                      <a:pt x="102857" y="37170"/>
                    </a:lnTo>
                    <a:lnTo>
                      <a:pt x="101686" y="35158"/>
                    </a:lnTo>
                    <a:lnTo>
                      <a:pt x="100418" y="33199"/>
                    </a:lnTo>
                    <a:lnTo>
                      <a:pt x="99028" y="31345"/>
                    </a:lnTo>
                    <a:lnTo>
                      <a:pt x="97589" y="29516"/>
                    </a:lnTo>
                    <a:lnTo>
                      <a:pt x="96053" y="27792"/>
                    </a:lnTo>
                    <a:lnTo>
                      <a:pt x="94444" y="26094"/>
                    </a:lnTo>
                    <a:lnTo>
                      <a:pt x="92761" y="24527"/>
                    </a:lnTo>
                    <a:lnTo>
                      <a:pt x="90981" y="23012"/>
                    </a:lnTo>
                    <a:lnTo>
                      <a:pt x="89152" y="21602"/>
                    </a:lnTo>
                    <a:lnTo>
                      <a:pt x="87226" y="20269"/>
                    </a:lnTo>
                    <a:lnTo>
                      <a:pt x="85250" y="19016"/>
                    </a:lnTo>
                    <a:lnTo>
                      <a:pt x="83202" y="17866"/>
                    </a:lnTo>
                    <a:lnTo>
                      <a:pt x="81105" y="16795"/>
                    </a:lnTo>
                    <a:lnTo>
                      <a:pt x="78935" y="15855"/>
                    </a:lnTo>
                    <a:lnTo>
                      <a:pt x="76740" y="14967"/>
                    </a:lnTo>
                    <a:lnTo>
                      <a:pt x="74472" y="14209"/>
                    </a:lnTo>
                    <a:lnTo>
                      <a:pt x="72156" y="13556"/>
                    </a:lnTo>
                    <a:lnTo>
                      <a:pt x="69815" y="13034"/>
                    </a:lnTo>
                    <a:lnTo>
                      <a:pt x="67425" y="12616"/>
                    </a:lnTo>
                    <a:lnTo>
                      <a:pt x="64962" y="12303"/>
                    </a:lnTo>
                    <a:lnTo>
                      <a:pt x="62499" y="12120"/>
                    </a:lnTo>
                    <a:lnTo>
                      <a:pt x="59987" y="12067"/>
                    </a:lnTo>
                    <a:close/>
                    <a:moveTo>
                      <a:pt x="59987" y="120000"/>
                    </a:moveTo>
                    <a:lnTo>
                      <a:pt x="56915" y="119921"/>
                    </a:lnTo>
                    <a:lnTo>
                      <a:pt x="53891" y="119686"/>
                    </a:lnTo>
                    <a:lnTo>
                      <a:pt x="50867" y="119294"/>
                    </a:lnTo>
                    <a:lnTo>
                      <a:pt x="47917" y="118772"/>
                    </a:lnTo>
                    <a:lnTo>
                      <a:pt x="45015" y="118093"/>
                    </a:lnTo>
                    <a:lnTo>
                      <a:pt x="42186" y="117283"/>
                    </a:lnTo>
                    <a:lnTo>
                      <a:pt x="39406" y="116343"/>
                    </a:lnTo>
                    <a:lnTo>
                      <a:pt x="36675" y="115272"/>
                    </a:lnTo>
                    <a:lnTo>
                      <a:pt x="33993" y="114070"/>
                    </a:lnTo>
                    <a:lnTo>
                      <a:pt x="31408" y="112764"/>
                    </a:lnTo>
                    <a:lnTo>
                      <a:pt x="28920" y="111301"/>
                    </a:lnTo>
                    <a:lnTo>
                      <a:pt x="26482" y="109734"/>
                    </a:lnTo>
                    <a:lnTo>
                      <a:pt x="24141" y="108062"/>
                    </a:lnTo>
                    <a:lnTo>
                      <a:pt x="21873" y="106286"/>
                    </a:lnTo>
                    <a:lnTo>
                      <a:pt x="19703" y="104405"/>
                    </a:lnTo>
                    <a:lnTo>
                      <a:pt x="17581" y="102420"/>
                    </a:lnTo>
                    <a:lnTo>
                      <a:pt x="15606" y="100330"/>
                    </a:lnTo>
                    <a:lnTo>
                      <a:pt x="13728" y="98136"/>
                    </a:lnTo>
                    <a:lnTo>
                      <a:pt x="11948" y="95864"/>
                    </a:lnTo>
                    <a:lnTo>
                      <a:pt x="10266" y="93539"/>
                    </a:lnTo>
                    <a:lnTo>
                      <a:pt x="8705" y="91110"/>
                    </a:lnTo>
                    <a:lnTo>
                      <a:pt x="7266" y="88576"/>
                    </a:lnTo>
                    <a:lnTo>
                      <a:pt x="5950" y="85990"/>
                    </a:lnTo>
                    <a:lnTo>
                      <a:pt x="4730" y="83326"/>
                    </a:lnTo>
                    <a:lnTo>
                      <a:pt x="3657" y="80609"/>
                    </a:lnTo>
                    <a:lnTo>
                      <a:pt x="2731" y="77814"/>
                    </a:lnTo>
                    <a:lnTo>
                      <a:pt x="1877" y="74967"/>
                    </a:lnTo>
                    <a:lnTo>
                      <a:pt x="1219" y="72094"/>
                    </a:lnTo>
                    <a:lnTo>
                      <a:pt x="682" y="69142"/>
                    </a:lnTo>
                    <a:lnTo>
                      <a:pt x="317" y="66112"/>
                    </a:lnTo>
                    <a:lnTo>
                      <a:pt x="73" y="63082"/>
                    </a:lnTo>
                    <a:lnTo>
                      <a:pt x="0" y="60000"/>
                    </a:lnTo>
                    <a:lnTo>
                      <a:pt x="73" y="56917"/>
                    </a:lnTo>
                    <a:lnTo>
                      <a:pt x="317" y="53861"/>
                    </a:lnTo>
                    <a:lnTo>
                      <a:pt x="682" y="50883"/>
                    </a:lnTo>
                    <a:lnTo>
                      <a:pt x="1219" y="47932"/>
                    </a:lnTo>
                    <a:lnTo>
                      <a:pt x="1877" y="45006"/>
                    </a:lnTo>
                    <a:lnTo>
                      <a:pt x="2731" y="42185"/>
                    </a:lnTo>
                    <a:lnTo>
                      <a:pt x="3657" y="39390"/>
                    </a:lnTo>
                    <a:lnTo>
                      <a:pt x="4730" y="36673"/>
                    </a:lnTo>
                    <a:lnTo>
                      <a:pt x="5950" y="34009"/>
                    </a:lnTo>
                    <a:lnTo>
                      <a:pt x="7266" y="31423"/>
                    </a:lnTo>
                    <a:lnTo>
                      <a:pt x="8705" y="28915"/>
                    </a:lnTo>
                    <a:lnTo>
                      <a:pt x="10266" y="26486"/>
                    </a:lnTo>
                    <a:lnTo>
                      <a:pt x="11948" y="24109"/>
                    </a:lnTo>
                    <a:lnTo>
                      <a:pt x="13728" y="21863"/>
                    </a:lnTo>
                    <a:lnTo>
                      <a:pt x="15606" y="19695"/>
                    </a:lnTo>
                    <a:lnTo>
                      <a:pt x="17581" y="17605"/>
                    </a:lnTo>
                    <a:lnTo>
                      <a:pt x="19703" y="15594"/>
                    </a:lnTo>
                    <a:lnTo>
                      <a:pt x="21873" y="13713"/>
                    </a:lnTo>
                    <a:lnTo>
                      <a:pt x="24141" y="11937"/>
                    </a:lnTo>
                    <a:lnTo>
                      <a:pt x="26482" y="10265"/>
                    </a:lnTo>
                    <a:lnTo>
                      <a:pt x="28920" y="8698"/>
                    </a:lnTo>
                    <a:lnTo>
                      <a:pt x="31408" y="7261"/>
                    </a:lnTo>
                    <a:lnTo>
                      <a:pt x="33993" y="5929"/>
                    </a:lnTo>
                    <a:lnTo>
                      <a:pt x="36675" y="4701"/>
                    </a:lnTo>
                    <a:lnTo>
                      <a:pt x="39406" y="3630"/>
                    </a:lnTo>
                    <a:lnTo>
                      <a:pt x="42186" y="2690"/>
                    </a:lnTo>
                    <a:lnTo>
                      <a:pt x="45015" y="1880"/>
                    </a:lnTo>
                    <a:lnTo>
                      <a:pt x="47917" y="1227"/>
                    </a:lnTo>
                    <a:lnTo>
                      <a:pt x="50867" y="679"/>
                    </a:lnTo>
                    <a:lnTo>
                      <a:pt x="53867" y="313"/>
                    </a:lnTo>
                    <a:lnTo>
                      <a:pt x="56915" y="78"/>
                    </a:lnTo>
                    <a:lnTo>
                      <a:pt x="59987" y="0"/>
                    </a:lnTo>
                    <a:lnTo>
                      <a:pt x="63060" y="78"/>
                    </a:lnTo>
                    <a:lnTo>
                      <a:pt x="66108" y="313"/>
                    </a:lnTo>
                    <a:lnTo>
                      <a:pt x="69132" y="679"/>
                    </a:lnTo>
                    <a:lnTo>
                      <a:pt x="72082" y="1227"/>
                    </a:lnTo>
                    <a:lnTo>
                      <a:pt x="74960" y="1880"/>
                    </a:lnTo>
                    <a:lnTo>
                      <a:pt x="77813" y="2690"/>
                    </a:lnTo>
                    <a:lnTo>
                      <a:pt x="80593" y="3630"/>
                    </a:lnTo>
                    <a:lnTo>
                      <a:pt x="83324" y="4701"/>
                    </a:lnTo>
                    <a:lnTo>
                      <a:pt x="85982" y="5929"/>
                    </a:lnTo>
                    <a:lnTo>
                      <a:pt x="88567" y="7261"/>
                    </a:lnTo>
                    <a:lnTo>
                      <a:pt x="91079" y="8698"/>
                    </a:lnTo>
                    <a:lnTo>
                      <a:pt x="93517" y="10265"/>
                    </a:lnTo>
                    <a:lnTo>
                      <a:pt x="95858" y="11937"/>
                    </a:lnTo>
                    <a:lnTo>
                      <a:pt x="98126" y="13713"/>
                    </a:lnTo>
                    <a:lnTo>
                      <a:pt x="100321" y="15594"/>
                    </a:lnTo>
                    <a:lnTo>
                      <a:pt x="102393" y="17605"/>
                    </a:lnTo>
                    <a:lnTo>
                      <a:pt x="104393" y="19695"/>
                    </a:lnTo>
                    <a:lnTo>
                      <a:pt x="106271" y="21863"/>
                    </a:lnTo>
                    <a:lnTo>
                      <a:pt x="108051" y="24109"/>
                    </a:lnTo>
                    <a:lnTo>
                      <a:pt x="109733" y="26486"/>
                    </a:lnTo>
                    <a:lnTo>
                      <a:pt x="111294" y="28915"/>
                    </a:lnTo>
                    <a:lnTo>
                      <a:pt x="112733" y="31423"/>
                    </a:lnTo>
                    <a:lnTo>
                      <a:pt x="114049" y="34009"/>
                    </a:lnTo>
                    <a:lnTo>
                      <a:pt x="115244" y="36673"/>
                    </a:lnTo>
                    <a:lnTo>
                      <a:pt x="116342" y="39390"/>
                    </a:lnTo>
                    <a:lnTo>
                      <a:pt x="117293" y="42185"/>
                    </a:lnTo>
                    <a:lnTo>
                      <a:pt x="118097" y="45006"/>
                    </a:lnTo>
                    <a:lnTo>
                      <a:pt x="118780" y="47932"/>
                    </a:lnTo>
                    <a:lnTo>
                      <a:pt x="119292" y="50883"/>
                    </a:lnTo>
                    <a:lnTo>
                      <a:pt x="119682" y="53861"/>
                    </a:lnTo>
                    <a:lnTo>
                      <a:pt x="119926" y="56917"/>
                    </a:lnTo>
                    <a:lnTo>
                      <a:pt x="120000" y="60000"/>
                    </a:lnTo>
                    <a:lnTo>
                      <a:pt x="119926" y="63082"/>
                    </a:lnTo>
                    <a:lnTo>
                      <a:pt x="119682" y="66112"/>
                    </a:lnTo>
                    <a:lnTo>
                      <a:pt x="119292" y="69142"/>
                    </a:lnTo>
                    <a:lnTo>
                      <a:pt x="118780" y="72094"/>
                    </a:lnTo>
                    <a:lnTo>
                      <a:pt x="118097" y="74967"/>
                    </a:lnTo>
                    <a:lnTo>
                      <a:pt x="117293" y="77814"/>
                    </a:lnTo>
                    <a:lnTo>
                      <a:pt x="116342" y="80609"/>
                    </a:lnTo>
                    <a:lnTo>
                      <a:pt x="115244" y="83326"/>
                    </a:lnTo>
                    <a:lnTo>
                      <a:pt x="114049" y="85990"/>
                    </a:lnTo>
                    <a:lnTo>
                      <a:pt x="112733" y="88576"/>
                    </a:lnTo>
                    <a:lnTo>
                      <a:pt x="111294" y="91110"/>
                    </a:lnTo>
                    <a:lnTo>
                      <a:pt x="109733" y="93539"/>
                    </a:lnTo>
                    <a:lnTo>
                      <a:pt x="108051" y="95864"/>
                    </a:lnTo>
                    <a:lnTo>
                      <a:pt x="106271" y="98136"/>
                    </a:lnTo>
                    <a:lnTo>
                      <a:pt x="104393" y="100330"/>
                    </a:lnTo>
                    <a:lnTo>
                      <a:pt x="102393" y="102420"/>
                    </a:lnTo>
                    <a:lnTo>
                      <a:pt x="100321" y="104405"/>
                    </a:lnTo>
                    <a:lnTo>
                      <a:pt x="98126" y="106286"/>
                    </a:lnTo>
                    <a:lnTo>
                      <a:pt x="95858" y="108062"/>
                    </a:lnTo>
                    <a:lnTo>
                      <a:pt x="93517" y="109734"/>
                    </a:lnTo>
                    <a:lnTo>
                      <a:pt x="91079" y="111301"/>
                    </a:lnTo>
                    <a:lnTo>
                      <a:pt x="88567" y="112764"/>
                    </a:lnTo>
                    <a:lnTo>
                      <a:pt x="85982" y="114070"/>
                    </a:lnTo>
                    <a:lnTo>
                      <a:pt x="83324" y="115272"/>
                    </a:lnTo>
                    <a:lnTo>
                      <a:pt x="80593" y="116343"/>
                    </a:lnTo>
                    <a:lnTo>
                      <a:pt x="77813" y="117283"/>
                    </a:lnTo>
                    <a:lnTo>
                      <a:pt x="74960" y="118093"/>
                    </a:lnTo>
                    <a:lnTo>
                      <a:pt x="72082" y="118772"/>
                    </a:lnTo>
                    <a:lnTo>
                      <a:pt x="69132" y="119294"/>
                    </a:lnTo>
                    <a:lnTo>
                      <a:pt x="66108" y="119686"/>
                    </a:lnTo>
                    <a:lnTo>
                      <a:pt x="63084" y="119921"/>
                    </a:lnTo>
                    <a:lnTo>
                      <a:pt x="59987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íṩľíḍè-Shape 3742"/>
              <p:cNvSpPr/>
              <p:nvPr/>
            </p:nvSpPr>
            <p:spPr>
              <a:xfrm>
                <a:off x="739271" y="2385785"/>
                <a:ext cx="2440664" cy="2442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6918"/>
                    </a:moveTo>
                    <a:lnTo>
                      <a:pt x="57277" y="6988"/>
                    </a:lnTo>
                    <a:lnTo>
                      <a:pt x="54575" y="7198"/>
                    </a:lnTo>
                    <a:lnTo>
                      <a:pt x="51933" y="7538"/>
                    </a:lnTo>
                    <a:lnTo>
                      <a:pt x="49311" y="7998"/>
                    </a:lnTo>
                    <a:lnTo>
                      <a:pt x="46748" y="8588"/>
                    </a:lnTo>
                    <a:lnTo>
                      <a:pt x="44236" y="9308"/>
                    </a:lnTo>
                    <a:lnTo>
                      <a:pt x="41764" y="10148"/>
                    </a:lnTo>
                    <a:lnTo>
                      <a:pt x="39362" y="11098"/>
                    </a:lnTo>
                    <a:lnTo>
                      <a:pt x="37010" y="12157"/>
                    </a:lnTo>
                    <a:lnTo>
                      <a:pt x="34718" y="13327"/>
                    </a:lnTo>
                    <a:lnTo>
                      <a:pt x="32497" y="14617"/>
                    </a:lnTo>
                    <a:lnTo>
                      <a:pt x="30345" y="15997"/>
                    </a:lnTo>
                    <a:lnTo>
                      <a:pt x="28263" y="17477"/>
                    </a:lnTo>
                    <a:lnTo>
                      <a:pt x="26261" y="19056"/>
                    </a:lnTo>
                    <a:lnTo>
                      <a:pt x="24330" y="20726"/>
                    </a:lnTo>
                    <a:lnTo>
                      <a:pt x="22488" y="22486"/>
                    </a:lnTo>
                    <a:lnTo>
                      <a:pt x="20727" y="24325"/>
                    </a:lnTo>
                    <a:lnTo>
                      <a:pt x="19055" y="26255"/>
                    </a:lnTo>
                    <a:lnTo>
                      <a:pt x="17484" y="28255"/>
                    </a:lnTo>
                    <a:lnTo>
                      <a:pt x="15993" y="30344"/>
                    </a:lnTo>
                    <a:lnTo>
                      <a:pt x="14612" y="32494"/>
                    </a:lnTo>
                    <a:lnTo>
                      <a:pt x="13341" y="34724"/>
                    </a:lnTo>
                    <a:lnTo>
                      <a:pt x="12170" y="37003"/>
                    </a:lnTo>
                    <a:lnTo>
                      <a:pt x="11109" y="39353"/>
                    </a:lnTo>
                    <a:lnTo>
                      <a:pt x="10158" y="41763"/>
                    </a:lnTo>
                    <a:lnTo>
                      <a:pt x="9307" y="44232"/>
                    </a:lnTo>
                    <a:lnTo>
                      <a:pt x="8597" y="46752"/>
                    </a:lnTo>
                    <a:lnTo>
                      <a:pt x="8006" y="49311"/>
                    </a:lnTo>
                    <a:lnTo>
                      <a:pt x="7536" y="51921"/>
                    </a:lnTo>
                    <a:lnTo>
                      <a:pt x="7195" y="54580"/>
                    </a:lnTo>
                    <a:lnTo>
                      <a:pt x="6995" y="57270"/>
                    </a:lnTo>
                    <a:lnTo>
                      <a:pt x="6925" y="60000"/>
                    </a:lnTo>
                    <a:lnTo>
                      <a:pt x="6995" y="62729"/>
                    </a:lnTo>
                    <a:lnTo>
                      <a:pt x="7195" y="65409"/>
                    </a:lnTo>
                    <a:lnTo>
                      <a:pt x="7536" y="68068"/>
                    </a:lnTo>
                    <a:lnTo>
                      <a:pt x="8006" y="70688"/>
                    </a:lnTo>
                    <a:lnTo>
                      <a:pt x="8597" y="73247"/>
                    </a:lnTo>
                    <a:lnTo>
                      <a:pt x="9307" y="75767"/>
                    </a:lnTo>
                    <a:lnTo>
                      <a:pt x="10158" y="78236"/>
                    </a:lnTo>
                    <a:lnTo>
                      <a:pt x="11109" y="80636"/>
                    </a:lnTo>
                    <a:lnTo>
                      <a:pt x="12170" y="82986"/>
                    </a:lnTo>
                    <a:lnTo>
                      <a:pt x="13341" y="85275"/>
                    </a:lnTo>
                    <a:lnTo>
                      <a:pt x="14612" y="87505"/>
                    </a:lnTo>
                    <a:lnTo>
                      <a:pt x="15993" y="89645"/>
                    </a:lnTo>
                    <a:lnTo>
                      <a:pt x="17484" y="91734"/>
                    </a:lnTo>
                    <a:lnTo>
                      <a:pt x="19055" y="93734"/>
                    </a:lnTo>
                    <a:lnTo>
                      <a:pt x="20727" y="95664"/>
                    </a:lnTo>
                    <a:lnTo>
                      <a:pt x="22488" y="97503"/>
                    </a:lnTo>
                    <a:lnTo>
                      <a:pt x="24330" y="99273"/>
                    </a:lnTo>
                    <a:lnTo>
                      <a:pt x="26261" y="100933"/>
                    </a:lnTo>
                    <a:lnTo>
                      <a:pt x="28263" y="102522"/>
                    </a:lnTo>
                    <a:lnTo>
                      <a:pt x="30345" y="104002"/>
                    </a:lnTo>
                    <a:lnTo>
                      <a:pt x="32497" y="105372"/>
                    </a:lnTo>
                    <a:lnTo>
                      <a:pt x="34718" y="106662"/>
                    </a:lnTo>
                    <a:lnTo>
                      <a:pt x="37010" y="107832"/>
                    </a:lnTo>
                    <a:lnTo>
                      <a:pt x="39362" y="108891"/>
                    </a:lnTo>
                    <a:lnTo>
                      <a:pt x="41764" y="109841"/>
                    </a:lnTo>
                    <a:lnTo>
                      <a:pt x="44236" y="110691"/>
                    </a:lnTo>
                    <a:lnTo>
                      <a:pt x="46748" y="111401"/>
                    </a:lnTo>
                    <a:lnTo>
                      <a:pt x="49311" y="111991"/>
                    </a:lnTo>
                    <a:lnTo>
                      <a:pt x="51933" y="112461"/>
                    </a:lnTo>
                    <a:lnTo>
                      <a:pt x="54575" y="112801"/>
                    </a:lnTo>
                    <a:lnTo>
                      <a:pt x="57277" y="113001"/>
                    </a:lnTo>
                    <a:lnTo>
                      <a:pt x="60000" y="113071"/>
                    </a:lnTo>
                    <a:lnTo>
                      <a:pt x="62722" y="113001"/>
                    </a:lnTo>
                    <a:lnTo>
                      <a:pt x="65424" y="112801"/>
                    </a:lnTo>
                    <a:lnTo>
                      <a:pt x="68066" y="112461"/>
                    </a:lnTo>
                    <a:lnTo>
                      <a:pt x="70688" y="111991"/>
                    </a:lnTo>
                    <a:lnTo>
                      <a:pt x="73251" y="111401"/>
                    </a:lnTo>
                    <a:lnTo>
                      <a:pt x="75763" y="110691"/>
                    </a:lnTo>
                    <a:lnTo>
                      <a:pt x="78235" y="109841"/>
                    </a:lnTo>
                    <a:lnTo>
                      <a:pt x="80637" y="108891"/>
                    </a:lnTo>
                    <a:lnTo>
                      <a:pt x="82989" y="107832"/>
                    </a:lnTo>
                    <a:lnTo>
                      <a:pt x="85281" y="106662"/>
                    </a:lnTo>
                    <a:lnTo>
                      <a:pt x="87502" y="105372"/>
                    </a:lnTo>
                    <a:lnTo>
                      <a:pt x="89644" y="104002"/>
                    </a:lnTo>
                    <a:lnTo>
                      <a:pt x="91736" y="102522"/>
                    </a:lnTo>
                    <a:lnTo>
                      <a:pt x="93738" y="100933"/>
                    </a:lnTo>
                    <a:lnTo>
                      <a:pt x="95659" y="99273"/>
                    </a:lnTo>
                    <a:lnTo>
                      <a:pt x="97511" y="97503"/>
                    </a:lnTo>
                    <a:lnTo>
                      <a:pt x="99272" y="95664"/>
                    </a:lnTo>
                    <a:lnTo>
                      <a:pt x="100934" y="93734"/>
                    </a:lnTo>
                    <a:lnTo>
                      <a:pt x="102515" y="91734"/>
                    </a:lnTo>
                    <a:lnTo>
                      <a:pt x="104006" y="89645"/>
                    </a:lnTo>
                    <a:lnTo>
                      <a:pt x="105377" y="87505"/>
                    </a:lnTo>
                    <a:lnTo>
                      <a:pt x="106658" y="85275"/>
                    </a:lnTo>
                    <a:lnTo>
                      <a:pt x="107829" y="82986"/>
                    </a:lnTo>
                    <a:lnTo>
                      <a:pt x="108890" y="80636"/>
                    </a:lnTo>
                    <a:lnTo>
                      <a:pt x="109841" y="78236"/>
                    </a:lnTo>
                    <a:lnTo>
                      <a:pt x="110692" y="75767"/>
                    </a:lnTo>
                    <a:lnTo>
                      <a:pt x="111402" y="73247"/>
                    </a:lnTo>
                    <a:lnTo>
                      <a:pt x="111993" y="70688"/>
                    </a:lnTo>
                    <a:lnTo>
                      <a:pt x="112463" y="68068"/>
                    </a:lnTo>
                    <a:lnTo>
                      <a:pt x="112804" y="65409"/>
                    </a:lnTo>
                    <a:lnTo>
                      <a:pt x="113004" y="62729"/>
                    </a:lnTo>
                    <a:lnTo>
                      <a:pt x="113074" y="60000"/>
                    </a:lnTo>
                    <a:lnTo>
                      <a:pt x="113004" y="57270"/>
                    </a:lnTo>
                    <a:lnTo>
                      <a:pt x="112804" y="54580"/>
                    </a:lnTo>
                    <a:lnTo>
                      <a:pt x="112463" y="51921"/>
                    </a:lnTo>
                    <a:lnTo>
                      <a:pt x="111993" y="49311"/>
                    </a:lnTo>
                    <a:lnTo>
                      <a:pt x="111402" y="46752"/>
                    </a:lnTo>
                    <a:lnTo>
                      <a:pt x="110692" y="44232"/>
                    </a:lnTo>
                    <a:lnTo>
                      <a:pt x="109841" y="41763"/>
                    </a:lnTo>
                    <a:lnTo>
                      <a:pt x="108890" y="39353"/>
                    </a:lnTo>
                    <a:lnTo>
                      <a:pt x="107829" y="37003"/>
                    </a:lnTo>
                    <a:lnTo>
                      <a:pt x="106658" y="34724"/>
                    </a:lnTo>
                    <a:lnTo>
                      <a:pt x="105377" y="32494"/>
                    </a:lnTo>
                    <a:lnTo>
                      <a:pt x="104006" y="30344"/>
                    </a:lnTo>
                    <a:lnTo>
                      <a:pt x="102515" y="28255"/>
                    </a:lnTo>
                    <a:lnTo>
                      <a:pt x="100934" y="26255"/>
                    </a:lnTo>
                    <a:lnTo>
                      <a:pt x="99272" y="24325"/>
                    </a:lnTo>
                    <a:lnTo>
                      <a:pt x="97511" y="22486"/>
                    </a:lnTo>
                    <a:lnTo>
                      <a:pt x="95659" y="20726"/>
                    </a:lnTo>
                    <a:lnTo>
                      <a:pt x="93738" y="19056"/>
                    </a:lnTo>
                    <a:lnTo>
                      <a:pt x="91736" y="17477"/>
                    </a:lnTo>
                    <a:lnTo>
                      <a:pt x="89644" y="15997"/>
                    </a:lnTo>
                    <a:lnTo>
                      <a:pt x="87502" y="14617"/>
                    </a:lnTo>
                    <a:lnTo>
                      <a:pt x="85281" y="13327"/>
                    </a:lnTo>
                    <a:lnTo>
                      <a:pt x="82989" y="12157"/>
                    </a:lnTo>
                    <a:lnTo>
                      <a:pt x="80637" y="11098"/>
                    </a:lnTo>
                    <a:lnTo>
                      <a:pt x="78235" y="10148"/>
                    </a:lnTo>
                    <a:lnTo>
                      <a:pt x="75763" y="9308"/>
                    </a:lnTo>
                    <a:lnTo>
                      <a:pt x="73251" y="8588"/>
                    </a:lnTo>
                    <a:lnTo>
                      <a:pt x="70688" y="7998"/>
                    </a:lnTo>
                    <a:lnTo>
                      <a:pt x="68066" y="7538"/>
                    </a:lnTo>
                    <a:lnTo>
                      <a:pt x="65424" y="7198"/>
                    </a:lnTo>
                    <a:lnTo>
                      <a:pt x="62722" y="6988"/>
                    </a:lnTo>
                    <a:lnTo>
                      <a:pt x="60000" y="6918"/>
                    </a:lnTo>
                    <a:close/>
                    <a:moveTo>
                      <a:pt x="60000" y="120000"/>
                    </a:moveTo>
                    <a:lnTo>
                      <a:pt x="56917" y="119920"/>
                    </a:lnTo>
                    <a:lnTo>
                      <a:pt x="53874" y="119690"/>
                    </a:lnTo>
                    <a:lnTo>
                      <a:pt x="50882" y="119310"/>
                    </a:lnTo>
                    <a:lnTo>
                      <a:pt x="47919" y="118780"/>
                    </a:lnTo>
                    <a:lnTo>
                      <a:pt x="45027" y="118110"/>
                    </a:lnTo>
                    <a:lnTo>
                      <a:pt x="42175" y="117290"/>
                    </a:lnTo>
                    <a:lnTo>
                      <a:pt x="39392" y="116350"/>
                    </a:lnTo>
                    <a:lnTo>
                      <a:pt x="36660" y="115280"/>
                    </a:lnTo>
                    <a:lnTo>
                      <a:pt x="34008" y="114080"/>
                    </a:lnTo>
                    <a:lnTo>
                      <a:pt x="31426" y="112741"/>
                    </a:lnTo>
                    <a:lnTo>
                      <a:pt x="28904" y="111301"/>
                    </a:lnTo>
                    <a:lnTo>
                      <a:pt x="26472" y="109731"/>
                    </a:lnTo>
                    <a:lnTo>
                      <a:pt x="24130" y="108061"/>
                    </a:lnTo>
                    <a:lnTo>
                      <a:pt x="21848" y="106282"/>
                    </a:lnTo>
                    <a:lnTo>
                      <a:pt x="19676" y="104392"/>
                    </a:lnTo>
                    <a:lnTo>
                      <a:pt x="17594" y="102412"/>
                    </a:lnTo>
                    <a:lnTo>
                      <a:pt x="15603" y="100323"/>
                    </a:lnTo>
                    <a:lnTo>
                      <a:pt x="13721" y="98143"/>
                    </a:lnTo>
                    <a:lnTo>
                      <a:pt x="11939" y="95874"/>
                    </a:lnTo>
                    <a:lnTo>
                      <a:pt x="10268" y="93514"/>
                    </a:lnTo>
                    <a:lnTo>
                      <a:pt x="8697" y="91084"/>
                    </a:lnTo>
                    <a:lnTo>
                      <a:pt x="7246" y="88575"/>
                    </a:lnTo>
                    <a:lnTo>
                      <a:pt x="5924" y="85995"/>
                    </a:lnTo>
                    <a:lnTo>
                      <a:pt x="4723" y="83336"/>
                    </a:lnTo>
                    <a:lnTo>
                      <a:pt x="3653" y="80606"/>
                    </a:lnTo>
                    <a:lnTo>
                      <a:pt x="2702" y="77817"/>
                    </a:lnTo>
                    <a:lnTo>
                      <a:pt x="1891" y="74977"/>
                    </a:lnTo>
                    <a:lnTo>
                      <a:pt x="1221" y="72077"/>
                    </a:lnTo>
                    <a:lnTo>
                      <a:pt x="690" y="69118"/>
                    </a:lnTo>
                    <a:lnTo>
                      <a:pt x="310" y="66128"/>
                    </a:lnTo>
                    <a:lnTo>
                      <a:pt x="80" y="63079"/>
                    </a:lnTo>
                    <a:lnTo>
                      <a:pt x="0" y="60000"/>
                    </a:lnTo>
                    <a:lnTo>
                      <a:pt x="80" y="56910"/>
                    </a:lnTo>
                    <a:lnTo>
                      <a:pt x="310" y="53881"/>
                    </a:lnTo>
                    <a:lnTo>
                      <a:pt x="690" y="50871"/>
                    </a:lnTo>
                    <a:lnTo>
                      <a:pt x="1221" y="47922"/>
                    </a:lnTo>
                    <a:lnTo>
                      <a:pt x="1891" y="45012"/>
                    </a:lnTo>
                    <a:lnTo>
                      <a:pt x="2702" y="42182"/>
                    </a:lnTo>
                    <a:lnTo>
                      <a:pt x="3653" y="39393"/>
                    </a:lnTo>
                    <a:lnTo>
                      <a:pt x="4723" y="36663"/>
                    </a:lnTo>
                    <a:lnTo>
                      <a:pt x="5924" y="34014"/>
                    </a:lnTo>
                    <a:lnTo>
                      <a:pt x="7246" y="31424"/>
                    </a:lnTo>
                    <a:lnTo>
                      <a:pt x="8697" y="28905"/>
                    </a:lnTo>
                    <a:lnTo>
                      <a:pt x="10268" y="26475"/>
                    </a:lnTo>
                    <a:lnTo>
                      <a:pt x="11939" y="24115"/>
                    </a:lnTo>
                    <a:lnTo>
                      <a:pt x="13721" y="21856"/>
                    </a:lnTo>
                    <a:lnTo>
                      <a:pt x="15603" y="19676"/>
                    </a:lnTo>
                    <a:lnTo>
                      <a:pt x="17594" y="17587"/>
                    </a:lnTo>
                    <a:lnTo>
                      <a:pt x="19676" y="15607"/>
                    </a:lnTo>
                    <a:lnTo>
                      <a:pt x="21848" y="13707"/>
                    </a:lnTo>
                    <a:lnTo>
                      <a:pt x="24130" y="11928"/>
                    </a:lnTo>
                    <a:lnTo>
                      <a:pt x="26472" y="10258"/>
                    </a:lnTo>
                    <a:lnTo>
                      <a:pt x="28904" y="8688"/>
                    </a:lnTo>
                    <a:lnTo>
                      <a:pt x="31426" y="7248"/>
                    </a:lnTo>
                    <a:lnTo>
                      <a:pt x="34008" y="5929"/>
                    </a:lnTo>
                    <a:lnTo>
                      <a:pt x="36660" y="4719"/>
                    </a:lnTo>
                    <a:lnTo>
                      <a:pt x="39392" y="3639"/>
                    </a:lnTo>
                    <a:lnTo>
                      <a:pt x="42175" y="2699"/>
                    </a:lnTo>
                    <a:lnTo>
                      <a:pt x="45027" y="1889"/>
                    </a:lnTo>
                    <a:lnTo>
                      <a:pt x="47919" y="1209"/>
                    </a:lnTo>
                    <a:lnTo>
                      <a:pt x="50882" y="689"/>
                    </a:lnTo>
                    <a:lnTo>
                      <a:pt x="53874" y="309"/>
                    </a:lnTo>
                    <a:lnTo>
                      <a:pt x="56917" y="69"/>
                    </a:lnTo>
                    <a:lnTo>
                      <a:pt x="60000" y="0"/>
                    </a:lnTo>
                    <a:lnTo>
                      <a:pt x="63082" y="69"/>
                    </a:lnTo>
                    <a:lnTo>
                      <a:pt x="66125" y="309"/>
                    </a:lnTo>
                    <a:lnTo>
                      <a:pt x="69117" y="689"/>
                    </a:lnTo>
                    <a:lnTo>
                      <a:pt x="72080" y="1209"/>
                    </a:lnTo>
                    <a:lnTo>
                      <a:pt x="74972" y="1889"/>
                    </a:lnTo>
                    <a:lnTo>
                      <a:pt x="77824" y="2699"/>
                    </a:lnTo>
                    <a:lnTo>
                      <a:pt x="80607" y="3639"/>
                    </a:lnTo>
                    <a:lnTo>
                      <a:pt x="83339" y="4719"/>
                    </a:lnTo>
                    <a:lnTo>
                      <a:pt x="85991" y="5929"/>
                    </a:lnTo>
                    <a:lnTo>
                      <a:pt x="88573" y="7248"/>
                    </a:lnTo>
                    <a:lnTo>
                      <a:pt x="91095" y="8688"/>
                    </a:lnTo>
                    <a:lnTo>
                      <a:pt x="93517" y="10258"/>
                    </a:lnTo>
                    <a:lnTo>
                      <a:pt x="95869" y="11928"/>
                    </a:lnTo>
                    <a:lnTo>
                      <a:pt x="98141" y="13707"/>
                    </a:lnTo>
                    <a:lnTo>
                      <a:pt x="100323" y="15607"/>
                    </a:lnTo>
                    <a:lnTo>
                      <a:pt x="102405" y="17587"/>
                    </a:lnTo>
                    <a:lnTo>
                      <a:pt x="104396" y="19676"/>
                    </a:lnTo>
                    <a:lnTo>
                      <a:pt x="106278" y="21856"/>
                    </a:lnTo>
                    <a:lnTo>
                      <a:pt x="108060" y="24115"/>
                    </a:lnTo>
                    <a:lnTo>
                      <a:pt x="109731" y="26475"/>
                    </a:lnTo>
                    <a:lnTo>
                      <a:pt x="111302" y="28905"/>
                    </a:lnTo>
                    <a:lnTo>
                      <a:pt x="112743" y="31424"/>
                    </a:lnTo>
                    <a:lnTo>
                      <a:pt x="114075" y="34014"/>
                    </a:lnTo>
                    <a:lnTo>
                      <a:pt x="115276" y="36663"/>
                    </a:lnTo>
                    <a:lnTo>
                      <a:pt x="116346" y="39393"/>
                    </a:lnTo>
                    <a:lnTo>
                      <a:pt x="117297" y="42182"/>
                    </a:lnTo>
                    <a:lnTo>
                      <a:pt x="118108" y="45012"/>
                    </a:lnTo>
                    <a:lnTo>
                      <a:pt x="118778" y="47922"/>
                    </a:lnTo>
                    <a:lnTo>
                      <a:pt x="119309" y="50871"/>
                    </a:lnTo>
                    <a:lnTo>
                      <a:pt x="119689" y="53881"/>
                    </a:lnTo>
                    <a:lnTo>
                      <a:pt x="119919" y="56910"/>
                    </a:lnTo>
                    <a:lnTo>
                      <a:pt x="120000" y="60000"/>
                    </a:lnTo>
                    <a:lnTo>
                      <a:pt x="119919" y="63079"/>
                    </a:lnTo>
                    <a:lnTo>
                      <a:pt x="119689" y="66128"/>
                    </a:lnTo>
                    <a:lnTo>
                      <a:pt x="119309" y="69118"/>
                    </a:lnTo>
                    <a:lnTo>
                      <a:pt x="118778" y="72077"/>
                    </a:lnTo>
                    <a:lnTo>
                      <a:pt x="118108" y="74977"/>
                    </a:lnTo>
                    <a:lnTo>
                      <a:pt x="117297" y="77817"/>
                    </a:lnTo>
                    <a:lnTo>
                      <a:pt x="116346" y="80606"/>
                    </a:lnTo>
                    <a:lnTo>
                      <a:pt x="115276" y="83336"/>
                    </a:lnTo>
                    <a:lnTo>
                      <a:pt x="114075" y="85995"/>
                    </a:lnTo>
                    <a:lnTo>
                      <a:pt x="112743" y="88575"/>
                    </a:lnTo>
                    <a:lnTo>
                      <a:pt x="111302" y="91084"/>
                    </a:lnTo>
                    <a:lnTo>
                      <a:pt x="109731" y="93514"/>
                    </a:lnTo>
                    <a:lnTo>
                      <a:pt x="108060" y="95874"/>
                    </a:lnTo>
                    <a:lnTo>
                      <a:pt x="106278" y="98143"/>
                    </a:lnTo>
                    <a:lnTo>
                      <a:pt x="104396" y="100323"/>
                    </a:lnTo>
                    <a:lnTo>
                      <a:pt x="102405" y="102412"/>
                    </a:lnTo>
                    <a:lnTo>
                      <a:pt x="100323" y="104392"/>
                    </a:lnTo>
                    <a:lnTo>
                      <a:pt x="98141" y="106282"/>
                    </a:lnTo>
                    <a:lnTo>
                      <a:pt x="95869" y="108061"/>
                    </a:lnTo>
                    <a:lnTo>
                      <a:pt x="93517" y="109731"/>
                    </a:lnTo>
                    <a:lnTo>
                      <a:pt x="91095" y="111301"/>
                    </a:lnTo>
                    <a:lnTo>
                      <a:pt x="88573" y="112741"/>
                    </a:lnTo>
                    <a:lnTo>
                      <a:pt x="85991" y="114080"/>
                    </a:lnTo>
                    <a:lnTo>
                      <a:pt x="83339" y="115280"/>
                    </a:lnTo>
                    <a:lnTo>
                      <a:pt x="80607" y="116350"/>
                    </a:lnTo>
                    <a:lnTo>
                      <a:pt x="77824" y="117290"/>
                    </a:lnTo>
                    <a:lnTo>
                      <a:pt x="74972" y="118110"/>
                    </a:lnTo>
                    <a:lnTo>
                      <a:pt x="72080" y="118780"/>
                    </a:lnTo>
                    <a:lnTo>
                      <a:pt x="69117" y="119310"/>
                    </a:lnTo>
                    <a:lnTo>
                      <a:pt x="66125" y="119690"/>
                    </a:lnTo>
                    <a:lnTo>
                      <a:pt x="63082" y="119920"/>
                    </a:lnTo>
                    <a:lnTo>
                      <a:pt x="60000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íṩľíḍè-Shape 3743"/>
              <p:cNvSpPr/>
              <p:nvPr/>
            </p:nvSpPr>
            <p:spPr>
              <a:xfrm>
                <a:off x="863441" y="2501813"/>
                <a:ext cx="335870" cy="3358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234" y="8483"/>
                    </a:moveTo>
                    <a:lnTo>
                      <a:pt x="90217" y="7468"/>
                    </a:lnTo>
                    <a:lnTo>
                      <a:pt x="89128" y="6598"/>
                    </a:lnTo>
                    <a:lnTo>
                      <a:pt x="88111" y="5728"/>
                    </a:lnTo>
                    <a:lnTo>
                      <a:pt x="87021" y="4930"/>
                    </a:lnTo>
                    <a:lnTo>
                      <a:pt x="85859" y="4205"/>
                    </a:lnTo>
                    <a:lnTo>
                      <a:pt x="84697" y="3552"/>
                    </a:lnTo>
                    <a:lnTo>
                      <a:pt x="83607" y="2900"/>
                    </a:lnTo>
                    <a:lnTo>
                      <a:pt x="82372" y="2320"/>
                    </a:lnTo>
                    <a:lnTo>
                      <a:pt x="81210" y="1885"/>
                    </a:lnTo>
                    <a:lnTo>
                      <a:pt x="80048" y="1450"/>
                    </a:lnTo>
                    <a:lnTo>
                      <a:pt x="78813" y="1015"/>
                    </a:lnTo>
                    <a:lnTo>
                      <a:pt x="77578" y="725"/>
                    </a:lnTo>
                    <a:lnTo>
                      <a:pt x="76271" y="435"/>
                    </a:lnTo>
                    <a:lnTo>
                      <a:pt x="75036" y="290"/>
                    </a:lnTo>
                    <a:lnTo>
                      <a:pt x="73801" y="145"/>
                    </a:lnTo>
                    <a:lnTo>
                      <a:pt x="72566" y="0"/>
                    </a:lnTo>
                    <a:lnTo>
                      <a:pt x="71331" y="0"/>
                    </a:lnTo>
                    <a:lnTo>
                      <a:pt x="70096" y="145"/>
                    </a:lnTo>
                    <a:lnTo>
                      <a:pt x="68861" y="217"/>
                    </a:lnTo>
                    <a:lnTo>
                      <a:pt x="67627" y="435"/>
                    </a:lnTo>
                    <a:lnTo>
                      <a:pt x="66392" y="652"/>
                    </a:lnTo>
                    <a:lnTo>
                      <a:pt x="65157" y="1015"/>
                    </a:lnTo>
                    <a:lnTo>
                      <a:pt x="63995" y="1377"/>
                    </a:lnTo>
                    <a:lnTo>
                      <a:pt x="62760" y="1812"/>
                    </a:lnTo>
                    <a:lnTo>
                      <a:pt x="61598" y="2320"/>
                    </a:lnTo>
                    <a:lnTo>
                      <a:pt x="60435" y="2900"/>
                    </a:lnTo>
                    <a:lnTo>
                      <a:pt x="59346" y="3480"/>
                    </a:lnTo>
                    <a:lnTo>
                      <a:pt x="58184" y="4205"/>
                    </a:lnTo>
                    <a:lnTo>
                      <a:pt x="57094" y="4930"/>
                    </a:lnTo>
                    <a:lnTo>
                      <a:pt x="56077" y="5800"/>
                    </a:lnTo>
                    <a:lnTo>
                      <a:pt x="54987" y="6670"/>
                    </a:lnTo>
                    <a:lnTo>
                      <a:pt x="53970" y="7685"/>
                    </a:lnTo>
                    <a:lnTo>
                      <a:pt x="7554" y="54018"/>
                    </a:lnTo>
                    <a:lnTo>
                      <a:pt x="6610" y="55033"/>
                    </a:lnTo>
                    <a:lnTo>
                      <a:pt x="5738" y="56048"/>
                    </a:lnTo>
                    <a:lnTo>
                      <a:pt x="4866" y="57135"/>
                    </a:lnTo>
                    <a:lnTo>
                      <a:pt x="4140" y="58296"/>
                    </a:lnTo>
                    <a:lnTo>
                      <a:pt x="3414" y="59383"/>
                    </a:lnTo>
                    <a:lnTo>
                      <a:pt x="2760" y="60543"/>
                    </a:lnTo>
                    <a:lnTo>
                      <a:pt x="2179" y="61703"/>
                    </a:lnTo>
                    <a:lnTo>
                      <a:pt x="1670" y="62864"/>
                    </a:lnTo>
                    <a:lnTo>
                      <a:pt x="1234" y="64024"/>
                    </a:lnTo>
                    <a:lnTo>
                      <a:pt x="871" y="65256"/>
                    </a:lnTo>
                    <a:lnTo>
                      <a:pt x="581" y="66416"/>
                    </a:lnTo>
                    <a:lnTo>
                      <a:pt x="363" y="67649"/>
                    </a:lnTo>
                    <a:lnTo>
                      <a:pt x="145" y="68882"/>
                    </a:lnTo>
                    <a:lnTo>
                      <a:pt x="0" y="70114"/>
                    </a:lnTo>
                    <a:lnTo>
                      <a:pt x="0" y="71347"/>
                    </a:lnTo>
                    <a:lnTo>
                      <a:pt x="0" y="72580"/>
                    </a:lnTo>
                    <a:lnTo>
                      <a:pt x="72" y="73812"/>
                    </a:lnTo>
                    <a:lnTo>
                      <a:pt x="145" y="75045"/>
                    </a:lnTo>
                    <a:lnTo>
                      <a:pt x="363" y="76277"/>
                    </a:lnTo>
                    <a:lnTo>
                      <a:pt x="653" y="77510"/>
                    </a:lnTo>
                    <a:lnTo>
                      <a:pt x="944" y="78743"/>
                    </a:lnTo>
                    <a:lnTo>
                      <a:pt x="1307" y="79975"/>
                    </a:lnTo>
                    <a:lnTo>
                      <a:pt x="1743" y="81135"/>
                    </a:lnTo>
                    <a:lnTo>
                      <a:pt x="2251" y="82368"/>
                    </a:lnTo>
                    <a:lnTo>
                      <a:pt x="2832" y="83528"/>
                    </a:lnTo>
                    <a:lnTo>
                      <a:pt x="3414" y="84688"/>
                    </a:lnTo>
                    <a:lnTo>
                      <a:pt x="4140" y="85848"/>
                    </a:lnTo>
                    <a:lnTo>
                      <a:pt x="4866" y="86936"/>
                    </a:lnTo>
                    <a:lnTo>
                      <a:pt x="5665" y="88096"/>
                    </a:lnTo>
                    <a:lnTo>
                      <a:pt x="6537" y="89184"/>
                    </a:lnTo>
                    <a:lnTo>
                      <a:pt x="7409" y="90199"/>
                    </a:lnTo>
                    <a:lnTo>
                      <a:pt x="8353" y="91214"/>
                    </a:lnTo>
                    <a:lnTo>
                      <a:pt x="9297" y="92084"/>
                    </a:lnTo>
                    <a:lnTo>
                      <a:pt x="10169" y="92882"/>
                    </a:lnTo>
                    <a:lnTo>
                      <a:pt x="11113" y="93607"/>
                    </a:lnTo>
                    <a:lnTo>
                      <a:pt x="12130" y="94332"/>
                    </a:lnTo>
                    <a:lnTo>
                      <a:pt x="13075" y="94984"/>
                    </a:lnTo>
                    <a:lnTo>
                      <a:pt x="14092" y="95564"/>
                    </a:lnTo>
                    <a:lnTo>
                      <a:pt x="15108" y="96072"/>
                    </a:lnTo>
                    <a:lnTo>
                      <a:pt x="16198" y="96580"/>
                    </a:lnTo>
                    <a:lnTo>
                      <a:pt x="17215" y="97015"/>
                    </a:lnTo>
                    <a:lnTo>
                      <a:pt x="18305" y="97450"/>
                    </a:lnTo>
                    <a:lnTo>
                      <a:pt x="19394" y="97812"/>
                    </a:lnTo>
                    <a:lnTo>
                      <a:pt x="20556" y="98102"/>
                    </a:lnTo>
                    <a:lnTo>
                      <a:pt x="21646" y="98320"/>
                    </a:lnTo>
                    <a:lnTo>
                      <a:pt x="22808" y="98537"/>
                    </a:lnTo>
                    <a:lnTo>
                      <a:pt x="23970" y="98682"/>
                    </a:lnTo>
                    <a:lnTo>
                      <a:pt x="25133" y="98755"/>
                    </a:lnTo>
                    <a:lnTo>
                      <a:pt x="26295" y="98755"/>
                    </a:lnTo>
                    <a:lnTo>
                      <a:pt x="27457" y="98755"/>
                    </a:lnTo>
                    <a:lnTo>
                      <a:pt x="28692" y="98682"/>
                    </a:lnTo>
                    <a:lnTo>
                      <a:pt x="29854" y="98610"/>
                    </a:lnTo>
                    <a:lnTo>
                      <a:pt x="31016" y="98465"/>
                    </a:lnTo>
                    <a:lnTo>
                      <a:pt x="32179" y="98247"/>
                    </a:lnTo>
                    <a:lnTo>
                      <a:pt x="33341" y="97957"/>
                    </a:lnTo>
                    <a:lnTo>
                      <a:pt x="34503" y="97595"/>
                    </a:lnTo>
                    <a:lnTo>
                      <a:pt x="35665" y="97232"/>
                    </a:lnTo>
                    <a:lnTo>
                      <a:pt x="36828" y="96797"/>
                    </a:lnTo>
                    <a:lnTo>
                      <a:pt x="37990" y="96362"/>
                    </a:lnTo>
                    <a:lnTo>
                      <a:pt x="39152" y="95854"/>
                    </a:lnTo>
                    <a:lnTo>
                      <a:pt x="40314" y="95274"/>
                    </a:lnTo>
                    <a:lnTo>
                      <a:pt x="41404" y="94622"/>
                    </a:lnTo>
                    <a:lnTo>
                      <a:pt x="42566" y="93969"/>
                    </a:lnTo>
                    <a:lnTo>
                      <a:pt x="43656" y="93244"/>
                    </a:lnTo>
                    <a:lnTo>
                      <a:pt x="70387" y="120000"/>
                    </a:lnTo>
                    <a:lnTo>
                      <a:pt x="120000" y="70477"/>
                    </a:lnTo>
                    <a:lnTo>
                      <a:pt x="93196" y="43649"/>
                    </a:lnTo>
                    <a:lnTo>
                      <a:pt x="93922" y="42561"/>
                    </a:lnTo>
                    <a:lnTo>
                      <a:pt x="94648" y="41474"/>
                    </a:lnTo>
                    <a:lnTo>
                      <a:pt x="95230" y="40314"/>
                    </a:lnTo>
                    <a:lnTo>
                      <a:pt x="95811" y="39154"/>
                    </a:lnTo>
                    <a:lnTo>
                      <a:pt x="96392" y="38066"/>
                    </a:lnTo>
                    <a:lnTo>
                      <a:pt x="96828" y="36906"/>
                    </a:lnTo>
                    <a:lnTo>
                      <a:pt x="97263" y="35746"/>
                    </a:lnTo>
                    <a:lnTo>
                      <a:pt x="97627" y="34586"/>
                    </a:lnTo>
                    <a:lnTo>
                      <a:pt x="97917" y="33425"/>
                    </a:lnTo>
                    <a:lnTo>
                      <a:pt x="98208" y="32193"/>
                    </a:lnTo>
                    <a:lnTo>
                      <a:pt x="98426" y="31033"/>
                    </a:lnTo>
                    <a:lnTo>
                      <a:pt x="98571" y="29873"/>
                    </a:lnTo>
                    <a:lnTo>
                      <a:pt x="98716" y="28640"/>
                    </a:lnTo>
                    <a:lnTo>
                      <a:pt x="98789" y="27480"/>
                    </a:lnTo>
                    <a:lnTo>
                      <a:pt x="98789" y="26320"/>
                    </a:lnTo>
                    <a:lnTo>
                      <a:pt x="98789" y="25160"/>
                    </a:lnTo>
                    <a:lnTo>
                      <a:pt x="98644" y="24000"/>
                    </a:lnTo>
                    <a:lnTo>
                      <a:pt x="98498" y="22839"/>
                    </a:lnTo>
                    <a:lnTo>
                      <a:pt x="98353" y="21752"/>
                    </a:lnTo>
                    <a:lnTo>
                      <a:pt x="98062" y="20592"/>
                    </a:lnTo>
                    <a:lnTo>
                      <a:pt x="97772" y="19504"/>
                    </a:lnTo>
                    <a:lnTo>
                      <a:pt x="97409" y="18416"/>
                    </a:lnTo>
                    <a:lnTo>
                      <a:pt x="97046" y="17329"/>
                    </a:lnTo>
                    <a:lnTo>
                      <a:pt x="96610" y="16241"/>
                    </a:lnTo>
                    <a:lnTo>
                      <a:pt x="96101" y="15226"/>
                    </a:lnTo>
                    <a:lnTo>
                      <a:pt x="95520" y="14138"/>
                    </a:lnTo>
                    <a:lnTo>
                      <a:pt x="94939" y="13196"/>
                    </a:lnTo>
                    <a:lnTo>
                      <a:pt x="94285" y="12181"/>
                    </a:lnTo>
                    <a:lnTo>
                      <a:pt x="93631" y="11238"/>
                    </a:lnTo>
                    <a:lnTo>
                      <a:pt x="92832" y="10296"/>
                    </a:lnTo>
                    <a:lnTo>
                      <a:pt x="92033" y="9353"/>
                    </a:lnTo>
                    <a:lnTo>
                      <a:pt x="91234" y="848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íṩľíḍè-Shape 3744"/>
              <p:cNvSpPr/>
              <p:nvPr/>
            </p:nvSpPr>
            <p:spPr>
              <a:xfrm>
                <a:off x="1818131" y="2104874"/>
                <a:ext cx="309409" cy="40711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íṩľíḍè-Shape 3745"/>
              <p:cNvSpPr/>
              <p:nvPr/>
            </p:nvSpPr>
            <p:spPr>
              <a:xfrm>
                <a:off x="1704138" y="1876888"/>
                <a:ext cx="537393" cy="3094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10842"/>
                    </a:moveTo>
                    <a:lnTo>
                      <a:pt x="119954" y="111789"/>
                    </a:lnTo>
                    <a:lnTo>
                      <a:pt x="119863" y="112657"/>
                    </a:lnTo>
                    <a:lnTo>
                      <a:pt x="119727" y="113605"/>
                    </a:lnTo>
                    <a:lnTo>
                      <a:pt x="119545" y="114394"/>
                    </a:lnTo>
                    <a:lnTo>
                      <a:pt x="119363" y="115184"/>
                    </a:lnTo>
                    <a:lnTo>
                      <a:pt x="119090" y="116052"/>
                    </a:lnTo>
                    <a:lnTo>
                      <a:pt x="118771" y="116763"/>
                    </a:lnTo>
                    <a:lnTo>
                      <a:pt x="118453" y="117394"/>
                    </a:lnTo>
                    <a:lnTo>
                      <a:pt x="118089" y="117947"/>
                    </a:lnTo>
                    <a:lnTo>
                      <a:pt x="117680" y="118500"/>
                    </a:lnTo>
                    <a:lnTo>
                      <a:pt x="117225" y="118973"/>
                    </a:lnTo>
                    <a:lnTo>
                      <a:pt x="116770" y="119289"/>
                    </a:lnTo>
                    <a:lnTo>
                      <a:pt x="116315" y="119605"/>
                    </a:lnTo>
                    <a:lnTo>
                      <a:pt x="115815" y="119842"/>
                    </a:lnTo>
                    <a:lnTo>
                      <a:pt x="115269" y="120000"/>
                    </a:lnTo>
                    <a:lnTo>
                      <a:pt x="114723" y="120000"/>
                    </a:lnTo>
                    <a:lnTo>
                      <a:pt x="5231" y="120000"/>
                    </a:lnTo>
                    <a:lnTo>
                      <a:pt x="4685" y="120000"/>
                    </a:lnTo>
                    <a:lnTo>
                      <a:pt x="4184" y="119842"/>
                    </a:lnTo>
                    <a:lnTo>
                      <a:pt x="3684" y="119605"/>
                    </a:lnTo>
                    <a:lnTo>
                      <a:pt x="3184" y="119289"/>
                    </a:lnTo>
                    <a:lnTo>
                      <a:pt x="2729" y="118973"/>
                    </a:lnTo>
                    <a:lnTo>
                      <a:pt x="2274" y="118500"/>
                    </a:lnTo>
                    <a:lnTo>
                      <a:pt x="1910" y="117947"/>
                    </a:lnTo>
                    <a:lnTo>
                      <a:pt x="1501" y="117394"/>
                    </a:lnTo>
                    <a:lnTo>
                      <a:pt x="1182" y="116763"/>
                    </a:lnTo>
                    <a:lnTo>
                      <a:pt x="864" y="116052"/>
                    </a:lnTo>
                    <a:lnTo>
                      <a:pt x="636" y="115184"/>
                    </a:lnTo>
                    <a:lnTo>
                      <a:pt x="409" y="114394"/>
                    </a:lnTo>
                    <a:lnTo>
                      <a:pt x="227" y="113605"/>
                    </a:lnTo>
                    <a:lnTo>
                      <a:pt x="90" y="112657"/>
                    </a:lnTo>
                    <a:lnTo>
                      <a:pt x="0" y="111789"/>
                    </a:lnTo>
                    <a:lnTo>
                      <a:pt x="0" y="110842"/>
                    </a:lnTo>
                    <a:lnTo>
                      <a:pt x="0" y="9078"/>
                    </a:lnTo>
                    <a:lnTo>
                      <a:pt x="0" y="8131"/>
                    </a:lnTo>
                    <a:lnTo>
                      <a:pt x="90" y="7263"/>
                    </a:lnTo>
                    <a:lnTo>
                      <a:pt x="227" y="6394"/>
                    </a:lnTo>
                    <a:lnTo>
                      <a:pt x="409" y="5526"/>
                    </a:lnTo>
                    <a:lnTo>
                      <a:pt x="636" y="4736"/>
                    </a:lnTo>
                    <a:lnTo>
                      <a:pt x="864" y="4026"/>
                    </a:lnTo>
                    <a:lnTo>
                      <a:pt x="1182" y="3315"/>
                    </a:lnTo>
                    <a:lnTo>
                      <a:pt x="1501" y="2684"/>
                    </a:lnTo>
                    <a:lnTo>
                      <a:pt x="1910" y="2052"/>
                    </a:lnTo>
                    <a:lnTo>
                      <a:pt x="2274" y="1578"/>
                    </a:lnTo>
                    <a:lnTo>
                      <a:pt x="2729" y="1105"/>
                    </a:lnTo>
                    <a:lnTo>
                      <a:pt x="3184" y="710"/>
                    </a:lnTo>
                    <a:lnTo>
                      <a:pt x="3684" y="394"/>
                    </a:lnTo>
                    <a:lnTo>
                      <a:pt x="4184" y="157"/>
                    </a:lnTo>
                    <a:lnTo>
                      <a:pt x="4685" y="78"/>
                    </a:lnTo>
                    <a:lnTo>
                      <a:pt x="5231" y="0"/>
                    </a:lnTo>
                    <a:lnTo>
                      <a:pt x="114723" y="0"/>
                    </a:lnTo>
                    <a:lnTo>
                      <a:pt x="115269" y="0"/>
                    </a:lnTo>
                    <a:lnTo>
                      <a:pt x="115815" y="157"/>
                    </a:lnTo>
                    <a:lnTo>
                      <a:pt x="116315" y="394"/>
                    </a:lnTo>
                    <a:lnTo>
                      <a:pt x="116770" y="710"/>
                    </a:lnTo>
                    <a:lnTo>
                      <a:pt x="117225" y="1105"/>
                    </a:lnTo>
                    <a:lnTo>
                      <a:pt x="117680" y="1578"/>
                    </a:lnTo>
                    <a:lnTo>
                      <a:pt x="118089" y="2052"/>
                    </a:lnTo>
                    <a:lnTo>
                      <a:pt x="118453" y="2684"/>
                    </a:lnTo>
                    <a:lnTo>
                      <a:pt x="118771" y="3315"/>
                    </a:lnTo>
                    <a:lnTo>
                      <a:pt x="119090" y="4026"/>
                    </a:lnTo>
                    <a:lnTo>
                      <a:pt x="119363" y="4736"/>
                    </a:lnTo>
                    <a:lnTo>
                      <a:pt x="119545" y="5526"/>
                    </a:lnTo>
                    <a:lnTo>
                      <a:pt x="119727" y="6394"/>
                    </a:lnTo>
                    <a:lnTo>
                      <a:pt x="119863" y="7263"/>
                    </a:lnTo>
                    <a:lnTo>
                      <a:pt x="119954" y="8131"/>
                    </a:lnTo>
                    <a:lnTo>
                      <a:pt x="120000" y="9078"/>
                    </a:lnTo>
                    <a:lnTo>
                      <a:pt x="120000" y="11084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83" name="组合 82"/>
              <p:cNvGrpSpPr/>
              <p:nvPr/>
            </p:nvGrpSpPr>
            <p:grpSpPr>
              <a:xfrm rot="-1873822">
                <a:off x="1155915" y="2810732"/>
                <a:ext cx="1645718" cy="1630542"/>
                <a:chOff x="6117111" y="1231588"/>
                <a:chExt cx="6546217" cy="6485850"/>
              </a:xfrm>
            </p:grpSpPr>
            <p:sp>
              <p:nvSpPr>
                <p:cNvPr id="84" name="íṩľíḍè-Shape 3756"/>
                <p:cNvSpPr/>
                <p:nvPr/>
              </p:nvSpPr>
              <p:spPr>
                <a:xfrm rot="376766">
                  <a:off x="6117111" y="1231588"/>
                  <a:ext cx="6546217" cy="6485850"/>
                </a:xfrm>
                <a:prstGeom prst="ellipse">
                  <a:avLst/>
                </a:prstGeom>
                <a:solidFill>
                  <a:schemeClr val="dk2">
                    <a:alpha val="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85" name="组合 84"/>
                <p:cNvGrpSpPr/>
                <p:nvPr/>
              </p:nvGrpSpPr>
              <p:grpSpPr>
                <a:xfrm rot="376766">
                  <a:off x="9089593" y="1726705"/>
                  <a:ext cx="2483803" cy="3350931"/>
                  <a:chOff x="5691187" y="5176469"/>
                  <a:chExt cx="3138041" cy="4234231"/>
                </a:xfrm>
              </p:grpSpPr>
              <p:sp>
                <p:nvSpPr>
                  <p:cNvPr id="86" name="íṩľíḍè-Shape 3759"/>
                  <p:cNvSpPr/>
                  <p:nvPr/>
                </p:nvSpPr>
                <p:spPr>
                  <a:xfrm>
                    <a:off x="6080126" y="5176469"/>
                    <a:ext cx="2749102" cy="37897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000" h="120000" extrusionOk="0">
                        <a:moveTo>
                          <a:pt x="120000" y="4160"/>
                        </a:moveTo>
                        <a:lnTo>
                          <a:pt x="22190" y="120000"/>
                        </a:lnTo>
                        <a:lnTo>
                          <a:pt x="0" y="109680"/>
                        </a:lnTo>
                        <a:lnTo>
                          <a:pt x="111108" y="0"/>
                        </a:lnTo>
                        <a:lnTo>
                          <a:pt x="120000" y="416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7" name="íṩľíḍè-Shape 3758"/>
                  <p:cNvSpPr/>
                  <p:nvPr/>
                </p:nvSpPr>
                <p:spPr>
                  <a:xfrm>
                    <a:off x="5691187" y="8196263"/>
                    <a:ext cx="1225550" cy="1214437"/>
                  </a:xfrm>
                  <a:prstGeom prst="ellips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71" name="组合 70"/>
            <p:cNvGrpSpPr/>
            <p:nvPr/>
          </p:nvGrpSpPr>
          <p:grpSpPr>
            <a:xfrm>
              <a:off x="702255" y="4499433"/>
              <a:ext cx="2248542" cy="1556961"/>
              <a:chOff x="702255" y="4499433"/>
              <a:chExt cx="2248542" cy="1556961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702255" y="5147856"/>
                <a:ext cx="2248542" cy="908538"/>
                <a:chOff x="585847" y="3905898"/>
                <a:chExt cx="2248542" cy="908538"/>
              </a:xfrm>
            </p:grpSpPr>
            <p:sp>
              <p:nvSpPr>
                <p:cNvPr id="74" name="íṩľíḍè-Rectangle 30"/>
                <p:cNvSpPr/>
                <p:nvPr/>
              </p:nvSpPr>
              <p:spPr bwMode="auto">
                <a:xfrm>
                  <a:off x="585847" y="4257037"/>
                  <a:ext cx="224854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</p:txBody>
            </p:sp>
            <p:sp>
              <p:nvSpPr>
                <p:cNvPr id="75" name="íṩľíḍè-TextBox 31"/>
                <p:cNvSpPr txBox="1"/>
                <p:nvPr/>
              </p:nvSpPr>
              <p:spPr bwMode="auto">
                <a:xfrm>
                  <a:off x="585847" y="3905898"/>
                  <a:ext cx="224854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/>
                    <a:t>标题文本预设</a:t>
                  </a:r>
                  <a:endParaRPr lang="zh-CN" altLang="en-US" sz="1800" b="1" dirty="0"/>
                </a:p>
              </p:txBody>
            </p:sp>
          </p:grpSp>
          <p:sp>
            <p:nvSpPr>
              <p:cNvPr id="73" name="íṩľíḍè-presentation_263066"/>
              <p:cNvSpPr/>
              <p:nvPr/>
            </p:nvSpPr>
            <p:spPr bwMode="auto">
              <a:xfrm>
                <a:off x="1601948" y="4499433"/>
                <a:ext cx="462626" cy="441204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2670165" y="1172558"/>
            <a:ext cx="1688514" cy="3373940"/>
            <a:chOff x="3547166" y="1563410"/>
            <a:chExt cx="2251352" cy="4498587"/>
          </a:xfrm>
        </p:grpSpPr>
        <p:grpSp>
          <p:nvGrpSpPr>
            <p:cNvPr id="52" name="组合 51"/>
            <p:cNvGrpSpPr/>
            <p:nvPr/>
          </p:nvGrpSpPr>
          <p:grpSpPr>
            <a:xfrm>
              <a:off x="3642456" y="1563410"/>
              <a:ext cx="2060776" cy="2756867"/>
              <a:chOff x="3542202" y="1563409"/>
              <a:chExt cx="2440664" cy="3265075"/>
            </a:xfrm>
          </p:grpSpPr>
          <p:sp>
            <p:nvSpPr>
              <p:cNvPr id="58" name="íṩľíḍè-Shape 3760"/>
              <p:cNvSpPr/>
              <p:nvPr/>
            </p:nvSpPr>
            <p:spPr>
              <a:xfrm>
                <a:off x="3845227" y="2676028"/>
                <a:ext cx="1850566" cy="1850853"/>
              </a:xfrm>
              <a:prstGeom prst="ellipse">
                <a:avLst/>
              </a:prstGeom>
              <a:noFill/>
              <a:ln w="381000" cap="rnd" cmpd="sng">
                <a:solidFill>
                  <a:srgbClr val="F2F2F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íṩľíḍè-Shape 3761"/>
              <p:cNvSpPr/>
              <p:nvPr/>
            </p:nvSpPr>
            <p:spPr>
              <a:xfrm>
                <a:off x="3837251" y="2676028"/>
                <a:ext cx="1850566" cy="1850853"/>
              </a:xfrm>
              <a:prstGeom prst="arc">
                <a:avLst>
                  <a:gd name="adj1" fmla="val 16200000"/>
                  <a:gd name="adj2" fmla="val 3378040"/>
                </a:avLst>
              </a:prstGeom>
              <a:noFill/>
              <a:ln w="317500" cap="rnd" cmpd="sng">
                <a:solidFill>
                  <a:schemeClr val="bg1">
                    <a:lumMod val="6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íṩľíḍè-Shape 3762"/>
              <p:cNvSpPr/>
              <p:nvPr/>
            </p:nvSpPr>
            <p:spPr>
              <a:xfrm>
                <a:off x="4268906" y="1563409"/>
                <a:ext cx="1001507" cy="9343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987" y="12067"/>
                    </a:moveTo>
                    <a:lnTo>
                      <a:pt x="57500" y="12120"/>
                    </a:lnTo>
                    <a:lnTo>
                      <a:pt x="55037" y="12303"/>
                    </a:lnTo>
                    <a:lnTo>
                      <a:pt x="52599" y="12616"/>
                    </a:lnTo>
                    <a:lnTo>
                      <a:pt x="50184" y="13034"/>
                    </a:lnTo>
                    <a:lnTo>
                      <a:pt x="47819" y="13556"/>
                    </a:lnTo>
                    <a:lnTo>
                      <a:pt x="45502" y="14209"/>
                    </a:lnTo>
                    <a:lnTo>
                      <a:pt x="43259" y="14967"/>
                    </a:lnTo>
                    <a:lnTo>
                      <a:pt x="41040" y="15855"/>
                    </a:lnTo>
                    <a:lnTo>
                      <a:pt x="38894" y="16795"/>
                    </a:lnTo>
                    <a:lnTo>
                      <a:pt x="36797" y="17866"/>
                    </a:lnTo>
                    <a:lnTo>
                      <a:pt x="34749" y="19016"/>
                    </a:lnTo>
                    <a:lnTo>
                      <a:pt x="32749" y="20269"/>
                    </a:lnTo>
                    <a:lnTo>
                      <a:pt x="30847" y="21602"/>
                    </a:lnTo>
                    <a:lnTo>
                      <a:pt x="29018" y="23012"/>
                    </a:lnTo>
                    <a:lnTo>
                      <a:pt x="27238" y="24527"/>
                    </a:lnTo>
                    <a:lnTo>
                      <a:pt x="25555" y="26094"/>
                    </a:lnTo>
                    <a:lnTo>
                      <a:pt x="23946" y="27792"/>
                    </a:lnTo>
                    <a:lnTo>
                      <a:pt x="22410" y="29516"/>
                    </a:lnTo>
                    <a:lnTo>
                      <a:pt x="20946" y="31345"/>
                    </a:lnTo>
                    <a:lnTo>
                      <a:pt x="19605" y="33199"/>
                    </a:lnTo>
                    <a:lnTo>
                      <a:pt x="18313" y="35158"/>
                    </a:lnTo>
                    <a:lnTo>
                      <a:pt x="17142" y="37170"/>
                    </a:lnTo>
                    <a:lnTo>
                      <a:pt x="16069" y="39233"/>
                    </a:lnTo>
                    <a:lnTo>
                      <a:pt x="15094" y="41349"/>
                    </a:lnTo>
                    <a:lnTo>
                      <a:pt x="14216" y="43543"/>
                    </a:lnTo>
                    <a:lnTo>
                      <a:pt x="13436" y="45764"/>
                    </a:lnTo>
                    <a:lnTo>
                      <a:pt x="12777" y="48036"/>
                    </a:lnTo>
                    <a:lnTo>
                      <a:pt x="12241" y="50361"/>
                    </a:lnTo>
                    <a:lnTo>
                      <a:pt x="11826" y="52712"/>
                    </a:lnTo>
                    <a:lnTo>
                      <a:pt x="11509" y="55089"/>
                    </a:lnTo>
                    <a:lnTo>
                      <a:pt x="11314" y="57518"/>
                    </a:lnTo>
                    <a:lnTo>
                      <a:pt x="11266" y="60000"/>
                    </a:lnTo>
                    <a:lnTo>
                      <a:pt x="11314" y="62455"/>
                    </a:lnTo>
                    <a:lnTo>
                      <a:pt x="11509" y="64884"/>
                    </a:lnTo>
                    <a:lnTo>
                      <a:pt x="11826" y="67287"/>
                    </a:lnTo>
                    <a:lnTo>
                      <a:pt x="12241" y="69664"/>
                    </a:lnTo>
                    <a:lnTo>
                      <a:pt x="12777" y="71963"/>
                    </a:lnTo>
                    <a:lnTo>
                      <a:pt x="13436" y="74235"/>
                    </a:lnTo>
                    <a:lnTo>
                      <a:pt x="14216" y="76456"/>
                    </a:lnTo>
                    <a:lnTo>
                      <a:pt x="15094" y="78650"/>
                    </a:lnTo>
                    <a:lnTo>
                      <a:pt x="16069" y="80766"/>
                    </a:lnTo>
                    <a:lnTo>
                      <a:pt x="17142" y="82829"/>
                    </a:lnTo>
                    <a:lnTo>
                      <a:pt x="18313" y="84841"/>
                    </a:lnTo>
                    <a:lnTo>
                      <a:pt x="19605" y="86774"/>
                    </a:lnTo>
                    <a:lnTo>
                      <a:pt x="20946" y="88654"/>
                    </a:lnTo>
                    <a:lnTo>
                      <a:pt x="22410" y="90483"/>
                    </a:lnTo>
                    <a:lnTo>
                      <a:pt x="23946" y="92233"/>
                    </a:lnTo>
                    <a:lnTo>
                      <a:pt x="25555" y="93878"/>
                    </a:lnTo>
                    <a:lnTo>
                      <a:pt x="27238" y="95472"/>
                    </a:lnTo>
                    <a:lnTo>
                      <a:pt x="28994" y="96961"/>
                    </a:lnTo>
                    <a:lnTo>
                      <a:pt x="30847" y="98397"/>
                    </a:lnTo>
                    <a:lnTo>
                      <a:pt x="32749" y="99756"/>
                    </a:lnTo>
                    <a:lnTo>
                      <a:pt x="34749" y="101010"/>
                    </a:lnTo>
                    <a:lnTo>
                      <a:pt x="36797" y="102159"/>
                    </a:lnTo>
                    <a:lnTo>
                      <a:pt x="38894" y="103204"/>
                    </a:lnTo>
                    <a:lnTo>
                      <a:pt x="41040" y="104170"/>
                    </a:lnTo>
                    <a:lnTo>
                      <a:pt x="43259" y="105032"/>
                    </a:lnTo>
                    <a:lnTo>
                      <a:pt x="45502" y="105790"/>
                    </a:lnTo>
                    <a:lnTo>
                      <a:pt x="47819" y="106417"/>
                    </a:lnTo>
                    <a:lnTo>
                      <a:pt x="50184" y="106965"/>
                    </a:lnTo>
                    <a:lnTo>
                      <a:pt x="52599" y="107383"/>
                    </a:lnTo>
                    <a:lnTo>
                      <a:pt x="55037" y="107696"/>
                    </a:lnTo>
                    <a:lnTo>
                      <a:pt x="57500" y="107879"/>
                    </a:lnTo>
                    <a:lnTo>
                      <a:pt x="59987" y="107932"/>
                    </a:lnTo>
                    <a:lnTo>
                      <a:pt x="62499" y="107879"/>
                    </a:lnTo>
                    <a:lnTo>
                      <a:pt x="64962" y="107696"/>
                    </a:lnTo>
                    <a:lnTo>
                      <a:pt x="67425" y="107383"/>
                    </a:lnTo>
                    <a:lnTo>
                      <a:pt x="69815" y="106965"/>
                    </a:lnTo>
                    <a:lnTo>
                      <a:pt x="72156" y="106417"/>
                    </a:lnTo>
                    <a:lnTo>
                      <a:pt x="74472" y="105790"/>
                    </a:lnTo>
                    <a:lnTo>
                      <a:pt x="76740" y="105032"/>
                    </a:lnTo>
                    <a:lnTo>
                      <a:pt x="78935" y="104170"/>
                    </a:lnTo>
                    <a:lnTo>
                      <a:pt x="81105" y="103204"/>
                    </a:lnTo>
                    <a:lnTo>
                      <a:pt x="83202" y="102159"/>
                    </a:lnTo>
                    <a:lnTo>
                      <a:pt x="85250" y="101010"/>
                    </a:lnTo>
                    <a:lnTo>
                      <a:pt x="87226" y="99756"/>
                    </a:lnTo>
                    <a:lnTo>
                      <a:pt x="89152" y="98397"/>
                    </a:lnTo>
                    <a:lnTo>
                      <a:pt x="90981" y="96961"/>
                    </a:lnTo>
                    <a:lnTo>
                      <a:pt x="92761" y="95472"/>
                    </a:lnTo>
                    <a:lnTo>
                      <a:pt x="94444" y="93878"/>
                    </a:lnTo>
                    <a:lnTo>
                      <a:pt x="96053" y="92233"/>
                    </a:lnTo>
                    <a:lnTo>
                      <a:pt x="97589" y="90483"/>
                    </a:lnTo>
                    <a:lnTo>
                      <a:pt x="99028" y="88654"/>
                    </a:lnTo>
                    <a:lnTo>
                      <a:pt x="100418" y="86774"/>
                    </a:lnTo>
                    <a:lnTo>
                      <a:pt x="101686" y="84841"/>
                    </a:lnTo>
                    <a:lnTo>
                      <a:pt x="102857" y="82829"/>
                    </a:lnTo>
                    <a:lnTo>
                      <a:pt x="103930" y="80766"/>
                    </a:lnTo>
                    <a:lnTo>
                      <a:pt x="104905" y="78650"/>
                    </a:lnTo>
                    <a:lnTo>
                      <a:pt x="105783" y="76456"/>
                    </a:lnTo>
                    <a:lnTo>
                      <a:pt x="106539" y="74235"/>
                    </a:lnTo>
                    <a:lnTo>
                      <a:pt x="107197" y="71963"/>
                    </a:lnTo>
                    <a:lnTo>
                      <a:pt x="107758" y="69664"/>
                    </a:lnTo>
                    <a:lnTo>
                      <a:pt x="108173" y="67287"/>
                    </a:lnTo>
                    <a:lnTo>
                      <a:pt x="108490" y="64884"/>
                    </a:lnTo>
                    <a:lnTo>
                      <a:pt x="108685" y="62455"/>
                    </a:lnTo>
                    <a:lnTo>
                      <a:pt x="108733" y="60000"/>
                    </a:lnTo>
                    <a:lnTo>
                      <a:pt x="108685" y="57518"/>
                    </a:lnTo>
                    <a:lnTo>
                      <a:pt x="108490" y="55089"/>
                    </a:lnTo>
                    <a:lnTo>
                      <a:pt x="108173" y="52712"/>
                    </a:lnTo>
                    <a:lnTo>
                      <a:pt x="107758" y="50361"/>
                    </a:lnTo>
                    <a:lnTo>
                      <a:pt x="107197" y="48036"/>
                    </a:lnTo>
                    <a:lnTo>
                      <a:pt x="106539" y="45764"/>
                    </a:lnTo>
                    <a:lnTo>
                      <a:pt x="105783" y="43543"/>
                    </a:lnTo>
                    <a:lnTo>
                      <a:pt x="104905" y="41349"/>
                    </a:lnTo>
                    <a:lnTo>
                      <a:pt x="103930" y="39233"/>
                    </a:lnTo>
                    <a:lnTo>
                      <a:pt x="102857" y="37170"/>
                    </a:lnTo>
                    <a:lnTo>
                      <a:pt x="101686" y="35158"/>
                    </a:lnTo>
                    <a:lnTo>
                      <a:pt x="100418" y="33199"/>
                    </a:lnTo>
                    <a:lnTo>
                      <a:pt x="99028" y="31345"/>
                    </a:lnTo>
                    <a:lnTo>
                      <a:pt x="97589" y="29516"/>
                    </a:lnTo>
                    <a:lnTo>
                      <a:pt x="96053" y="27792"/>
                    </a:lnTo>
                    <a:lnTo>
                      <a:pt x="94444" y="26094"/>
                    </a:lnTo>
                    <a:lnTo>
                      <a:pt x="92761" y="24527"/>
                    </a:lnTo>
                    <a:lnTo>
                      <a:pt x="90981" y="23012"/>
                    </a:lnTo>
                    <a:lnTo>
                      <a:pt x="89152" y="21602"/>
                    </a:lnTo>
                    <a:lnTo>
                      <a:pt x="87226" y="20269"/>
                    </a:lnTo>
                    <a:lnTo>
                      <a:pt x="85250" y="19016"/>
                    </a:lnTo>
                    <a:lnTo>
                      <a:pt x="83202" y="17866"/>
                    </a:lnTo>
                    <a:lnTo>
                      <a:pt x="81105" y="16795"/>
                    </a:lnTo>
                    <a:lnTo>
                      <a:pt x="78935" y="15855"/>
                    </a:lnTo>
                    <a:lnTo>
                      <a:pt x="76740" y="14967"/>
                    </a:lnTo>
                    <a:lnTo>
                      <a:pt x="74472" y="14209"/>
                    </a:lnTo>
                    <a:lnTo>
                      <a:pt x="72156" y="13556"/>
                    </a:lnTo>
                    <a:lnTo>
                      <a:pt x="69815" y="13034"/>
                    </a:lnTo>
                    <a:lnTo>
                      <a:pt x="67425" y="12616"/>
                    </a:lnTo>
                    <a:lnTo>
                      <a:pt x="64962" y="12303"/>
                    </a:lnTo>
                    <a:lnTo>
                      <a:pt x="62499" y="12120"/>
                    </a:lnTo>
                    <a:lnTo>
                      <a:pt x="59987" y="12067"/>
                    </a:lnTo>
                    <a:close/>
                    <a:moveTo>
                      <a:pt x="59987" y="120000"/>
                    </a:moveTo>
                    <a:lnTo>
                      <a:pt x="56915" y="119921"/>
                    </a:lnTo>
                    <a:lnTo>
                      <a:pt x="53891" y="119686"/>
                    </a:lnTo>
                    <a:lnTo>
                      <a:pt x="50867" y="119294"/>
                    </a:lnTo>
                    <a:lnTo>
                      <a:pt x="47917" y="118772"/>
                    </a:lnTo>
                    <a:lnTo>
                      <a:pt x="45015" y="118093"/>
                    </a:lnTo>
                    <a:lnTo>
                      <a:pt x="42186" y="117283"/>
                    </a:lnTo>
                    <a:lnTo>
                      <a:pt x="39406" y="116343"/>
                    </a:lnTo>
                    <a:lnTo>
                      <a:pt x="36675" y="115272"/>
                    </a:lnTo>
                    <a:lnTo>
                      <a:pt x="33993" y="114070"/>
                    </a:lnTo>
                    <a:lnTo>
                      <a:pt x="31408" y="112764"/>
                    </a:lnTo>
                    <a:lnTo>
                      <a:pt x="28920" y="111301"/>
                    </a:lnTo>
                    <a:lnTo>
                      <a:pt x="26482" y="109734"/>
                    </a:lnTo>
                    <a:lnTo>
                      <a:pt x="24141" y="108062"/>
                    </a:lnTo>
                    <a:lnTo>
                      <a:pt x="21873" y="106286"/>
                    </a:lnTo>
                    <a:lnTo>
                      <a:pt x="19703" y="104405"/>
                    </a:lnTo>
                    <a:lnTo>
                      <a:pt x="17581" y="102420"/>
                    </a:lnTo>
                    <a:lnTo>
                      <a:pt x="15606" y="100330"/>
                    </a:lnTo>
                    <a:lnTo>
                      <a:pt x="13728" y="98136"/>
                    </a:lnTo>
                    <a:lnTo>
                      <a:pt x="11948" y="95864"/>
                    </a:lnTo>
                    <a:lnTo>
                      <a:pt x="10266" y="93539"/>
                    </a:lnTo>
                    <a:lnTo>
                      <a:pt x="8705" y="91110"/>
                    </a:lnTo>
                    <a:lnTo>
                      <a:pt x="7266" y="88576"/>
                    </a:lnTo>
                    <a:lnTo>
                      <a:pt x="5950" y="85990"/>
                    </a:lnTo>
                    <a:lnTo>
                      <a:pt x="4730" y="83326"/>
                    </a:lnTo>
                    <a:lnTo>
                      <a:pt x="3657" y="80609"/>
                    </a:lnTo>
                    <a:lnTo>
                      <a:pt x="2731" y="77814"/>
                    </a:lnTo>
                    <a:lnTo>
                      <a:pt x="1877" y="74967"/>
                    </a:lnTo>
                    <a:lnTo>
                      <a:pt x="1219" y="72094"/>
                    </a:lnTo>
                    <a:lnTo>
                      <a:pt x="682" y="69142"/>
                    </a:lnTo>
                    <a:lnTo>
                      <a:pt x="317" y="66112"/>
                    </a:lnTo>
                    <a:lnTo>
                      <a:pt x="73" y="63082"/>
                    </a:lnTo>
                    <a:lnTo>
                      <a:pt x="0" y="60000"/>
                    </a:lnTo>
                    <a:lnTo>
                      <a:pt x="73" y="56917"/>
                    </a:lnTo>
                    <a:lnTo>
                      <a:pt x="317" y="53861"/>
                    </a:lnTo>
                    <a:lnTo>
                      <a:pt x="682" y="50883"/>
                    </a:lnTo>
                    <a:lnTo>
                      <a:pt x="1219" y="47932"/>
                    </a:lnTo>
                    <a:lnTo>
                      <a:pt x="1877" y="45006"/>
                    </a:lnTo>
                    <a:lnTo>
                      <a:pt x="2731" y="42185"/>
                    </a:lnTo>
                    <a:lnTo>
                      <a:pt x="3657" y="39390"/>
                    </a:lnTo>
                    <a:lnTo>
                      <a:pt x="4730" y="36673"/>
                    </a:lnTo>
                    <a:lnTo>
                      <a:pt x="5950" y="34009"/>
                    </a:lnTo>
                    <a:lnTo>
                      <a:pt x="7266" y="31423"/>
                    </a:lnTo>
                    <a:lnTo>
                      <a:pt x="8705" y="28915"/>
                    </a:lnTo>
                    <a:lnTo>
                      <a:pt x="10266" y="26486"/>
                    </a:lnTo>
                    <a:lnTo>
                      <a:pt x="11948" y="24109"/>
                    </a:lnTo>
                    <a:lnTo>
                      <a:pt x="13728" y="21863"/>
                    </a:lnTo>
                    <a:lnTo>
                      <a:pt x="15606" y="19695"/>
                    </a:lnTo>
                    <a:lnTo>
                      <a:pt x="17581" y="17605"/>
                    </a:lnTo>
                    <a:lnTo>
                      <a:pt x="19703" y="15594"/>
                    </a:lnTo>
                    <a:lnTo>
                      <a:pt x="21873" y="13713"/>
                    </a:lnTo>
                    <a:lnTo>
                      <a:pt x="24141" y="11937"/>
                    </a:lnTo>
                    <a:lnTo>
                      <a:pt x="26482" y="10265"/>
                    </a:lnTo>
                    <a:lnTo>
                      <a:pt x="28920" y="8698"/>
                    </a:lnTo>
                    <a:lnTo>
                      <a:pt x="31408" y="7261"/>
                    </a:lnTo>
                    <a:lnTo>
                      <a:pt x="33993" y="5929"/>
                    </a:lnTo>
                    <a:lnTo>
                      <a:pt x="36675" y="4701"/>
                    </a:lnTo>
                    <a:lnTo>
                      <a:pt x="39406" y="3630"/>
                    </a:lnTo>
                    <a:lnTo>
                      <a:pt x="42186" y="2690"/>
                    </a:lnTo>
                    <a:lnTo>
                      <a:pt x="45015" y="1880"/>
                    </a:lnTo>
                    <a:lnTo>
                      <a:pt x="47917" y="1227"/>
                    </a:lnTo>
                    <a:lnTo>
                      <a:pt x="50867" y="679"/>
                    </a:lnTo>
                    <a:lnTo>
                      <a:pt x="53867" y="313"/>
                    </a:lnTo>
                    <a:lnTo>
                      <a:pt x="56915" y="78"/>
                    </a:lnTo>
                    <a:lnTo>
                      <a:pt x="59987" y="0"/>
                    </a:lnTo>
                    <a:lnTo>
                      <a:pt x="63060" y="78"/>
                    </a:lnTo>
                    <a:lnTo>
                      <a:pt x="66108" y="313"/>
                    </a:lnTo>
                    <a:lnTo>
                      <a:pt x="69132" y="679"/>
                    </a:lnTo>
                    <a:lnTo>
                      <a:pt x="72082" y="1227"/>
                    </a:lnTo>
                    <a:lnTo>
                      <a:pt x="74960" y="1880"/>
                    </a:lnTo>
                    <a:lnTo>
                      <a:pt x="77813" y="2690"/>
                    </a:lnTo>
                    <a:lnTo>
                      <a:pt x="80593" y="3630"/>
                    </a:lnTo>
                    <a:lnTo>
                      <a:pt x="83324" y="4701"/>
                    </a:lnTo>
                    <a:lnTo>
                      <a:pt x="85982" y="5929"/>
                    </a:lnTo>
                    <a:lnTo>
                      <a:pt x="88567" y="7261"/>
                    </a:lnTo>
                    <a:lnTo>
                      <a:pt x="91079" y="8698"/>
                    </a:lnTo>
                    <a:lnTo>
                      <a:pt x="93517" y="10265"/>
                    </a:lnTo>
                    <a:lnTo>
                      <a:pt x="95858" y="11937"/>
                    </a:lnTo>
                    <a:lnTo>
                      <a:pt x="98126" y="13713"/>
                    </a:lnTo>
                    <a:lnTo>
                      <a:pt x="100321" y="15594"/>
                    </a:lnTo>
                    <a:lnTo>
                      <a:pt x="102393" y="17605"/>
                    </a:lnTo>
                    <a:lnTo>
                      <a:pt x="104393" y="19695"/>
                    </a:lnTo>
                    <a:lnTo>
                      <a:pt x="106271" y="21863"/>
                    </a:lnTo>
                    <a:lnTo>
                      <a:pt x="108051" y="24109"/>
                    </a:lnTo>
                    <a:lnTo>
                      <a:pt x="109733" y="26486"/>
                    </a:lnTo>
                    <a:lnTo>
                      <a:pt x="111294" y="28915"/>
                    </a:lnTo>
                    <a:lnTo>
                      <a:pt x="112733" y="31423"/>
                    </a:lnTo>
                    <a:lnTo>
                      <a:pt x="114049" y="34009"/>
                    </a:lnTo>
                    <a:lnTo>
                      <a:pt x="115244" y="36673"/>
                    </a:lnTo>
                    <a:lnTo>
                      <a:pt x="116342" y="39390"/>
                    </a:lnTo>
                    <a:lnTo>
                      <a:pt x="117293" y="42185"/>
                    </a:lnTo>
                    <a:lnTo>
                      <a:pt x="118097" y="45006"/>
                    </a:lnTo>
                    <a:lnTo>
                      <a:pt x="118780" y="47932"/>
                    </a:lnTo>
                    <a:lnTo>
                      <a:pt x="119292" y="50883"/>
                    </a:lnTo>
                    <a:lnTo>
                      <a:pt x="119682" y="53861"/>
                    </a:lnTo>
                    <a:lnTo>
                      <a:pt x="119926" y="56917"/>
                    </a:lnTo>
                    <a:lnTo>
                      <a:pt x="120000" y="60000"/>
                    </a:lnTo>
                    <a:lnTo>
                      <a:pt x="119926" y="63082"/>
                    </a:lnTo>
                    <a:lnTo>
                      <a:pt x="119682" y="66112"/>
                    </a:lnTo>
                    <a:lnTo>
                      <a:pt x="119292" y="69142"/>
                    </a:lnTo>
                    <a:lnTo>
                      <a:pt x="118780" y="72094"/>
                    </a:lnTo>
                    <a:lnTo>
                      <a:pt x="118097" y="74967"/>
                    </a:lnTo>
                    <a:lnTo>
                      <a:pt x="117293" y="77814"/>
                    </a:lnTo>
                    <a:lnTo>
                      <a:pt x="116342" y="80609"/>
                    </a:lnTo>
                    <a:lnTo>
                      <a:pt x="115244" y="83326"/>
                    </a:lnTo>
                    <a:lnTo>
                      <a:pt x="114049" y="85990"/>
                    </a:lnTo>
                    <a:lnTo>
                      <a:pt x="112733" y="88576"/>
                    </a:lnTo>
                    <a:lnTo>
                      <a:pt x="111294" y="91110"/>
                    </a:lnTo>
                    <a:lnTo>
                      <a:pt x="109733" y="93539"/>
                    </a:lnTo>
                    <a:lnTo>
                      <a:pt x="108051" y="95864"/>
                    </a:lnTo>
                    <a:lnTo>
                      <a:pt x="106271" y="98136"/>
                    </a:lnTo>
                    <a:lnTo>
                      <a:pt x="104393" y="100330"/>
                    </a:lnTo>
                    <a:lnTo>
                      <a:pt x="102393" y="102420"/>
                    </a:lnTo>
                    <a:lnTo>
                      <a:pt x="100321" y="104405"/>
                    </a:lnTo>
                    <a:lnTo>
                      <a:pt x="98126" y="106286"/>
                    </a:lnTo>
                    <a:lnTo>
                      <a:pt x="95858" y="108062"/>
                    </a:lnTo>
                    <a:lnTo>
                      <a:pt x="93517" y="109734"/>
                    </a:lnTo>
                    <a:lnTo>
                      <a:pt x="91079" y="111301"/>
                    </a:lnTo>
                    <a:lnTo>
                      <a:pt x="88567" y="112764"/>
                    </a:lnTo>
                    <a:lnTo>
                      <a:pt x="85982" y="114070"/>
                    </a:lnTo>
                    <a:lnTo>
                      <a:pt x="83324" y="115272"/>
                    </a:lnTo>
                    <a:lnTo>
                      <a:pt x="80593" y="116343"/>
                    </a:lnTo>
                    <a:lnTo>
                      <a:pt x="77813" y="117283"/>
                    </a:lnTo>
                    <a:lnTo>
                      <a:pt x="74960" y="118093"/>
                    </a:lnTo>
                    <a:lnTo>
                      <a:pt x="72082" y="118772"/>
                    </a:lnTo>
                    <a:lnTo>
                      <a:pt x="69132" y="119294"/>
                    </a:lnTo>
                    <a:lnTo>
                      <a:pt x="66108" y="119686"/>
                    </a:lnTo>
                    <a:lnTo>
                      <a:pt x="63084" y="119921"/>
                    </a:lnTo>
                    <a:lnTo>
                      <a:pt x="59987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íḋè-Shape 3763"/>
              <p:cNvSpPr/>
              <p:nvPr/>
            </p:nvSpPr>
            <p:spPr>
              <a:xfrm>
                <a:off x="3542202" y="2385785"/>
                <a:ext cx="2440664" cy="2442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6918"/>
                    </a:moveTo>
                    <a:lnTo>
                      <a:pt x="57277" y="6988"/>
                    </a:lnTo>
                    <a:lnTo>
                      <a:pt x="54575" y="7198"/>
                    </a:lnTo>
                    <a:lnTo>
                      <a:pt x="51933" y="7538"/>
                    </a:lnTo>
                    <a:lnTo>
                      <a:pt x="49311" y="7998"/>
                    </a:lnTo>
                    <a:lnTo>
                      <a:pt x="46748" y="8588"/>
                    </a:lnTo>
                    <a:lnTo>
                      <a:pt x="44236" y="9308"/>
                    </a:lnTo>
                    <a:lnTo>
                      <a:pt x="41764" y="10148"/>
                    </a:lnTo>
                    <a:lnTo>
                      <a:pt x="39362" y="11098"/>
                    </a:lnTo>
                    <a:lnTo>
                      <a:pt x="37010" y="12157"/>
                    </a:lnTo>
                    <a:lnTo>
                      <a:pt x="34718" y="13327"/>
                    </a:lnTo>
                    <a:lnTo>
                      <a:pt x="32497" y="14617"/>
                    </a:lnTo>
                    <a:lnTo>
                      <a:pt x="30345" y="15997"/>
                    </a:lnTo>
                    <a:lnTo>
                      <a:pt x="28263" y="17477"/>
                    </a:lnTo>
                    <a:lnTo>
                      <a:pt x="26261" y="19056"/>
                    </a:lnTo>
                    <a:lnTo>
                      <a:pt x="24330" y="20726"/>
                    </a:lnTo>
                    <a:lnTo>
                      <a:pt x="22488" y="22486"/>
                    </a:lnTo>
                    <a:lnTo>
                      <a:pt x="20727" y="24325"/>
                    </a:lnTo>
                    <a:lnTo>
                      <a:pt x="19055" y="26255"/>
                    </a:lnTo>
                    <a:lnTo>
                      <a:pt x="17484" y="28255"/>
                    </a:lnTo>
                    <a:lnTo>
                      <a:pt x="15993" y="30344"/>
                    </a:lnTo>
                    <a:lnTo>
                      <a:pt x="14612" y="32494"/>
                    </a:lnTo>
                    <a:lnTo>
                      <a:pt x="13341" y="34724"/>
                    </a:lnTo>
                    <a:lnTo>
                      <a:pt x="12170" y="37003"/>
                    </a:lnTo>
                    <a:lnTo>
                      <a:pt x="11109" y="39353"/>
                    </a:lnTo>
                    <a:lnTo>
                      <a:pt x="10158" y="41763"/>
                    </a:lnTo>
                    <a:lnTo>
                      <a:pt x="9307" y="44232"/>
                    </a:lnTo>
                    <a:lnTo>
                      <a:pt x="8597" y="46752"/>
                    </a:lnTo>
                    <a:lnTo>
                      <a:pt x="8006" y="49311"/>
                    </a:lnTo>
                    <a:lnTo>
                      <a:pt x="7536" y="51921"/>
                    </a:lnTo>
                    <a:lnTo>
                      <a:pt x="7195" y="54580"/>
                    </a:lnTo>
                    <a:lnTo>
                      <a:pt x="6995" y="57270"/>
                    </a:lnTo>
                    <a:lnTo>
                      <a:pt x="6925" y="60000"/>
                    </a:lnTo>
                    <a:lnTo>
                      <a:pt x="6995" y="62729"/>
                    </a:lnTo>
                    <a:lnTo>
                      <a:pt x="7195" y="65409"/>
                    </a:lnTo>
                    <a:lnTo>
                      <a:pt x="7536" y="68068"/>
                    </a:lnTo>
                    <a:lnTo>
                      <a:pt x="8006" y="70688"/>
                    </a:lnTo>
                    <a:lnTo>
                      <a:pt x="8597" y="73247"/>
                    </a:lnTo>
                    <a:lnTo>
                      <a:pt x="9307" y="75767"/>
                    </a:lnTo>
                    <a:lnTo>
                      <a:pt x="10158" y="78236"/>
                    </a:lnTo>
                    <a:lnTo>
                      <a:pt x="11109" y="80636"/>
                    </a:lnTo>
                    <a:lnTo>
                      <a:pt x="12170" y="82986"/>
                    </a:lnTo>
                    <a:lnTo>
                      <a:pt x="13341" y="85275"/>
                    </a:lnTo>
                    <a:lnTo>
                      <a:pt x="14612" y="87505"/>
                    </a:lnTo>
                    <a:lnTo>
                      <a:pt x="15993" y="89645"/>
                    </a:lnTo>
                    <a:lnTo>
                      <a:pt x="17484" y="91734"/>
                    </a:lnTo>
                    <a:lnTo>
                      <a:pt x="19055" y="93734"/>
                    </a:lnTo>
                    <a:lnTo>
                      <a:pt x="20727" y="95664"/>
                    </a:lnTo>
                    <a:lnTo>
                      <a:pt x="22488" y="97503"/>
                    </a:lnTo>
                    <a:lnTo>
                      <a:pt x="24330" y="99273"/>
                    </a:lnTo>
                    <a:lnTo>
                      <a:pt x="26261" y="100933"/>
                    </a:lnTo>
                    <a:lnTo>
                      <a:pt x="28263" y="102522"/>
                    </a:lnTo>
                    <a:lnTo>
                      <a:pt x="30345" y="104002"/>
                    </a:lnTo>
                    <a:lnTo>
                      <a:pt x="32497" y="105372"/>
                    </a:lnTo>
                    <a:lnTo>
                      <a:pt x="34718" y="106662"/>
                    </a:lnTo>
                    <a:lnTo>
                      <a:pt x="37010" y="107832"/>
                    </a:lnTo>
                    <a:lnTo>
                      <a:pt x="39362" y="108891"/>
                    </a:lnTo>
                    <a:lnTo>
                      <a:pt x="41764" y="109841"/>
                    </a:lnTo>
                    <a:lnTo>
                      <a:pt x="44236" y="110691"/>
                    </a:lnTo>
                    <a:lnTo>
                      <a:pt x="46748" y="111401"/>
                    </a:lnTo>
                    <a:lnTo>
                      <a:pt x="49311" y="111991"/>
                    </a:lnTo>
                    <a:lnTo>
                      <a:pt x="51933" y="112461"/>
                    </a:lnTo>
                    <a:lnTo>
                      <a:pt x="54575" y="112801"/>
                    </a:lnTo>
                    <a:lnTo>
                      <a:pt x="57277" y="113001"/>
                    </a:lnTo>
                    <a:lnTo>
                      <a:pt x="60000" y="113071"/>
                    </a:lnTo>
                    <a:lnTo>
                      <a:pt x="62722" y="113001"/>
                    </a:lnTo>
                    <a:lnTo>
                      <a:pt x="65424" y="112801"/>
                    </a:lnTo>
                    <a:lnTo>
                      <a:pt x="68066" y="112461"/>
                    </a:lnTo>
                    <a:lnTo>
                      <a:pt x="70688" y="111991"/>
                    </a:lnTo>
                    <a:lnTo>
                      <a:pt x="73251" y="111401"/>
                    </a:lnTo>
                    <a:lnTo>
                      <a:pt x="75763" y="110691"/>
                    </a:lnTo>
                    <a:lnTo>
                      <a:pt x="78235" y="109841"/>
                    </a:lnTo>
                    <a:lnTo>
                      <a:pt x="80637" y="108891"/>
                    </a:lnTo>
                    <a:lnTo>
                      <a:pt x="82989" y="107832"/>
                    </a:lnTo>
                    <a:lnTo>
                      <a:pt x="85281" y="106662"/>
                    </a:lnTo>
                    <a:lnTo>
                      <a:pt x="87502" y="105372"/>
                    </a:lnTo>
                    <a:lnTo>
                      <a:pt x="89644" y="104002"/>
                    </a:lnTo>
                    <a:lnTo>
                      <a:pt x="91736" y="102522"/>
                    </a:lnTo>
                    <a:lnTo>
                      <a:pt x="93738" y="100933"/>
                    </a:lnTo>
                    <a:lnTo>
                      <a:pt x="95659" y="99273"/>
                    </a:lnTo>
                    <a:lnTo>
                      <a:pt x="97511" y="97503"/>
                    </a:lnTo>
                    <a:lnTo>
                      <a:pt x="99272" y="95664"/>
                    </a:lnTo>
                    <a:lnTo>
                      <a:pt x="100934" y="93734"/>
                    </a:lnTo>
                    <a:lnTo>
                      <a:pt x="102515" y="91734"/>
                    </a:lnTo>
                    <a:lnTo>
                      <a:pt x="104006" y="89645"/>
                    </a:lnTo>
                    <a:lnTo>
                      <a:pt x="105377" y="87505"/>
                    </a:lnTo>
                    <a:lnTo>
                      <a:pt x="106658" y="85275"/>
                    </a:lnTo>
                    <a:lnTo>
                      <a:pt x="107829" y="82986"/>
                    </a:lnTo>
                    <a:lnTo>
                      <a:pt x="108890" y="80636"/>
                    </a:lnTo>
                    <a:lnTo>
                      <a:pt x="109841" y="78236"/>
                    </a:lnTo>
                    <a:lnTo>
                      <a:pt x="110692" y="75767"/>
                    </a:lnTo>
                    <a:lnTo>
                      <a:pt x="111402" y="73247"/>
                    </a:lnTo>
                    <a:lnTo>
                      <a:pt x="111993" y="70688"/>
                    </a:lnTo>
                    <a:lnTo>
                      <a:pt x="112463" y="68068"/>
                    </a:lnTo>
                    <a:lnTo>
                      <a:pt x="112804" y="65409"/>
                    </a:lnTo>
                    <a:lnTo>
                      <a:pt x="113004" y="62729"/>
                    </a:lnTo>
                    <a:lnTo>
                      <a:pt x="113074" y="60000"/>
                    </a:lnTo>
                    <a:lnTo>
                      <a:pt x="113004" y="57270"/>
                    </a:lnTo>
                    <a:lnTo>
                      <a:pt x="112804" y="54580"/>
                    </a:lnTo>
                    <a:lnTo>
                      <a:pt x="112463" y="51921"/>
                    </a:lnTo>
                    <a:lnTo>
                      <a:pt x="111993" y="49311"/>
                    </a:lnTo>
                    <a:lnTo>
                      <a:pt x="111402" y="46752"/>
                    </a:lnTo>
                    <a:lnTo>
                      <a:pt x="110692" y="44232"/>
                    </a:lnTo>
                    <a:lnTo>
                      <a:pt x="109841" y="41763"/>
                    </a:lnTo>
                    <a:lnTo>
                      <a:pt x="108890" y="39353"/>
                    </a:lnTo>
                    <a:lnTo>
                      <a:pt x="107829" y="37003"/>
                    </a:lnTo>
                    <a:lnTo>
                      <a:pt x="106658" y="34724"/>
                    </a:lnTo>
                    <a:lnTo>
                      <a:pt x="105377" y="32494"/>
                    </a:lnTo>
                    <a:lnTo>
                      <a:pt x="104006" y="30344"/>
                    </a:lnTo>
                    <a:lnTo>
                      <a:pt x="102515" y="28255"/>
                    </a:lnTo>
                    <a:lnTo>
                      <a:pt x="100934" y="26255"/>
                    </a:lnTo>
                    <a:lnTo>
                      <a:pt x="99272" y="24325"/>
                    </a:lnTo>
                    <a:lnTo>
                      <a:pt x="97511" y="22486"/>
                    </a:lnTo>
                    <a:lnTo>
                      <a:pt x="95659" y="20726"/>
                    </a:lnTo>
                    <a:lnTo>
                      <a:pt x="93738" y="19056"/>
                    </a:lnTo>
                    <a:lnTo>
                      <a:pt x="91736" y="17477"/>
                    </a:lnTo>
                    <a:lnTo>
                      <a:pt x="89644" y="15997"/>
                    </a:lnTo>
                    <a:lnTo>
                      <a:pt x="87502" y="14617"/>
                    </a:lnTo>
                    <a:lnTo>
                      <a:pt x="85281" y="13327"/>
                    </a:lnTo>
                    <a:lnTo>
                      <a:pt x="82989" y="12157"/>
                    </a:lnTo>
                    <a:lnTo>
                      <a:pt x="80637" y="11098"/>
                    </a:lnTo>
                    <a:lnTo>
                      <a:pt x="78235" y="10148"/>
                    </a:lnTo>
                    <a:lnTo>
                      <a:pt x="75763" y="9308"/>
                    </a:lnTo>
                    <a:lnTo>
                      <a:pt x="73251" y="8588"/>
                    </a:lnTo>
                    <a:lnTo>
                      <a:pt x="70688" y="7998"/>
                    </a:lnTo>
                    <a:lnTo>
                      <a:pt x="68066" y="7538"/>
                    </a:lnTo>
                    <a:lnTo>
                      <a:pt x="65424" y="7198"/>
                    </a:lnTo>
                    <a:lnTo>
                      <a:pt x="62722" y="6988"/>
                    </a:lnTo>
                    <a:lnTo>
                      <a:pt x="60000" y="6918"/>
                    </a:lnTo>
                    <a:close/>
                    <a:moveTo>
                      <a:pt x="60000" y="120000"/>
                    </a:moveTo>
                    <a:lnTo>
                      <a:pt x="56917" y="119920"/>
                    </a:lnTo>
                    <a:lnTo>
                      <a:pt x="53874" y="119690"/>
                    </a:lnTo>
                    <a:lnTo>
                      <a:pt x="50882" y="119310"/>
                    </a:lnTo>
                    <a:lnTo>
                      <a:pt x="47919" y="118780"/>
                    </a:lnTo>
                    <a:lnTo>
                      <a:pt x="45027" y="118110"/>
                    </a:lnTo>
                    <a:lnTo>
                      <a:pt x="42175" y="117290"/>
                    </a:lnTo>
                    <a:lnTo>
                      <a:pt x="39392" y="116350"/>
                    </a:lnTo>
                    <a:lnTo>
                      <a:pt x="36660" y="115280"/>
                    </a:lnTo>
                    <a:lnTo>
                      <a:pt x="34008" y="114080"/>
                    </a:lnTo>
                    <a:lnTo>
                      <a:pt x="31426" y="112741"/>
                    </a:lnTo>
                    <a:lnTo>
                      <a:pt x="28904" y="111301"/>
                    </a:lnTo>
                    <a:lnTo>
                      <a:pt x="26472" y="109731"/>
                    </a:lnTo>
                    <a:lnTo>
                      <a:pt x="24130" y="108061"/>
                    </a:lnTo>
                    <a:lnTo>
                      <a:pt x="21848" y="106282"/>
                    </a:lnTo>
                    <a:lnTo>
                      <a:pt x="19676" y="104392"/>
                    </a:lnTo>
                    <a:lnTo>
                      <a:pt x="17594" y="102412"/>
                    </a:lnTo>
                    <a:lnTo>
                      <a:pt x="15603" y="100323"/>
                    </a:lnTo>
                    <a:lnTo>
                      <a:pt x="13721" y="98143"/>
                    </a:lnTo>
                    <a:lnTo>
                      <a:pt x="11939" y="95874"/>
                    </a:lnTo>
                    <a:lnTo>
                      <a:pt x="10268" y="93514"/>
                    </a:lnTo>
                    <a:lnTo>
                      <a:pt x="8697" y="91084"/>
                    </a:lnTo>
                    <a:lnTo>
                      <a:pt x="7246" y="88575"/>
                    </a:lnTo>
                    <a:lnTo>
                      <a:pt x="5924" y="85995"/>
                    </a:lnTo>
                    <a:lnTo>
                      <a:pt x="4723" y="83336"/>
                    </a:lnTo>
                    <a:lnTo>
                      <a:pt x="3653" y="80606"/>
                    </a:lnTo>
                    <a:lnTo>
                      <a:pt x="2702" y="77817"/>
                    </a:lnTo>
                    <a:lnTo>
                      <a:pt x="1891" y="74977"/>
                    </a:lnTo>
                    <a:lnTo>
                      <a:pt x="1221" y="72077"/>
                    </a:lnTo>
                    <a:lnTo>
                      <a:pt x="690" y="69118"/>
                    </a:lnTo>
                    <a:lnTo>
                      <a:pt x="310" y="66128"/>
                    </a:lnTo>
                    <a:lnTo>
                      <a:pt x="80" y="63079"/>
                    </a:lnTo>
                    <a:lnTo>
                      <a:pt x="0" y="60000"/>
                    </a:lnTo>
                    <a:lnTo>
                      <a:pt x="80" y="56910"/>
                    </a:lnTo>
                    <a:lnTo>
                      <a:pt x="310" y="53881"/>
                    </a:lnTo>
                    <a:lnTo>
                      <a:pt x="690" y="50871"/>
                    </a:lnTo>
                    <a:lnTo>
                      <a:pt x="1221" y="47922"/>
                    </a:lnTo>
                    <a:lnTo>
                      <a:pt x="1891" y="45012"/>
                    </a:lnTo>
                    <a:lnTo>
                      <a:pt x="2702" y="42182"/>
                    </a:lnTo>
                    <a:lnTo>
                      <a:pt x="3653" y="39393"/>
                    </a:lnTo>
                    <a:lnTo>
                      <a:pt x="4723" y="36663"/>
                    </a:lnTo>
                    <a:lnTo>
                      <a:pt x="5924" y="34014"/>
                    </a:lnTo>
                    <a:lnTo>
                      <a:pt x="7246" y="31424"/>
                    </a:lnTo>
                    <a:lnTo>
                      <a:pt x="8697" y="28905"/>
                    </a:lnTo>
                    <a:lnTo>
                      <a:pt x="10268" y="26475"/>
                    </a:lnTo>
                    <a:lnTo>
                      <a:pt x="11939" y="24115"/>
                    </a:lnTo>
                    <a:lnTo>
                      <a:pt x="13721" y="21856"/>
                    </a:lnTo>
                    <a:lnTo>
                      <a:pt x="15603" y="19676"/>
                    </a:lnTo>
                    <a:lnTo>
                      <a:pt x="17594" y="17587"/>
                    </a:lnTo>
                    <a:lnTo>
                      <a:pt x="19676" y="15607"/>
                    </a:lnTo>
                    <a:lnTo>
                      <a:pt x="21848" y="13707"/>
                    </a:lnTo>
                    <a:lnTo>
                      <a:pt x="24130" y="11928"/>
                    </a:lnTo>
                    <a:lnTo>
                      <a:pt x="26472" y="10258"/>
                    </a:lnTo>
                    <a:lnTo>
                      <a:pt x="28904" y="8688"/>
                    </a:lnTo>
                    <a:lnTo>
                      <a:pt x="31426" y="7248"/>
                    </a:lnTo>
                    <a:lnTo>
                      <a:pt x="34008" y="5929"/>
                    </a:lnTo>
                    <a:lnTo>
                      <a:pt x="36660" y="4719"/>
                    </a:lnTo>
                    <a:lnTo>
                      <a:pt x="39392" y="3639"/>
                    </a:lnTo>
                    <a:lnTo>
                      <a:pt x="42175" y="2699"/>
                    </a:lnTo>
                    <a:lnTo>
                      <a:pt x="45027" y="1889"/>
                    </a:lnTo>
                    <a:lnTo>
                      <a:pt x="47919" y="1209"/>
                    </a:lnTo>
                    <a:lnTo>
                      <a:pt x="50882" y="689"/>
                    </a:lnTo>
                    <a:lnTo>
                      <a:pt x="53874" y="309"/>
                    </a:lnTo>
                    <a:lnTo>
                      <a:pt x="56917" y="69"/>
                    </a:lnTo>
                    <a:lnTo>
                      <a:pt x="60000" y="0"/>
                    </a:lnTo>
                    <a:lnTo>
                      <a:pt x="63082" y="69"/>
                    </a:lnTo>
                    <a:lnTo>
                      <a:pt x="66125" y="309"/>
                    </a:lnTo>
                    <a:lnTo>
                      <a:pt x="69117" y="689"/>
                    </a:lnTo>
                    <a:lnTo>
                      <a:pt x="72080" y="1209"/>
                    </a:lnTo>
                    <a:lnTo>
                      <a:pt x="74972" y="1889"/>
                    </a:lnTo>
                    <a:lnTo>
                      <a:pt x="77824" y="2699"/>
                    </a:lnTo>
                    <a:lnTo>
                      <a:pt x="80607" y="3639"/>
                    </a:lnTo>
                    <a:lnTo>
                      <a:pt x="83339" y="4719"/>
                    </a:lnTo>
                    <a:lnTo>
                      <a:pt x="85991" y="5929"/>
                    </a:lnTo>
                    <a:lnTo>
                      <a:pt x="88573" y="7248"/>
                    </a:lnTo>
                    <a:lnTo>
                      <a:pt x="91095" y="8688"/>
                    </a:lnTo>
                    <a:lnTo>
                      <a:pt x="93517" y="10258"/>
                    </a:lnTo>
                    <a:lnTo>
                      <a:pt x="95869" y="11928"/>
                    </a:lnTo>
                    <a:lnTo>
                      <a:pt x="98141" y="13707"/>
                    </a:lnTo>
                    <a:lnTo>
                      <a:pt x="100323" y="15607"/>
                    </a:lnTo>
                    <a:lnTo>
                      <a:pt x="102405" y="17587"/>
                    </a:lnTo>
                    <a:lnTo>
                      <a:pt x="104396" y="19676"/>
                    </a:lnTo>
                    <a:lnTo>
                      <a:pt x="106278" y="21856"/>
                    </a:lnTo>
                    <a:lnTo>
                      <a:pt x="108060" y="24115"/>
                    </a:lnTo>
                    <a:lnTo>
                      <a:pt x="109731" y="26475"/>
                    </a:lnTo>
                    <a:lnTo>
                      <a:pt x="111302" y="28905"/>
                    </a:lnTo>
                    <a:lnTo>
                      <a:pt x="112743" y="31424"/>
                    </a:lnTo>
                    <a:lnTo>
                      <a:pt x="114075" y="34014"/>
                    </a:lnTo>
                    <a:lnTo>
                      <a:pt x="115276" y="36663"/>
                    </a:lnTo>
                    <a:lnTo>
                      <a:pt x="116346" y="39393"/>
                    </a:lnTo>
                    <a:lnTo>
                      <a:pt x="117297" y="42182"/>
                    </a:lnTo>
                    <a:lnTo>
                      <a:pt x="118108" y="45012"/>
                    </a:lnTo>
                    <a:lnTo>
                      <a:pt x="118778" y="47922"/>
                    </a:lnTo>
                    <a:lnTo>
                      <a:pt x="119309" y="50871"/>
                    </a:lnTo>
                    <a:lnTo>
                      <a:pt x="119689" y="53881"/>
                    </a:lnTo>
                    <a:lnTo>
                      <a:pt x="119919" y="56910"/>
                    </a:lnTo>
                    <a:lnTo>
                      <a:pt x="120000" y="60000"/>
                    </a:lnTo>
                    <a:lnTo>
                      <a:pt x="119919" y="63079"/>
                    </a:lnTo>
                    <a:lnTo>
                      <a:pt x="119689" y="66128"/>
                    </a:lnTo>
                    <a:lnTo>
                      <a:pt x="119309" y="69118"/>
                    </a:lnTo>
                    <a:lnTo>
                      <a:pt x="118778" y="72077"/>
                    </a:lnTo>
                    <a:lnTo>
                      <a:pt x="118108" y="74977"/>
                    </a:lnTo>
                    <a:lnTo>
                      <a:pt x="117297" y="77817"/>
                    </a:lnTo>
                    <a:lnTo>
                      <a:pt x="116346" y="80606"/>
                    </a:lnTo>
                    <a:lnTo>
                      <a:pt x="115276" y="83336"/>
                    </a:lnTo>
                    <a:lnTo>
                      <a:pt x="114075" y="85995"/>
                    </a:lnTo>
                    <a:lnTo>
                      <a:pt x="112743" y="88575"/>
                    </a:lnTo>
                    <a:lnTo>
                      <a:pt x="111302" y="91084"/>
                    </a:lnTo>
                    <a:lnTo>
                      <a:pt x="109731" y="93514"/>
                    </a:lnTo>
                    <a:lnTo>
                      <a:pt x="108060" y="95874"/>
                    </a:lnTo>
                    <a:lnTo>
                      <a:pt x="106278" y="98143"/>
                    </a:lnTo>
                    <a:lnTo>
                      <a:pt x="104396" y="100323"/>
                    </a:lnTo>
                    <a:lnTo>
                      <a:pt x="102405" y="102412"/>
                    </a:lnTo>
                    <a:lnTo>
                      <a:pt x="100323" y="104392"/>
                    </a:lnTo>
                    <a:lnTo>
                      <a:pt x="98141" y="106282"/>
                    </a:lnTo>
                    <a:lnTo>
                      <a:pt x="95869" y="108061"/>
                    </a:lnTo>
                    <a:lnTo>
                      <a:pt x="93517" y="109731"/>
                    </a:lnTo>
                    <a:lnTo>
                      <a:pt x="91095" y="111301"/>
                    </a:lnTo>
                    <a:lnTo>
                      <a:pt x="88573" y="112741"/>
                    </a:lnTo>
                    <a:lnTo>
                      <a:pt x="85991" y="114080"/>
                    </a:lnTo>
                    <a:lnTo>
                      <a:pt x="83339" y="115280"/>
                    </a:lnTo>
                    <a:lnTo>
                      <a:pt x="80607" y="116350"/>
                    </a:lnTo>
                    <a:lnTo>
                      <a:pt x="77824" y="117290"/>
                    </a:lnTo>
                    <a:lnTo>
                      <a:pt x="74972" y="118110"/>
                    </a:lnTo>
                    <a:lnTo>
                      <a:pt x="72080" y="118780"/>
                    </a:lnTo>
                    <a:lnTo>
                      <a:pt x="69117" y="119310"/>
                    </a:lnTo>
                    <a:lnTo>
                      <a:pt x="66125" y="119690"/>
                    </a:lnTo>
                    <a:lnTo>
                      <a:pt x="63082" y="119920"/>
                    </a:lnTo>
                    <a:lnTo>
                      <a:pt x="60000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ślíḋè-Shape 3764"/>
              <p:cNvSpPr/>
              <p:nvPr/>
            </p:nvSpPr>
            <p:spPr>
              <a:xfrm>
                <a:off x="3666373" y="2501813"/>
                <a:ext cx="335870" cy="3358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234" y="8483"/>
                    </a:moveTo>
                    <a:lnTo>
                      <a:pt x="90217" y="7468"/>
                    </a:lnTo>
                    <a:lnTo>
                      <a:pt x="89128" y="6598"/>
                    </a:lnTo>
                    <a:lnTo>
                      <a:pt x="88111" y="5728"/>
                    </a:lnTo>
                    <a:lnTo>
                      <a:pt x="87021" y="4930"/>
                    </a:lnTo>
                    <a:lnTo>
                      <a:pt x="85859" y="4205"/>
                    </a:lnTo>
                    <a:lnTo>
                      <a:pt x="84697" y="3552"/>
                    </a:lnTo>
                    <a:lnTo>
                      <a:pt x="83607" y="2900"/>
                    </a:lnTo>
                    <a:lnTo>
                      <a:pt x="82372" y="2320"/>
                    </a:lnTo>
                    <a:lnTo>
                      <a:pt x="81210" y="1885"/>
                    </a:lnTo>
                    <a:lnTo>
                      <a:pt x="80048" y="1450"/>
                    </a:lnTo>
                    <a:lnTo>
                      <a:pt x="78813" y="1015"/>
                    </a:lnTo>
                    <a:lnTo>
                      <a:pt x="77578" y="725"/>
                    </a:lnTo>
                    <a:lnTo>
                      <a:pt x="76271" y="435"/>
                    </a:lnTo>
                    <a:lnTo>
                      <a:pt x="75036" y="290"/>
                    </a:lnTo>
                    <a:lnTo>
                      <a:pt x="73801" y="145"/>
                    </a:lnTo>
                    <a:lnTo>
                      <a:pt x="72566" y="0"/>
                    </a:lnTo>
                    <a:lnTo>
                      <a:pt x="71331" y="0"/>
                    </a:lnTo>
                    <a:lnTo>
                      <a:pt x="70096" y="145"/>
                    </a:lnTo>
                    <a:lnTo>
                      <a:pt x="68861" y="217"/>
                    </a:lnTo>
                    <a:lnTo>
                      <a:pt x="67627" y="435"/>
                    </a:lnTo>
                    <a:lnTo>
                      <a:pt x="66392" y="652"/>
                    </a:lnTo>
                    <a:lnTo>
                      <a:pt x="65157" y="1015"/>
                    </a:lnTo>
                    <a:lnTo>
                      <a:pt x="63995" y="1377"/>
                    </a:lnTo>
                    <a:lnTo>
                      <a:pt x="62760" y="1812"/>
                    </a:lnTo>
                    <a:lnTo>
                      <a:pt x="61598" y="2320"/>
                    </a:lnTo>
                    <a:lnTo>
                      <a:pt x="60435" y="2900"/>
                    </a:lnTo>
                    <a:lnTo>
                      <a:pt x="59346" y="3480"/>
                    </a:lnTo>
                    <a:lnTo>
                      <a:pt x="58184" y="4205"/>
                    </a:lnTo>
                    <a:lnTo>
                      <a:pt x="57094" y="4930"/>
                    </a:lnTo>
                    <a:lnTo>
                      <a:pt x="56077" y="5800"/>
                    </a:lnTo>
                    <a:lnTo>
                      <a:pt x="54987" y="6670"/>
                    </a:lnTo>
                    <a:lnTo>
                      <a:pt x="53970" y="7685"/>
                    </a:lnTo>
                    <a:lnTo>
                      <a:pt x="7554" y="54018"/>
                    </a:lnTo>
                    <a:lnTo>
                      <a:pt x="6610" y="55033"/>
                    </a:lnTo>
                    <a:lnTo>
                      <a:pt x="5738" y="56048"/>
                    </a:lnTo>
                    <a:lnTo>
                      <a:pt x="4866" y="57135"/>
                    </a:lnTo>
                    <a:lnTo>
                      <a:pt x="4140" y="58296"/>
                    </a:lnTo>
                    <a:lnTo>
                      <a:pt x="3414" y="59383"/>
                    </a:lnTo>
                    <a:lnTo>
                      <a:pt x="2760" y="60543"/>
                    </a:lnTo>
                    <a:lnTo>
                      <a:pt x="2179" y="61703"/>
                    </a:lnTo>
                    <a:lnTo>
                      <a:pt x="1670" y="62864"/>
                    </a:lnTo>
                    <a:lnTo>
                      <a:pt x="1234" y="64024"/>
                    </a:lnTo>
                    <a:lnTo>
                      <a:pt x="871" y="65256"/>
                    </a:lnTo>
                    <a:lnTo>
                      <a:pt x="581" y="66416"/>
                    </a:lnTo>
                    <a:lnTo>
                      <a:pt x="363" y="67649"/>
                    </a:lnTo>
                    <a:lnTo>
                      <a:pt x="145" y="68882"/>
                    </a:lnTo>
                    <a:lnTo>
                      <a:pt x="0" y="70114"/>
                    </a:lnTo>
                    <a:lnTo>
                      <a:pt x="0" y="71347"/>
                    </a:lnTo>
                    <a:lnTo>
                      <a:pt x="0" y="72580"/>
                    </a:lnTo>
                    <a:lnTo>
                      <a:pt x="72" y="73812"/>
                    </a:lnTo>
                    <a:lnTo>
                      <a:pt x="145" y="75045"/>
                    </a:lnTo>
                    <a:lnTo>
                      <a:pt x="363" y="76277"/>
                    </a:lnTo>
                    <a:lnTo>
                      <a:pt x="653" y="77510"/>
                    </a:lnTo>
                    <a:lnTo>
                      <a:pt x="944" y="78743"/>
                    </a:lnTo>
                    <a:lnTo>
                      <a:pt x="1307" y="79975"/>
                    </a:lnTo>
                    <a:lnTo>
                      <a:pt x="1743" y="81135"/>
                    </a:lnTo>
                    <a:lnTo>
                      <a:pt x="2251" y="82368"/>
                    </a:lnTo>
                    <a:lnTo>
                      <a:pt x="2832" y="83528"/>
                    </a:lnTo>
                    <a:lnTo>
                      <a:pt x="3414" y="84688"/>
                    </a:lnTo>
                    <a:lnTo>
                      <a:pt x="4140" y="85848"/>
                    </a:lnTo>
                    <a:lnTo>
                      <a:pt x="4866" y="86936"/>
                    </a:lnTo>
                    <a:lnTo>
                      <a:pt x="5665" y="88096"/>
                    </a:lnTo>
                    <a:lnTo>
                      <a:pt x="6537" y="89184"/>
                    </a:lnTo>
                    <a:lnTo>
                      <a:pt x="7409" y="90199"/>
                    </a:lnTo>
                    <a:lnTo>
                      <a:pt x="8353" y="91214"/>
                    </a:lnTo>
                    <a:lnTo>
                      <a:pt x="9297" y="92084"/>
                    </a:lnTo>
                    <a:lnTo>
                      <a:pt x="10169" y="92882"/>
                    </a:lnTo>
                    <a:lnTo>
                      <a:pt x="11113" y="93607"/>
                    </a:lnTo>
                    <a:lnTo>
                      <a:pt x="12130" y="94332"/>
                    </a:lnTo>
                    <a:lnTo>
                      <a:pt x="13075" y="94984"/>
                    </a:lnTo>
                    <a:lnTo>
                      <a:pt x="14092" y="95564"/>
                    </a:lnTo>
                    <a:lnTo>
                      <a:pt x="15108" y="96072"/>
                    </a:lnTo>
                    <a:lnTo>
                      <a:pt x="16198" y="96580"/>
                    </a:lnTo>
                    <a:lnTo>
                      <a:pt x="17215" y="97015"/>
                    </a:lnTo>
                    <a:lnTo>
                      <a:pt x="18305" y="97450"/>
                    </a:lnTo>
                    <a:lnTo>
                      <a:pt x="19394" y="97812"/>
                    </a:lnTo>
                    <a:lnTo>
                      <a:pt x="20556" y="98102"/>
                    </a:lnTo>
                    <a:lnTo>
                      <a:pt x="21646" y="98320"/>
                    </a:lnTo>
                    <a:lnTo>
                      <a:pt x="22808" y="98537"/>
                    </a:lnTo>
                    <a:lnTo>
                      <a:pt x="23970" y="98682"/>
                    </a:lnTo>
                    <a:lnTo>
                      <a:pt x="25133" y="98755"/>
                    </a:lnTo>
                    <a:lnTo>
                      <a:pt x="26295" y="98755"/>
                    </a:lnTo>
                    <a:lnTo>
                      <a:pt x="27457" y="98755"/>
                    </a:lnTo>
                    <a:lnTo>
                      <a:pt x="28692" y="98682"/>
                    </a:lnTo>
                    <a:lnTo>
                      <a:pt x="29854" y="98610"/>
                    </a:lnTo>
                    <a:lnTo>
                      <a:pt x="31016" y="98465"/>
                    </a:lnTo>
                    <a:lnTo>
                      <a:pt x="32179" y="98247"/>
                    </a:lnTo>
                    <a:lnTo>
                      <a:pt x="33341" y="97957"/>
                    </a:lnTo>
                    <a:lnTo>
                      <a:pt x="34503" y="97595"/>
                    </a:lnTo>
                    <a:lnTo>
                      <a:pt x="35665" y="97232"/>
                    </a:lnTo>
                    <a:lnTo>
                      <a:pt x="36828" y="96797"/>
                    </a:lnTo>
                    <a:lnTo>
                      <a:pt x="37990" y="96362"/>
                    </a:lnTo>
                    <a:lnTo>
                      <a:pt x="39152" y="95854"/>
                    </a:lnTo>
                    <a:lnTo>
                      <a:pt x="40314" y="95274"/>
                    </a:lnTo>
                    <a:lnTo>
                      <a:pt x="41404" y="94622"/>
                    </a:lnTo>
                    <a:lnTo>
                      <a:pt x="42566" y="93969"/>
                    </a:lnTo>
                    <a:lnTo>
                      <a:pt x="43656" y="93244"/>
                    </a:lnTo>
                    <a:lnTo>
                      <a:pt x="70387" y="120000"/>
                    </a:lnTo>
                    <a:lnTo>
                      <a:pt x="120000" y="70477"/>
                    </a:lnTo>
                    <a:lnTo>
                      <a:pt x="93196" y="43649"/>
                    </a:lnTo>
                    <a:lnTo>
                      <a:pt x="93922" y="42561"/>
                    </a:lnTo>
                    <a:lnTo>
                      <a:pt x="94648" y="41474"/>
                    </a:lnTo>
                    <a:lnTo>
                      <a:pt x="95230" y="40314"/>
                    </a:lnTo>
                    <a:lnTo>
                      <a:pt x="95811" y="39154"/>
                    </a:lnTo>
                    <a:lnTo>
                      <a:pt x="96392" y="38066"/>
                    </a:lnTo>
                    <a:lnTo>
                      <a:pt x="96828" y="36906"/>
                    </a:lnTo>
                    <a:lnTo>
                      <a:pt x="97263" y="35746"/>
                    </a:lnTo>
                    <a:lnTo>
                      <a:pt x="97627" y="34586"/>
                    </a:lnTo>
                    <a:lnTo>
                      <a:pt x="97917" y="33425"/>
                    </a:lnTo>
                    <a:lnTo>
                      <a:pt x="98208" y="32193"/>
                    </a:lnTo>
                    <a:lnTo>
                      <a:pt x="98426" y="31033"/>
                    </a:lnTo>
                    <a:lnTo>
                      <a:pt x="98571" y="29873"/>
                    </a:lnTo>
                    <a:lnTo>
                      <a:pt x="98716" y="28640"/>
                    </a:lnTo>
                    <a:lnTo>
                      <a:pt x="98789" y="27480"/>
                    </a:lnTo>
                    <a:lnTo>
                      <a:pt x="98789" y="26320"/>
                    </a:lnTo>
                    <a:lnTo>
                      <a:pt x="98789" y="25160"/>
                    </a:lnTo>
                    <a:lnTo>
                      <a:pt x="98644" y="24000"/>
                    </a:lnTo>
                    <a:lnTo>
                      <a:pt x="98498" y="22839"/>
                    </a:lnTo>
                    <a:lnTo>
                      <a:pt x="98353" y="21752"/>
                    </a:lnTo>
                    <a:lnTo>
                      <a:pt x="98062" y="20592"/>
                    </a:lnTo>
                    <a:lnTo>
                      <a:pt x="97772" y="19504"/>
                    </a:lnTo>
                    <a:lnTo>
                      <a:pt x="97409" y="18416"/>
                    </a:lnTo>
                    <a:lnTo>
                      <a:pt x="97046" y="17329"/>
                    </a:lnTo>
                    <a:lnTo>
                      <a:pt x="96610" y="16241"/>
                    </a:lnTo>
                    <a:lnTo>
                      <a:pt x="96101" y="15226"/>
                    </a:lnTo>
                    <a:lnTo>
                      <a:pt x="95520" y="14138"/>
                    </a:lnTo>
                    <a:lnTo>
                      <a:pt x="94939" y="13196"/>
                    </a:lnTo>
                    <a:lnTo>
                      <a:pt x="94285" y="12181"/>
                    </a:lnTo>
                    <a:lnTo>
                      <a:pt x="93631" y="11238"/>
                    </a:lnTo>
                    <a:lnTo>
                      <a:pt x="92832" y="10296"/>
                    </a:lnTo>
                    <a:lnTo>
                      <a:pt x="92033" y="9353"/>
                    </a:lnTo>
                    <a:lnTo>
                      <a:pt x="91234" y="848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íślíḋè-Shape 3765"/>
              <p:cNvSpPr/>
              <p:nvPr/>
            </p:nvSpPr>
            <p:spPr>
              <a:xfrm>
                <a:off x="4621063" y="2104874"/>
                <a:ext cx="309409" cy="40711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íślíḋè-Shape 3766"/>
              <p:cNvSpPr/>
              <p:nvPr/>
            </p:nvSpPr>
            <p:spPr>
              <a:xfrm>
                <a:off x="4507069" y="1876888"/>
                <a:ext cx="537393" cy="3094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10842"/>
                    </a:moveTo>
                    <a:lnTo>
                      <a:pt x="119954" y="111789"/>
                    </a:lnTo>
                    <a:lnTo>
                      <a:pt x="119863" y="112657"/>
                    </a:lnTo>
                    <a:lnTo>
                      <a:pt x="119727" y="113605"/>
                    </a:lnTo>
                    <a:lnTo>
                      <a:pt x="119545" y="114394"/>
                    </a:lnTo>
                    <a:lnTo>
                      <a:pt x="119363" y="115184"/>
                    </a:lnTo>
                    <a:lnTo>
                      <a:pt x="119090" y="116052"/>
                    </a:lnTo>
                    <a:lnTo>
                      <a:pt x="118771" y="116763"/>
                    </a:lnTo>
                    <a:lnTo>
                      <a:pt x="118453" y="117394"/>
                    </a:lnTo>
                    <a:lnTo>
                      <a:pt x="118089" y="117947"/>
                    </a:lnTo>
                    <a:lnTo>
                      <a:pt x="117680" y="118500"/>
                    </a:lnTo>
                    <a:lnTo>
                      <a:pt x="117225" y="118973"/>
                    </a:lnTo>
                    <a:lnTo>
                      <a:pt x="116770" y="119289"/>
                    </a:lnTo>
                    <a:lnTo>
                      <a:pt x="116315" y="119605"/>
                    </a:lnTo>
                    <a:lnTo>
                      <a:pt x="115815" y="119842"/>
                    </a:lnTo>
                    <a:lnTo>
                      <a:pt x="115269" y="120000"/>
                    </a:lnTo>
                    <a:lnTo>
                      <a:pt x="114723" y="120000"/>
                    </a:lnTo>
                    <a:lnTo>
                      <a:pt x="5231" y="120000"/>
                    </a:lnTo>
                    <a:lnTo>
                      <a:pt x="4685" y="120000"/>
                    </a:lnTo>
                    <a:lnTo>
                      <a:pt x="4184" y="119842"/>
                    </a:lnTo>
                    <a:lnTo>
                      <a:pt x="3684" y="119605"/>
                    </a:lnTo>
                    <a:lnTo>
                      <a:pt x="3184" y="119289"/>
                    </a:lnTo>
                    <a:lnTo>
                      <a:pt x="2729" y="118973"/>
                    </a:lnTo>
                    <a:lnTo>
                      <a:pt x="2274" y="118500"/>
                    </a:lnTo>
                    <a:lnTo>
                      <a:pt x="1910" y="117947"/>
                    </a:lnTo>
                    <a:lnTo>
                      <a:pt x="1501" y="117394"/>
                    </a:lnTo>
                    <a:lnTo>
                      <a:pt x="1182" y="116763"/>
                    </a:lnTo>
                    <a:lnTo>
                      <a:pt x="864" y="116052"/>
                    </a:lnTo>
                    <a:lnTo>
                      <a:pt x="636" y="115184"/>
                    </a:lnTo>
                    <a:lnTo>
                      <a:pt x="409" y="114394"/>
                    </a:lnTo>
                    <a:lnTo>
                      <a:pt x="227" y="113605"/>
                    </a:lnTo>
                    <a:lnTo>
                      <a:pt x="90" y="112657"/>
                    </a:lnTo>
                    <a:lnTo>
                      <a:pt x="0" y="111789"/>
                    </a:lnTo>
                    <a:lnTo>
                      <a:pt x="0" y="110842"/>
                    </a:lnTo>
                    <a:lnTo>
                      <a:pt x="0" y="9078"/>
                    </a:lnTo>
                    <a:lnTo>
                      <a:pt x="0" y="8131"/>
                    </a:lnTo>
                    <a:lnTo>
                      <a:pt x="90" y="7263"/>
                    </a:lnTo>
                    <a:lnTo>
                      <a:pt x="227" y="6394"/>
                    </a:lnTo>
                    <a:lnTo>
                      <a:pt x="409" y="5526"/>
                    </a:lnTo>
                    <a:lnTo>
                      <a:pt x="636" y="4736"/>
                    </a:lnTo>
                    <a:lnTo>
                      <a:pt x="864" y="4026"/>
                    </a:lnTo>
                    <a:lnTo>
                      <a:pt x="1182" y="3315"/>
                    </a:lnTo>
                    <a:lnTo>
                      <a:pt x="1501" y="2684"/>
                    </a:lnTo>
                    <a:lnTo>
                      <a:pt x="1910" y="2052"/>
                    </a:lnTo>
                    <a:lnTo>
                      <a:pt x="2274" y="1578"/>
                    </a:lnTo>
                    <a:lnTo>
                      <a:pt x="2729" y="1105"/>
                    </a:lnTo>
                    <a:lnTo>
                      <a:pt x="3184" y="710"/>
                    </a:lnTo>
                    <a:lnTo>
                      <a:pt x="3684" y="394"/>
                    </a:lnTo>
                    <a:lnTo>
                      <a:pt x="4184" y="157"/>
                    </a:lnTo>
                    <a:lnTo>
                      <a:pt x="4685" y="78"/>
                    </a:lnTo>
                    <a:lnTo>
                      <a:pt x="5231" y="0"/>
                    </a:lnTo>
                    <a:lnTo>
                      <a:pt x="114723" y="0"/>
                    </a:lnTo>
                    <a:lnTo>
                      <a:pt x="115269" y="0"/>
                    </a:lnTo>
                    <a:lnTo>
                      <a:pt x="115815" y="157"/>
                    </a:lnTo>
                    <a:lnTo>
                      <a:pt x="116315" y="394"/>
                    </a:lnTo>
                    <a:lnTo>
                      <a:pt x="116770" y="710"/>
                    </a:lnTo>
                    <a:lnTo>
                      <a:pt x="117225" y="1105"/>
                    </a:lnTo>
                    <a:lnTo>
                      <a:pt x="117680" y="1578"/>
                    </a:lnTo>
                    <a:lnTo>
                      <a:pt x="118089" y="2052"/>
                    </a:lnTo>
                    <a:lnTo>
                      <a:pt x="118453" y="2684"/>
                    </a:lnTo>
                    <a:lnTo>
                      <a:pt x="118771" y="3315"/>
                    </a:lnTo>
                    <a:lnTo>
                      <a:pt x="119090" y="4026"/>
                    </a:lnTo>
                    <a:lnTo>
                      <a:pt x="119363" y="4736"/>
                    </a:lnTo>
                    <a:lnTo>
                      <a:pt x="119545" y="5526"/>
                    </a:lnTo>
                    <a:lnTo>
                      <a:pt x="119727" y="6394"/>
                    </a:lnTo>
                    <a:lnTo>
                      <a:pt x="119863" y="7263"/>
                    </a:lnTo>
                    <a:lnTo>
                      <a:pt x="119954" y="8131"/>
                    </a:lnTo>
                    <a:lnTo>
                      <a:pt x="120000" y="9078"/>
                    </a:lnTo>
                    <a:lnTo>
                      <a:pt x="120000" y="11084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5" name="组合 64"/>
              <p:cNvGrpSpPr/>
              <p:nvPr/>
            </p:nvGrpSpPr>
            <p:grpSpPr>
              <a:xfrm rot="1459943">
                <a:off x="3952906" y="2791864"/>
                <a:ext cx="1645718" cy="1630542"/>
                <a:chOff x="6117111" y="1231588"/>
                <a:chExt cx="6546217" cy="6485850"/>
              </a:xfrm>
            </p:grpSpPr>
            <p:sp>
              <p:nvSpPr>
                <p:cNvPr id="66" name="íślíḋè-Shape 3768"/>
                <p:cNvSpPr/>
                <p:nvPr/>
              </p:nvSpPr>
              <p:spPr>
                <a:xfrm rot="376766">
                  <a:off x="6117111" y="1231588"/>
                  <a:ext cx="6546217" cy="6485850"/>
                </a:xfrm>
                <a:prstGeom prst="ellipse">
                  <a:avLst/>
                </a:prstGeom>
                <a:solidFill>
                  <a:schemeClr val="dk2">
                    <a:alpha val="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67" name="组合 66"/>
                <p:cNvGrpSpPr/>
                <p:nvPr/>
              </p:nvGrpSpPr>
              <p:grpSpPr>
                <a:xfrm rot="376766">
                  <a:off x="9089589" y="1726705"/>
                  <a:ext cx="2483801" cy="3350931"/>
                  <a:chOff x="5691187" y="5176469"/>
                  <a:chExt cx="3138041" cy="4234231"/>
                </a:xfrm>
              </p:grpSpPr>
              <p:sp>
                <p:nvSpPr>
                  <p:cNvPr id="68" name="íślíḋè-Shape 3770"/>
                  <p:cNvSpPr/>
                  <p:nvPr/>
                </p:nvSpPr>
                <p:spPr>
                  <a:xfrm>
                    <a:off x="5691187" y="8196263"/>
                    <a:ext cx="1225550" cy="1214437"/>
                  </a:xfrm>
                  <a:prstGeom prst="ellips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9" name="íślíḋè-Shape 3771"/>
                  <p:cNvSpPr/>
                  <p:nvPr/>
                </p:nvSpPr>
                <p:spPr>
                  <a:xfrm>
                    <a:off x="6080126" y="5176469"/>
                    <a:ext cx="2749102" cy="37897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000" h="120000" extrusionOk="0">
                        <a:moveTo>
                          <a:pt x="120000" y="4160"/>
                        </a:moveTo>
                        <a:lnTo>
                          <a:pt x="22190" y="120000"/>
                        </a:lnTo>
                        <a:lnTo>
                          <a:pt x="0" y="109680"/>
                        </a:lnTo>
                        <a:lnTo>
                          <a:pt x="111108" y="0"/>
                        </a:lnTo>
                        <a:lnTo>
                          <a:pt x="120000" y="416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53" name="组合 52"/>
            <p:cNvGrpSpPr/>
            <p:nvPr/>
          </p:nvGrpSpPr>
          <p:grpSpPr>
            <a:xfrm>
              <a:off x="3547166" y="4499433"/>
              <a:ext cx="2251352" cy="1562564"/>
              <a:chOff x="3547166" y="4499433"/>
              <a:chExt cx="2251352" cy="1562564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3547166" y="5153459"/>
                <a:ext cx="2251352" cy="908538"/>
                <a:chOff x="584442" y="3905898"/>
                <a:chExt cx="2251352" cy="908538"/>
              </a:xfrm>
            </p:grpSpPr>
            <p:sp>
              <p:nvSpPr>
                <p:cNvPr id="56" name="íślíḋè-Rectangle 30"/>
                <p:cNvSpPr/>
                <p:nvPr/>
              </p:nvSpPr>
              <p:spPr bwMode="auto">
                <a:xfrm>
                  <a:off x="584442" y="4257037"/>
                  <a:ext cx="225135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</p:txBody>
            </p:sp>
            <p:sp>
              <p:nvSpPr>
                <p:cNvPr id="57" name="íślíḋè-TextBox 31"/>
                <p:cNvSpPr txBox="1"/>
                <p:nvPr/>
              </p:nvSpPr>
              <p:spPr bwMode="auto">
                <a:xfrm>
                  <a:off x="584442" y="3905898"/>
                  <a:ext cx="225135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/>
                    <a:t>标题文本预设</a:t>
                  </a:r>
                  <a:endParaRPr lang="zh-CN" altLang="en-US" sz="1800" b="1" dirty="0"/>
                </a:p>
              </p:txBody>
            </p:sp>
          </p:grpSp>
          <p:sp>
            <p:nvSpPr>
              <p:cNvPr id="55" name="íślíḋè-presentation_263066"/>
              <p:cNvSpPr/>
              <p:nvPr/>
            </p:nvSpPr>
            <p:spPr bwMode="auto">
              <a:xfrm>
                <a:off x="4437064" y="4499433"/>
                <a:ext cx="462626" cy="441204"/>
              </a:xfrm>
              <a:custGeom>
                <a:avLst/>
                <a:gdLst>
                  <a:gd name="connsiteX0" fmla="*/ 139649 w 606580"/>
                  <a:gd name="connsiteY0" fmla="*/ 323260 h 605592"/>
                  <a:gd name="connsiteX1" fmla="*/ 274852 w 606580"/>
                  <a:gd name="connsiteY1" fmla="*/ 323260 h 605592"/>
                  <a:gd name="connsiteX2" fmla="*/ 274852 w 606580"/>
                  <a:gd name="connsiteY2" fmla="*/ 349440 h 605592"/>
                  <a:gd name="connsiteX3" fmla="*/ 139649 w 606580"/>
                  <a:gd name="connsiteY3" fmla="*/ 349440 h 605592"/>
                  <a:gd name="connsiteX4" fmla="*/ 66294 w 606580"/>
                  <a:gd name="connsiteY4" fmla="*/ 26233 h 605592"/>
                  <a:gd name="connsiteX5" fmla="*/ 66294 w 606580"/>
                  <a:gd name="connsiteY5" fmla="*/ 375703 h 605592"/>
                  <a:gd name="connsiteX6" fmla="*/ 540286 w 606580"/>
                  <a:gd name="connsiteY6" fmla="*/ 375703 h 605592"/>
                  <a:gd name="connsiteX7" fmla="*/ 540286 w 606580"/>
                  <a:gd name="connsiteY7" fmla="*/ 26233 h 605592"/>
                  <a:gd name="connsiteX8" fmla="*/ 39925 w 606580"/>
                  <a:gd name="connsiteY8" fmla="*/ 0 h 605592"/>
                  <a:gd name="connsiteX9" fmla="*/ 566655 w 606580"/>
                  <a:gd name="connsiteY9" fmla="*/ 0 h 605592"/>
                  <a:gd name="connsiteX10" fmla="*/ 566655 w 606580"/>
                  <a:gd name="connsiteY10" fmla="*/ 375703 h 605592"/>
                  <a:gd name="connsiteX11" fmla="*/ 606580 w 606580"/>
                  <a:gd name="connsiteY11" fmla="*/ 375703 h 605592"/>
                  <a:gd name="connsiteX12" fmla="*/ 606580 w 606580"/>
                  <a:gd name="connsiteY12" fmla="*/ 401936 h 605592"/>
                  <a:gd name="connsiteX13" fmla="*/ 373716 w 606580"/>
                  <a:gd name="connsiteY13" fmla="*/ 401936 h 605592"/>
                  <a:gd name="connsiteX14" fmla="*/ 413269 w 606580"/>
                  <a:gd name="connsiteY14" fmla="*/ 600587 h 605592"/>
                  <a:gd name="connsiteX15" fmla="*/ 387364 w 606580"/>
                  <a:gd name="connsiteY15" fmla="*/ 605592 h 605592"/>
                  <a:gd name="connsiteX16" fmla="*/ 346790 w 606580"/>
                  <a:gd name="connsiteY16" fmla="*/ 401936 h 605592"/>
                  <a:gd name="connsiteX17" fmla="*/ 316521 w 606580"/>
                  <a:gd name="connsiteY17" fmla="*/ 401936 h 605592"/>
                  <a:gd name="connsiteX18" fmla="*/ 316521 w 606580"/>
                  <a:gd name="connsiteY18" fmla="*/ 551828 h 605592"/>
                  <a:gd name="connsiteX19" fmla="*/ 290059 w 606580"/>
                  <a:gd name="connsiteY19" fmla="*/ 551828 h 605592"/>
                  <a:gd name="connsiteX20" fmla="*/ 290059 w 606580"/>
                  <a:gd name="connsiteY20" fmla="*/ 401936 h 605592"/>
                  <a:gd name="connsiteX21" fmla="*/ 247163 w 606580"/>
                  <a:gd name="connsiteY21" fmla="*/ 401936 h 605592"/>
                  <a:gd name="connsiteX22" fmla="*/ 206588 w 606580"/>
                  <a:gd name="connsiteY22" fmla="*/ 605592 h 605592"/>
                  <a:gd name="connsiteX23" fmla="*/ 180591 w 606580"/>
                  <a:gd name="connsiteY23" fmla="*/ 600494 h 605592"/>
                  <a:gd name="connsiteX24" fmla="*/ 220237 w 606580"/>
                  <a:gd name="connsiteY24" fmla="*/ 401936 h 605592"/>
                  <a:gd name="connsiteX25" fmla="*/ 0 w 606580"/>
                  <a:gd name="connsiteY25" fmla="*/ 401936 h 605592"/>
                  <a:gd name="connsiteX26" fmla="*/ 0 w 606580"/>
                  <a:gd name="connsiteY26" fmla="*/ 375703 h 605592"/>
                  <a:gd name="connsiteX27" fmla="*/ 39925 w 606580"/>
                  <a:gd name="connsiteY27" fmla="*/ 375703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06580" h="605592">
                    <a:moveTo>
                      <a:pt x="139649" y="323260"/>
                    </a:moveTo>
                    <a:lnTo>
                      <a:pt x="274852" y="323260"/>
                    </a:lnTo>
                    <a:lnTo>
                      <a:pt x="274852" y="349440"/>
                    </a:lnTo>
                    <a:lnTo>
                      <a:pt x="139649" y="349440"/>
                    </a:lnTo>
                    <a:close/>
                    <a:moveTo>
                      <a:pt x="66294" y="26233"/>
                    </a:moveTo>
                    <a:lnTo>
                      <a:pt x="66294" y="375703"/>
                    </a:lnTo>
                    <a:lnTo>
                      <a:pt x="540286" y="375703"/>
                    </a:lnTo>
                    <a:lnTo>
                      <a:pt x="540286" y="26233"/>
                    </a:lnTo>
                    <a:close/>
                    <a:moveTo>
                      <a:pt x="39925" y="0"/>
                    </a:moveTo>
                    <a:lnTo>
                      <a:pt x="566655" y="0"/>
                    </a:lnTo>
                    <a:lnTo>
                      <a:pt x="566655" y="375703"/>
                    </a:lnTo>
                    <a:lnTo>
                      <a:pt x="606580" y="375703"/>
                    </a:lnTo>
                    <a:lnTo>
                      <a:pt x="606580" y="401936"/>
                    </a:lnTo>
                    <a:lnTo>
                      <a:pt x="373716" y="401936"/>
                    </a:lnTo>
                    <a:lnTo>
                      <a:pt x="413269" y="600587"/>
                    </a:lnTo>
                    <a:lnTo>
                      <a:pt x="387364" y="605592"/>
                    </a:lnTo>
                    <a:lnTo>
                      <a:pt x="346790" y="401936"/>
                    </a:lnTo>
                    <a:lnTo>
                      <a:pt x="316521" y="401936"/>
                    </a:lnTo>
                    <a:lnTo>
                      <a:pt x="316521" y="551828"/>
                    </a:lnTo>
                    <a:lnTo>
                      <a:pt x="290059" y="551828"/>
                    </a:lnTo>
                    <a:lnTo>
                      <a:pt x="290059" y="401936"/>
                    </a:lnTo>
                    <a:lnTo>
                      <a:pt x="247163" y="401936"/>
                    </a:lnTo>
                    <a:lnTo>
                      <a:pt x="206588" y="605592"/>
                    </a:lnTo>
                    <a:lnTo>
                      <a:pt x="180591" y="600494"/>
                    </a:lnTo>
                    <a:lnTo>
                      <a:pt x="220237" y="401936"/>
                    </a:lnTo>
                    <a:lnTo>
                      <a:pt x="0" y="401936"/>
                    </a:lnTo>
                    <a:lnTo>
                      <a:pt x="0" y="375703"/>
                    </a:lnTo>
                    <a:lnTo>
                      <a:pt x="39925" y="37570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4777588" y="1172558"/>
            <a:ext cx="1690622" cy="3375534"/>
            <a:chOff x="6392077" y="1563410"/>
            <a:chExt cx="2254162" cy="4500712"/>
          </a:xfrm>
        </p:grpSpPr>
        <p:grpSp>
          <p:nvGrpSpPr>
            <p:cNvPr id="34" name="组合 33"/>
            <p:cNvGrpSpPr/>
            <p:nvPr/>
          </p:nvGrpSpPr>
          <p:grpSpPr>
            <a:xfrm>
              <a:off x="6488771" y="1563410"/>
              <a:ext cx="2060775" cy="2756867"/>
              <a:chOff x="6359836" y="1563409"/>
              <a:chExt cx="2440664" cy="3265075"/>
            </a:xfrm>
          </p:grpSpPr>
          <p:sp>
            <p:nvSpPr>
              <p:cNvPr id="40" name="íślíḋè-Shape 3772"/>
              <p:cNvSpPr/>
              <p:nvPr/>
            </p:nvSpPr>
            <p:spPr>
              <a:xfrm>
                <a:off x="6662860" y="2676028"/>
                <a:ext cx="1850566" cy="1850853"/>
              </a:xfrm>
              <a:prstGeom prst="ellipse">
                <a:avLst/>
              </a:prstGeom>
              <a:noFill/>
              <a:ln w="381000" cap="rnd" cmpd="sng">
                <a:solidFill>
                  <a:srgbClr val="F2F2F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ślíḋè-Shape 3773"/>
              <p:cNvSpPr/>
              <p:nvPr/>
            </p:nvSpPr>
            <p:spPr>
              <a:xfrm>
                <a:off x="6654883" y="2676028"/>
                <a:ext cx="1850566" cy="1850853"/>
              </a:xfrm>
              <a:prstGeom prst="arc">
                <a:avLst>
                  <a:gd name="adj1" fmla="val 16200000"/>
                  <a:gd name="adj2" fmla="val 9044553"/>
                </a:avLst>
              </a:prstGeom>
              <a:noFill/>
              <a:ln w="317500" cap="rnd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ślíḋè-Shape 3774"/>
              <p:cNvSpPr/>
              <p:nvPr/>
            </p:nvSpPr>
            <p:spPr>
              <a:xfrm>
                <a:off x="7086538" y="1563409"/>
                <a:ext cx="1001507" cy="9343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987" y="12067"/>
                    </a:moveTo>
                    <a:lnTo>
                      <a:pt x="57500" y="12120"/>
                    </a:lnTo>
                    <a:lnTo>
                      <a:pt x="55037" y="12303"/>
                    </a:lnTo>
                    <a:lnTo>
                      <a:pt x="52599" y="12616"/>
                    </a:lnTo>
                    <a:lnTo>
                      <a:pt x="50184" y="13034"/>
                    </a:lnTo>
                    <a:lnTo>
                      <a:pt x="47819" y="13556"/>
                    </a:lnTo>
                    <a:lnTo>
                      <a:pt x="45502" y="14209"/>
                    </a:lnTo>
                    <a:lnTo>
                      <a:pt x="43259" y="14967"/>
                    </a:lnTo>
                    <a:lnTo>
                      <a:pt x="41040" y="15855"/>
                    </a:lnTo>
                    <a:lnTo>
                      <a:pt x="38894" y="16795"/>
                    </a:lnTo>
                    <a:lnTo>
                      <a:pt x="36797" y="17866"/>
                    </a:lnTo>
                    <a:lnTo>
                      <a:pt x="34749" y="19016"/>
                    </a:lnTo>
                    <a:lnTo>
                      <a:pt x="32749" y="20269"/>
                    </a:lnTo>
                    <a:lnTo>
                      <a:pt x="30847" y="21602"/>
                    </a:lnTo>
                    <a:lnTo>
                      <a:pt x="29018" y="23012"/>
                    </a:lnTo>
                    <a:lnTo>
                      <a:pt x="27238" y="24527"/>
                    </a:lnTo>
                    <a:lnTo>
                      <a:pt x="25555" y="26094"/>
                    </a:lnTo>
                    <a:lnTo>
                      <a:pt x="23946" y="27792"/>
                    </a:lnTo>
                    <a:lnTo>
                      <a:pt x="22410" y="29516"/>
                    </a:lnTo>
                    <a:lnTo>
                      <a:pt x="20946" y="31345"/>
                    </a:lnTo>
                    <a:lnTo>
                      <a:pt x="19605" y="33199"/>
                    </a:lnTo>
                    <a:lnTo>
                      <a:pt x="18313" y="35158"/>
                    </a:lnTo>
                    <a:lnTo>
                      <a:pt x="17142" y="37170"/>
                    </a:lnTo>
                    <a:lnTo>
                      <a:pt x="16069" y="39233"/>
                    </a:lnTo>
                    <a:lnTo>
                      <a:pt x="15094" y="41349"/>
                    </a:lnTo>
                    <a:lnTo>
                      <a:pt x="14216" y="43543"/>
                    </a:lnTo>
                    <a:lnTo>
                      <a:pt x="13436" y="45764"/>
                    </a:lnTo>
                    <a:lnTo>
                      <a:pt x="12777" y="48036"/>
                    </a:lnTo>
                    <a:lnTo>
                      <a:pt x="12241" y="50361"/>
                    </a:lnTo>
                    <a:lnTo>
                      <a:pt x="11826" y="52712"/>
                    </a:lnTo>
                    <a:lnTo>
                      <a:pt x="11509" y="55089"/>
                    </a:lnTo>
                    <a:lnTo>
                      <a:pt x="11314" y="57518"/>
                    </a:lnTo>
                    <a:lnTo>
                      <a:pt x="11266" y="60000"/>
                    </a:lnTo>
                    <a:lnTo>
                      <a:pt x="11314" y="62455"/>
                    </a:lnTo>
                    <a:lnTo>
                      <a:pt x="11509" y="64884"/>
                    </a:lnTo>
                    <a:lnTo>
                      <a:pt x="11826" y="67287"/>
                    </a:lnTo>
                    <a:lnTo>
                      <a:pt x="12241" y="69664"/>
                    </a:lnTo>
                    <a:lnTo>
                      <a:pt x="12777" y="71963"/>
                    </a:lnTo>
                    <a:lnTo>
                      <a:pt x="13436" y="74235"/>
                    </a:lnTo>
                    <a:lnTo>
                      <a:pt x="14216" y="76456"/>
                    </a:lnTo>
                    <a:lnTo>
                      <a:pt x="15094" y="78650"/>
                    </a:lnTo>
                    <a:lnTo>
                      <a:pt x="16069" y="80766"/>
                    </a:lnTo>
                    <a:lnTo>
                      <a:pt x="17142" y="82829"/>
                    </a:lnTo>
                    <a:lnTo>
                      <a:pt x="18313" y="84841"/>
                    </a:lnTo>
                    <a:lnTo>
                      <a:pt x="19605" y="86774"/>
                    </a:lnTo>
                    <a:lnTo>
                      <a:pt x="20946" y="88654"/>
                    </a:lnTo>
                    <a:lnTo>
                      <a:pt x="22410" y="90483"/>
                    </a:lnTo>
                    <a:lnTo>
                      <a:pt x="23946" y="92233"/>
                    </a:lnTo>
                    <a:lnTo>
                      <a:pt x="25555" y="93878"/>
                    </a:lnTo>
                    <a:lnTo>
                      <a:pt x="27238" y="95472"/>
                    </a:lnTo>
                    <a:lnTo>
                      <a:pt x="28994" y="96961"/>
                    </a:lnTo>
                    <a:lnTo>
                      <a:pt x="30847" y="98397"/>
                    </a:lnTo>
                    <a:lnTo>
                      <a:pt x="32749" y="99756"/>
                    </a:lnTo>
                    <a:lnTo>
                      <a:pt x="34749" y="101010"/>
                    </a:lnTo>
                    <a:lnTo>
                      <a:pt x="36797" y="102159"/>
                    </a:lnTo>
                    <a:lnTo>
                      <a:pt x="38894" y="103204"/>
                    </a:lnTo>
                    <a:lnTo>
                      <a:pt x="41040" y="104170"/>
                    </a:lnTo>
                    <a:lnTo>
                      <a:pt x="43259" y="105032"/>
                    </a:lnTo>
                    <a:lnTo>
                      <a:pt x="45502" y="105790"/>
                    </a:lnTo>
                    <a:lnTo>
                      <a:pt x="47819" y="106417"/>
                    </a:lnTo>
                    <a:lnTo>
                      <a:pt x="50184" y="106965"/>
                    </a:lnTo>
                    <a:lnTo>
                      <a:pt x="52599" y="107383"/>
                    </a:lnTo>
                    <a:lnTo>
                      <a:pt x="55037" y="107696"/>
                    </a:lnTo>
                    <a:lnTo>
                      <a:pt x="57500" y="107879"/>
                    </a:lnTo>
                    <a:lnTo>
                      <a:pt x="59987" y="107932"/>
                    </a:lnTo>
                    <a:lnTo>
                      <a:pt x="62499" y="107879"/>
                    </a:lnTo>
                    <a:lnTo>
                      <a:pt x="64962" y="107696"/>
                    </a:lnTo>
                    <a:lnTo>
                      <a:pt x="67425" y="107383"/>
                    </a:lnTo>
                    <a:lnTo>
                      <a:pt x="69815" y="106965"/>
                    </a:lnTo>
                    <a:lnTo>
                      <a:pt x="72156" y="106417"/>
                    </a:lnTo>
                    <a:lnTo>
                      <a:pt x="74472" y="105790"/>
                    </a:lnTo>
                    <a:lnTo>
                      <a:pt x="76740" y="105032"/>
                    </a:lnTo>
                    <a:lnTo>
                      <a:pt x="78935" y="104170"/>
                    </a:lnTo>
                    <a:lnTo>
                      <a:pt x="81105" y="103204"/>
                    </a:lnTo>
                    <a:lnTo>
                      <a:pt x="83202" y="102159"/>
                    </a:lnTo>
                    <a:lnTo>
                      <a:pt x="85250" y="101010"/>
                    </a:lnTo>
                    <a:lnTo>
                      <a:pt x="87226" y="99756"/>
                    </a:lnTo>
                    <a:lnTo>
                      <a:pt x="89152" y="98397"/>
                    </a:lnTo>
                    <a:lnTo>
                      <a:pt x="90981" y="96961"/>
                    </a:lnTo>
                    <a:lnTo>
                      <a:pt x="92761" y="95472"/>
                    </a:lnTo>
                    <a:lnTo>
                      <a:pt x="94444" y="93878"/>
                    </a:lnTo>
                    <a:lnTo>
                      <a:pt x="96053" y="92233"/>
                    </a:lnTo>
                    <a:lnTo>
                      <a:pt x="97589" y="90483"/>
                    </a:lnTo>
                    <a:lnTo>
                      <a:pt x="99028" y="88654"/>
                    </a:lnTo>
                    <a:lnTo>
                      <a:pt x="100418" y="86774"/>
                    </a:lnTo>
                    <a:lnTo>
                      <a:pt x="101686" y="84841"/>
                    </a:lnTo>
                    <a:lnTo>
                      <a:pt x="102857" y="82829"/>
                    </a:lnTo>
                    <a:lnTo>
                      <a:pt x="103930" y="80766"/>
                    </a:lnTo>
                    <a:lnTo>
                      <a:pt x="104905" y="78650"/>
                    </a:lnTo>
                    <a:lnTo>
                      <a:pt x="105783" y="76456"/>
                    </a:lnTo>
                    <a:lnTo>
                      <a:pt x="106539" y="74235"/>
                    </a:lnTo>
                    <a:lnTo>
                      <a:pt x="107197" y="71963"/>
                    </a:lnTo>
                    <a:lnTo>
                      <a:pt x="107758" y="69664"/>
                    </a:lnTo>
                    <a:lnTo>
                      <a:pt x="108173" y="67287"/>
                    </a:lnTo>
                    <a:lnTo>
                      <a:pt x="108490" y="64884"/>
                    </a:lnTo>
                    <a:lnTo>
                      <a:pt x="108685" y="62455"/>
                    </a:lnTo>
                    <a:lnTo>
                      <a:pt x="108733" y="60000"/>
                    </a:lnTo>
                    <a:lnTo>
                      <a:pt x="108685" y="57518"/>
                    </a:lnTo>
                    <a:lnTo>
                      <a:pt x="108490" y="55089"/>
                    </a:lnTo>
                    <a:lnTo>
                      <a:pt x="108173" y="52712"/>
                    </a:lnTo>
                    <a:lnTo>
                      <a:pt x="107758" y="50361"/>
                    </a:lnTo>
                    <a:lnTo>
                      <a:pt x="107197" y="48036"/>
                    </a:lnTo>
                    <a:lnTo>
                      <a:pt x="106539" y="45764"/>
                    </a:lnTo>
                    <a:lnTo>
                      <a:pt x="105783" y="43543"/>
                    </a:lnTo>
                    <a:lnTo>
                      <a:pt x="104905" y="41349"/>
                    </a:lnTo>
                    <a:lnTo>
                      <a:pt x="103930" y="39233"/>
                    </a:lnTo>
                    <a:lnTo>
                      <a:pt x="102857" y="37170"/>
                    </a:lnTo>
                    <a:lnTo>
                      <a:pt x="101686" y="35158"/>
                    </a:lnTo>
                    <a:lnTo>
                      <a:pt x="100418" y="33199"/>
                    </a:lnTo>
                    <a:lnTo>
                      <a:pt x="99028" y="31345"/>
                    </a:lnTo>
                    <a:lnTo>
                      <a:pt x="97589" y="29516"/>
                    </a:lnTo>
                    <a:lnTo>
                      <a:pt x="96053" y="27792"/>
                    </a:lnTo>
                    <a:lnTo>
                      <a:pt x="94444" y="26094"/>
                    </a:lnTo>
                    <a:lnTo>
                      <a:pt x="92761" y="24527"/>
                    </a:lnTo>
                    <a:lnTo>
                      <a:pt x="90981" y="23012"/>
                    </a:lnTo>
                    <a:lnTo>
                      <a:pt x="89152" y="21602"/>
                    </a:lnTo>
                    <a:lnTo>
                      <a:pt x="87226" y="20269"/>
                    </a:lnTo>
                    <a:lnTo>
                      <a:pt x="85250" y="19016"/>
                    </a:lnTo>
                    <a:lnTo>
                      <a:pt x="83202" y="17866"/>
                    </a:lnTo>
                    <a:lnTo>
                      <a:pt x="81105" y="16795"/>
                    </a:lnTo>
                    <a:lnTo>
                      <a:pt x="78935" y="15855"/>
                    </a:lnTo>
                    <a:lnTo>
                      <a:pt x="76740" y="14967"/>
                    </a:lnTo>
                    <a:lnTo>
                      <a:pt x="74472" y="14209"/>
                    </a:lnTo>
                    <a:lnTo>
                      <a:pt x="72156" y="13556"/>
                    </a:lnTo>
                    <a:lnTo>
                      <a:pt x="69815" y="13034"/>
                    </a:lnTo>
                    <a:lnTo>
                      <a:pt x="67425" y="12616"/>
                    </a:lnTo>
                    <a:lnTo>
                      <a:pt x="64962" y="12303"/>
                    </a:lnTo>
                    <a:lnTo>
                      <a:pt x="62499" y="12120"/>
                    </a:lnTo>
                    <a:lnTo>
                      <a:pt x="59987" y="12067"/>
                    </a:lnTo>
                    <a:close/>
                    <a:moveTo>
                      <a:pt x="59987" y="120000"/>
                    </a:moveTo>
                    <a:lnTo>
                      <a:pt x="56915" y="119921"/>
                    </a:lnTo>
                    <a:lnTo>
                      <a:pt x="53891" y="119686"/>
                    </a:lnTo>
                    <a:lnTo>
                      <a:pt x="50867" y="119294"/>
                    </a:lnTo>
                    <a:lnTo>
                      <a:pt x="47917" y="118772"/>
                    </a:lnTo>
                    <a:lnTo>
                      <a:pt x="45015" y="118093"/>
                    </a:lnTo>
                    <a:lnTo>
                      <a:pt x="42186" y="117283"/>
                    </a:lnTo>
                    <a:lnTo>
                      <a:pt x="39406" y="116343"/>
                    </a:lnTo>
                    <a:lnTo>
                      <a:pt x="36675" y="115272"/>
                    </a:lnTo>
                    <a:lnTo>
                      <a:pt x="33993" y="114070"/>
                    </a:lnTo>
                    <a:lnTo>
                      <a:pt x="31408" y="112764"/>
                    </a:lnTo>
                    <a:lnTo>
                      <a:pt x="28920" y="111301"/>
                    </a:lnTo>
                    <a:lnTo>
                      <a:pt x="26482" y="109734"/>
                    </a:lnTo>
                    <a:lnTo>
                      <a:pt x="24141" y="108062"/>
                    </a:lnTo>
                    <a:lnTo>
                      <a:pt x="21873" y="106286"/>
                    </a:lnTo>
                    <a:lnTo>
                      <a:pt x="19703" y="104405"/>
                    </a:lnTo>
                    <a:lnTo>
                      <a:pt x="17581" y="102420"/>
                    </a:lnTo>
                    <a:lnTo>
                      <a:pt x="15606" y="100330"/>
                    </a:lnTo>
                    <a:lnTo>
                      <a:pt x="13728" y="98136"/>
                    </a:lnTo>
                    <a:lnTo>
                      <a:pt x="11948" y="95864"/>
                    </a:lnTo>
                    <a:lnTo>
                      <a:pt x="10266" y="93539"/>
                    </a:lnTo>
                    <a:lnTo>
                      <a:pt x="8705" y="91110"/>
                    </a:lnTo>
                    <a:lnTo>
                      <a:pt x="7266" y="88576"/>
                    </a:lnTo>
                    <a:lnTo>
                      <a:pt x="5950" y="85990"/>
                    </a:lnTo>
                    <a:lnTo>
                      <a:pt x="4730" y="83326"/>
                    </a:lnTo>
                    <a:lnTo>
                      <a:pt x="3657" y="80609"/>
                    </a:lnTo>
                    <a:lnTo>
                      <a:pt x="2731" y="77814"/>
                    </a:lnTo>
                    <a:lnTo>
                      <a:pt x="1877" y="74967"/>
                    </a:lnTo>
                    <a:lnTo>
                      <a:pt x="1219" y="72094"/>
                    </a:lnTo>
                    <a:lnTo>
                      <a:pt x="682" y="69142"/>
                    </a:lnTo>
                    <a:lnTo>
                      <a:pt x="317" y="66112"/>
                    </a:lnTo>
                    <a:lnTo>
                      <a:pt x="73" y="63082"/>
                    </a:lnTo>
                    <a:lnTo>
                      <a:pt x="0" y="60000"/>
                    </a:lnTo>
                    <a:lnTo>
                      <a:pt x="73" y="56917"/>
                    </a:lnTo>
                    <a:lnTo>
                      <a:pt x="317" y="53861"/>
                    </a:lnTo>
                    <a:lnTo>
                      <a:pt x="682" y="50883"/>
                    </a:lnTo>
                    <a:lnTo>
                      <a:pt x="1219" y="47932"/>
                    </a:lnTo>
                    <a:lnTo>
                      <a:pt x="1877" y="45006"/>
                    </a:lnTo>
                    <a:lnTo>
                      <a:pt x="2731" y="42185"/>
                    </a:lnTo>
                    <a:lnTo>
                      <a:pt x="3657" y="39390"/>
                    </a:lnTo>
                    <a:lnTo>
                      <a:pt x="4730" y="36673"/>
                    </a:lnTo>
                    <a:lnTo>
                      <a:pt x="5950" y="34009"/>
                    </a:lnTo>
                    <a:lnTo>
                      <a:pt x="7266" y="31423"/>
                    </a:lnTo>
                    <a:lnTo>
                      <a:pt x="8705" y="28915"/>
                    </a:lnTo>
                    <a:lnTo>
                      <a:pt x="10266" y="26486"/>
                    </a:lnTo>
                    <a:lnTo>
                      <a:pt x="11948" y="24109"/>
                    </a:lnTo>
                    <a:lnTo>
                      <a:pt x="13728" y="21863"/>
                    </a:lnTo>
                    <a:lnTo>
                      <a:pt x="15606" y="19695"/>
                    </a:lnTo>
                    <a:lnTo>
                      <a:pt x="17581" y="17605"/>
                    </a:lnTo>
                    <a:lnTo>
                      <a:pt x="19703" y="15594"/>
                    </a:lnTo>
                    <a:lnTo>
                      <a:pt x="21873" y="13713"/>
                    </a:lnTo>
                    <a:lnTo>
                      <a:pt x="24141" y="11937"/>
                    </a:lnTo>
                    <a:lnTo>
                      <a:pt x="26482" y="10265"/>
                    </a:lnTo>
                    <a:lnTo>
                      <a:pt x="28920" y="8698"/>
                    </a:lnTo>
                    <a:lnTo>
                      <a:pt x="31408" y="7261"/>
                    </a:lnTo>
                    <a:lnTo>
                      <a:pt x="33993" y="5929"/>
                    </a:lnTo>
                    <a:lnTo>
                      <a:pt x="36675" y="4701"/>
                    </a:lnTo>
                    <a:lnTo>
                      <a:pt x="39406" y="3630"/>
                    </a:lnTo>
                    <a:lnTo>
                      <a:pt x="42186" y="2690"/>
                    </a:lnTo>
                    <a:lnTo>
                      <a:pt x="45015" y="1880"/>
                    </a:lnTo>
                    <a:lnTo>
                      <a:pt x="47917" y="1227"/>
                    </a:lnTo>
                    <a:lnTo>
                      <a:pt x="50867" y="679"/>
                    </a:lnTo>
                    <a:lnTo>
                      <a:pt x="53867" y="313"/>
                    </a:lnTo>
                    <a:lnTo>
                      <a:pt x="56915" y="78"/>
                    </a:lnTo>
                    <a:lnTo>
                      <a:pt x="59987" y="0"/>
                    </a:lnTo>
                    <a:lnTo>
                      <a:pt x="63060" y="78"/>
                    </a:lnTo>
                    <a:lnTo>
                      <a:pt x="66108" y="313"/>
                    </a:lnTo>
                    <a:lnTo>
                      <a:pt x="69132" y="679"/>
                    </a:lnTo>
                    <a:lnTo>
                      <a:pt x="72082" y="1227"/>
                    </a:lnTo>
                    <a:lnTo>
                      <a:pt x="74960" y="1880"/>
                    </a:lnTo>
                    <a:lnTo>
                      <a:pt x="77813" y="2690"/>
                    </a:lnTo>
                    <a:lnTo>
                      <a:pt x="80593" y="3630"/>
                    </a:lnTo>
                    <a:lnTo>
                      <a:pt x="83324" y="4701"/>
                    </a:lnTo>
                    <a:lnTo>
                      <a:pt x="85982" y="5929"/>
                    </a:lnTo>
                    <a:lnTo>
                      <a:pt x="88567" y="7261"/>
                    </a:lnTo>
                    <a:lnTo>
                      <a:pt x="91079" y="8698"/>
                    </a:lnTo>
                    <a:lnTo>
                      <a:pt x="93517" y="10265"/>
                    </a:lnTo>
                    <a:lnTo>
                      <a:pt x="95858" y="11937"/>
                    </a:lnTo>
                    <a:lnTo>
                      <a:pt x="98126" y="13713"/>
                    </a:lnTo>
                    <a:lnTo>
                      <a:pt x="100321" y="15594"/>
                    </a:lnTo>
                    <a:lnTo>
                      <a:pt x="102393" y="17605"/>
                    </a:lnTo>
                    <a:lnTo>
                      <a:pt x="104393" y="19695"/>
                    </a:lnTo>
                    <a:lnTo>
                      <a:pt x="106271" y="21863"/>
                    </a:lnTo>
                    <a:lnTo>
                      <a:pt x="108051" y="24109"/>
                    </a:lnTo>
                    <a:lnTo>
                      <a:pt x="109733" y="26486"/>
                    </a:lnTo>
                    <a:lnTo>
                      <a:pt x="111294" y="28915"/>
                    </a:lnTo>
                    <a:lnTo>
                      <a:pt x="112733" y="31423"/>
                    </a:lnTo>
                    <a:lnTo>
                      <a:pt x="114049" y="34009"/>
                    </a:lnTo>
                    <a:lnTo>
                      <a:pt x="115244" y="36673"/>
                    </a:lnTo>
                    <a:lnTo>
                      <a:pt x="116342" y="39390"/>
                    </a:lnTo>
                    <a:lnTo>
                      <a:pt x="117293" y="42185"/>
                    </a:lnTo>
                    <a:lnTo>
                      <a:pt x="118097" y="45006"/>
                    </a:lnTo>
                    <a:lnTo>
                      <a:pt x="118780" y="47932"/>
                    </a:lnTo>
                    <a:lnTo>
                      <a:pt x="119292" y="50883"/>
                    </a:lnTo>
                    <a:lnTo>
                      <a:pt x="119682" y="53861"/>
                    </a:lnTo>
                    <a:lnTo>
                      <a:pt x="119926" y="56917"/>
                    </a:lnTo>
                    <a:lnTo>
                      <a:pt x="120000" y="60000"/>
                    </a:lnTo>
                    <a:lnTo>
                      <a:pt x="119926" y="63082"/>
                    </a:lnTo>
                    <a:lnTo>
                      <a:pt x="119682" y="66112"/>
                    </a:lnTo>
                    <a:lnTo>
                      <a:pt x="119292" y="69142"/>
                    </a:lnTo>
                    <a:lnTo>
                      <a:pt x="118780" y="72094"/>
                    </a:lnTo>
                    <a:lnTo>
                      <a:pt x="118097" y="74967"/>
                    </a:lnTo>
                    <a:lnTo>
                      <a:pt x="117293" y="77814"/>
                    </a:lnTo>
                    <a:lnTo>
                      <a:pt x="116342" y="80609"/>
                    </a:lnTo>
                    <a:lnTo>
                      <a:pt x="115244" y="83326"/>
                    </a:lnTo>
                    <a:lnTo>
                      <a:pt x="114049" y="85990"/>
                    </a:lnTo>
                    <a:lnTo>
                      <a:pt x="112733" y="88576"/>
                    </a:lnTo>
                    <a:lnTo>
                      <a:pt x="111294" y="91110"/>
                    </a:lnTo>
                    <a:lnTo>
                      <a:pt x="109733" y="93539"/>
                    </a:lnTo>
                    <a:lnTo>
                      <a:pt x="108051" y="95864"/>
                    </a:lnTo>
                    <a:lnTo>
                      <a:pt x="106271" y="98136"/>
                    </a:lnTo>
                    <a:lnTo>
                      <a:pt x="104393" y="100330"/>
                    </a:lnTo>
                    <a:lnTo>
                      <a:pt x="102393" y="102420"/>
                    </a:lnTo>
                    <a:lnTo>
                      <a:pt x="100321" y="104405"/>
                    </a:lnTo>
                    <a:lnTo>
                      <a:pt x="98126" y="106286"/>
                    </a:lnTo>
                    <a:lnTo>
                      <a:pt x="95858" y="108062"/>
                    </a:lnTo>
                    <a:lnTo>
                      <a:pt x="93517" y="109734"/>
                    </a:lnTo>
                    <a:lnTo>
                      <a:pt x="91079" y="111301"/>
                    </a:lnTo>
                    <a:lnTo>
                      <a:pt x="88567" y="112764"/>
                    </a:lnTo>
                    <a:lnTo>
                      <a:pt x="85982" y="114070"/>
                    </a:lnTo>
                    <a:lnTo>
                      <a:pt x="83324" y="115272"/>
                    </a:lnTo>
                    <a:lnTo>
                      <a:pt x="80593" y="116343"/>
                    </a:lnTo>
                    <a:lnTo>
                      <a:pt x="77813" y="117283"/>
                    </a:lnTo>
                    <a:lnTo>
                      <a:pt x="74960" y="118093"/>
                    </a:lnTo>
                    <a:lnTo>
                      <a:pt x="72082" y="118772"/>
                    </a:lnTo>
                    <a:lnTo>
                      <a:pt x="69132" y="119294"/>
                    </a:lnTo>
                    <a:lnTo>
                      <a:pt x="66108" y="119686"/>
                    </a:lnTo>
                    <a:lnTo>
                      <a:pt x="63084" y="119921"/>
                    </a:lnTo>
                    <a:lnTo>
                      <a:pt x="59987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ślíḋè-Shape 3775"/>
              <p:cNvSpPr/>
              <p:nvPr/>
            </p:nvSpPr>
            <p:spPr>
              <a:xfrm>
                <a:off x="6359836" y="2385785"/>
                <a:ext cx="2440664" cy="2442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6918"/>
                    </a:moveTo>
                    <a:lnTo>
                      <a:pt x="57277" y="6988"/>
                    </a:lnTo>
                    <a:lnTo>
                      <a:pt x="54575" y="7198"/>
                    </a:lnTo>
                    <a:lnTo>
                      <a:pt x="51933" y="7538"/>
                    </a:lnTo>
                    <a:lnTo>
                      <a:pt x="49311" y="7998"/>
                    </a:lnTo>
                    <a:lnTo>
                      <a:pt x="46748" y="8588"/>
                    </a:lnTo>
                    <a:lnTo>
                      <a:pt x="44236" y="9308"/>
                    </a:lnTo>
                    <a:lnTo>
                      <a:pt x="41764" y="10148"/>
                    </a:lnTo>
                    <a:lnTo>
                      <a:pt x="39362" y="11098"/>
                    </a:lnTo>
                    <a:lnTo>
                      <a:pt x="37010" y="12157"/>
                    </a:lnTo>
                    <a:lnTo>
                      <a:pt x="34718" y="13327"/>
                    </a:lnTo>
                    <a:lnTo>
                      <a:pt x="32497" y="14617"/>
                    </a:lnTo>
                    <a:lnTo>
                      <a:pt x="30345" y="15997"/>
                    </a:lnTo>
                    <a:lnTo>
                      <a:pt x="28263" y="17477"/>
                    </a:lnTo>
                    <a:lnTo>
                      <a:pt x="26261" y="19056"/>
                    </a:lnTo>
                    <a:lnTo>
                      <a:pt x="24330" y="20726"/>
                    </a:lnTo>
                    <a:lnTo>
                      <a:pt x="22488" y="22486"/>
                    </a:lnTo>
                    <a:lnTo>
                      <a:pt x="20727" y="24325"/>
                    </a:lnTo>
                    <a:lnTo>
                      <a:pt x="19055" y="26255"/>
                    </a:lnTo>
                    <a:lnTo>
                      <a:pt x="17484" y="28255"/>
                    </a:lnTo>
                    <a:lnTo>
                      <a:pt x="15993" y="30344"/>
                    </a:lnTo>
                    <a:lnTo>
                      <a:pt x="14612" y="32494"/>
                    </a:lnTo>
                    <a:lnTo>
                      <a:pt x="13341" y="34724"/>
                    </a:lnTo>
                    <a:lnTo>
                      <a:pt x="12170" y="37003"/>
                    </a:lnTo>
                    <a:lnTo>
                      <a:pt x="11109" y="39353"/>
                    </a:lnTo>
                    <a:lnTo>
                      <a:pt x="10158" y="41763"/>
                    </a:lnTo>
                    <a:lnTo>
                      <a:pt x="9307" y="44232"/>
                    </a:lnTo>
                    <a:lnTo>
                      <a:pt x="8597" y="46752"/>
                    </a:lnTo>
                    <a:lnTo>
                      <a:pt x="8006" y="49311"/>
                    </a:lnTo>
                    <a:lnTo>
                      <a:pt x="7536" y="51921"/>
                    </a:lnTo>
                    <a:lnTo>
                      <a:pt x="7195" y="54580"/>
                    </a:lnTo>
                    <a:lnTo>
                      <a:pt x="6995" y="57270"/>
                    </a:lnTo>
                    <a:lnTo>
                      <a:pt x="6925" y="60000"/>
                    </a:lnTo>
                    <a:lnTo>
                      <a:pt x="6995" y="62729"/>
                    </a:lnTo>
                    <a:lnTo>
                      <a:pt x="7195" y="65409"/>
                    </a:lnTo>
                    <a:lnTo>
                      <a:pt x="7536" y="68068"/>
                    </a:lnTo>
                    <a:lnTo>
                      <a:pt x="8006" y="70688"/>
                    </a:lnTo>
                    <a:lnTo>
                      <a:pt x="8597" y="73247"/>
                    </a:lnTo>
                    <a:lnTo>
                      <a:pt x="9307" y="75767"/>
                    </a:lnTo>
                    <a:lnTo>
                      <a:pt x="10158" y="78236"/>
                    </a:lnTo>
                    <a:lnTo>
                      <a:pt x="11109" y="80636"/>
                    </a:lnTo>
                    <a:lnTo>
                      <a:pt x="12170" y="82986"/>
                    </a:lnTo>
                    <a:lnTo>
                      <a:pt x="13341" y="85275"/>
                    </a:lnTo>
                    <a:lnTo>
                      <a:pt x="14612" y="87505"/>
                    </a:lnTo>
                    <a:lnTo>
                      <a:pt x="15993" y="89645"/>
                    </a:lnTo>
                    <a:lnTo>
                      <a:pt x="17484" y="91734"/>
                    </a:lnTo>
                    <a:lnTo>
                      <a:pt x="19055" y="93734"/>
                    </a:lnTo>
                    <a:lnTo>
                      <a:pt x="20727" y="95664"/>
                    </a:lnTo>
                    <a:lnTo>
                      <a:pt x="22488" y="97503"/>
                    </a:lnTo>
                    <a:lnTo>
                      <a:pt x="24330" y="99273"/>
                    </a:lnTo>
                    <a:lnTo>
                      <a:pt x="26261" y="100933"/>
                    </a:lnTo>
                    <a:lnTo>
                      <a:pt x="28263" y="102522"/>
                    </a:lnTo>
                    <a:lnTo>
                      <a:pt x="30345" y="104002"/>
                    </a:lnTo>
                    <a:lnTo>
                      <a:pt x="32497" y="105372"/>
                    </a:lnTo>
                    <a:lnTo>
                      <a:pt x="34718" y="106662"/>
                    </a:lnTo>
                    <a:lnTo>
                      <a:pt x="37010" y="107832"/>
                    </a:lnTo>
                    <a:lnTo>
                      <a:pt x="39362" y="108891"/>
                    </a:lnTo>
                    <a:lnTo>
                      <a:pt x="41764" y="109841"/>
                    </a:lnTo>
                    <a:lnTo>
                      <a:pt x="44236" y="110691"/>
                    </a:lnTo>
                    <a:lnTo>
                      <a:pt x="46748" y="111401"/>
                    </a:lnTo>
                    <a:lnTo>
                      <a:pt x="49311" y="111991"/>
                    </a:lnTo>
                    <a:lnTo>
                      <a:pt x="51933" y="112461"/>
                    </a:lnTo>
                    <a:lnTo>
                      <a:pt x="54575" y="112801"/>
                    </a:lnTo>
                    <a:lnTo>
                      <a:pt x="57277" y="113001"/>
                    </a:lnTo>
                    <a:lnTo>
                      <a:pt x="60000" y="113071"/>
                    </a:lnTo>
                    <a:lnTo>
                      <a:pt x="62722" y="113001"/>
                    </a:lnTo>
                    <a:lnTo>
                      <a:pt x="65424" y="112801"/>
                    </a:lnTo>
                    <a:lnTo>
                      <a:pt x="68066" y="112461"/>
                    </a:lnTo>
                    <a:lnTo>
                      <a:pt x="70688" y="111991"/>
                    </a:lnTo>
                    <a:lnTo>
                      <a:pt x="73251" y="111401"/>
                    </a:lnTo>
                    <a:lnTo>
                      <a:pt x="75763" y="110691"/>
                    </a:lnTo>
                    <a:lnTo>
                      <a:pt x="78235" y="109841"/>
                    </a:lnTo>
                    <a:lnTo>
                      <a:pt x="80637" y="108891"/>
                    </a:lnTo>
                    <a:lnTo>
                      <a:pt x="82989" y="107832"/>
                    </a:lnTo>
                    <a:lnTo>
                      <a:pt x="85281" y="106662"/>
                    </a:lnTo>
                    <a:lnTo>
                      <a:pt x="87502" y="105372"/>
                    </a:lnTo>
                    <a:lnTo>
                      <a:pt x="89644" y="104002"/>
                    </a:lnTo>
                    <a:lnTo>
                      <a:pt x="91736" y="102522"/>
                    </a:lnTo>
                    <a:lnTo>
                      <a:pt x="93738" y="100933"/>
                    </a:lnTo>
                    <a:lnTo>
                      <a:pt x="95659" y="99273"/>
                    </a:lnTo>
                    <a:lnTo>
                      <a:pt x="97511" y="97503"/>
                    </a:lnTo>
                    <a:lnTo>
                      <a:pt x="99272" y="95664"/>
                    </a:lnTo>
                    <a:lnTo>
                      <a:pt x="100934" y="93734"/>
                    </a:lnTo>
                    <a:lnTo>
                      <a:pt x="102515" y="91734"/>
                    </a:lnTo>
                    <a:lnTo>
                      <a:pt x="104006" y="89645"/>
                    </a:lnTo>
                    <a:lnTo>
                      <a:pt x="105377" y="87505"/>
                    </a:lnTo>
                    <a:lnTo>
                      <a:pt x="106658" y="85275"/>
                    </a:lnTo>
                    <a:lnTo>
                      <a:pt x="107829" y="82986"/>
                    </a:lnTo>
                    <a:lnTo>
                      <a:pt x="108890" y="80636"/>
                    </a:lnTo>
                    <a:lnTo>
                      <a:pt x="109841" y="78236"/>
                    </a:lnTo>
                    <a:lnTo>
                      <a:pt x="110692" y="75767"/>
                    </a:lnTo>
                    <a:lnTo>
                      <a:pt x="111402" y="73247"/>
                    </a:lnTo>
                    <a:lnTo>
                      <a:pt x="111993" y="70688"/>
                    </a:lnTo>
                    <a:lnTo>
                      <a:pt x="112463" y="68068"/>
                    </a:lnTo>
                    <a:lnTo>
                      <a:pt x="112804" y="65409"/>
                    </a:lnTo>
                    <a:lnTo>
                      <a:pt x="113004" y="62729"/>
                    </a:lnTo>
                    <a:lnTo>
                      <a:pt x="113074" y="60000"/>
                    </a:lnTo>
                    <a:lnTo>
                      <a:pt x="113004" y="57270"/>
                    </a:lnTo>
                    <a:lnTo>
                      <a:pt x="112804" y="54580"/>
                    </a:lnTo>
                    <a:lnTo>
                      <a:pt x="112463" y="51921"/>
                    </a:lnTo>
                    <a:lnTo>
                      <a:pt x="111993" y="49311"/>
                    </a:lnTo>
                    <a:lnTo>
                      <a:pt x="111402" y="46752"/>
                    </a:lnTo>
                    <a:lnTo>
                      <a:pt x="110692" y="44232"/>
                    </a:lnTo>
                    <a:lnTo>
                      <a:pt x="109841" y="41763"/>
                    </a:lnTo>
                    <a:lnTo>
                      <a:pt x="108890" y="39353"/>
                    </a:lnTo>
                    <a:lnTo>
                      <a:pt x="107829" y="37003"/>
                    </a:lnTo>
                    <a:lnTo>
                      <a:pt x="106658" y="34724"/>
                    </a:lnTo>
                    <a:lnTo>
                      <a:pt x="105377" y="32494"/>
                    </a:lnTo>
                    <a:lnTo>
                      <a:pt x="104006" y="30344"/>
                    </a:lnTo>
                    <a:lnTo>
                      <a:pt x="102515" y="28255"/>
                    </a:lnTo>
                    <a:lnTo>
                      <a:pt x="100934" y="26255"/>
                    </a:lnTo>
                    <a:lnTo>
                      <a:pt x="99272" y="24325"/>
                    </a:lnTo>
                    <a:lnTo>
                      <a:pt x="97511" y="22486"/>
                    </a:lnTo>
                    <a:lnTo>
                      <a:pt x="95659" y="20726"/>
                    </a:lnTo>
                    <a:lnTo>
                      <a:pt x="93738" y="19056"/>
                    </a:lnTo>
                    <a:lnTo>
                      <a:pt x="91736" y="17477"/>
                    </a:lnTo>
                    <a:lnTo>
                      <a:pt x="89644" y="15997"/>
                    </a:lnTo>
                    <a:lnTo>
                      <a:pt x="87502" y="14617"/>
                    </a:lnTo>
                    <a:lnTo>
                      <a:pt x="85281" y="13327"/>
                    </a:lnTo>
                    <a:lnTo>
                      <a:pt x="82989" y="12157"/>
                    </a:lnTo>
                    <a:lnTo>
                      <a:pt x="80637" y="11098"/>
                    </a:lnTo>
                    <a:lnTo>
                      <a:pt x="78235" y="10148"/>
                    </a:lnTo>
                    <a:lnTo>
                      <a:pt x="75763" y="9308"/>
                    </a:lnTo>
                    <a:lnTo>
                      <a:pt x="73251" y="8588"/>
                    </a:lnTo>
                    <a:lnTo>
                      <a:pt x="70688" y="7998"/>
                    </a:lnTo>
                    <a:lnTo>
                      <a:pt x="68066" y="7538"/>
                    </a:lnTo>
                    <a:lnTo>
                      <a:pt x="65424" y="7198"/>
                    </a:lnTo>
                    <a:lnTo>
                      <a:pt x="62722" y="6988"/>
                    </a:lnTo>
                    <a:lnTo>
                      <a:pt x="60000" y="6918"/>
                    </a:lnTo>
                    <a:close/>
                    <a:moveTo>
                      <a:pt x="60000" y="120000"/>
                    </a:moveTo>
                    <a:lnTo>
                      <a:pt x="56917" y="119920"/>
                    </a:lnTo>
                    <a:lnTo>
                      <a:pt x="53874" y="119690"/>
                    </a:lnTo>
                    <a:lnTo>
                      <a:pt x="50882" y="119310"/>
                    </a:lnTo>
                    <a:lnTo>
                      <a:pt x="47919" y="118780"/>
                    </a:lnTo>
                    <a:lnTo>
                      <a:pt x="45027" y="118110"/>
                    </a:lnTo>
                    <a:lnTo>
                      <a:pt x="42175" y="117290"/>
                    </a:lnTo>
                    <a:lnTo>
                      <a:pt x="39392" y="116350"/>
                    </a:lnTo>
                    <a:lnTo>
                      <a:pt x="36660" y="115280"/>
                    </a:lnTo>
                    <a:lnTo>
                      <a:pt x="34008" y="114080"/>
                    </a:lnTo>
                    <a:lnTo>
                      <a:pt x="31426" y="112741"/>
                    </a:lnTo>
                    <a:lnTo>
                      <a:pt x="28904" y="111301"/>
                    </a:lnTo>
                    <a:lnTo>
                      <a:pt x="26472" y="109731"/>
                    </a:lnTo>
                    <a:lnTo>
                      <a:pt x="24130" y="108061"/>
                    </a:lnTo>
                    <a:lnTo>
                      <a:pt x="21848" y="106282"/>
                    </a:lnTo>
                    <a:lnTo>
                      <a:pt x="19676" y="104392"/>
                    </a:lnTo>
                    <a:lnTo>
                      <a:pt x="17594" y="102412"/>
                    </a:lnTo>
                    <a:lnTo>
                      <a:pt x="15603" y="100323"/>
                    </a:lnTo>
                    <a:lnTo>
                      <a:pt x="13721" y="98143"/>
                    </a:lnTo>
                    <a:lnTo>
                      <a:pt x="11939" y="95874"/>
                    </a:lnTo>
                    <a:lnTo>
                      <a:pt x="10268" y="93514"/>
                    </a:lnTo>
                    <a:lnTo>
                      <a:pt x="8697" y="91084"/>
                    </a:lnTo>
                    <a:lnTo>
                      <a:pt x="7246" y="88575"/>
                    </a:lnTo>
                    <a:lnTo>
                      <a:pt x="5924" y="85995"/>
                    </a:lnTo>
                    <a:lnTo>
                      <a:pt x="4723" y="83336"/>
                    </a:lnTo>
                    <a:lnTo>
                      <a:pt x="3653" y="80606"/>
                    </a:lnTo>
                    <a:lnTo>
                      <a:pt x="2702" y="77817"/>
                    </a:lnTo>
                    <a:lnTo>
                      <a:pt x="1891" y="74977"/>
                    </a:lnTo>
                    <a:lnTo>
                      <a:pt x="1221" y="72077"/>
                    </a:lnTo>
                    <a:lnTo>
                      <a:pt x="690" y="69118"/>
                    </a:lnTo>
                    <a:lnTo>
                      <a:pt x="310" y="66128"/>
                    </a:lnTo>
                    <a:lnTo>
                      <a:pt x="80" y="63079"/>
                    </a:lnTo>
                    <a:lnTo>
                      <a:pt x="0" y="60000"/>
                    </a:lnTo>
                    <a:lnTo>
                      <a:pt x="80" y="56910"/>
                    </a:lnTo>
                    <a:lnTo>
                      <a:pt x="310" y="53881"/>
                    </a:lnTo>
                    <a:lnTo>
                      <a:pt x="690" y="50871"/>
                    </a:lnTo>
                    <a:lnTo>
                      <a:pt x="1221" y="47922"/>
                    </a:lnTo>
                    <a:lnTo>
                      <a:pt x="1891" y="45012"/>
                    </a:lnTo>
                    <a:lnTo>
                      <a:pt x="2702" y="42182"/>
                    </a:lnTo>
                    <a:lnTo>
                      <a:pt x="3653" y="39393"/>
                    </a:lnTo>
                    <a:lnTo>
                      <a:pt x="4723" y="36663"/>
                    </a:lnTo>
                    <a:lnTo>
                      <a:pt x="5924" y="34014"/>
                    </a:lnTo>
                    <a:lnTo>
                      <a:pt x="7246" y="31424"/>
                    </a:lnTo>
                    <a:lnTo>
                      <a:pt x="8697" y="28905"/>
                    </a:lnTo>
                    <a:lnTo>
                      <a:pt x="10268" y="26475"/>
                    </a:lnTo>
                    <a:lnTo>
                      <a:pt x="11939" y="24115"/>
                    </a:lnTo>
                    <a:lnTo>
                      <a:pt x="13721" y="21856"/>
                    </a:lnTo>
                    <a:lnTo>
                      <a:pt x="15603" y="19676"/>
                    </a:lnTo>
                    <a:lnTo>
                      <a:pt x="17594" y="17587"/>
                    </a:lnTo>
                    <a:lnTo>
                      <a:pt x="19676" y="15607"/>
                    </a:lnTo>
                    <a:lnTo>
                      <a:pt x="21848" y="13707"/>
                    </a:lnTo>
                    <a:lnTo>
                      <a:pt x="24130" y="11928"/>
                    </a:lnTo>
                    <a:lnTo>
                      <a:pt x="26472" y="10258"/>
                    </a:lnTo>
                    <a:lnTo>
                      <a:pt x="28904" y="8688"/>
                    </a:lnTo>
                    <a:lnTo>
                      <a:pt x="31426" y="7248"/>
                    </a:lnTo>
                    <a:lnTo>
                      <a:pt x="34008" y="5929"/>
                    </a:lnTo>
                    <a:lnTo>
                      <a:pt x="36660" y="4719"/>
                    </a:lnTo>
                    <a:lnTo>
                      <a:pt x="39392" y="3639"/>
                    </a:lnTo>
                    <a:lnTo>
                      <a:pt x="42175" y="2699"/>
                    </a:lnTo>
                    <a:lnTo>
                      <a:pt x="45027" y="1889"/>
                    </a:lnTo>
                    <a:lnTo>
                      <a:pt x="47919" y="1209"/>
                    </a:lnTo>
                    <a:lnTo>
                      <a:pt x="50882" y="689"/>
                    </a:lnTo>
                    <a:lnTo>
                      <a:pt x="53874" y="309"/>
                    </a:lnTo>
                    <a:lnTo>
                      <a:pt x="56917" y="69"/>
                    </a:lnTo>
                    <a:lnTo>
                      <a:pt x="60000" y="0"/>
                    </a:lnTo>
                    <a:lnTo>
                      <a:pt x="63082" y="69"/>
                    </a:lnTo>
                    <a:lnTo>
                      <a:pt x="66125" y="309"/>
                    </a:lnTo>
                    <a:lnTo>
                      <a:pt x="69117" y="689"/>
                    </a:lnTo>
                    <a:lnTo>
                      <a:pt x="72080" y="1209"/>
                    </a:lnTo>
                    <a:lnTo>
                      <a:pt x="74972" y="1889"/>
                    </a:lnTo>
                    <a:lnTo>
                      <a:pt x="77824" y="2699"/>
                    </a:lnTo>
                    <a:lnTo>
                      <a:pt x="80607" y="3639"/>
                    </a:lnTo>
                    <a:lnTo>
                      <a:pt x="83339" y="4719"/>
                    </a:lnTo>
                    <a:lnTo>
                      <a:pt x="85991" y="5929"/>
                    </a:lnTo>
                    <a:lnTo>
                      <a:pt x="88573" y="7248"/>
                    </a:lnTo>
                    <a:lnTo>
                      <a:pt x="91095" y="8688"/>
                    </a:lnTo>
                    <a:lnTo>
                      <a:pt x="93517" y="10258"/>
                    </a:lnTo>
                    <a:lnTo>
                      <a:pt x="95869" y="11928"/>
                    </a:lnTo>
                    <a:lnTo>
                      <a:pt x="98141" y="13707"/>
                    </a:lnTo>
                    <a:lnTo>
                      <a:pt x="100323" y="15607"/>
                    </a:lnTo>
                    <a:lnTo>
                      <a:pt x="102405" y="17587"/>
                    </a:lnTo>
                    <a:lnTo>
                      <a:pt x="104396" y="19676"/>
                    </a:lnTo>
                    <a:lnTo>
                      <a:pt x="106278" y="21856"/>
                    </a:lnTo>
                    <a:lnTo>
                      <a:pt x="108060" y="24115"/>
                    </a:lnTo>
                    <a:lnTo>
                      <a:pt x="109731" y="26475"/>
                    </a:lnTo>
                    <a:lnTo>
                      <a:pt x="111302" y="28905"/>
                    </a:lnTo>
                    <a:lnTo>
                      <a:pt x="112743" y="31424"/>
                    </a:lnTo>
                    <a:lnTo>
                      <a:pt x="114075" y="34014"/>
                    </a:lnTo>
                    <a:lnTo>
                      <a:pt x="115276" y="36663"/>
                    </a:lnTo>
                    <a:lnTo>
                      <a:pt x="116346" y="39393"/>
                    </a:lnTo>
                    <a:lnTo>
                      <a:pt x="117297" y="42182"/>
                    </a:lnTo>
                    <a:lnTo>
                      <a:pt x="118108" y="45012"/>
                    </a:lnTo>
                    <a:lnTo>
                      <a:pt x="118778" y="47922"/>
                    </a:lnTo>
                    <a:lnTo>
                      <a:pt x="119309" y="50871"/>
                    </a:lnTo>
                    <a:lnTo>
                      <a:pt x="119689" y="53881"/>
                    </a:lnTo>
                    <a:lnTo>
                      <a:pt x="119919" y="56910"/>
                    </a:lnTo>
                    <a:lnTo>
                      <a:pt x="120000" y="60000"/>
                    </a:lnTo>
                    <a:lnTo>
                      <a:pt x="119919" y="63079"/>
                    </a:lnTo>
                    <a:lnTo>
                      <a:pt x="119689" y="66128"/>
                    </a:lnTo>
                    <a:lnTo>
                      <a:pt x="119309" y="69118"/>
                    </a:lnTo>
                    <a:lnTo>
                      <a:pt x="118778" y="72077"/>
                    </a:lnTo>
                    <a:lnTo>
                      <a:pt x="118108" y="74977"/>
                    </a:lnTo>
                    <a:lnTo>
                      <a:pt x="117297" y="77817"/>
                    </a:lnTo>
                    <a:lnTo>
                      <a:pt x="116346" y="80606"/>
                    </a:lnTo>
                    <a:lnTo>
                      <a:pt x="115276" y="83336"/>
                    </a:lnTo>
                    <a:lnTo>
                      <a:pt x="114075" y="85995"/>
                    </a:lnTo>
                    <a:lnTo>
                      <a:pt x="112743" y="88575"/>
                    </a:lnTo>
                    <a:lnTo>
                      <a:pt x="111302" y="91084"/>
                    </a:lnTo>
                    <a:lnTo>
                      <a:pt x="109731" y="93514"/>
                    </a:lnTo>
                    <a:lnTo>
                      <a:pt x="108060" y="95874"/>
                    </a:lnTo>
                    <a:lnTo>
                      <a:pt x="106278" y="98143"/>
                    </a:lnTo>
                    <a:lnTo>
                      <a:pt x="104396" y="100323"/>
                    </a:lnTo>
                    <a:lnTo>
                      <a:pt x="102405" y="102412"/>
                    </a:lnTo>
                    <a:lnTo>
                      <a:pt x="100323" y="104392"/>
                    </a:lnTo>
                    <a:lnTo>
                      <a:pt x="98141" y="106282"/>
                    </a:lnTo>
                    <a:lnTo>
                      <a:pt x="95869" y="108061"/>
                    </a:lnTo>
                    <a:lnTo>
                      <a:pt x="93517" y="109731"/>
                    </a:lnTo>
                    <a:lnTo>
                      <a:pt x="91095" y="111301"/>
                    </a:lnTo>
                    <a:lnTo>
                      <a:pt x="88573" y="112741"/>
                    </a:lnTo>
                    <a:lnTo>
                      <a:pt x="85991" y="114080"/>
                    </a:lnTo>
                    <a:lnTo>
                      <a:pt x="83339" y="115280"/>
                    </a:lnTo>
                    <a:lnTo>
                      <a:pt x="80607" y="116350"/>
                    </a:lnTo>
                    <a:lnTo>
                      <a:pt x="77824" y="117290"/>
                    </a:lnTo>
                    <a:lnTo>
                      <a:pt x="74972" y="118110"/>
                    </a:lnTo>
                    <a:lnTo>
                      <a:pt x="72080" y="118780"/>
                    </a:lnTo>
                    <a:lnTo>
                      <a:pt x="69117" y="119310"/>
                    </a:lnTo>
                    <a:lnTo>
                      <a:pt x="66125" y="119690"/>
                    </a:lnTo>
                    <a:lnTo>
                      <a:pt x="63082" y="119920"/>
                    </a:lnTo>
                    <a:lnTo>
                      <a:pt x="60000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ślíḋè-Shape 3776"/>
              <p:cNvSpPr/>
              <p:nvPr/>
            </p:nvSpPr>
            <p:spPr>
              <a:xfrm>
                <a:off x="6484005" y="2501813"/>
                <a:ext cx="335870" cy="3358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234" y="8483"/>
                    </a:moveTo>
                    <a:lnTo>
                      <a:pt x="90217" y="7468"/>
                    </a:lnTo>
                    <a:lnTo>
                      <a:pt x="89128" y="6598"/>
                    </a:lnTo>
                    <a:lnTo>
                      <a:pt x="88111" y="5728"/>
                    </a:lnTo>
                    <a:lnTo>
                      <a:pt x="87021" y="4930"/>
                    </a:lnTo>
                    <a:lnTo>
                      <a:pt x="85859" y="4205"/>
                    </a:lnTo>
                    <a:lnTo>
                      <a:pt x="84697" y="3552"/>
                    </a:lnTo>
                    <a:lnTo>
                      <a:pt x="83607" y="2900"/>
                    </a:lnTo>
                    <a:lnTo>
                      <a:pt x="82372" y="2320"/>
                    </a:lnTo>
                    <a:lnTo>
                      <a:pt x="81210" y="1885"/>
                    </a:lnTo>
                    <a:lnTo>
                      <a:pt x="80048" y="1450"/>
                    </a:lnTo>
                    <a:lnTo>
                      <a:pt x="78813" y="1015"/>
                    </a:lnTo>
                    <a:lnTo>
                      <a:pt x="77578" y="725"/>
                    </a:lnTo>
                    <a:lnTo>
                      <a:pt x="76271" y="435"/>
                    </a:lnTo>
                    <a:lnTo>
                      <a:pt x="75036" y="290"/>
                    </a:lnTo>
                    <a:lnTo>
                      <a:pt x="73801" y="145"/>
                    </a:lnTo>
                    <a:lnTo>
                      <a:pt x="72566" y="0"/>
                    </a:lnTo>
                    <a:lnTo>
                      <a:pt x="71331" y="0"/>
                    </a:lnTo>
                    <a:lnTo>
                      <a:pt x="70096" y="145"/>
                    </a:lnTo>
                    <a:lnTo>
                      <a:pt x="68861" y="217"/>
                    </a:lnTo>
                    <a:lnTo>
                      <a:pt x="67627" y="435"/>
                    </a:lnTo>
                    <a:lnTo>
                      <a:pt x="66392" y="652"/>
                    </a:lnTo>
                    <a:lnTo>
                      <a:pt x="65157" y="1015"/>
                    </a:lnTo>
                    <a:lnTo>
                      <a:pt x="63995" y="1377"/>
                    </a:lnTo>
                    <a:lnTo>
                      <a:pt x="62760" y="1812"/>
                    </a:lnTo>
                    <a:lnTo>
                      <a:pt x="61598" y="2320"/>
                    </a:lnTo>
                    <a:lnTo>
                      <a:pt x="60435" y="2900"/>
                    </a:lnTo>
                    <a:lnTo>
                      <a:pt x="59346" y="3480"/>
                    </a:lnTo>
                    <a:lnTo>
                      <a:pt x="58184" y="4205"/>
                    </a:lnTo>
                    <a:lnTo>
                      <a:pt x="57094" y="4930"/>
                    </a:lnTo>
                    <a:lnTo>
                      <a:pt x="56077" y="5800"/>
                    </a:lnTo>
                    <a:lnTo>
                      <a:pt x="54987" y="6670"/>
                    </a:lnTo>
                    <a:lnTo>
                      <a:pt x="53970" y="7685"/>
                    </a:lnTo>
                    <a:lnTo>
                      <a:pt x="7554" y="54018"/>
                    </a:lnTo>
                    <a:lnTo>
                      <a:pt x="6610" y="55033"/>
                    </a:lnTo>
                    <a:lnTo>
                      <a:pt x="5738" y="56048"/>
                    </a:lnTo>
                    <a:lnTo>
                      <a:pt x="4866" y="57135"/>
                    </a:lnTo>
                    <a:lnTo>
                      <a:pt x="4140" y="58296"/>
                    </a:lnTo>
                    <a:lnTo>
                      <a:pt x="3414" y="59383"/>
                    </a:lnTo>
                    <a:lnTo>
                      <a:pt x="2760" y="60543"/>
                    </a:lnTo>
                    <a:lnTo>
                      <a:pt x="2179" y="61703"/>
                    </a:lnTo>
                    <a:lnTo>
                      <a:pt x="1670" y="62864"/>
                    </a:lnTo>
                    <a:lnTo>
                      <a:pt x="1234" y="64024"/>
                    </a:lnTo>
                    <a:lnTo>
                      <a:pt x="871" y="65256"/>
                    </a:lnTo>
                    <a:lnTo>
                      <a:pt x="581" y="66416"/>
                    </a:lnTo>
                    <a:lnTo>
                      <a:pt x="363" y="67649"/>
                    </a:lnTo>
                    <a:lnTo>
                      <a:pt x="145" y="68882"/>
                    </a:lnTo>
                    <a:lnTo>
                      <a:pt x="0" y="70114"/>
                    </a:lnTo>
                    <a:lnTo>
                      <a:pt x="0" y="71347"/>
                    </a:lnTo>
                    <a:lnTo>
                      <a:pt x="0" y="72580"/>
                    </a:lnTo>
                    <a:lnTo>
                      <a:pt x="72" y="73812"/>
                    </a:lnTo>
                    <a:lnTo>
                      <a:pt x="145" y="75045"/>
                    </a:lnTo>
                    <a:lnTo>
                      <a:pt x="363" y="76277"/>
                    </a:lnTo>
                    <a:lnTo>
                      <a:pt x="653" y="77510"/>
                    </a:lnTo>
                    <a:lnTo>
                      <a:pt x="944" y="78743"/>
                    </a:lnTo>
                    <a:lnTo>
                      <a:pt x="1307" y="79975"/>
                    </a:lnTo>
                    <a:lnTo>
                      <a:pt x="1743" y="81135"/>
                    </a:lnTo>
                    <a:lnTo>
                      <a:pt x="2251" y="82368"/>
                    </a:lnTo>
                    <a:lnTo>
                      <a:pt x="2832" y="83528"/>
                    </a:lnTo>
                    <a:lnTo>
                      <a:pt x="3414" y="84688"/>
                    </a:lnTo>
                    <a:lnTo>
                      <a:pt x="4140" y="85848"/>
                    </a:lnTo>
                    <a:lnTo>
                      <a:pt x="4866" y="86936"/>
                    </a:lnTo>
                    <a:lnTo>
                      <a:pt x="5665" y="88096"/>
                    </a:lnTo>
                    <a:lnTo>
                      <a:pt x="6537" y="89184"/>
                    </a:lnTo>
                    <a:lnTo>
                      <a:pt x="7409" y="90199"/>
                    </a:lnTo>
                    <a:lnTo>
                      <a:pt x="8353" y="91214"/>
                    </a:lnTo>
                    <a:lnTo>
                      <a:pt x="9297" y="92084"/>
                    </a:lnTo>
                    <a:lnTo>
                      <a:pt x="10169" y="92882"/>
                    </a:lnTo>
                    <a:lnTo>
                      <a:pt x="11113" y="93607"/>
                    </a:lnTo>
                    <a:lnTo>
                      <a:pt x="12130" y="94332"/>
                    </a:lnTo>
                    <a:lnTo>
                      <a:pt x="13075" y="94984"/>
                    </a:lnTo>
                    <a:lnTo>
                      <a:pt x="14092" y="95564"/>
                    </a:lnTo>
                    <a:lnTo>
                      <a:pt x="15108" y="96072"/>
                    </a:lnTo>
                    <a:lnTo>
                      <a:pt x="16198" y="96580"/>
                    </a:lnTo>
                    <a:lnTo>
                      <a:pt x="17215" y="97015"/>
                    </a:lnTo>
                    <a:lnTo>
                      <a:pt x="18305" y="97450"/>
                    </a:lnTo>
                    <a:lnTo>
                      <a:pt x="19394" y="97812"/>
                    </a:lnTo>
                    <a:lnTo>
                      <a:pt x="20556" y="98102"/>
                    </a:lnTo>
                    <a:lnTo>
                      <a:pt x="21646" y="98320"/>
                    </a:lnTo>
                    <a:lnTo>
                      <a:pt x="22808" y="98537"/>
                    </a:lnTo>
                    <a:lnTo>
                      <a:pt x="23970" y="98682"/>
                    </a:lnTo>
                    <a:lnTo>
                      <a:pt x="25133" y="98755"/>
                    </a:lnTo>
                    <a:lnTo>
                      <a:pt x="26295" y="98755"/>
                    </a:lnTo>
                    <a:lnTo>
                      <a:pt x="27457" y="98755"/>
                    </a:lnTo>
                    <a:lnTo>
                      <a:pt x="28692" y="98682"/>
                    </a:lnTo>
                    <a:lnTo>
                      <a:pt x="29854" y="98610"/>
                    </a:lnTo>
                    <a:lnTo>
                      <a:pt x="31016" y="98465"/>
                    </a:lnTo>
                    <a:lnTo>
                      <a:pt x="32179" y="98247"/>
                    </a:lnTo>
                    <a:lnTo>
                      <a:pt x="33341" y="97957"/>
                    </a:lnTo>
                    <a:lnTo>
                      <a:pt x="34503" y="97595"/>
                    </a:lnTo>
                    <a:lnTo>
                      <a:pt x="35665" y="97232"/>
                    </a:lnTo>
                    <a:lnTo>
                      <a:pt x="36828" y="96797"/>
                    </a:lnTo>
                    <a:lnTo>
                      <a:pt x="37990" y="96362"/>
                    </a:lnTo>
                    <a:lnTo>
                      <a:pt x="39152" y="95854"/>
                    </a:lnTo>
                    <a:lnTo>
                      <a:pt x="40314" y="95274"/>
                    </a:lnTo>
                    <a:lnTo>
                      <a:pt x="41404" y="94622"/>
                    </a:lnTo>
                    <a:lnTo>
                      <a:pt x="42566" y="93969"/>
                    </a:lnTo>
                    <a:lnTo>
                      <a:pt x="43656" y="93244"/>
                    </a:lnTo>
                    <a:lnTo>
                      <a:pt x="70387" y="120000"/>
                    </a:lnTo>
                    <a:lnTo>
                      <a:pt x="120000" y="70477"/>
                    </a:lnTo>
                    <a:lnTo>
                      <a:pt x="93196" y="43649"/>
                    </a:lnTo>
                    <a:lnTo>
                      <a:pt x="93922" y="42561"/>
                    </a:lnTo>
                    <a:lnTo>
                      <a:pt x="94648" y="41474"/>
                    </a:lnTo>
                    <a:lnTo>
                      <a:pt x="95230" y="40314"/>
                    </a:lnTo>
                    <a:lnTo>
                      <a:pt x="95811" y="39154"/>
                    </a:lnTo>
                    <a:lnTo>
                      <a:pt x="96392" y="38066"/>
                    </a:lnTo>
                    <a:lnTo>
                      <a:pt x="96828" y="36906"/>
                    </a:lnTo>
                    <a:lnTo>
                      <a:pt x="97263" y="35746"/>
                    </a:lnTo>
                    <a:lnTo>
                      <a:pt x="97627" y="34586"/>
                    </a:lnTo>
                    <a:lnTo>
                      <a:pt x="97917" y="33425"/>
                    </a:lnTo>
                    <a:lnTo>
                      <a:pt x="98208" y="32193"/>
                    </a:lnTo>
                    <a:lnTo>
                      <a:pt x="98426" y="31033"/>
                    </a:lnTo>
                    <a:lnTo>
                      <a:pt x="98571" y="29873"/>
                    </a:lnTo>
                    <a:lnTo>
                      <a:pt x="98716" y="28640"/>
                    </a:lnTo>
                    <a:lnTo>
                      <a:pt x="98789" y="27480"/>
                    </a:lnTo>
                    <a:lnTo>
                      <a:pt x="98789" y="26320"/>
                    </a:lnTo>
                    <a:lnTo>
                      <a:pt x="98789" y="25160"/>
                    </a:lnTo>
                    <a:lnTo>
                      <a:pt x="98644" y="24000"/>
                    </a:lnTo>
                    <a:lnTo>
                      <a:pt x="98498" y="22839"/>
                    </a:lnTo>
                    <a:lnTo>
                      <a:pt x="98353" y="21752"/>
                    </a:lnTo>
                    <a:lnTo>
                      <a:pt x="98062" y="20592"/>
                    </a:lnTo>
                    <a:lnTo>
                      <a:pt x="97772" y="19504"/>
                    </a:lnTo>
                    <a:lnTo>
                      <a:pt x="97409" y="18416"/>
                    </a:lnTo>
                    <a:lnTo>
                      <a:pt x="97046" y="17329"/>
                    </a:lnTo>
                    <a:lnTo>
                      <a:pt x="96610" y="16241"/>
                    </a:lnTo>
                    <a:lnTo>
                      <a:pt x="96101" y="15226"/>
                    </a:lnTo>
                    <a:lnTo>
                      <a:pt x="95520" y="14138"/>
                    </a:lnTo>
                    <a:lnTo>
                      <a:pt x="94939" y="13196"/>
                    </a:lnTo>
                    <a:lnTo>
                      <a:pt x="94285" y="12181"/>
                    </a:lnTo>
                    <a:lnTo>
                      <a:pt x="93631" y="11238"/>
                    </a:lnTo>
                    <a:lnTo>
                      <a:pt x="92832" y="10296"/>
                    </a:lnTo>
                    <a:lnTo>
                      <a:pt x="92033" y="9353"/>
                    </a:lnTo>
                    <a:lnTo>
                      <a:pt x="91234" y="848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íślíḋè-Shape 3777"/>
              <p:cNvSpPr/>
              <p:nvPr/>
            </p:nvSpPr>
            <p:spPr>
              <a:xfrm>
                <a:off x="7438695" y="2104874"/>
                <a:ext cx="309409" cy="40711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ślíḋè-Shape 3778"/>
              <p:cNvSpPr/>
              <p:nvPr/>
            </p:nvSpPr>
            <p:spPr>
              <a:xfrm>
                <a:off x="7324702" y="1876888"/>
                <a:ext cx="537393" cy="3094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10842"/>
                    </a:moveTo>
                    <a:lnTo>
                      <a:pt x="119954" y="111789"/>
                    </a:lnTo>
                    <a:lnTo>
                      <a:pt x="119863" y="112657"/>
                    </a:lnTo>
                    <a:lnTo>
                      <a:pt x="119727" y="113605"/>
                    </a:lnTo>
                    <a:lnTo>
                      <a:pt x="119545" y="114394"/>
                    </a:lnTo>
                    <a:lnTo>
                      <a:pt x="119363" y="115184"/>
                    </a:lnTo>
                    <a:lnTo>
                      <a:pt x="119090" y="116052"/>
                    </a:lnTo>
                    <a:lnTo>
                      <a:pt x="118771" y="116763"/>
                    </a:lnTo>
                    <a:lnTo>
                      <a:pt x="118453" y="117394"/>
                    </a:lnTo>
                    <a:lnTo>
                      <a:pt x="118089" y="117947"/>
                    </a:lnTo>
                    <a:lnTo>
                      <a:pt x="117680" y="118500"/>
                    </a:lnTo>
                    <a:lnTo>
                      <a:pt x="117225" y="118973"/>
                    </a:lnTo>
                    <a:lnTo>
                      <a:pt x="116770" y="119289"/>
                    </a:lnTo>
                    <a:lnTo>
                      <a:pt x="116315" y="119605"/>
                    </a:lnTo>
                    <a:lnTo>
                      <a:pt x="115815" y="119842"/>
                    </a:lnTo>
                    <a:lnTo>
                      <a:pt x="115269" y="120000"/>
                    </a:lnTo>
                    <a:lnTo>
                      <a:pt x="114723" y="120000"/>
                    </a:lnTo>
                    <a:lnTo>
                      <a:pt x="5231" y="120000"/>
                    </a:lnTo>
                    <a:lnTo>
                      <a:pt x="4685" y="120000"/>
                    </a:lnTo>
                    <a:lnTo>
                      <a:pt x="4184" y="119842"/>
                    </a:lnTo>
                    <a:lnTo>
                      <a:pt x="3684" y="119605"/>
                    </a:lnTo>
                    <a:lnTo>
                      <a:pt x="3184" y="119289"/>
                    </a:lnTo>
                    <a:lnTo>
                      <a:pt x="2729" y="118973"/>
                    </a:lnTo>
                    <a:lnTo>
                      <a:pt x="2274" y="118500"/>
                    </a:lnTo>
                    <a:lnTo>
                      <a:pt x="1910" y="117947"/>
                    </a:lnTo>
                    <a:lnTo>
                      <a:pt x="1501" y="117394"/>
                    </a:lnTo>
                    <a:lnTo>
                      <a:pt x="1182" y="116763"/>
                    </a:lnTo>
                    <a:lnTo>
                      <a:pt x="864" y="116052"/>
                    </a:lnTo>
                    <a:lnTo>
                      <a:pt x="636" y="115184"/>
                    </a:lnTo>
                    <a:lnTo>
                      <a:pt x="409" y="114394"/>
                    </a:lnTo>
                    <a:lnTo>
                      <a:pt x="227" y="113605"/>
                    </a:lnTo>
                    <a:lnTo>
                      <a:pt x="90" y="112657"/>
                    </a:lnTo>
                    <a:lnTo>
                      <a:pt x="0" y="111789"/>
                    </a:lnTo>
                    <a:lnTo>
                      <a:pt x="0" y="110842"/>
                    </a:lnTo>
                    <a:lnTo>
                      <a:pt x="0" y="9078"/>
                    </a:lnTo>
                    <a:lnTo>
                      <a:pt x="0" y="8131"/>
                    </a:lnTo>
                    <a:lnTo>
                      <a:pt x="90" y="7263"/>
                    </a:lnTo>
                    <a:lnTo>
                      <a:pt x="227" y="6394"/>
                    </a:lnTo>
                    <a:lnTo>
                      <a:pt x="409" y="5526"/>
                    </a:lnTo>
                    <a:lnTo>
                      <a:pt x="636" y="4736"/>
                    </a:lnTo>
                    <a:lnTo>
                      <a:pt x="864" y="4026"/>
                    </a:lnTo>
                    <a:lnTo>
                      <a:pt x="1182" y="3315"/>
                    </a:lnTo>
                    <a:lnTo>
                      <a:pt x="1501" y="2684"/>
                    </a:lnTo>
                    <a:lnTo>
                      <a:pt x="1910" y="2052"/>
                    </a:lnTo>
                    <a:lnTo>
                      <a:pt x="2274" y="1578"/>
                    </a:lnTo>
                    <a:lnTo>
                      <a:pt x="2729" y="1105"/>
                    </a:lnTo>
                    <a:lnTo>
                      <a:pt x="3184" y="710"/>
                    </a:lnTo>
                    <a:lnTo>
                      <a:pt x="3684" y="394"/>
                    </a:lnTo>
                    <a:lnTo>
                      <a:pt x="4184" y="157"/>
                    </a:lnTo>
                    <a:lnTo>
                      <a:pt x="4685" y="78"/>
                    </a:lnTo>
                    <a:lnTo>
                      <a:pt x="5231" y="0"/>
                    </a:lnTo>
                    <a:lnTo>
                      <a:pt x="114723" y="0"/>
                    </a:lnTo>
                    <a:lnTo>
                      <a:pt x="115269" y="0"/>
                    </a:lnTo>
                    <a:lnTo>
                      <a:pt x="115815" y="157"/>
                    </a:lnTo>
                    <a:lnTo>
                      <a:pt x="116315" y="394"/>
                    </a:lnTo>
                    <a:lnTo>
                      <a:pt x="116770" y="710"/>
                    </a:lnTo>
                    <a:lnTo>
                      <a:pt x="117225" y="1105"/>
                    </a:lnTo>
                    <a:lnTo>
                      <a:pt x="117680" y="1578"/>
                    </a:lnTo>
                    <a:lnTo>
                      <a:pt x="118089" y="2052"/>
                    </a:lnTo>
                    <a:lnTo>
                      <a:pt x="118453" y="2684"/>
                    </a:lnTo>
                    <a:lnTo>
                      <a:pt x="118771" y="3315"/>
                    </a:lnTo>
                    <a:lnTo>
                      <a:pt x="119090" y="4026"/>
                    </a:lnTo>
                    <a:lnTo>
                      <a:pt x="119363" y="4736"/>
                    </a:lnTo>
                    <a:lnTo>
                      <a:pt x="119545" y="5526"/>
                    </a:lnTo>
                    <a:lnTo>
                      <a:pt x="119727" y="6394"/>
                    </a:lnTo>
                    <a:lnTo>
                      <a:pt x="119863" y="7263"/>
                    </a:lnTo>
                    <a:lnTo>
                      <a:pt x="119954" y="8131"/>
                    </a:lnTo>
                    <a:lnTo>
                      <a:pt x="120000" y="9078"/>
                    </a:lnTo>
                    <a:lnTo>
                      <a:pt x="120000" y="11084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7" name="组合 46"/>
              <p:cNvGrpSpPr/>
              <p:nvPr/>
            </p:nvGrpSpPr>
            <p:grpSpPr>
              <a:xfrm rot="6923124">
                <a:off x="6770538" y="2791863"/>
                <a:ext cx="1645718" cy="1630542"/>
                <a:chOff x="6117111" y="1231588"/>
                <a:chExt cx="6546217" cy="6485850"/>
              </a:xfrm>
            </p:grpSpPr>
            <p:sp>
              <p:nvSpPr>
                <p:cNvPr id="48" name="íślíḋè-Shape 3780"/>
                <p:cNvSpPr/>
                <p:nvPr/>
              </p:nvSpPr>
              <p:spPr>
                <a:xfrm rot="376766">
                  <a:off x="6117111" y="1231588"/>
                  <a:ext cx="6546217" cy="6485850"/>
                </a:xfrm>
                <a:prstGeom prst="ellipse">
                  <a:avLst/>
                </a:prstGeom>
                <a:solidFill>
                  <a:schemeClr val="dk2">
                    <a:alpha val="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49" name="组合 48"/>
                <p:cNvGrpSpPr/>
                <p:nvPr/>
              </p:nvGrpSpPr>
              <p:grpSpPr>
                <a:xfrm rot="376766">
                  <a:off x="9089589" y="1726705"/>
                  <a:ext cx="2483801" cy="3350931"/>
                  <a:chOff x="5691187" y="5176469"/>
                  <a:chExt cx="3138041" cy="4234231"/>
                </a:xfrm>
              </p:grpSpPr>
              <p:sp>
                <p:nvSpPr>
                  <p:cNvPr id="50" name="íślíḋè-Shape 3782"/>
                  <p:cNvSpPr/>
                  <p:nvPr/>
                </p:nvSpPr>
                <p:spPr>
                  <a:xfrm>
                    <a:off x="5691187" y="8196263"/>
                    <a:ext cx="1225550" cy="1214437"/>
                  </a:xfrm>
                  <a:prstGeom prst="ellips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1" name="íślíḋè-Shape 3783"/>
                  <p:cNvSpPr/>
                  <p:nvPr/>
                </p:nvSpPr>
                <p:spPr>
                  <a:xfrm>
                    <a:off x="6080126" y="5176469"/>
                    <a:ext cx="2749102" cy="37897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000" h="120000" extrusionOk="0">
                        <a:moveTo>
                          <a:pt x="120000" y="4160"/>
                        </a:moveTo>
                        <a:lnTo>
                          <a:pt x="22190" y="120000"/>
                        </a:lnTo>
                        <a:lnTo>
                          <a:pt x="0" y="109680"/>
                        </a:lnTo>
                        <a:lnTo>
                          <a:pt x="111108" y="0"/>
                        </a:lnTo>
                        <a:lnTo>
                          <a:pt x="120000" y="416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35" name="组合 34"/>
            <p:cNvGrpSpPr/>
            <p:nvPr/>
          </p:nvGrpSpPr>
          <p:grpSpPr>
            <a:xfrm>
              <a:off x="6392077" y="4499433"/>
              <a:ext cx="2254162" cy="1564689"/>
              <a:chOff x="6392077" y="4499433"/>
              <a:chExt cx="2254162" cy="1564689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6392077" y="5155584"/>
                <a:ext cx="2254162" cy="908538"/>
                <a:chOff x="583037" y="3905898"/>
                <a:chExt cx="2254162" cy="908538"/>
              </a:xfrm>
            </p:grpSpPr>
            <p:sp>
              <p:nvSpPr>
                <p:cNvPr id="38" name="íślíḋè-Rectangle 30"/>
                <p:cNvSpPr/>
                <p:nvPr/>
              </p:nvSpPr>
              <p:spPr bwMode="auto">
                <a:xfrm>
                  <a:off x="583037" y="4257037"/>
                  <a:ext cx="225416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</p:txBody>
            </p:sp>
            <p:sp>
              <p:nvSpPr>
                <p:cNvPr id="39" name="íślíḋè-TextBox 31"/>
                <p:cNvSpPr txBox="1"/>
                <p:nvPr/>
              </p:nvSpPr>
              <p:spPr bwMode="auto">
                <a:xfrm>
                  <a:off x="583037" y="3905898"/>
                  <a:ext cx="225416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>
                      <a:solidFill>
                        <a:schemeClr val="accent1"/>
                      </a:solidFill>
                    </a:rPr>
                    <a:t>标题文本预设</a:t>
                  </a:r>
                  <a:endParaRPr lang="zh-CN" altLang="en-US" sz="1800" b="1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37" name="íślíḋè-presentation_263066"/>
              <p:cNvSpPr/>
              <p:nvPr/>
            </p:nvSpPr>
            <p:spPr bwMode="auto">
              <a:xfrm>
                <a:off x="7284785" y="4499433"/>
                <a:ext cx="462626" cy="441204"/>
              </a:xfrm>
              <a:custGeom>
                <a:avLst/>
                <a:gdLst>
                  <a:gd name="connsiteX0" fmla="*/ 424725 w 607004"/>
                  <a:gd name="connsiteY0" fmla="*/ 67461 h 606075"/>
                  <a:gd name="connsiteX1" fmla="*/ 522693 w 607004"/>
                  <a:gd name="connsiteY1" fmla="*/ 67461 h 606075"/>
                  <a:gd name="connsiteX2" fmla="*/ 539544 w 607004"/>
                  <a:gd name="connsiteY2" fmla="*/ 84287 h 606075"/>
                  <a:gd name="connsiteX3" fmla="*/ 539544 w 607004"/>
                  <a:gd name="connsiteY3" fmla="*/ 182109 h 606075"/>
                  <a:gd name="connsiteX4" fmla="*/ 522693 w 607004"/>
                  <a:gd name="connsiteY4" fmla="*/ 198935 h 606075"/>
                  <a:gd name="connsiteX5" fmla="*/ 505843 w 607004"/>
                  <a:gd name="connsiteY5" fmla="*/ 182109 h 606075"/>
                  <a:gd name="connsiteX6" fmla="*/ 505843 w 607004"/>
                  <a:gd name="connsiteY6" fmla="*/ 124830 h 606075"/>
                  <a:gd name="connsiteX7" fmla="*/ 332046 w 607004"/>
                  <a:gd name="connsiteY7" fmla="*/ 298457 h 606075"/>
                  <a:gd name="connsiteX8" fmla="*/ 308204 w 607004"/>
                  <a:gd name="connsiteY8" fmla="*/ 298457 h 606075"/>
                  <a:gd name="connsiteX9" fmla="*/ 233450 w 607004"/>
                  <a:gd name="connsiteY9" fmla="*/ 223905 h 606075"/>
                  <a:gd name="connsiteX10" fmla="*/ 96134 w 607004"/>
                  <a:gd name="connsiteY10" fmla="*/ 361017 h 606075"/>
                  <a:gd name="connsiteX11" fmla="*/ 72381 w 607004"/>
                  <a:gd name="connsiteY11" fmla="*/ 361106 h 606075"/>
                  <a:gd name="connsiteX12" fmla="*/ 72381 w 607004"/>
                  <a:gd name="connsiteY12" fmla="*/ 337210 h 606075"/>
                  <a:gd name="connsiteX13" fmla="*/ 221529 w 607004"/>
                  <a:gd name="connsiteY13" fmla="*/ 188105 h 606075"/>
                  <a:gd name="connsiteX14" fmla="*/ 245461 w 607004"/>
                  <a:gd name="connsiteY14" fmla="*/ 188105 h 606075"/>
                  <a:gd name="connsiteX15" fmla="*/ 320125 w 607004"/>
                  <a:gd name="connsiteY15" fmla="*/ 262658 h 606075"/>
                  <a:gd name="connsiteX16" fmla="*/ 481911 w 607004"/>
                  <a:gd name="connsiteY16" fmla="*/ 101113 h 606075"/>
                  <a:gd name="connsiteX17" fmla="*/ 424725 w 607004"/>
                  <a:gd name="connsiteY17" fmla="*/ 101113 h 606075"/>
                  <a:gd name="connsiteX18" fmla="*/ 407875 w 607004"/>
                  <a:gd name="connsiteY18" fmla="*/ 84287 h 606075"/>
                  <a:gd name="connsiteX19" fmla="*/ 424725 w 607004"/>
                  <a:gd name="connsiteY19" fmla="*/ 67461 h 606075"/>
                  <a:gd name="connsiteX20" fmla="*/ 33697 w 607004"/>
                  <a:gd name="connsiteY20" fmla="*/ 33647 h 606075"/>
                  <a:gd name="connsiteX21" fmla="*/ 33697 w 607004"/>
                  <a:gd name="connsiteY21" fmla="*/ 399644 h 606075"/>
                  <a:gd name="connsiteX22" fmla="*/ 573307 w 607004"/>
                  <a:gd name="connsiteY22" fmla="*/ 399644 h 606075"/>
                  <a:gd name="connsiteX23" fmla="*/ 573307 w 607004"/>
                  <a:gd name="connsiteY23" fmla="*/ 33647 h 606075"/>
                  <a:gd name="connsiteX24" fmla="*/ 16849 w 607004"/>
                  <a:gd name="connsiteY24" fmla="*/ 0 h 606075"/>
                  <a:gd name="connsiteX25" fmla="*/ 590155 w 607004"/>
                  <a:gd name="connsiteY25" fmla="*/ 0 h 606075"/>
                  <a:gd name="connsiteX26" fmla="*/ 607004 w 607004"/>
                  <a:gd name="connsiteY26" fmla="*/ 16823 h 606075"/>
                  <a:gd name="connsiteX27" fmla="*/ 607004 w 607004"/>
                  <a:gd name="connsiteY27" fmla="*/ 416468 h 606075"/>
                  <a:gd name="connsiteX28" fmla="*/ 590155 w 607004"/>
                  <a:gd name="connsiteY28" fmla="*/ 433291 h 606075"/>
                  <a:gd name="connsiteX29" fmla="*/ 320396 w 607004"/>
                  <a:gd name="connsiteY29" fmla="*/ 433291 h 606075"/>
                  <a:gd name="connsiteX30" fmla="*/ 320396 w 607004"/>
                  <a:gd name="connsiteY30" fmla="*/ 503448 h 606075"/>
                  <a:gd name="connsiteX31" fmla="*/ 456441 w 607004"/>
                  <a:gd name="connsiteY31" fmla="*/ 577990 h 606075"/>
                  <a:gd name="connsiteX32" fmla="*/ 455276 w 607004"/>
                  <a:gd name="connsiteY32" fmla="*/ 601704 h 606075"/>
                  <a:gd name="connsiteX33" fmla="*/ 431526 w 607004"/>
                  <a:gd name="connsiteY33" fmla="*/ 600540 h 606075"/>
                  <a:gd name="connsiteX34" fmla="*/ 320396 w 607004"/>
                  <a:gd name="connsiteY34" fmla="*/ 537184 h 606075"/>
                  <a:gd name="connsiteX35" fmla="*/ 320396 w 607004"/>
                  <a:gd name="connsiteY35" fmla="*/ 589175 h 606075"/>
                  <a:gd name="connsiteX36" fmla="*/ 303547 w 607004"/>
                  <a:gd name="connsiteY36" fmla="*/ 605999 h 606075"/>
                  <a:gd name="connsiteX37" fmla="*/ 286698 w 607004"/>
                  <a:gd name="connsiteY37" fmla="*/ 589175 h 606075"/>
                  <a:gd name="connsiteX38" fmla="*/ 286698 w 607004"/>
                  <a:gd name="connsiteY38" fmla="*/ 537184 h 606075"/>
                  <a:gd name="connsiteX39" fmla="*/ 175568 w 607004"/>
                  <a:gd name="connsiteY39" fmla="*/ 600540 h 606075"/>
                  <a:gd name="connsiteX40" fmla="*/ 151729 w 607004"/>
                  <a:gd name="connsiteY40" fmla="*/ 601704 h 606075"/>
                  <a:gd name="connsiteX41" fmla="*/ 150564 w 607004"/>
                  <a:gd name="connsiteY41" fmla="*/ 577990 h 606075"/>
                  <a:gd name="connsiteX42" fmla="*/ 286698 w 607004"/>
                  <a:gd name="connsiteY42" fmla="*/ 503448 h 606075"/>
                  <a:gd name="connsiteX43" fmla="*/ 286698 w 607004"/>
                  <a:gd name="connsiteY43" fmla="*/ 433291 h 606075"/>
                  <a:gd name="connsiteX44" fmla="*/ 16849 w 607004"/>
                  <a:gd name="connsiteY44" fmla="*/ 433291 h 606075"/>
                  <a:gd name="connsiteX45" fmla="*/ 0 w 607004"/>
                  <a:gd name="connsiteY45" fmla="*/ 416468 h 606075"/>
                  <a:gd name="connsiteX46" fmla="*/ 0 w 607004"/>
                  <a:gd name="connsiteY46" fmla="*/ 16823 h 606075"/>
                  <a:gd name="connsiteX47" fmla="*/ 16849 w 607004"/>
                  <a:gd name="connsiteY47" fmla="*/ 0 h 60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7004" h="606075">
                    <a:moveTo>
                      <a:pt x="424725" y="67461"/>
                    </a:moveTo>
                    <a:lnTo>
                      <a:pt x="522693" y="67461"/>
                    </a:lnTo>
                    <a:cubicBezTo>
                      <a:pt x="532015" y="67461"/>
                      <a:pt x="539544" y="74979"/>
                      <a:pt x="539544" y="84287"/>
                    </a:cubicBezTo>
                    <a:lnTo>
                      <a:pt x="539544" y="182109"/>
                    </a:lnTo>
                    <a:cubicBezTo>
                      <a:pt x="539544" y="191417"/>
                      <a:pt x="532015" y="198935"/>
                      <a:pt x="522693" y="198935"/>
                    </a:cubicBezTo>
                    <a:cubicBezTo>
                      <a:pt x="513372" y="198935"/>
                      <a:pt x="505843" y="191417"/>
                      <a:pt x="505843" y="182109"/>
                    </a:cubicBezTo>
                    <a:lnTo>
                      <a:pt x="505843" y="124830"/>
                    </a:lnTo>
                    <a:lnTo>
                      <a:pt x="332046" y="298457"/>
                    </a:lnTo>
                    <a:cubicBezTo>
                      <a:pt x="325772" y="304811"/>
                      <a:pt x="314478" y="304811"/>
                      <a:pt x="308204" y="298457"/>
                    </a:cubicBezTo>
                    <a:lnTo>
                      <a:pt x="233450" y="223905"/>
                    </a:lnTo>
                    <a:lnTo>
                      <a:pt x="96134" y="361017"/>
                    </a:lnTo>
                    <a:cubicBezTo>
                      <a:pt x="92907" y="364328"/>
                      <a:pt x="80717" y="369340"/>
                      <a:pt x="72381" y="361106"/>
                    </a:cubicBezTo>
                    <a:cubicBezTo>
                      <a:pt x="65838" y="354394"/>
                      <a:pt x="65838" y="343833"/>
                      <a:pt x="72381" y="337210"/>
                    </a:cubicBezTo>
                    <a:lnTo>
                      <a:pt x="221529" y="188105"/>
                    </a:lnTo>
                    <a:cubicBezTo>
                      <a:pt x="227893" y="181751"/>
                      <a:pt x="239097" y="181751"/>
                      <a:pt x="245461" y="188105"/>
                    </a:cubicBezTo>
                    <a:lnTo>
                      <a:pt x="320125" y="262658"/>
                    </a:lnTo>
                    <a:lnTo>
                      <a:pt x="481911" y="101113"/>
                    </a:lnTo>
                    <a:lnTo>
                      <a:pt x="424725" y="101113"/>
                    </a:lnTo>
                    <a:cubicBezTo>
                      <a:pt x="415404" y="101113"/>
                      <a:pt x="407875" y="93595"/>
                      <a:pt x="407875" y="84287"/>
                    </a:cubicBezTo>
                    <a:cubicBezTo>
                      <a:pt x="407875" y="74979"/>
                      <a:pt x="415404" y="67461"/>
                      <a:pt x="424725" y="67461"/>
                    </a:cubicBezTo>
                    <a:close/>
                    <a:moveTo>
                      <a:pt x="33697" y="33647"/>
                    </a:moveTo>
                    <a:lnTo>
                      <a:pt x="33697" y="399644"/>
                    </a:lnTo>
                    <a:lnTo>
                      <a:pt x="573307" y="399644"/>
                    </a:lnTo>
                    <a:lnTo>
                      <a:pt x="573307" y="33647"/>
                    </a:lnTo>
                    <a:close/>
                    <a:moveTo>
                      <a:pt x="16849" y="0"/>
                    </a:moveTo>
                    <a:lnTo>
                      <a:pt x="590155" y="0"/>
                    </a:lnTo>
                    <a:cubicBezTo>
                      <a:pt x="599476" y="0"/>
                      <a:pt x="607004" y="7517"/>
                      <a:pt x="607004" y="16823"/>
                    </a:cubicBezTo>
                    <a:lnTo>
                      <a:pt x="607004" y="416468"/>
                    </a:lnTo>
                    <a:cubicBezTo>
                      <a:pt x="607004" y="425774"/>
                      <a:pt x="599476" y="433291"/>
                      <a:pt x="590155" y="433291"/>
                    </a:cubicBezTo>
                    <a:lnTo>
                      <a:pt x="320396" y="433291"/>
                    </a:lnTo>
                    <a:lnTo>
                      <a:pt x="320396" y="503448"/>
                    </a:lnTo>
                    <a:cubicBezTo>
                      <a:pt x="369598" y="508191"/>
                      <a:pt x="416290" y="533694"/>
                      <a:pt x="456441" y="577990"/>
                    </a:cubicBezTo>
                    <a:cubicBezTo>
                      <a:pt x="462714" y="584791"/>
                      <a:pt x="462176" y="595529"/>
                      <a:pt x="455276" y="601704"/>
                    </a:cubicBezTo>
                    <a:cubicBezTo>
                      <a:pt x="448375" y="607968"/>
                      <a:pt x="437710" y="607431"/>
                      <a:pt x="431526" y="600540"/>
                    </a:cubicBezTo>
                    <a:cubicBezTo>
                      <a:pt x="398008" y="563672"/>
                      <a:pt x="359919" y="541927"/>
                      <a:pt x="320396" y="537184"/>
                    </a:cubicBezTo>
                    <a:lnTo>
                      <a:pt x="320396" y="589175"/>
                    </a:lnTo>
                    <a:cubicBezTo>
                      <a:pt x="320396" y="598482"/>
                      <a:pt x="312868" y="605999"/>
                      <a:pt x="303547" y="605999"/>
                    </a:cubicBezTo>
                    <a:cubicBezTo>
                      <a:pt x="294226" y="605999"/>
                      <a:pt x="286698" y="598482"/>
                      <a:pt x="286698" y="589175"/>
                    </a:cubicBezTo>
                    <a:lnTo>
                      <a:pt x="286698" y="537184"/>
                    </a:lnTo>
                    <a:cubicBezTo>
                      <a:pt x="247086" y="542106"/>
                      <a:pt x="208997" y="563672"/>
                      <a:pt x="175568" y="600540"/>
                    </a:cubicBezTo>
                    <a:cubicBezTo>
                      <a:pt x="172162" y="604209"/>
                      <a:pt x="159436" y="608415"/>
                      <a:pt x="151729" y="601704"/>
                    </a:cubicBezTo>
                    <a:cubicBezTo>
                      <a:pt x="144828" y="595619"/>
                      <a:pt x="144380" y="584880"/>
                      <a:pt x="150564" y="577990"/>
                    </a:cubicBezTo>
                    <a:cubicBezTo>
                      <a:pt x="190714" y="533605"/>
                      <a:pt x="237407" y="508191"/>
                      <a:pt x="286698" y="503448"/>
                    </a:cubicBezTo>
                    <a:lnTo>
                      <a:pt x="286698" y="433291"/>
                    </a:lnTo>
                    <a:lnTo>
                      <a:pt x="16849" y="433291"/>
                    </a:lnTo>
                    <a:cubicBezTo>
                      <a:pt x="7528" y="433291"/>
                      <a:pt x="0" y="425774"/>
                      <a:pt x="0" y="416468"/>
                    </a:cubicBezTo>
                    <a:lnTo>
                      <a:pt x="0" y="16823"/>
                    </a:lnTo>
                    <a:cubicBezTo>
                      <a:pt x="0" y="7517"/>
                      <a:pt x="7528" y="0"/>
                      <a:pt x="168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887118" y="1172558"/>
            <a:ext cx="1694147" cy="3375534"/>
            <a:chOff x="9236043" y="1563410"/>
            <a:chExt cx="2258862" cy="4500712"/>
          </a:xfrm>
        </p:grpSpPr>
        <p:grpSp>
          <p:nvGrpSpPr>
            <p:cNvPr id="16" name="组合 15"/>
            <p:cNvGrpSpPr/>
            <p:nvPr/>
          </p:nvGrpSpPr>
          <p:grpSpPr>
            <a:xfrm>
              <a:off x="9335088" y="1563410"/>
              <a:ext cx="2060775" cy="2756867"/>
              <a:chOff x="9162766" y="1563409"/>
              <a:chExt cx="2440664" cy="3265075"/>
            </a:xfrm>
          </p:grpSpPr>
          <p:sp>
            <p:nvSpPr>
              <p:cNvPr id="22" name="íślíḋè-Shape 3784"/>
              <p:cNvSpPr/>
              <p:nvPr/>
            </p:nvSpPr>
            <p:spPr>
              <a:xfrm>
                <a:off x="9465792" y="2676028"/>
                <a:ext cx="1850566" cy="1850853"/>
              </a:xfrm>
              <a:prstGeom prst="ellipse">
                <a:avLst/>
              </a:prstGeom>
              <a:noFill/>
              <a:ln w="381000" cap="rnd" cmpd="sng">
                <a:solidFill>
                  <a:srgbClr val="F2F2F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ślíḋè-Shape 3785"/>
              <p:cNvSpPr/>
              <p:nvPr/>
            </p:nvSpPr>
            <p:spPr>
              <a:xfrm>
                <a:off x="9457815" y="2676028"/>
                <a:ext cx="1850566" cy="1850853"/>
              </a:xfrm>
              <a:prstGeom prst="arc">
                <a:avLst>
                  <a:gd name="adj1" fmla="val 16200000"/>
                  <a:gd name="adj2" fmla="val 13372651"/>
                </a:avLst>
              </a:prstGeom>
              <a:noFill/>
              <a:ln w="317500" cap="rnd" cmpd="sng">
                <a:solidFill>
                  <a:schemeClr val="bg1">
                    <a:lumMod val="6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ślíḋè-Shape 3786"/>
              <p:cNvSpPr/>
              <p:nvPr/>
            </p:nvSpPr>
            <p:spPr>
              <a:xfrm>
                <a:off x="9889469" y="1563409"/>
                <a:ext cx="1001507" cy="9343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987" y="12067"/>
                    </a:moveTo>
                    <a:lnTo>
                      <a:pt x="57500" y="12120"/>
                    </a:lnTo>
                    <a:lnTo>
                      <a:pt x="55037" y="12303"/>
                    </a:lnTo>
                    <a:lnTo>
                      <a:pt x="52599" y="12616"/>
                    </a:lnTo>
                    <a:lnTo>
                      <a:pt x="50184" y="13034"/>
                    </a:lnTo>
                    <a:lnTo>
                      <a:pt x="47819" y="13556"/>
                    </a:lnTo>
                    <a:lnTo>
                      <a:pt x="45502" y="14209"/>
                    </a:lnTo>
                    <a:lnTo>
                      <a:pt x="43259" y="14967"/>
                    </a:lnTo>
                    <a:lnTo>
                      <a:pt x="41040" y="15855"/>
                    </a:lnTo>
                    <a:lnTo>
                      <a:pt x="38894" y="16795"/>
                    </a:lnTo>
                    <a:lnTo>
                      <a:pt x="36797" y="17866"/>
                    </a:lnTo>
                    <a:lnTo>
                      <a:pt x="34749" y="19016"/>
                    </a:lnTo>
                    <a:lnTo>
                      <a:pt x="32749" y="20269"/>
                    </a:lnTo>
                    <a:lnTo>
                      <a:pt x="30847" y="21602"/>
                    </a:lnTo>
                    <a:lnTo>
                      <a:pt x="29018" y="23012"/>
                    </a:lnTo>
                    <a:lnTo>
                      <a:pt x="27238" y="24527"/>
                    </a:lnTo>
                    <a:lnTo>
                      <a:pt x="25555" y="26094"/>
                    </a:lnTo>
                    <a:lnTo>
                      <a:pt x="23946" y="27792"/>
                    </a:lnTo>
                    <a:lnTo>
                      <a:pt x="22410" y="29516"/>
                    </a:lnTo>
                    <a:lnTo>
                      <a:pt x="20946" y="31345"/>
                    </a:lnTo>
                    <a:lnTo>
                      <a:pt x="19605" y="33199"/>
                    </a:lnTo>
                    <a:lnTo>
                      <a:pt x="18313" y="35158"/>
                    </a:lnTo>
                    <a:lnTo>
                      <a:pt x="17142" y="37170"/>
                    </a:lnTo>
                    <a:lnTo>
                      <a:pt x="16069" y="39233"/>
                    </a:lnTo>
                    <a:lnTo>
                      <a:pt x="15094" y="41349"/>
                    </a:lnTo>
                    <a:lnTo>
                      <a:pt x="14216" y="43543"/>
                    </a:lnTo>
                    <a:lnTo>
                      <a:pt x="13436" y="45764"/>
                    </a:lnTo>
                    <a:lnTo>
                      <a:pt x="12777" y="48036"/>
                    </a:lnTo>
                    <a:lnTo>
                      <a:pt x="12241" y="50361"/>
                    </a:lnTo>
                    <a:lnTo>
                      <a:pt x="11826" y="52712"/>
                    </a:lnTo>
                    <a:lnTo>
                      <a:pt x="11509" y="55089"/>
                    </a:lnTo>
                    <a:lnTo>
                      <a:pt x="11314" y="57518"/>
                    </a:lnTo>
                    <a:lnTo>
                      <a:pt x="11266" y="60000"/>
                    </a:lnTo>
                    <a:lnTo>
                      <a:pt x="11314" y="62455"/>
                    </a:lnTo>
                    <a:lnTo>
                      <a:pt x="11509" y="64884"/>
                    </a:lnTo>
                    <a:lnTo>
                      <a:pt x="11826" y="67287"/>
                    </a:lnTo>
                    <a:lnTo>
                      <a:pt x="12241" y="69664"/>
                    </a:lnTo>
                    <a:lnTo>
                      <a:pt x="12777" y="71963"/>
                    </a:lnTo>
                    <a:lnTo>
                      <a:pt x="13436" y="74235"/>
                    </a:lnTo>
                    <a:lnTo>
                      <a:pt x="14216" y="76456"/>
                    </a:lnTo>
                    <a:lnTo>
                      <a:pt x="15094" y="78650"/>
                    </a:lnTo>
                    <a:lnTo>
                      <a:pt x="16069" y="80766"/>
                    </a:lnTo>
                    <a:lnTo>
                      <a:pt x="17142" y="82829"/>
                    </a:lnTo>
                    <a:lnTo>
                      <a:pt x="18313" y="84841"/>
                    </a:lnTo>
                    <a:lnTo>
                      <a:pt x="19605" y="86774"/>
                    </a:lnTo>
                    <a:lnTo>
                      <a:pt x="20946" y="88654"/>
                    </a:lnTo>
                    <a:lnTo>
                      <a:pt x="22410" y="90483"/>
                    </a:lnTo>
                    <a:lnTo>
                      <a:pt x="23946" y="92233"/>
                    </a:lnTo>
                    <a:lnTo>
                      <a:pt x="25555" y="93878"/>
                    </a:lnTo>
                    <a:lnTo>
                      <a:pt x="27238" y="95472"/>
                    </a:lnTo>
                    <a:lnTo>
                      <a:pt x="28994" y="96961"/>
                    </a:lnTo>
                    <a:lnTo>
                      <a:pt x="30847" y="98397"/>
                    </a:lnTo>
                    <a:lnTo>
                      <a:pt x="32749" y="99756"/>
                    </a:lnTo>
                    <a:lnTo>
                      <a:pt x="34749" y="101010"/>
                    </a:lnTo>
                    <a:lnTo>
                      <a:pt x="36797" y="102159"/>
                    </a:lnTo>
                    <a:lnTo>
                      <a:pt x="38894" y="103204"/>
                    </a:lnTo>
                    <a:lnTo>
                      <a:pt x="41040" y="104170"/>
                    </a:lnTo>
                    <a:lnTo>
                      <a:pt x="43259" y="105032"/>
                    </a:lnTo>
                    <a:lnTo>
                      <a:pt x="45502" y="105790"/>
                    </a:lnTo>
                    <a:lnTo>
                      <a:pt x="47819" y="106417"/>
                    </a:lnTo>
                    <a:lnTo>
                      <a:pt x="50184" y="106965"/>
                    </a:lnTo>
                    <a:lnTo>
                      <a:pt x="52599" y="107383"/>
                    </a:lnTo>
                    <a:lnTo>
                      <a:pt x="55037" y="107696"/>
                    </a:lnTo>
                    <a:lnTo>
                      <a:pt x="57500" y="107879"/>
                    </a:lnTo>
                    <a:lnTo>
                      <a:pt x="59987" y="107932"/>
                    </a:lnTo>
                    <a:lnTo>
                      <a:pt x="62499" y="107879"/>
                    </a:lnTo>
                    <a:lnTo>
                      <a:pt x="64962" y="107696"/>
                    </a:lnTo>
                    <a:lnTo>
                      <a:pt x="67425" y="107383"/>
                    </a:lnTo>
                    <a:lnTo>
                      <a:pt x="69815" y="106965"/>
                    </a:lnTo>
                    <a:lnTo>
                      <a:pt x="72156" y="106417"/>
                    </a:lnTo>
                    <a:lnTo>
                      <a:pt x="74472" y="105790"/>
                    </a:lnTo>
                    <a:lnTo>
                      <a:pt x="76740" y="105032"/>
                    </a:lnTo>
                    <a:lnTo>
                      <a:pt x="78935" y="104170"/>
                    </a:lnTo>
                    <a:lnTo>
                      <a:pt x="81105" y="103204"/>
                    </a:lnTo>
                    <a:lnTo>
                      <a:pt x="83202" y="102159"/>
                    </a:lnTo>
                    <a:lnTo>
                      <a:pt x="85250" y="101010"/>
                    </a:lnTo>
                    <a:lnTo>
                      <a:pt x="87226" y="99756"/>
                    </a:lnTo>
                    <a:lnTo>
                      <a:pt x="89152" y="98397"/>
                    </a:lnTo>
                    <a:lnTo>
                      <a:pt x="90981" y="96961"/>
                    </a:lnTo>
                    <a:lnTo>
                      <a:pt x="92761" y="95472"/>
                    </a:lnTo>
                    <a:lnTo>
                      <a:pt x="94444" y="93878"/>
                    </a:lnTo>
                    <a:lnTo>
                      <a:pt x="96053" y="92233"/>
                    </a:lnTo>
                    <a:lnTo>
                      <a:pt x="97589" y="90483"/>
                    </a:lnTo>
                    <a:lnTo>
                      <a:pt x="99028" y="88654"/>
                    </a:lnTo>
                    <a:lnTo>
                      <a:pt x="100418" y="86774"/>
                    </a:lnTo>
                    <a:lnTo>
                      <a:pt x="101686" y="84841"/>
                    </a:lnTo>
                    <a:lnTo>
                      <a:pt x="102857" y="82829"/>
                    </a:lnTo>
                    <a:lnTo>
                      <a:pt x="103930" y="80766"/>
                    </a:lnTo>
                    <a:lnTo>
                      <a:pt x="104905" y="78650"/>
                    </a:lnTo>
                    <a:lnTo>
                      <a:pt x="105783" y="76456"/>
                    </a:lnTo>
                    <a:lnTo>
                      <a:pt x="106539" y="74235"/>
                    </a:lnTo>
                    <a:lnTo>
                      <a:pt x="107197" y="71963"/>
                    </a:lnTo>
                    <a:lnTo>
                      <a:pt x="107758" y="69664"/>
                    </a:lnTo>
                    <a:lnTo>
                      <a:pt x="108173" y="67287"/>
                    </a:lnTo>
                    <a:lnTo>
                      <a:pt x="108490" y="64884"/>
                    </a:lnTo>
                    <a:lnTo>
                      <a:pt x="108685" y="62455"/>
                    </a:lnTo>
                    <a:lnTo>
                      <a:pt x="108733" y="60000"/>
                    </a:lnTo>
                    <a:lnTo>
                      <a:pt x="108685" y="57518"/>
                    </a:lnTo>
                    <a:lnTo>
                      <a:pt x="108490" y="55089"/>
                    </a:lnTo>
                    <a:lnTo>
                      <a:pt x="108173" y="52712"/>
                    </a:lnTo>
                    <a:lnTo>
                      <a:pt x="107758" y="50361"/>
                    </a:lnTo>
                    <a:lnTo>
                      <a:pt x="107197" y="48036"/>
                    </a:lnTo>
                    <a:lnTo>
                      <a:pt x="106539" y="45764"/>
                    </a:lnTo>
                    <a:lnTo>
                      <a:pt x="105783" y="43543"/>
                    </a:lnTo>
                    <a:lnTo>
                      <a:pt x="104905" y="41349"/>
                    </a:lnTo>
                    <a:lnTo>
                      <a:pt x="103930" y="39233"/>
                    </a:lnTo>
                    <a:lnTo>
                      <a:pt x="102857" y="37170"/>
                    </a:lnTo>
                    <a:lnTo>
                      <a:pt x="101686" y="35158"/>
                    </a:lnTo>
                    <a:lnTo>
                      <a:pt x="100418" y="33199"/>
                    </a:lnTo>
                    <a:lnTo>
                      <a:pt x="99028" y="31345"/>
                    </a:lnTo>
                    <a:lnTo>
                      <a:pt x="97589" y="29516"/>
                    </a:lnTo>
                    <a:lnTo>
                      <a:pt x="96053" y="27792"/>
                    </a:lnTo>
                    <a:lnTo>
                      <a:pt x="94444" y="26094"/>
                    </a:lnTo>
                    <a:lnTo>
                      <a:pt x="92761" y="24527"/>
                    </a:lnTo>
                    <a:lnTo>
                      <a:pt x="90981" y="23012"/>
                    </a:lnTo>
                    <a:lnTo>
                      <a:pt x="89152" y="21602"/>
                    </a:lnTo>
                    <a:lnTo>
                      <a:pt x="87226" y="20269"/>
                    </a:lnTo>
                    <a:lnTo>
                      <a:pt x="85250" y="19016"/>
                    </a:lnTo>
                    <a:lnTo>
                      <a:pt x="83202" y="17866"/>
                    </a:lnTo>
                    <a:lnTo>
                      <a:pt x="81105" y="16795"/>
                    </a:lnTo>
                    <a:lnTo>
                      <a:pt x="78935" y="15855"/>
                    </a:lnTo>
                    <a:lnTo>
                      <a:pt x="76740" y="14967"/>
                    </a:lnTo>
                    <a:lnTo>
                      <a:pt x="74472" y="14209"/>
                    </a:lnTo>
                    <a:lnTo>
                      <a:pt x="72156" y="13556"/>
                    </a:lnTo>
                    <a:lnTo>
                      <a:pt x="69815" y="13034"/>
                    </a:lnTo>
                    <a:lnTo>
                      <a:pt x="67425" y="12616"/>
                    </a:lnTo>
                    <a:lnTo>
                      <a:pt x="64962" y="12303"/>
                    </a:lnTo>
                    <a:lnTo>
                      <a:pt x="62499" y="12120"/>
                    </a:lnTo>
                    <a:lnTo>
                      <a:pt x="59987" y="12067"/>
                    </a:lnTo>
                    <a:close/>
                    <a:moveTo>
                      <a:pt x="59987" y="120000"/>
                    </a:moveTo>
                    <a:lnTo>
                      <a:pt x="56915" y="119921"/>
                    </a:lnTo>
                    <a:lnTo>
                      <a:pt x="53891" y="119686"/>
                    </a:lnTo>
                    <a:lnTo>
                      <a:pt x="50867" y="119294"/>
                    </a:lnTo>
                    <a:lnTo>
                      <a:pt x="47917" y="118772"/>
                    </a:lnTo>
                    <a:lnTo>
                      <a:pt x="45015" y="118093"/>
                    </a:lnTo>
                    <a:lnTo>
                      <a:pt x="42186" y="117283"/>
                    </a:lnTo>
                    <a:lnTo>
                      <a:pt x="39406" y="116343"/>
                    </a:lnTo>
                    <a:lnTo>
                      <a:pt x="36675" y="115272"/>
                    </a:lnTo>
                    <a:lnTo>
                      <a:pt x="33993" y="114070"/>
                    </a:lnTo>
                    <a:lnTo>
                      <a:pt x="31408" y="112764"/>
                    </a:lnTo>
                    <a:lnTo>
                      <a:pt x="28920" y="111301"/>
                    </a:lnTo>
                    <a:lnTo>
                      <a:pt x="26482" y="109734"/>
                    </a:lnTo>
                    <a:lnTo>
                      <a:pt x="24141" y="108062"/>
                    </a:lnTo>
                    <a:lnTo>
                      <a:pt x="21873" y="106286"/>
                    </a:lnTo>
                    <a:lnTo>
                      <a:pt x="19703" y="104405"/>
                    </a:lnTo>
                    <a:lnTo>
                      <a:pt x="17581" y="102420"/>
                    </a:lnTo>
                    <a:lnTo>
                      <a:pt x="15606" y="100330"/>
                    </a:lnTo>
                    <a:lnTo>
                      <a:pt x="13728" y="98136"/>
                    </a:lnTo>
                    <a:lnTo>
                      <a:pt x="11948" y="95864"/>
                    </a:lnTo>
                    <a:lnTo>
                      <a:pt x="10266" y="93539"/>
                    </a:lnTo>
                    <a:lnTo>
                      <a:pt x="8705" y="91110"/>
                    </a:lnTo>
                    <a:lnTo>
                      <a:pt x="7266" y="88576"/>
                    </a:lnTo>
                    <a:lnTo>
                      <a:pt x="5950" y="85990"/>
                    </a:lnTo>
                    <a:lnTo>
                      <a:pt x="4730" y="83326"/>
                    </a:lnTo>
                    <a:lnTo>
                      <a:pt x="3657" y="80609"/>
                    </a:lnTo>
                    <a:lnTo>
                      <a:pt x="2731" y="77814"/>
                    </a:lnTo>
                    <a:lnTo>
                      <a:pt x="1877" y="74967"/>
                    </a:lnTo>
                    <a:lnTo>
                      <a:pt x="1219" y="72094"/>
                    </a:lnTo>
                    <a:lnTo>
                      <a:pt x="682" y="69142"/>
                    </a:lnTo>
                    <a:lnTo>
                      <a:pt x="317" y="66112"/>
                    </a:lnTo>
                    <a:lnTo>
                      <a:pt x="73" y="63082"/>
                    </a:lnTo>
                    <a:lnTo>
                      <a:pt x="0" y="60000"/>
                    </a:lnTo>
                    <a:lnTo>
                      <a:pt x="73" y="56917"/>
                    </a:lnTo>
                    <a:lnTo>
                      <a:pt x="317" y="53861"/>
                    </a:lnTo>
                    <a:lnTo>
                      <a:pt x="682" y="50883"/>
                    </a:lnTo>
                    <a:lnTo>
                      <a:pt x="1219" y="47932"/>
                    </a:lnTo>
                    <a:lnTo>
                      <a:pt x="1877" y="45006"/>
                    </a:lnTo>
                    <a:lnTo>
                      <a:pt x="2731" y="42185"/>
                    </a:lnTo>
                    <a:lnTo>
                      <a:pt x="3657" y="39390"/>
                    </a:lnTo>
                    <a:lnTo>
                      <a:pt x="4730" y="36673"/>
                    </a:lnTo>
                    <a:lnTo>
                      <a:pt x="5950" y="34009"/>
                    </a:lnTo>
                    <a:lnTo>
                      <a:pt x="7266" y="31423"/>
                    </a:lnTo>
                    <a:lnTo>
                      <a:pt x="8705" y="28915"/>
                    </a:lnTo>
                    <a:lnTo>
                      <a:pt x="10266" y="26486"/>
                    </a:lnTo>
                    <a:lnTo>
                      <a:pt x="11948" y="24109"/>
                    </a:lnTo>
                    <a:lnTo>
                      <a:pt x="13728" y="21863"/>
                    </a:lnTo>
                    <a:lnTo>
                      <a:pt x="15606" y="19695"/>
                    </a:lnTo>
                    <a:lnTo>
                      <a:pt x="17581" y="17605"/>
                    </a:lnTo>
                    <a:lnTo>
                      <a:pt x="19703" y="15594"/>
                    </a:lnTo>
                    <a:lnTo>
                      <a:pt x="21873" y="13713"/>
                    </a:lnTo>
                    <a:lnTo>
                      <a:pt x="24141" y="11937"/>
                    </a:lnTo>
                    <a:lnTo>
                      <a:pt x="26482" y="10265"/>
                    </a:lnTo>
                    <a:lnTo>
                      <a:pt x="28920" y="8698"/>
                    </a:lnTo>
                    <a:lnTo>
                      <a:pt x="31408" y="7261"/>
                    </a:lnTo>
                    <a:lnTo>
                      <a:pt x="33993" y="5929"/>
                    </a:lnTo>
                    <a:lnTo>
                      <a:pt x="36675" y="4701"/>
                    </a:lnTo>
                    <a:lnTo>
                      <a:pt x="39406" y="3630"/>
                    </a:lnTo>
                    <a:lnTo>
                      <a:pt x="42186" y="2690"/>
                    </a:lnTo>
                    <a:lnTo>
                      <a:pt x="45015" y="1880"/>
                    </a:lnTo>
                    <a:lnTo>
                      <a:pt x="47917" y="1227"/>
                    </a:lnTo>
                    <a:lnTo>
                      <a:pt x="50867" y="679"/>
                    </a:lnTo>
                    <a:lnTo>
                      <a:pt x="53867" y="313"/>
                    </a:lnTo>
                    <a:lnTo>
                      <a:pt x="56915" y="78"/>
                    </a:lnTo>
                    <a:lnTo>
                      <a:pt x="59987" y="0"/>
                    </a:lnTo>
                    <a:lnTo>
                      <a:pt x="63060" y="78"/>
                    </a:lnTo>
                    <a:lnTo>
                      <a:pt x="66108" y="313"/>
                    </a:lnTo>
                    <a:lnTo>
                      <a:pt x="69132" y="679"/>
                    </a:lnTo>
                    <a:lnTo>
                      <a:pt x="72082" y="1227"/>
                    </a:lnTo>
                    <a:lnTo>
                      <a:pt x="74960" y="1880"/>
                    </a:lnTo>
                    <a:lnTo>
                      <a:pt x="77813" y="2690"/>
                    </a:lnTo>
                    <a:lnTo>
                      <a:pt x="80593" y="3630"/>
                    </a:lnTo>
                    <a:lnTo>
                      <a:pt x="83324" y="4701"/>
                    </a:lnTo>
                    <a:lnTo>
                      <a:pt x="85982" y="5929"/>
                    </a:lnTo>
                    <a:lnTo>
                      <a:pt x="88567" y="7261"/>
                    </a:lnTo>
                    <a:lnTo>
                      <a:pt x="91079" y="8698"/>
                    </a:lnTo>
                    <a:lnTo>
                      <a:pt x="93517" y="10265"/>
                    </a:lnTo>
                    <a:lnTo>
                      <a:pt x="95858" y="11937"/>
                    </a:lnTo>
                    <a:lnTo>
                      <a:pt x="98126" y="13713"/>
                    </a:lnTo>
                    <a:lnTo>
                      <a:pt x="100321" y="15594"/>
                    </a:lnTo>
                    <a:lnTo>
                      <a:pt x="102393" y="17605"/>
                    </a:lnTo>
                    <a:lnTo>
                      <a:pt x="104393" y="19695"/>
                    </a:lnTo>
                    <a:lnTo>
                      <a:pt x="106271" y="21863"/>
                    </a:lnTo>
                    <a:lnTo>
                      <a:pt x="108051" y="24109"/>
                    </a:lnTo>
                    <a:lnTo>
                      <a:pt x="109733" y="26486"/>
                    </a:lnTo>
                    <a:lnTo>
                      <a:pt x="111294" y="28915"/>
                    </a:lnTo>
                    <a:lnTo>
                      <a:pt x="112733" y="31423"/>
                    </a:lnTo>
                    <a:lnTo>
                      <a:pt x="114049" y="34009"/>
                    </a:lnTo>
                    <a:lnTo>
                      <a:pt x="115244" y="36673"/>
                    </a:lnTo>
                    <a:lnTo>
                      <a:pt x="116342" y="39390"/>
                    </a:lnTo>
                    <a:lnTo>
                      <a:pt x="117293" y="42185"/>
                    </a:lnTo>
                    <a:lnTo>
                      <a:pt x="118097" y="45006"/>
                    </a:lnTo>
                    <a:lnTo>
                      <a:pt x="118780" y="47932"/>
                    </a:lnTo>
                    <a:lnTo>
                      <a:pt x="119292" y="50883"/>
                    </a:lnTo>
                    <a:lnTo>
                      <a:pt x="119682" y="53861"/>
                    </a:lnTo>
                    <a:lnTo>
                      <a:pt x="119926" y="56917"/>
                    </a:lnTo>
                    <a:lnTo>
                      <a:pt x="120000" y="60000"/>
                    </a:lnTo>
                    <a:lnTo>
                      <a:pt x="119926" y="63082"/>
                    </a:lnTo>
                    <a:lnTo>
                      <a:pt x="119682" y="66112"/>
                    </a:lnTo>
                    <a:lnTo>
                      <a:pt x="119292" y="69142"/>
                    </a:lnTo>
                    <a:lnTo>
                      <a:pt x="118780" y="72094"/>
                    </a:lnTo>
                    <a:lnTo>
                      <a:pt x="118097" y="74967"/>
                    </a:lnTo>
                    <a:lnTo>
                      <a:pt x="117293" y="77814"/>
                    </a:lnTo>
                    <a:lnTo>
                      <a:pt x="116342" y="80609"/>
                    </a:lnTo>
                    <a:lnTo>
                      <a:pt x="115244" y="83326"/>
                    </a:lnTo>
                    <a:lnTo>
                      <a:pt x="114049" y="85990"/>
                    </a:lnTo>
                    <a:lnTo>
                      <a:pt x="112733" y="88576"/>
                    </a:lnTo>
                    <a:lnTo>
                      <a:pt x="111294" y="91110"/>
                    </a:lnTo>
                    <a:lnTo>
                      <a:pt x="109733" y="93539"/>
                    </a:lnTo>
                    <a:lnTo>
                      <a:pt x="108051" y="95864"/>
                    </a:lnTo>
                    <a:lnTo>
                      <a:pt x="106271" y="98136"/>
                    </a:lnTo>
                    <a:lnTo>
                      <a:pt x="104393" y="100330"/>
                    </a:lnTo>
                    <a:lnTo>
                      <a:pt x="102393" y="102420"/>
                    </a:lnTo>
                    <a:lnTo>
                      <a:pt x="100321" y="104405"/>
                    </a:lnTo>
                    <a:lnTo>
                      <a:pt x="98126" y="106286"/>
                    </a:lnTo>
                    <a:lnTo>
                      <a:pt x="95858" y="108062"/>
                    </a:lnTo>
                    <a:lnTo>
                      <a:pt x="93517" y="109734"/>
                    </a:lnTo>
                    <a:lnTo>
                      <a:pt x="91079" y="111301"/>
                    </a:lnTo>
                    <a:lnTo>
                      <a:pt x="88567" y="112764"/>
                    </a:lnTo>
                    <a:lnTo>
                      <a:pt x="85982" y="114070"/>
                    </a:lnTo>
                    <a:lnTo>
                      <a:pt x="83324" y="115272"/>
                    </a:lnTo>
                    <a:lnTo>
                      <a:pt x="80593" y="116343"/>
                    </a:lnTo>
                    <a:lnTo>
                      <a:pt x="77813" y="117283"/>
                    </a:lnTo>
                    <a:lnTo>
                      <a:pt x="74960" y="118093"/>
                    </a:lnTo>
                    <a:lnTo>
                      <a:pt x="72082" y="118772"/>
                    </a:lnTo>
                    <a:lnTo>
                      <a:pt x="69132" y="119294"/>
                    </a:lnTo>
                    <a:lnTo>
                      <a:pt x="66108" y="119686"/>
                    </a:lnTo>
                    <a:lnTo>
                      <a:pt x="63084" y="119921"/>
                    </a:lnTo>
                    <a:lnTo>
                      <a:pt x="59987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ślíḋè-Shape 3787"/>
              <p:cNvSpPr/>
              <p:nvPr/>
            </p:nvSpPr>
            <p:spPr>
              <a:xfrm>
                <a:off x="9162766" y="2385785"/>
                <a:ext cx="2440664" cy="2442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6918"/>
                    </a:moveTo>
                    <a:lnTo>
                      <a:pt x="57277" y="6988"/>
                    </a:lnTo>
                    <a:lnTo>
                      <a:pt x="54575" y="7198"/>
                    </a:lnTo>
                    <a:lnTo>
                      <a:pt x="51933" y="7538"/>
                    </a:lnTo>
                    <a:lnTo>
                      <a:pt x="49311" y="7998"/>
                    </a:lnTo>
                    <a:lnTo>
                      <a:pt x="46748" y="8588"/>
                    </a:lnTo>
                    <a:lnTo>
                      <a:pt x="44236" y="9308"/>
                    </a:lnTo>
                    <a:lnTo>
                      <a:pt x="41764" y="10148"/>
                    </a:lnTo>
                    <a:lnTo>
                      <a:pt x="39362" y="11098"/>
                    </a:lnTo>
                    <a:lnTo>
                      <a:pt x="37010" y="12157"/>
                    </a:lnTo>
                    <a:lnTo>
                      <a:pt x="34718" y="13327"/>
                    </a:lnTo>
                    <a:lnTo>
                      <a:pt x="32497" y="14617"/>
                    </a:lnTo>
                    <a:lnTo>
                      <a:pt x="30345" y="15997"/>
                    </a:lnTo>
                    <a:lnTo>
                      <a:pt x="28263" y="17477"/>
                    </a:lnTo>
                    <a:lnTo>
                      <a:pt x="26261" y="19056"/>
                    </a:lnTo>
                    <a:lnTo>
                      <a:pt x="24330" y="20726"/>
                    </a:lnTo>
                    <a:lnTo>
                      <a:pt x="22488" y="22486"/>
                    </a:lnTo>
                    <a:lnTo>
                      <a:pt x="20727" y="24325"/>
                    </a:lnTo>
                    <a:lnTo>
                      <a:pt x="19055" y="26255"/>
                    </a:lnTo>
                    <a:lnTo>
                      <a:pt x="17484" y="28255"/>
                    </a:lnTo>
                    <a:lnTo>
                      <a:pt x="15993" y="30344"/>
                    </a:lnTo>
                    <a:lnTo>
                      <a:pt x="14612" y="32494"/>
                    </a:lnTo>
                    <a:lnTo>
                      <a:pt x="13341" y="34724"/>
                    </a:lnTo>
                    <a:lnTo>
                      <a:pt x="12170" y="37003"/>
                    </a:lnTo>
                    <a:lnTo>
                      <a:pt x="11109" y="39353"/>
                    </a:lnTo>
                    <a:lnTo>
                      <a:pt x="10158" y="41763"/>
                    </a:lnTo>
                    <a:lnTo>
                      <a:pt x="9307" y="44232"/>
                    </a:lnTo>
                    <a:lnTo>
                      <a:pt x="8597" y="46752"/>
                    </a:lnTo>
                    <a:lnTo>
                      <a:pt x="8006" y="49311"/>
                    </a:lnTo>
                    <a:lnTo>
                      <a:pt x="7536" y="51921"/>
                    </a:lnTo>
                    <a:lnTo>
                      <a:pt x="7195" y="54580"/>
                    </a:lnTo>
                    <a:lnTo>
                      <a:pt x="6995" y="57270"/>
                    </a:lnTo>
                    <a:lnTo>
                      <a:pt x="6925" y="60000"/>
                    </a:lnTo>
                    <a:lnTo>
                      <a:pt x="6995" y="62729"/>
                    </a:lnTo>
                    <a:lnTo>
                      <a:pt x="7195" y="65409"/>
                    </a:lnTo>
                    <a:lnTo>
                      <a:pt x="7536" y="68068"/>
                    </a:lnTo>
                    <a:lnTo>
                      <a:pt x="8006" y="70688"/>
                    </a:lnTo>
                    <a:lnTo>
                      <a:pt x="8597" y="73247"/>
                    </a:lnTo>
                    <a:lnTo>
                      <a:pt x="9307" y="75767"/>
                    </a:lnTo>
                    <a:lnTo>
                      <a:pt x="10158" y="78236"/>
                    </a:lnTo>
                    <a:lnTo>
                      <a:pt x="11109" y="80636"/>
                    </a:lnTo>
                    <a:lnTo>
                      <a:pt x="12170" y="82986"/>
                    </a:lnTo>
                    <a:lnTo>
                      <a:pt x="13341" y="85275"/>
                    </a:lnTo>
                    <a:lnTo>
                      <a:pt x="14612" y="87505"/>
                    </a:lnTo>
                    <a:lnTo>
                      <a:pt x="15993" y="89645"/>
                    </a:lnTo>
                    <a:lnTo>
                      <a:pt x="17484" y="91734"/>
                    </a:lnTo>
                    <a:lnTo>
                      <a:pt x="19055" y="93734"/>
                    </a:lnTo>
                    <a:lnTo>
                      <a:pt x="20727" y="95664"/>
                    </a:lnTo>
                    <a:lnTo>
                      <a:pt x="22488" y="97503"/>
                    </a:lnTo>
                    <a:lnTo>
                      <a:pt x="24330" y="99273"/>
                    </a:lnTo>
                    <a:lnTo>
                      <a:pt x="26261" y="100933"/>
                    </a:lnTo>
                    <a:lnTo>
                      <a:pt x="28263" y="102522"/>
                    </a:lnTo>
                    <a:lnTo>
                      <a:pt x="30345" y="104002"/>
                    </a:lnTo>
                    <a:lnTo>
                      <a:pt x="32497" y="105372"/>
                    </a:lnTo>
                    <a:lnTo>
                      <a:pt x="34718" y="106662"/>
                    </a:lnTo>
                    <a:lnTo>
                      <a:pt x="37010" y="107832"/>
                    </a:lnTo>
                    <a:lnTo>
                      <a:pt x="39362" y="108891"/>
                    </a:lnTo>
                    <a:lnTo>
                      <a:pt x="41764" y="109841"/>
                    </a:lnTo>
                    <a:lnTo>
                      <a:pt x="44236" y="110691"/>
                    </a:lnTo>
                    <a:lnTo>
                      <a:pt x="46748" y="111401"/>
                    </a:lnTo>
                    <a:lnTo>
                      <a:pt x="49311" y="111991"/>
                    </a:lnTo>
                    <a:lnTo>
                      <a:pt x="51933" y="112461"/>
                    </a:lnTo>
                    <a:lnTo>
                      <a:pt x="54575" y="112801"/>
                    </a:lnTo>
                    <a:lnTo>
                      <a:pt x="57277" y="113001"/>
                    </a:lnTo>
                    <a:lnTo>
                      <a:pt x="60000" y="113071"/>
                    </a:lnTo>
                    <a:lnTo>
                      <a:pt x="62722" y="113001"/>
                    </a:lnTo>
                    <a:lnTo>
                      <a:pt x="65424" y="112801"/>
                    </a:lnTo>
                    <a:lnTo>
                      <a:pt x="68066" y="112461"/>
                    </a:lnTo>
                    <a:lnTo>
                      <a:pt x="70688" y="111991"/>
                    </a:lnTo>
                    <a:lnTo>
                      <a:pt x="73251" y="111401"/>
                    </a:lnTo>
                    <a:lnTo>
                      <a:pt x="75763" y="110691"/>
                    </a:lnTo>
                    <a:lnTo>
                      <a:pt x="78235" y="109841"/>
                    </a:lnTo>
                    <a:lnTo>
                      <a:pt x="80637" y="108891"/>
                    </a:lnTo>
                    <a:lnTo>
                      <a:pt x="82989" y="107832"/>
                    </a:lnTo>
                    <a:lnTo>
                      <a:pt x="85281" y="106662"/>
                    </a:lnTo>
                    <a:lnTo>
                      <a:pt x="87502" y="105372"/>
                    </a:lnTo>
                    <a:lnTo>
                      <a:pt x="89644" y="104002"/>
                    </a:lnTo>
                    <a:lnTo>
                      <a:pt x="91736" y="102522"/>
                    </a:lnTo>
                    <a:lnTo>
                      <a:pt x="93738" y="100933"/>
                    </a:lnTo>
                    <a:lnTo>
                      <a:pt x="95659" y="99273"/>
                    </a:lnTo>
                    <a:lnTo>
                      <a:pt x="97511" y="97503"/>
                    </a:lnTo>
                    <a:lnTo>
                      <a:pt x="99272" y="95664"/>
                    </a:lnTo>
                    <a:lnTo>
                      <a:pt x="100934" y="93734"/>
                    </a:lnTo>
                    <a:lnTo>
                      <a:pt x="102515" y="91734"/>
                    </a:lnTo>
                    <a:lnTo>
                      <a:pt x="104006" y="89645"/>
                    </a:lnTo>
                    <a:lnTo>
                      <a:pt x="105377" y="87505"/>
                    </a:lnTo>
                    <a:lnTo>
                      <a:pt x="106658" y="85275"/>
                    </a:lnTo>
                    <a:lnTo>
                      <a:pt x="107829" y="82986"/>
                    </a:lnTo>
                    <a:lnTo>
                      <a:pt x="108890" y="80636"/>
                    </a:lnTo>
                    <a:lnTo>
                      <a:pt x="109841" y="78236"/>
                    </a:lnTo>
                    <a:lnTo>
                      <a:pt x="110692" y="75767"/>
                    </a:lnTo>
                    <a:lnTo>
                      <a:pt x="111402" y="73247"/>
                    </a:lnTo>
                    <a:lnTo>
                      <a:pt x="111993" y="70688"/>
                    </a:lnTo>
                    <a:lnTo>
                      <a:pt x="112463" y="68068"/>
                    </a:lnTo>
                    <a:lnTo>
                      <a:pt x="112804" y="65409"/>
                    </a:lnTo>
                    <a:lnTo>
                      <a:pt x="113004" y="62729"/>
                    </a:lnTo>
                    <a:lnTo>
                      <a:pt x="113074" y="60000"/>
                    </a:lnTo>
                    <a:lnTo>
                      <a:pt x="113004" y="57270"/>
                    </a:lnTo>
                    <a:lnTo>
                      <a:pt x="112804" y="54580"/>
                    </a:lnTo>
                    <a:lnTo>
                      <a:pt x="112463" y="51921"/>
                    </a:lnTo>
                    <a:lnTo>
                      <a:pt x="111993" y="49311"/>
                    </a:lnTo>
                    <a:lnTo>
                      <a:pt x="111402" y="46752"/>
                    </a:lnTo>
                    <a:lnTo>
                      <a:pt x="110692" y="44232"/>
                    </a:lnTo>
                    <a:lnTo>
                      <a:pt x="109841" y="41763"/>
                    </a:lnTo>
                    <a:lnTo>
                      <a:pt x="108890" y="39353"/>
                    </a:lnTo>
                    <a:lnTo>
                      <a:pt x="107829" y="37003"/>
                    </a:lnTo>
                    <a:lnTo>
                      <a:pt x="106658" y="34724"/>
                    </a:lnTo>
                    <a:lnTo>
                      <a:pt x="105377" y="32494"/>
                    </a:lnTo>
                    <a:lnTo>
                      <a:pt x="104006" y="30344"/>
                    </a:lnTo>
                    <a:lnTo>
                      <a:pt x="102515" y="28255"/>
                    </a:lnTo>
                    <a:lnTo>
                      <a:pt x="100934" y="26255"/>
                    </a:lnTo>
                    <a:lnTo>
                      <a:pt x="99272" y="24325"/>
                    </a:lnTo>
                    <a:lnTo>
                      <a:pt x="97511" y="22486"/>
                    </a:lnTo>
                    <a:lnTo>
                      <a:pt x="95659" y="20726"/>
                    </a:lnTo>
                    <a:lnTo>
                      <a:pt x="93738" y="19056"/>
                    </a:lnTo>
                    <a:lnTo>
                      <a:pt x="91736" y="17477"/>
                    </a:lnTo>
                    <a:lnTo>
                      <a:pt x="89644" y="15997"/>
                    </a:lnTo>
                    <a:lnTo>
                      <a:pt x="87502" y="14617"/>
                    </a:lnTo>
                    <a:lnTo>
                      <a:pt x="85281" y="13327"/>
                    </a:lnTo>
                    <a:lnTo>
                      <a:pt x="82989" y="12157"/>
                    </a:lnTo>
                    <a:lnTo>
                      <a:pt x="80637" y="11098"/>
                    </a:lnTo>
                    <a:lnTo>
                      <a:pt x="78235" y="10148"/>
                    </a:lnTo>
                    <a:lnTo>
                      <a:pt x="75763" y="9308"/>
                    </a:lnTo>
                    <a:lnTo>
                      <a:pt x="73251" y="8588"/>
                    </a:lnTo>
                    <a:lnTo>
                      <a:pt x="70688" y="7998"/>
                    </a:lnTo>
                    <a:lnTo>
                      <a:pt x="68066" y="7538"/>
                    </a:lnTo>
                    <a:lnTo>
                      <a:pt x="65424" y="7198"/>
                    </a:lnTo>
                    <a:lnTo>
                      <a:pt x="62722" y="6988"/>
                    </a:lnTo>
                    <a:lnTo>
                      <a:pt x="60000" y="6918"/>
                    </a:lnTo>
                    <a:close/>
                    <a:moveTo>
                      <a:pt x="60000" y="120000"/>
                    </a:moveTo>
                    <a:lnTo>
                      <a:pt x="56917" y="119920"/>
                    </a:lnTo>
                    <a:lnTo>
                      <a:pt x="53874" y="119690"/>
                    </a:lnTo>
                    <a:lnTo>
                      <a:pt x="50882" y="119310"/>
                    </a:lnTo>
                    <a:lnTo>
                      <a:pt x="47919" y="118780"/>
                    </a:lnTo>
                    <a:lnTo>
                      <a:pt x="45027" y="118110"/>
                    </a:lnTo>
                    <a:lnTo>
                      <a:pt x="42175" y="117290"/>
                    </a:lnTo>
                    <a:lnTo>
                      <a:pt x="39392" y="116350"/>
                    </a:lnTo>
                    <a:lnTo>
                      <a:pt x="36660" y="115280"/>
                    </a:lnTo>
                    <a:lnTo>
                      <a:pt x="34008" y="114080"/>
                    </a:lnTo>
                    <a:lnTo>
                      <a:pt x="31426" y="112741"/>
                    </a:lnTo>
                    <a:lnTo>
                      <a:pt x="28904" y="111301"/>
                    </a:lnTo>
                    <a:lnTo>
                      <a:pt x="26472" y="109731"/>
                    </a:lnTo>
                    <a:lnTo>
                      <a:pt x="24130" y="108061"/>
                    </a:lnTo>
                    <a:lnTo>
                      <a:pt x="21848" y="106282"/>
                    </a:lnTo>
                    <a:lnTo>
                      <a:pt x="19676" y="104392"/>
                    </a:lnTo>
                    <a:lnTo>
                      <a:pt x="17594" y="102412"/>
                    </a:lnTo>
                    <a:lnTo>
                      <a:pt x="15603" y="100323"/>
                    </a:lnTo>
                    <a:lnTo>
                      <a:pt x="13721" y="98143"/>
                    </a:lnTo>
                    <a:lnTo>
                      <a:pt x="11939" y="95874"/>
                    </a:lnTo>
                    <a:lnTo>
                      <a:pt x="10268" y="93514"/>
                    </a:lnTo>
                    <a:lnTo>
                      <a:pt x="8697" y="91084"/>
                    </a:lnTo>
                    <a:lnTo>
                      <a:pt x="7246" y="88575"/>
                    </a:lnTo>
                    <a:lnTo>
                      <a:pt x="5924" y="85995"/>
                    </a:lnTo>
                    <a:lnTo>
                      <a:pt x="4723" y="83336"/>
                    </a:lnTo>
                    <a:lnTo>
                      <a:pt x="3653" y="80606"/>
                    </a:lnTo>
                    <a:lnTo>
                      <a:pt x="2702" y="77817"/>
                    </a:lnTo>
                    <a:lnTo>
                      <a:pt x="1891" y="74977"/>
                    </a:lnTo>
                    <a:lnTo>
                      <a:pt x="1221" y="72077"/>
                    </a:lnTo>
                    <a:lnTo>
                      <a:pt x="690" y="69118"/>
                    </a:lnTo>
                    <a:lnTo>
                      <a:pt x="310" y="66128"/>
                    </a:lnTo>
                    <a:lnTo>
                      <a:pt x="80" y="63079"/>
                    </a:lnTo>
                    <a:lnTo>
                      <a:pt x="0" y="60000"/>
                    </a:lnTo>
                    <a:lnTo>
                      <a:pt x="80" y="56910"/>
                    </a:lnTo>
                    <a:lnTo>
                      <a:pt x="310" y="53881"/>
                    </a:lnTo>
                    <a:lnTo>
                      <a:pt x="690" y="50871"/>
                    </a:lnTo>
                    <a:lnTo>
                      <a:pt x="1221" y="47922"/>
                    </a:lnTo>
                    <a:lnTo>
                      <a:pt x="1891" y="45012"/>
                    </a:lnTo>
                    <a:lnTo>
                      <a:pt x="2702" y="42182"/>
                    </a:lnTo>
                    <a:lnTo>
                      <a:pt x="3653" y="39393"/>
                    </a:lnTo>
                    <a:lnTo>
                      <a:pt x="4723" y="36663"/>
                    </a:lnTo>
                    <a:lnTo>
                      <a:pt x="5924" y="34014"/>
                    </a:lnTo>
                    <a:lnTo>
                      <a:pt x="7246" y="31424"/>
                    </a:lnTo>
                    <a:lnTo>
                      <a:pt x="8697" y="28905"/>
                    </a:lnTo>
                    <a:lnTo>
                      <a:pt x="10268" y="26475"/>
                    </a:lnTo>
                    <a:lnTo>
                      <a:pt x="11939" y="24115"/>
                    </a:lnTo>
                    <a:lnTo>
                      <a:pt x="13721" y="21856"/>
                    </a:lnTo>
                    <a:lnTo>
                      <a:pt x="15603" y="19676"/>
                    </a:lnTo>
                    <a:lnTo>
                      <a:pt x="17594" y="17587"/>
                    </a:lnTo>
                    <a:lnTo>
                      <a:pt x="19676" y="15607"/>
                    </a:lnTo>
                    <a:lnTo>
                      <a:pt x="21848" y="13707"/>
                    </a:lnTo>
                    <a:lnTo>
                      <a:pt x="24130" y="11928"/>
                    </a:lnTo>
                    <a:lnTo>
                      <a:pt x="26472" y="10258"/>
                    </a:lnTo>
                    <a:lnTo>
                      <a:pt x="28904" y="8688"/>
                    </a:lnTo>
                    <a:lnTo>
                      <a:pt x="31426" y="7248"/>
                    </a:lnTo>
                    <a:lnTo>
                      <a:pt x="34008" y="5929"/>
                    </a:lnTo>
                    <a:lnTo>
                      <a:pt x="36660" y="4719"/>
                    </a:lnTo>
                    <a:lnTo>
                      <a:pt x="39392" y="3639"/>
                    </a:lnTo>
                    <a:lnTo>
                      <a:pt x="42175" y="2699"/>
                    </a:lnTo>
                    <a:lnTo>
                      <a:pt x="45027" y="1889"/>
                    </a:lnTo>
                    <a:lnTo>
                      <a:pt x="47919" y="1209"/>
                    </a:lnTo>
                    <a:lnTo>
                      <a:pt x="50882" y="689"/>
                    </a:lnTo>
                    <a:lnTo>
                      <a:pt x="53874" y="309"/>
                    </a:lnTo>
                    <a:lnTo>
                      <a:pt x="56917" y="69"/>
                    </a:lnTo>
                    <a:lnTo>
                      <a:pt x="60000" y="0"/>
                    </a:lnTo>
                    <a:lnTo>
                      <a:pt x="63082" y="69"/>
                    </a:lnTo>
                    <a:lnTo>
                      <a:pt x="66125" y="309"/>
                    </a:lnTo>
                    <a:lnTo>
                      <a:pt x="69117" y="689"/>
                    </a:lnTo>
                    <a:lnTo>
                      <a:pt x="72080" y="1209"/>
                    </a:lnTo>
                    <a:lnTo>
                      <a:pt x="74972" y="1889"/>
                    </a:lnTo>
                    <a:lnTo>
                      <a:pt x="77824" y="2699"/>
                    </a:lnTo>
                    <a:lnTo>
                      <a:pt x="80607" y="3639"/>
                    </a:lnTo>
                    <a:lnTo>
                      <a:pt x="83339" y="4719"/>
                    </a:lnTo>
                    <a:lnTo>
                      <a:pt x="85991" y="5929"/>
                    </a:lnTo>
                    <a:lnTo>
                      <a:pt x="88573" y="7248"/>
                    </a:lnTo>
                    <a:lnTo>
                      <a:pt x="91095" y="8688"/>
                    </a:lnTo>
                    <a:lnTo>
                      <a:pt x="93517" y="10258"/>
                    </a:lnTo>
                    <a:lnTo>
                      <a:pt x="95869" y="11928"/>
                    </a:lnTo>
                    <a:lnTo>
                      <a:pt x="98141" y="13707"/>
                    </a:lnTo>
                    <a:lnTo>
                      <a:pt x="100323" y="15607"/>
                    </a:lnTo>
                    <a:lnTo>
                      <a:pt x="102405" y="17587"/>
                    </a:lnTo>
                    <a:lnTo>
                      <a:pt x="104396" y="19676"/>
                    </a:lnTo>
                    <a:lnTo>
                      <a:pt x="106278" y="21856"/>
                    </a:lnTo>
                    <a:lnTo>
                      <a:pt x="108060" y="24115"/>
                    </a:lnTo>
                    <a:lnTo>
                      <a:pt x="109731" y="26475"/>
                    </a:lnTo>
                    <a:lnTo>
                      <a:pt x="111302" y="28905"/>
                    </a:lnTo>
                    <a:lnTo>
                      <a:pt x="112743" y="31424"/>
                    </a:lnTo>
                    <a:lnTo>
                      <a:pt x="114075" y="34014"/>
                    </a:lnTo>
                    <a:lnTo>
                      <a:pt x="115276" y="36663"/>
                    </a:lnTo>
                    <a:lnTo>
                      <a:pt x="116346" y="39393"/>
                    </a:lnTo>
                    <a:lnTo>
                      <a:pt x="117297" y="42182"/>
                    </a:lnTo>
                    <a:lnTo>
                      <a:pt x="118108" y="45012"/>
                    </a:lnTo>
                    <a:lnTo>
                      <a:pt x="118778" y="47922"/>
                    </a:lnTo>
                    <a:lnTo>
                      <a:pt x="119309" y="50871"/>
                    </a:lnTo>
                    <a:lnTo>
                      <a:pt x="119689" y="53881"/>
                    </a:lnTo>
                    <a:lnTo>
                      <a:pt x="119919" y="56910"/>
                    </a:lnTo>
                    <a:lnTo>
                      <a:pt x="120000" y="60000"/>
                    </a:lnTo>
                    <a:lnTo>
                      <a:pt x="119919" y="63079"/>
                    </a:lnTo>
                    <a:lnTo>
                      <a:pt x="119689" y="66128"/>
                    </a:lnTo>
                    <a:lnTo>
                      <a:pt x="119309" y="69118"/>
                    </a:lnTo>
                    <a:lnTo>
                      <a:pt x="118778" y="72077"/>
                    </a:lnTo>
                    <a:lnTo>
                      <a:pt x="118108" y="74977"/>
                    </a:lnTo>
                    <a:lnTo>
                      <a:pt x="117297" y="77817"/>
                    </a:lnTo>
                    <a:lnTo>
                      <a:pt x="116346" y="80606"/>
                    </a:lnTo>
                    <a:lnTo>
                      <a:pt x="115276" y="83336"/>
                    </a:lnTo>
                    <a:lnTo>
                      <a:pt x="114075" y="85995"/>
                    </a:lnTo>
                    <a:lnTo>
                      <a:pt x="112743" y="88575"/>
                    </a:lnTo>
                    <a:lnTo>
                      <a:pt x="111302" y="91084"/>
                    </a:lnTo>
                    <a:lnTo>
                      <a:pt x="109731" y="93514"/>
                    </a:lnTo>
                    <a:lnTo>
                      <a:pt x="108060" y="95874"/>
                    </a:lnTo>
                    <a:lnTo>
                      <a:pt x="106278" y="98143"/>
                    </a:lnTo>
                    <a:lnTo>
                      <a:pt x="104396" y="100323"/>
                    </a:lnTo>
                    <a:lnTo>
                      <a:pt x="102405" y="102412"/>
                    </a:lnTo>
                    <a:lnTo>
                      <a:pt x="100323" y="104392"/>
                    </a:lnTo>
                    <a:lnTo>
                      <a:pt x="98141" y="106282"/>
                    </a:lnTo>
                    <a:lnTo>
                      <a:pt x="95869" y="108061"/>
                    </a:lnTo>
                    <a:lnTo>
                      <a:pt x="93517" y="109731"/>
                    </a:lnTo>
                    <a:lnTo>
                      <a:pt x="91095" y="111301"/>
                    </a:lnTo>
                    <a:lnTo>
                      <a:pt x="88573" y="112741"/>
                    </a:lnTo>
                    <a:lnTo>
                      <a:pt x="85991" y="114080"/>
                    </a:lnTo>
                    <a:lnTo>
                      <a:pt x="83339" y="115280"/>
                    </a:lnTo>
                    <a:lnTo>
                      <a:pt x="80607" y="116350"/>
                    </a:lnTo>
                    <a:lnTo>
                      <a:pt x="77824" y="117290"/>
                    </a:lnTo>
                    <a:lnTo>
                      <a:pt x="74972" y="118110"/>
                    </a:lnTo>
                    <a:lnTo>
                      <a:pt x="72080" y="118780"/>
                    </a:lnTo>
                    <a:lnTo>
                      <a:pt x="69117" y="119310"/>
                    </a:lnTo>
                    <a:lnTo>
                      <a:pt x="66125" y="119690"/>
                    </a:lnTo>
                    <a:lnTo>
                      <a:pt x="63082" y="119920"/>
                    </a:lnTo>
                    <a:lnTo>
                      <a:pt x="60000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ślíḋè-Shape 3788"/>
              <p:cNvSpPr/>
              <p:nvPr/>
            </p:nvSpPr>
            <p:spPr>
              <a:xfrm>
                <a:off x="9286937" y="2501813"/>
                <a:ext cx="335870" cy="3358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234" y="8483"/>
                    </a:moveTo>
                    <a:lnTo>
                      <a:pt x="90217" y="7468"/>
                    </a:lnTo>
                    <a:lnTo>
                      <a:pt x="89128" y="6598"/>
                    </a:lnTo>
                    <a:lnTo>
                      <a:pt x="88111" y="5728"/>
                    </a:lnTo>
                    <a:lnTo>
                      <a:pt x="87021" y="4930"/>
                    </a:lnTo>
                    <a:lnTo>
                      <a:pt x="85859" y="4205"/>
                    </a:lnTo>
                    <a:lnTo>
                      <a:pt x="84697" y="3552"/>
                    </a:lnTo>
                    <a:lnTo>
                      <a:pt x="83607" y="2900"/>
                    </a:lnTo>
                    <a:lnTo>
                      <a:pt x="82372" y="2320"/>
                    </a:lnTo>
                    <a:lnTo>
                      <a:pt x="81210" y="1885"/>
                    </a:lnTo>
                    <a:lnTo>
                      <a:pt x="80048" y="1450"/>
                    </a:lnTo>
                    <a:lnTo>
                      <a:pt x="78813" y="1015"/>
                    </a:lnTo>
                    <a:lnTo>
                      <a:pt x="77578" y="725"/>
                    </a:lnTo>
                    <a:lnTo>
                      <a:pt x="76271" y="435"/>
                    </a:lnTo>
                    <a:lnTo>
                      <a:pt x="75036" y="290"/>
                    </a:lnTo>
                    <a:lnTo>
                      <a:pt x="73801" y="145"/>
                    </a:lnTo>
                    <a:lnTo>
                      <a:pt x="72566" y="0"/>
                    </a:lnTo>
                    <a:lnTo>
                      <a:pt x="71331" y="0"/>
                    </a:lnTo>
                    <a:lnTo>
                      <a:pt x="70096" y="145"/>
                    </a:lnTo>
                    <a:lnTo>
                      <a:pt x="68861" y="217"/>
                    </a:lnTo>
                    <a:lnTo>
                      <a:pt x="67627" y="435"/>
                    </a:lnTo>
                    <a:lnTo>
                      <a:pt x="66392" y="652"/>
                    </a:lnTo>
                    <a:lnTo>
                      <a:pt x="65157" y="1015"/>
                    </a:lnTo>
                    <a:lnTo>
                      <a:pt x="63995" y="1377"/>
                    </a:lnTo>
                    <a:lnTo>
                      <a:pt x="62760" y="1812"/>
                    </a:lnTo>
                    <a:lnTo>
                      <a:pt x="61598" y="2320"/>
                    </a:lnTo>
                    <a:lnTo>
                      <a:pt x="60435" y="2900"/>
                    </a:lnTo>
                    <a:lnTo>
                      <a:pt x="59346" y="3480"/>
                    </a:lnTo>
                    <a:lnTo>
                      <a:pt x="58184" y="4205"/>
                    </a:lnTo>
                    <a:lnTo>
                      <a:pt x="57094" y="4930"/>
                    </a:lnTo>
                    <a:lnTo>
                      <a:pt x="56077" y="5800"/>
                    </a:lnTo>
                    <a:lnTo>
                      <a:pt x="54987" y="6670"/>
                    </a:lnTo>
                    <a:lnTo>
                      <a:pt x="53970" y="7685"/>
                    </a:lnTo>
                    <a:lnTo>
                      <a:pt x="7554" y="54018"/>
                    </a:lnTo>
                    <a:lnTo>
                      <a:pt x="6610" y="55033"/>
                    </a:lnTo>
                    <a:lnTo>
                      <a:pt x="5738" y="56048"/>
                    </a:lnTo>
                    <a:lnTo>
                      <a:pt x="4866" y="57135"/>
                    </a:lnTo>
                    <a:lnTo>
                      <a:pt x="4140" y="58296"/>
                    </a:lnTo>
                    <a:lnTo>
                      <a:pt x="3414" y="59383"/>
                    </a:lnTo>
                    <a:lnTo>
                      <a:pt x="2760" y="60543"/>
                    </a:lnTo>
                    <a:lnTo>
                      <a:pt x="2179" y="61703"/>
                    </a:lnTo>
                    <a:lnTo>
                      <a:pt x="1670" y="62864"/>
                    </a:lnTo>
                    <a:lnTo>
                      <a:pt x="1234" y="64024"/>
                    </a:lnTo>
                    <a:lnTo>
                      <a:pt x="871" y="65256"/>
                    </a:lnTo>
                    <a:lnTo>
                      <a:pt x="581" y="66416"/>
                    </a:lnTo>
                    <a:lnTo>
                      <a:pt x="363" y="67649"/>
                    </a:lnTo>
                    <a:lnTo>
                      <a:pt x="145" y="68882"/>
                    </a:lnTo>
                    <a:lnTo>
                      <a:pt x="0" y="70114"/>
                    </a:lnTo>
                    <a:lnTo>
                      <a:pt x="0" y="71347"/>
                    </a:lnTo>
                    <a:lnTo>
                      <a:pt x="0" y="72580"/>
                    </a:lnTo>
                    <a:lnTo>
                      <a:pt x="72" y="73812"/>
                    </a:lnTo>
                    <a:lnTo>
                      <a:pt x="145" y="75045"/>
                    </a:lnTo>
                    <a:lnTo>
                      <a:pt x="363" y="76277"/>
                    </a:lnTo>
                    <a:lnTo>
                      <a:pt x="653" y="77510"/>
                    </a:lnTo>
                    <a:lnTo>
                      <a:pt x="944" y="78743"/>
                    </a:lnTo>
                    <a:lnTo>
                      <a:pt x="1307" y="79975"/>
                    </a:lnTo>
                    <a:lnTo>
                      <a:pt x="1743" y="81135"/>
                    </a:lnTo>
                    <a:lnTo>
                      <a:pt x="2251" y="82368"/>
                    </a:lnTo>
                    <a:lnTo>
                      <a:pt x="2832" y="83528"/>
                    </a:lnTo>
                    <a:lnTo>
                      <a:pt x="3414" y="84688"/>
                    </a:lnTo>
                    <a:lnTo>
                      <a:pt x="4140" y="85848"/>
                    </a:lnTo>
                    <a:lnTo>
                      <a:pt x="4866" y="86936"/>
                    </a:lnTo>
                    <a:lnTo>
                      <a:pt x="5665" y="88096"/>
                    </a:lnTo>
                    <a:lnTo>
                      <a:pt x="6537" y="89184"/>
                    </a:lnTo>
                    <a:lnTo>
                      <a:pt x="7409" y="90199"/>
                    </a:lnTo>
                    <a:lnTo>
                      <a:pt x="8353" y="91214"/>
                    </a:lnTo>
                    <a:lnTo>
                      <a:pt x="9297" y="92084"/>
                    </a:lnTo>
                    <a:lnTo>
                      <a:pt x="10169" y="92882"/>
                    </a:lnTo>
                    <a:lnTo>
                      <a:pt x="11113" y="93607"/>
                    </a:lnTo>
                    <a:lnTo>
                      <a:pt x="12130" y="94332"/>
                    </a:lnTo>
                    <a:lnTo>
                      <a:pt x="13075" y="94984"/>
                    </a:lnTo>
                    <a:lnTo>
                      <a:pt x="14092" y="95564"/>
                    </a:lnTo>
                    <a:lnTo>
                      <a:pt x="15108" y="96072"/>
                    </a:lnTo>
                    <a:lnTo>
                      <a:pt x="16198" y="96580"/>
                    </a:lnTo>
                    <a:lnTo>
                      <a:pt x="17215" y="97015"/>
                    </a:lnTo>
                    <a:lnTo>
                      <a:pt x="18305" y="97450"/>
                    </a:lnTo>
                    <a:lnTo>
                      <a:pt x="19394" y="97812"/>
                    </a:lnTo>
                    <a:lnTo>
                      <a:pt x="20556" y="98102"/>
                    </a:lnTo>
                    <a:lnTo>
                      <a:pt x="21646" y="98320"/>
                    </a:lnTo>
                    <a:lnTo>
                      <a:pt x="22808" y="98537"/>
                    </a:lnTo>
                    <a:lnTo>
                      <a:pt x="23970" y="98682"/>
                    </a:lnTo>
                    <a:lnTo>
                      <a:pt x="25133" y="98755"/>
                    </a:lnTo>
                    <a:lnTo>
                      <a:pt x="26295" y="98755"/>
                    </a:lnTo>
                    <a:lnTo>
                      <a:pt x="27457" y="98755"/>
                    </a:lnTo>
                    <a:lnTo>
                      <a:pt x="28692" y="98682"/>
                    </a:lnTo>
                    <a:lnTo>
                      <a:pt x="29854" y="98610"/>
                    </a:lnTo>
                    <a:lnTo>
                      <a:pt x="31016" y="98465"/>
                    </a:lnTo>
                    <a:lnTo>
                      <a:pt x="32179" y="98247"/>
                    </a:lnTo>
                    <a:lnTo>
                      <a:pt x="33341" y="97957"/>
                    </a:lnTo>
                    <a:lnTo>
                      <a:pt x="34503" y="97595"/>
                    </a:lnTo>
                    <a:lnTo>
                      <a:pt x="35665" y="97232"/>
                    </a:lnTo>
                    <a:lnTo>
                      <a:pt x="36828" y="96797"/>
                    </a:lnTo>
                    <a:lnTo>
                      <a:pt x="37990" y="96362"/>
                    </a:lnTo>
                    <a:lnTo>
                      <a:pt x="39152" y="95854"/>
                    </a:lnTo>
                    <a:lnTo>
                      <a:pt x="40314" y="95274"/>
                    </a:lnTo>
                    <a:lnTo>
                      <a:pt x="41404" y="94622"/>
                    </a:lnTo>
                    <a:lnTo>
                      <a:pt x="42566" y="93969"/>
                    </a:lnTo>
                    <a:lnTo>
                      <a:pt x="43656" y="93244"/>
                    </a:lnTo>
                    <a:lnTo>
                      <a:pt x="70387" y="120000"/>
                    </a:lnTo>
                    <a:lnTo>
                      <a:pt x="120000" y="70477"/>
                    </a:lnTo>
                    <a:lnTo>
                      <a:pt x="93196" y="43649"/>
                    </a:lnTo>
                    <a:lnTo>
                      <a:pt x="93922" y="42561"/>
                    </a:lnTo>
                    <a:lnTo>
                      <a:pt x="94648" y="41474"/>
                    </a:lnTo>
                    <a:lnTo>
                      <a:pt x="95230" y="40314"/>
                    </a:lnTo>
                    <a:lnTo>
                      <a:pt x="95811" y="39154"/>
                    </a:lnTo>
                    <a:lnTo>
                      <a:pt x="96392" y="38066"/>
                    </a:lnTo>
                    <a:lnTo>
                      <a:pt x="96828" y="36906"/>
                    </a:lnTo>
                    <a:lnTo>
                      <a:pt x="97263" y="35746"/>
                    </a:lnTo>
                    <a:lnTo>
                      <a:pt x="97627" y="34586"/>
                    </a:lnTo>
                    <a:lnTo>
                      <a:pt x="97917" y="33425"/>
                    </a:lnTo>
                    <a:lnTo>
                      <a:pt x="98208" y="32193"/>
                    </a:lnTo>
                    <a:lnTo>
                      <a:pt x="98426" y="31033"/>
                    </a:lnTo>
                    <a:lnTo>
                      <a:pt x="98571" y="29873"/>
                    </a:lnTo>
                    <a:lnTo>
                      <a:pt x="98716" y="28640"/>
                    </a:lnTo>
                    <a:lnTo>
                      <a:pt x="98789" y="27480"/>
                    </a:lnTo>
                    <a:lnTo>
                      <a:pt x="98789" y="26320"/>
                    </a:lnTo>
                    <a:lnTo>
                      <a:pt x="98789" y="25160"/>
                    </a:lnTo>
                    <a:lnTo>
                      <a:pt x="98644" y="24000"/>
                    </a:lnTo>
                    <a:lnTo>
                      <a:pt x="98498" y="22839"/>
                    </a:lnTo>
                    <a:lnTo>
                      <a:pt x="98353" y="21752"/>
                    </a:lnTo>
                    <a:lnTo>
                      <a:pt x="98062" y="20592"/>
                    </a:lnTo>
                    <a:lnTo>
                      <a:pt x="97772" y="19504"/>
                    </a:lnTo>
                    <a:lnTo>
                      <a:pt x="97409" y="18416"/>
                    </a:lnTo>
                    <a:lnTo>
                      <a:pt x="97046" y="17329"/>
                    </a:lnTo>
                    <a:lnTo>
                      <a:pt x="96610" y="16241"/>
                    </a:lnTo>
                    <a:lnTo>
                      <a:pt x="96101" y="15226"/>
                    </a:lnTo>
                    <a:lnTo>
                      <a:pt x="95520" y="14138"/>
                    </a:lnTo>
                    <a:lnTo>
                      <a:pt x="94939" y="13196"/>
                    </a:lnTo>
                    <a:lnTo>
                      <a:pt x="94285" y="12181"/>
                    </a:lnTo>
                    <a:lnTo>
                      <a:pt x="93631" y="11238"/>
                    </a:lnTo>
                    <a:lnTo>
                      <a:pt x="92832" y="10296"/>
                    </a:lnTo>
                    <a:lnTo>
                      <a:pt x="92033" y="9353"/>
                    </a:lnTo>
                    <a:lnTo>
                      <a:pt x="91234" y="848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ślíḋè-Shape 3789"/>
              <p:cNvSpPr/>
              <p:nvPr/>
            </p:nvSpPr>
            <p:spPr>
              <a:xfrm>
                <a:off x="10241626" y="2104874"/>
                <a:ext cx="309409" cy="40711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ślíḋè-Shape 3790"/>
              <p:cNvSpPr/>
              <p:nvPr/>
            </p:nvSpPr>
            <p:spPr>
              <a:xfrm>
                <a:off x="10127634" y="1876888"/>
                <a:ext cx="537393" cy="3094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10842"/>
                    </a:moveTo>
                    <a:lnTo>
                      <a:pt x="119954" y="111789"/>
                    </a:lnTo>
                    <a:lnTo>
                      <a:pt x="119863" y="112657"/>
                    </a:lnTo>
                    <a:lnTo>
                      <a:pt x="119727" y="113605"/>
                    </a:lnTo>
                    <a:lnTo>
                      <a:pt x="119545" y="114394"/>
                    </a:lnTo>
                    <a:lnTo>
                      <a:pt x="119363" y="115184"/>
                    </a:lnTo>
                    <a:lnTo>
                      <a:pt x="119090" y="116052"/>
                    </a:lnTo>
                    <a:lnTo>
                      <a:pt x="118771" y="116763"/>
                    </a:lnTo>
                    <a:lnTo>
                      <a:pt x="118453" y="117394"/>
                    </a:lnTo>
                    <a:lnTo>
                      <a:pt x="118089" y="117947"/>
                    </a:lnTo>
                    <a:lnTo>
                      <a:pt x="117680" y="118500"/>
                    </a:lnTo>
                    <a:lnTo>
                      <a:pt x="117225" y="118973"/>
                    </a:lnTo>
                    <a:lnTo>
                      <a:pt x="116770" y="119289"/>
                    </a:lnTo>
                    <a:lnTo>
                      <a:pt x="116315" y="119605"/>
                    </a:lnTo>
                    <a:lnTo>
                      <a:pt x="115815" y="119842"/>
                    </a:lnTo>
                    <a:lnTo>
                      <a:pt x="115269" y="120000"/>
                    </a:lnTo>
                    <a:lnTo>
                      <a:pt x="114723" y="120000"/>
                    </a:lnTo>
                    <a:lnTo>
                      <a:pt x="5231" y="120000"/>
                    </a:lnTo>
                    <a:lnTo>
                      <a:pt x="4685" y="120000"/>
                    </a:lnTo>
                    <a:lnTo>
                      <a:pt x="4184" y="119842"/>
                    </a:lnTo>
                    <a:lnTo>
                      <a:pt x="3684" y="119605"/>
                    </a:lnTo>
                    <a:lnTo>
                      <a:pt x="3184" y="119289"/>
                    </a:lnTo>
                    <a:lnTo>
                      <a:pt x="2729" y="118973"/>
                    </a:lnTo>
                    <a:lnTo>
                      <a:pt x="2274" y="118500"/>
                    </a:lnTo>
                    <a:lnTo>
                      <a:pt x="1910" y="117947"/>
                    </a:lnTo>
                    <a:lnTo>
                      <a:pt x="1501" y="117394"/>
                    </a:lnTo>
                    <a:lnTo>
                      <a:pt x="1182" y="116763"/>
                    </a:lnTo>
                    <a:lnTo>
                      <a:pt x="864" y="116052"/>
                    </a:lnTo>
                    <a:lnTo>
                      <a:pt x="636" y="115184"/>
                    </a:lnTo>
                    <a:lnTo>
                      <a:pt x="409" y="114394"/>
                    </a:lnTo>
                    <a:lnTo>
                      <a:pt x="227" y="113605"/>
                    </a:lnTo>
                    <a:lnTo>
                      <a:pt x="90" y="112657"/>
                    </a:lnTo>
                    <a:lnTo>
                      <a:pt x="0" y="111789"/>
                    </a:lnTo>
                    <a:lnTo>
                      <a:pt x="0" y="110842"/>
                    </a:lnTo>
                    <a:lnTo>
                      <a:pt x="0" y="9078"/>
                    </a:lnTo>
                    <a:lnTo>
                      <a:pt x="0" y="8131"/>
                    </a:lnTo>
                    <a:lnTo>
                      <a:pt x="90" y="7263"/>
                    </a:lnTo>
                    <a:lnTo>
                      <a:pt x="227" y="6394"/>
                    </a:lnTo>
                    <a:lnTo>
                      <a:pt x="409" y="5526"/>
                    </a:lnTo>
                    <a:lnTo>
                      <a:pt x="636" y="4736"/>
                    </a:lnTo>
                    <a:lnTo>
                      <a:pt x="864" y="4026"/>
                    </a:lnTo>
                    <a:lnTo>
                      <a:pt x="1182" y="3315"/>
                    </a:lnTo>
                    <a:lnTo>
                      <a:pt x="1501" y="2684"/>
                    </a:lnTo>
                    <a:lnTo>
                      <a:pt x="1910" y="2052"/>
                    </a:lnTo>
                    <a:lnTo>
                      <a:pt x="2274" y="1578"/>
                    </a:lnTo>
                    <a:lnTo>
                      <a:pt x="2729" y="1105"/>
                    </a:lnTo>
                    <a:lnTo>
                      <a:pt x="3184" y="710"/>
                    </a:lnTo>
                    <a:lnTo>
                      <a:pt x="3684" y="394"/>
                    </a:lnTo>
                    <a:lnTo>
                      <a:pt x="4184" y="157"/>
                    </a:lnTo>
                    <a:lnTo>
                      <a:pt x="4685" y="78"/>
                    </a:lnTo>
                    <a:lnTo>
                      <a:pt x="5231" y="0"/>
                    </a:lnTo>
                    <a:lnTo>
                      <a:pt x="114723" y="0"/>
                    </a:lnTo>
                    <a:lnTo>
                      <a:pt x="115269" y="0"/>
                    </a:lnTo>
                    <a:lnTo>
                      <a:pt x="115815" y="157"/>
                    </a:lnTo>
                    <a:lnTo>
                      <a:pt x="116315" y="394"/>
                    </a:lnTo>
                    <a:lnTo>
                      <a:pt x="116770" y="710"/>
                    </a:lnTo>
                    <a:lnTo>
                      <a:pt x="117225" y="1105"/>
                    </a:lnTo>
                    <a:lnTo>
                      <a:pt x="117680" y="1578"/>
                    </a:lnTo>
                    <a:lnTo>
                      <a:pt x="118089" y="2052"/>
                    </a:lnTo>
                    <a:lnTo>
                      <a:pt x="118453" y="2684"/>
                    </a:lnTo>
                    <a:lnTo>
                      <a:pt x="118771" y="3315"/>
                    </a:lnTo>
                    <a:lnTo>
                      <a:pt x="119090" y="4026"/>
                    </a:lnTo>
                    <a:lnTo>
                      <a:pt x="119363" y="4736"/>
                    </a:lnTo>
                    <a:lnTo>
                      <a:pt x="119545" y="5526"/>
                    </a:lnTo>
                    <a:lnTo>
                      <a:pt x="119727" y="6394"/>
                    </a:lnTo>
                    <a:lnTo>
                      <a:pt x="119863" y="7263"/>
                    </a:lnTo>
                    <a:lnTo>
                      <a:pt x="119954" y="8131"/>
                    </a:lnTo>
                    <a:lnTo>
                      <a:pt x="120000" y="9078"/>
                    </a:lnTo>
                    <a:lnTo>
                      <a:pt x="120000" y="11084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 rot="-8546359">
                <a:off x="9573471" y="2791864"/>
                <a:ext cx="1645718" cy="1630542"/>
                <a:chOff x="6117111" y="1231588"/>
                <a:chExt cx="6546217" cy="6485850"/>
              </a:xfrm>
            </p:grpSpPr>
            <p:sp>
              <p:nvSpPr>
                <p:cNvPr id="30" name="íślíḋè-Shape 3792"/>
                <p:cNvSpPr/>
                <p:nvPr/>
              </p:nvSpPr>
              <p:spPr>
                <a:xfrm rot="376766">
                  <a:off x="6117111" y="1231588"/>
                  <a:ext cx="6546217" cy="6485850"/>
                </a:xfrm>
                <a:prstGeom prst="ellipse">
                  <a:avLst/>
                </a:prstGeom>
                <a:solidFill>
                  <a:schemeClr val="dk2">
                    <a:alpha val="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 rot="376766">
                  <a:off x="9089589" y="1726705"/>
                  <a:ext cx="2483801" cy="3350931"/>
                  <a:chOff x="5691187" y="5176469"/>
                  <a:chExt cx="3138041" cy="4234231"/>
                </a:xfrm>
              </p:grpSpPr>
              <p:sp>
                <p:nvSpPr>
                  <p:cNvPr id="32" name="íślíḋè-Shape 3794"/>
                  <p:cNvSpPr/>
                  <p:nvPr/>
                </p:nvSpPr>
                <p:spPr>
                  <a:xfrm>
                    <a:off x="5691187" y="8196263"/>
                    <a:ext cx="1225550" cy="1214437"/>
                  </a:xfrm>
                  <a:prstGeom prst="ellips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" name="íślíḋè-Shape 3795"/>
                  <p:cNvSpPr/>
                  <p:nvPr/>
                </p:nvSpPr>
                <p:spPr>
                  <a:xfrm>
                    <a:off x="6080126" y="5176469"/>
                    <a:ext cx="2749102" cy="37897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000" h="120000" extrusionOk="0">
                        <a:moveTo>
                          <a:pt x="120000" y="4160"/>
                        </a:moveTo>
                        <a:lnTo>
                          <a:pt x="22190" y="120000"/>
                        </a:lnTo>
                        <a:lnTo>
                          <a:pt x="0" y="109680"/>
                        </a:lnTo>
                        <a:lnTo>
                          <a:pt x="111108" y="0"/>
                        </a:lnTo>
                        <a:lnTo>
                          <a:pt x="120000" y="416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17" name="组合 16"/>
            <p:cNvGrpSpPr/>
            <p:nvPr/>
          </p:nvGrpSpPr>
          <p:grpSpPr>
            <a:xfrm>
              <a:off x="9236043" y="4499433"/>
              <a:ext cx="2258862" cy="1564689"/>
              <a:chOff x="9236043" y="4499433"/>
              <a:chExt cx="2258862" cy="1564689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9236043" y="5155584"/>
                <a:ext cx="2258862" cy="908538"/>
                <a:chOff x="580687" y="3905898"/>
                <a:chExt cx="2258862" cy="908538"/>
              </a:xfrm>
            </p:grpSpPr>
            <p:sp>
              <p:nvSpPr>
                <p:cNvPr id="20" name="íślíḋè-Rectangle 30"/>
                <p:cNvSpPr/>
                <p:nvPr/>
              </p:nvSpPr>
              <p:spPr bwMode="auto">
                <a:xfrm>
                  <a:off x="580687" y="4257037"/>
                  <a:ext cx="225886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</p:txBody>
            </p:sp>
            <p:sp>
              <p:nvSpPr>
                <p:cNvPr id="21" name="íślíḋè-TextBox 31"/>
                <p:cNvSpPr txBox="1"/>
                <p:nvPr/>
              </p:nvSpPr>
              <p:spPr bwMode="auto">
                <a:xfrm>
                  <a:off x="580687" y="3905898"/>
                  <a:ext cx="225886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/>
                    <a:t>标题文本预设</a:t>
                  </a:r>
                  <a:endParaRPr lang="zh-CN" altLang="en-US" sz="1800" b="1" dirty="0"/>
                </a:p>
              </p:txBody>
            </p:sp>
          </p:grpSp>
          <p:sp>
            <p:nvSpPr>
              <p:cNvPr id="19" name="íślíḋè-presentation_263066"/>
              <p:cNvSpPr/>
              <p:nvPr/>
            </p:nvSpPr>
            <p:spPr bwMode="auto">
              <a:xfrm>
                <a:off x="10132506" y="4499433"/>
                <a:ext cx="462626" cy="441204"/>
              </a:xfrm>
              <a:custGeom>
                <a:avLst/>
                <a:gdLst>
                  <a:gd name="connsiteX0" fmla="*/ 12438 w 608556"/>
                  <a:gd name="connsiteY0" fmla="*/ 316909 h 607614"/>
                  <a:gd name="connsiteX1" fmla="*/ 596024 w 608556"/>
                  <a:gd name="connsiteY1" fmla="*/ 316909 h 607614"/>
                  <a:gd name="connsiteX2" fmla="*/ 608556 w 608556"/>
                  <a:gd name="connsiteY2" fmla="*/ 329424 h 607614"/>
                  <a:gd name="connsiteX3" fmla="*/ 596024 w 608556"/>
                  <a:gd name="connsiteY3" fmla="*/ 341846 h 607614"/>
                  <a:gd name="connsiteX4" fmla="*/ 316764 w 608556"/>
                  <a:gd name="connsiteY4" fmla="*/ 341846 h 607614"/>
                  <a:gd name="connsiteX5" fmla="*/ 316764 w 608556"/>
                  <a:gd name="connsiteY5" fmla="*/ 500244 h 607614"/>
                  <a:gd name="connsiteX6" fmla="*/ 414495 w 608556"/>
                  <a:gd name="connsiteY6" fmla="*/ 585795 h 607614"/>
                  <a:gd name="connsiteX7" fmla="*/ 415618 w 608556"/>
                  <a:gd name="connsiteY7" fmla="*/ 603353 h 607614"/>
                  <a:gd name="connsiteX8" fmla="*/ 406265 w 608556"/>
                  <a:gd name="connsiteY8" fmla="*/ 607556 h 607614"/>
                  <a:gd name="connsiteX9" fmla="*/ 398035 w 608556"/>
                  <a:gd name="connsiteY9" fmla="*/ 604474 h 607614"/>
                  <a:gd name="connsiteX10" fmla="*/ 316764 w 608556"/>
                  <a:gd name="connsiteY10" fmla="*/ 533400 h 607614"/>
                  <a:gd name="connsiteX11" fmla="*/ 316764 w 608556"/>
                  <a:gd name="connsiteY11" fmla="*/ 594107 h 607614"/>
                  <a:gd name="connsiteX12" fmla="*/ 304231 w 608556"/>
                  <a:gd name="connsiteY12" fmla="*/ 606622 h 607614"/>
                  <a:gd name="connsiteX13" fmla="*/ 291793 w 608556"/>
                  <a:gd name="connsiteY13" fmla="*/ 594107 h 607614"/>
                  <a:gd name="connsiteX14" fmla="*/ 291793 w 608556"/>
                  <a:gd name="connsiteY14" fmla="*/ 533400 h 607614"/>
                  <a:gd name="connsiteX15" fmla="*/ 210521 w 608556"/>
                  <a:gd name="connsiteY15" fmla="*/ 604474 h 607614"/>
                  <a:gd name="connsiteX16" fmla="*/ 192938 w 608556"/>
                  <a:gd name="connsiteY16" fmla="*/ 603353 h 607614"/>
                  <a:gd name="connsiteX17" fmla="*/ 194061 w 608556"/>
                  <a:gd name="connsiteY17" fmla="*/ 585795 h 607614"/>
                  <a:gd name="connsiteX18" fmla="*/ 291793 w 608556"/>
                  <a:gd name="connsiteY18" fmla="*/ 500244 h 607614"/>
                  <a:gd name="connsiteX19" fmla="*/ 291793 w 608556"/>
                  <a:gd name="connsiteY19" fmla="*/ 341846 h 607614"/>
                  <a:gd name="connsiteX20" fmla="*/ 12438 w 608556"/>
                  <a:gd name="connsiteY20" fmla="*/ 341846 h 607614"/>
                  <a:gd name="connsiteX21" fmla="*/ 0 w 608556"/>
                  <a:gd name="connsiteY21" fmla="*/ 329424 h 607614"/>
                  <a:gd name="connsiteX22" fmla="*/ 12438 w 608556"/>
                  <a:gd name="connsiteY22" fmla="*/ 316909 h 607614"/>
                  <a:gd name="connsiteX23" fmla="*/ 278583 w 608556"/>
                  <a:gd name="connsiteY23" fmla="*/ 124789 h 607614"/>
                  <a:gd name="connsiteX24" fmla="*/ 278583 w 608556"/>
                  <a:gd name="connsiteY24" fmla="*/ 169701 h 607614"/>
                  <a:gd name="connsiteX25" fmla="*/ 317489 w 608556"/>
                  <a:gd name="connsiteY25" fmla="*/ 150466 h 607614"/>
                  <a:gd name="connsiteX26" fmla="*/ 260252 w 608556"/>
                  <a:gd name="connsiteY26" fmla="*/ 90708 h 607614"/>
                  <a:gd name="connsiteX27" fmla="*/ 272972 w 608556"/>
                  <a:gd name="connsiteY27" fmla="*/ 91268 h 607614"/>
                  <a:gd name="connsiteX28" fmla="*/ 349287 w 608556"/>
                  <a:gd name="connsiteY28" fmla="*/ 141596 h 607614"/>
                  <a:gd name="connsiteX29" fmla="*/ 354898 w 608556"/>
                  <a:gd name="connsiteY29" fmla="*/ 152801 h 607614"/>
                  <a:gd name="connsiteX30" fmla="*/ 347977 w 608556"/>
                  <a:gd name="connsiteY30" fmla="*/ 163165 h 607614"/>
                  <a:gd name="connsiteX31" fmla="*/ 271662 w 608556"/>
                  <a:gd name="connsiteY31" fmla="*/ 201075 h 607614"/>
                  <a:gd name="connsiteX32" fmla="*/ 266051 w 608556"/>
                  <a:gd name="connsiteY32" fmla="*/ 202382 h 607614"/>
                  <a:gd name="connsiteX33" fmla="*/ 259504 w 608556"/>
                  <a:gd name="connsiteY33" fmla="*/ 200515 h 607614"/>
                  <a:gd name="connsiteX34" fmla="*/ 253612 w 608556"/>
                  <a:gd name="connsiteY34" fmla="*/ 189870 h 607614"/>
                  <a:gd name="connsiteX35" fmla="*/ 253612 w 608556"/>
                  <a:gd name="connsiteY35" fmla="*/ 101632 h 607614"/>
                  <a:gd name="connsiteX36" fmla="*/ 260252 w 608556"/>
                  <a:gd name="connsiteY36" fmla="*/ 90708 h 607614"/>
                  <a:gd name="connsiteX37" fmla="*/ 87934 w 608556"/>
                  <a:gd name="connsiteY37" fmla="*/ 24932 h 607614"/>
                  <a:gd name="connsiteX38" fmla="*/ 87934 w 608556"/>
                  <a:gd name="connsiteY38" fmla="*/ 265656 h 607614"/>
                  <a:gd name="connsiteX39" fmla="*/ 520692 w 608556"/>
                  <a:gd name="connsiteY39" fmla="*/ 265656 h 607614"/>
                  <a:gd name="connsiteX40" fmla="*/ 520692 w 608556"/>
                  <a:gd name="connsiteY40" fmla="*/ 24932 h 607614"/>
                  <a:gd name="connsiteX41" fmla="*/ 75310 w 608556"/>
                  <a:gd name="connsiteY41" fmla="*/ 0 h 607614"/>
                  <a:gd name="connsiteX42" fmla="*/ 533035 w 608556"/>
                  <a:gd name="connsiteY42" fmla="*/ 0 h 607614"/>
                  <a:gd name="connsiteX43" fmla="*/ 545471 w 608556"/>
                  <a:gd name="connsiteY43" fmla="*/ 12419 h 607614"/>
                  <a:gd name="connsiteX44" fmla="*/ 545471 w 608556"/>
                  <a:gd name="connsiteY44" fmla="*/ 278076 h 607614"/>
                  <a:gd name="connsiteX45" fmla="*/ 533035 w 608556"/>
                  <a:gd name="connsiteY45" fmla="*/ 290588 h 607614"/>
                  <a:gd name="connsiteX46" fmla="*/ 75310 w 608556"/>
                  <a:gd name="connsiteY46" fmla="*/ 290588 h 607614"/>
                  <a:gd name="connsiteX47" fmla="*/ 62874 w 608556"/>
                  <a:gd name="connsiteY47" fmla="*/ 278076 h 607614"/>
                  <a:gd name="connsiteX48" fmla="*/ 62874 w 608556"/>
                  <a:gd name="connsiteY48" fmla="*/ 12419 h 607614"/>
                  <a:gd name="connsiteX49" fmla="*/ 75310 w 608556"/>
                  <a:gd name="connsiteY49" fmla="*/ 0 h 607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08556" h="607614">
                    <a:moveTo>
                      <a:pt x="12438" y="316909"/>
                    </a:moveTo>
                    <a:lnTo>
                      <a:pt x="596024" y="316909"/>
                    </a:lnTo>
                    <a:cubicBezTo>
                      <a:pt x="602945" y="316909"/>
                      <a:pt x="608556" y="322513"/>
                      <a:pt x="608556" y="329424"/>
                    </a:cubicBezTo>
                    <a:cubicBezTo>
                      <a:pt x="608556" y="336242"/>
                      <a:pt x="602945" y="341846"/>
                      <a:pt x="596024" y="341846"/>
                    </a:cubicBezTo>
                    <a:lnTo>
                      <a:pt x="316764" y="341846"/>
                    </a:lnTo>
                    <a:lnTo>
                      <a:pt x="316764" y="500244"/>
                    </a:lnTo>
                    <a:lnTo>
                      <a:pt x="414495" y="585795"/>
                    </a:lnTo>
                    <a:cubicBezTo>
                      <a:pt x="419639" y="590278"/>
                      <a:pt x="420107" y="598123"/>
                      <a:pt x="415618" y="603353"/>
                    </a:cubicBezTo>
                    <a:cubicBezTo>
                      <a:pt x="413280" y="606061"/>
                      <a:pt x="409726" y="607556"/>
                      <a:pt x="406265" y="607556"/>
                    </a:cubicBezTo>
                    <a:cubicBezTo>
                      <a:pt x="403273" y="607556"/>
                      <a:pt x="400373" y="606622"/>
                      <a:pt x="398035" y="604474"/>
                    </a:cubicBezTo>
                    <a:lnTo>
                      <a:pt x="316764" y="533400"/>
                    </a:lnTo>
                    <a:lnTo>
                      <a:pt x="316764" y="594107"/>
                    </a:lnTo>
                    <a:cubicBezTo>
                      <a:pt x="316764" y="601018"/>
                      <a:pt x="311152" y="606622"/>
                      <a:pt x="304231" y="606622"/>
                    </a:cubicBezTo>
                    <a:cubicBezTo>
                      <a:pt x="297404" y="606622"/>
                      <a:pt x="291793" y="601018"/>
                      <a:pt x="291793" y="594107"/>
                    </a:cubicBezTo>
                    <a:lnTo>
                      <a:pt x="291793" y="533400"/>
                    </a:lnTo>
                    <a:lnTo>
                      <a:pt x="210521" y="604474"/>
                    </a:lnTo>
                    <a:cubicBezTo>
                      <a:pt x="205377" y="609050"/>
                      <a:pt x="197427" y="608583"/>
                      <a:pt x="192938" y="603353"/>
                    </a:cubicBezTo>
                    <a:cubicBezTo>
                      <a:pt x="188262" y="598216"/>
                      <a:pt x="188823" y="590278"/>
                      <a:pt x="194061" y="585795"/>
                    </a:cubicBezTo>
                    <a:lnTo>
                      <a:pt x="291793" y="500244"/>
                    </a:lnTo>
                    <a:lnTo>
                      <a:pt x="291793" y="341846"/>
                    </a:lnTo>
                    <a:lnTo>
                      <a:pt x="12438" y="341846"/>
                    </a:lnTo>
                    <a:cubicBezTo>
                      <a:pt x="5611" y="341846"/>
                      <a:pt x="0" y="336242"/>
                      <a:pt x="0" y="329424"/>
                    </a:cubicBezTo>
                    <a:cubicBezTo>
                      <a:pt x="0" y="322513"/>
                      <a:pt x="5611" y="316909"/>
                      <a:pt x="12438" y="316909"/>
                    </a:cubicBezTo>
                    <a:close/>
                    <a:moveTo>
                      <a:pt x="278583" y="124789"/>
                    </a:moveTo>
                    <a:lnTo>
                      <a:pt x="278583" y="169701"/>
                    </a:lnTo>
                    <a:lnTo>
                      <a:pt x="317489" y="150466"/>
                    </a:lnTo>
                    <a:close/>
                    <a:moveTo>
                      <a:pt x="260252" y="90708"/>
                    </a:moveTo>
                    <a:cubicBezTo>
                      <a:pt x="264180" y="88560"/>
                      <a:pt x="269231" y="88653"/>
                      <a:pt x="272972" y="91268"/>
                    </a:cubicBezTo>
                    <a:lnTo>
                      <a:pt x="349287" y="141596"/>
                    </a:lnTo>
                    <a:cubicBezTo>
                      <a:pt x="353028" y="144117"/>
                      <a:pt x="355085" y="148319"/>
                      <a:pt x="354898" y="152801"/>
                    </a:cubicBezTo>
                    <a:cubicBezTo>
                      <a:pt x="354618" y="157283"/>
                      <a:pt x="351999" y="161111"/>
                      <a:pt x="347977" y="163165"/>
                    </a:cubicBezTo>
                    <a:lnTo>
                      <a:pt x="271662" y="201075"/>
                    </a:lnTo>
                    <a:cubicBezTo>
                      <a:pt x="269979" y="202009"/>
                      <a:pt x="267921" y="202382"/>
                      <a:pt x="266051" y="202382"/>
                    </a:cubicBezTo>
                    <a:cubicBezTo>
                      <a:pt x="263806" y="202382"/>
                      <a:pt x="261468" y="201728"/>
                      <a:pt x="259504" y="200515"/>
                    </a:cubicBezTo>
                    <a:cubicBezTo>
                      <a:pt x="255857" y="198274"/>
                      <a:pt x="253612" y="194259"/>
                      <a:pt x="253612" y="189870"/>
                    </a:cubicBezTo>
                    <a:lnTo>
                      <a:pt x="253612" y="101632"/>
                    </a:lnTo>
                    <a:cubicBezTo>
                      <a:pt x="253612" y="97057"/>
                      <a:pt x="256137" y="92762"/>
                      <a:pt x="260252" y="90708"/>
                    </a:cubicBezTo>
                    <a:close/>
                    <a:moveTo>
                      <a:pt x="87934" y="24932"/>
                    </a:moveTo>
                    <a:lnTo>
                      <a:pt x="87934" y="265656"/>
                    </a:lnTo>
                    <a:lnTo>
                      <a:pt x="520692" y="265656"/>
                    </a:lnTo>
                    <a:lnTo>
                      <a:pt x="520692" y="24932"/>
                    </a:lnTo>
                    <a:close/>
                    <a:moveTo>
                      <a:pt x="75310" y="0"/>
                    </a:moveTo>
                    <a:lnTo>
                      <a:pt x="533035" y="0"/>
                    </a:lnTo>
                    <a:cubicBezTo>
                      <a:pt x="539861" y="0"/>
                      <a:pt x="545471" y="5603"/>
                      <a:pt x="545471" y="12419"/>
                    </a:cubicBezTo>
                    <a:lnTo>
                      <a:pt x="545471" y="278076"/>
                    </a:lnTo>
                    <a:cubicBezTo>
                      <a:pt x="545471" y="284985"/>
                      <a:pt x="540048" y="290588"/>
                      <a:pt x="533035" y="290588"/>
                    </a:cubicBezTo>
                    <a:lnTo>
                      <a:pt x="75310" y="290588"/>
                    </a:lnTo>
                    <a:cubicBezTo>
                      <a:pt x="68484" y="290588"/>
                      <a:pt x="62874" y="284985"/>
                      <a:pt x="62874" y="278076"/>
                    </a:cubicBezTo>
                    <a:lnTo>
                      <a:pt x="62874" y="12419"/>
                    </a:lnTo>
                    <a:cubicBezTo>
                      <a:pt x="62874" y="5603"/>
                      <a:pt x="68484" y="0"/>
                      <a:pt x="75310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88" name="矩形 87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ṣļîḑé-Rectangle 2"/>
          <p:cNvSpPr/>
          <p:nvPr/>
        </p:nvSpPr>
        <p:spPr>
          <a:xfrm>
            <a:off x="539354" y="3533410"/>
            <a:ext cx="8065294" cy="105406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1000" b="-87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îṣļîḑé-Rectangle 3"/>
          <p:cNvSpPr/>
          <p:nvPr/>
        </p:nvSpPr>
        <p:spPr>
          <a:xfrm>
            <a:off x="822728" y="2041193"/>
            <a:ext cx="1512168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lvl="0" algn="ctr" defTabSz="913765">
              <a:spcBef>
                <a:spcPct val="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5" name="îṣļîḑé-TextBox 5"/>
          <p:cNvSpPr txBox="1"/>
          <p:nvPr/>
        </p:nvSpPr>
        <p:spPr>
          <a:xfrm>
            <a:off x="612051" y="2605464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内容请输入文字</a:t>
            </a:r>
            <a:endParaRPr lang="en-US" altLang="zh-CN" sz="1100" dirty="0"/>
          </a:p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内容请输入文字</a:t>
            </a:r>
            <a:endParaRPr lang="en-US" altLang="zh-CN" sz="1100" dirty="0"/>
          </a:p>
        </p:txBody>
      </p:sp>
      <p:sp>
        <p:nvSpPr>
          <p:cNvPr id="6" name="îṣļîḑé-Rectangle 5"/>
          <p:cNvSpPr/>
          <p:nvPr/>
        </p:nvSpPr>
        <p:spPr>
          <a:xfrm>
            <a:off x="2818188" y="2041193"/>
            <a:ext cx="1512168" cy="324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lvl="0" algn="ctr" defTabSz="913765">
              <a:spcBef>
                <a:spcPct val="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7" name="îṣļîḑé-TextBox 5"/>
          <p:cNvSpPr txBox="1"/>
          <p:nvPr/>
        </p:nvSpPr>
        <p:spPr>
          <a:xfrm>
            <a:off x="2607510" y="2605464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内容请输入文字</a:t>
            </a:r>
            <a:endParaRPr lang="en-US" altLang="zh-CN" sz="1100" dirty="0"/>
          </a:p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内容请输入文字</a:t>
            </a:r>
            <a:endParaRPr lang="en-US" altLang="zh-CN" sz="1100" dirty="0"/>
          </a:p>
        </p:txBody>
      </p:sp>
      <p:sp>
        <p:nvSpPr>
          <p:cNvPr id="8" name="îṣļîḑé-Rectangle 7"/>
          <p:cNvSpPr/>
          <p:nvPr/>
        </p:nvSpPr>
        <p:spPr>
          <a:xfrm>
            <a:off x="4813647" y="2041193"/>
            <a:ext cx="1512168" cy="3240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lvl="0" algn="ctr" defTabSz="913765">
              <a:spcBef>
                <a:spcPct val="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9" name="îṣļîḑé-TextBox 5"/>
          <p:cNvSpPr txBox="1"/>
          <p:nvPr/>
        </p:nvSpPr>
        <p:spPr>
          <a:xfrm>
            <a:off x="4602970" y="2605464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内容请输入文字</a:t>
            </a:r>
            <a:endParaRPr lang="en-US" altLang="zh-CN" sz="1100" dirty="0"/>
          </a:p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内容请输入文字</a:t>
            </a:r>
            <a:endParaRPr lang="en-US" altLang="zh-CN" sz="1100" dirty="0"/>
          </a:p>
        </p:txBody>
      </p:sp>
      <p:sp>
        <p:nvSpPr>
          <p:cNvPr id="10" name="îṣļîḑé-Rectangle 9"/>
          <p:cNvSpPr/>
          <p:nvPr/>
        </p:nvSpPr>
        <p:spPr>
          <a:xfrm>
            <a:off x="6809106" y="2041193"/>
            <a:ext cx="1512168" cy="324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lvl="0" algn="ctr" defTabSz="913765">
              <a:spcBef>
                <a:spcPct val="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1" name="îṣļîḑé-Rectangle 10"/>
          <p:cNvSpPr/>
          <p:nvPr/>
        </p:nvSpPr>
        <p:spPr>
          <a:xfrm>
            <a:off x="539354" y="3762856"/>
            <a:ext cx="8071772" cy="829409"/>
          </a:xfrm>
          <a:prstGeom prst="rect">
            <a:avLst/>
          </a:prstGeom>
          <a:solidFill>
            <a:schemeClr val="tx1">
              <a:lumMod val="75000"/>
              <a:alpha val="60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2" name="îṣļîḑé-TextBox 5"/>
          <p:cNvSpPr txBox="1"/>
          <p:nvPr/>
        </p:nvSpPr>
        <p:spPr>
          <a:xfrm>
            <a:off x="6598429" y="2605464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内容请输入文字</a:t>
            </a:r>
            <a:endParaRPr lang="en-US" altLang="zh-CN" sz="1100" dirty="0"/>
          </a:p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内容请输入文字</a:t>
            </a:r>
            <a:endParaRPr lang="en-US" altLang="zh-CN" sz="1100" dirty="0"/>
          </a:p>
        </p:txBody>
      </p:sp>
      <p:grpSp>
        <p:nvGrpSpPr>
          <p:cNvPr id="13" name="组合 12"/>
          <p:cNvGrpSpPr/>
          <p:nvPr/>
        </p:nvGrpSpPr>
        <p:grpSpPr>
          <a:xfrm>
            <a:off x="2652120" y="904418"/>
            <a:ext cx="3839762" cy="802882"/>
            <a:chOff x="3536159" y="3725012"/>
            <a:chExt cx="5119683" cy="940703"/>
          </a:xfrm>
        </p:grpSpPr>
        <p:sp>
          <p:nvSpPr>
            <p:cNvPr id="20" name="îṣļîḑé-Rectangle 19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21" name="îṣļîḑé-文本框 26"/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ctr"/>
              <a:r>
                <a:rPr lang="zh-CN" altLang="en-US" sz="1200" dirty="0"/>
                <a:t>或许大小不同的文字错落的排版，更能够让枯燥的段落赋予变化！</a:t>
              </a:r>
              <a:br>
                <a:rPr lang="zh-CN" altLang="en-US" sz="1200" dirty="0"/>
              </a:br>
              <a:r>
                <a:rPr lang="zh-CN" altLang="en-US" sz="1200" dirty="0"/>
                <a:t>主次分明的布局排版帮助</a:t>
              </a:r>
              <a:r>
                <a:rPr lang="en-US" altLang="zh-CN" sz="1200" dirty="0"/>
                <a:t>PPT</a:t>
              </a:r>
              <a:r>
                <a:rPr lang="zh-CN" altLang="en-US" sz="1200" dirty="0"/>
                <a:t>更好的传递和表达信息</a:t>
              </a:r>
            </a:p>
          </p:txBody>
        </p:sp>
      </p:grpSp>
      <p:sp>
        <p:nvSpPr>
          <p:cNvPr id="14" name="îṣļîḑé-Rectangle 13"/>
          <p:cNvSpPr/>
          <p:nvPr/>
        </p:nvSpPr>
        <p:spPr>
          <a:xfrm>
            <a:off x="3419872" y="3891907"/>
            <a:ext cx="4629274" cy="571307"/>
          </a:xfrm>
          <a:prstGeom prst="rect">
            <a:avLst/>
          </a:prstGeom>
        </p:spPr>
        <p:txBody>
          <a:bodyPr wrap="square" lIns="90000" tIns="46800" rIns="90000" bIns="46800" anchor="ctr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点击输入替换</a:t>
            </a:r>
            <a:r>
              <a:rPr lang="zh-CN" altLang="en-US" sz="2000" dirty="0" smtClean="0">
                <a:solidFill>
                  <a:schemeClr val="bg1"/>
                </a:solidFill>
              </a:rPr>
              <a:t>内容请输入文字</a:t>
            </a:r>
            <a:endParaRPr lang="en-US" altLang="zh-CN" sz="20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点击输入替换</a:t>
            </a:r>
            <a:r>
              <a:rPr lang="zh-CN" altLang="en-US" sz="2000" dirty="0" smtClean="0">
                <a:solidFill>
                  <a:schemeClr val="bg1"/>
                </a:solidFill>
              </a:rPr>
              <a:t>内容请输入文字</a:t>
            </a:r>
            <a:endParaRPr lang="en-US" altLang="zh-CN" sz="2000" dirty="0">
              <a:solidFill>
                <a:schemeClr val="bg1"/>
              </a:solidFill>
            </a:endParaRPr>
          </a:p>
        </p:txBody>
      </p:sp>
      <p:cxnSp>
        <p:nvCxnSpPr>
          <p:cNvPr id="15" name="îṣļîḑé-Straight Connector 14"/>
          <p:cNvCxnSpPr>
            <a:stCxn id="5" idx="2"/>
            <a:endCxn id="19" idx="1"/>
          </p:cNvCxnSpPr>
          <p:nvPr/>
        </p:nvCxnSpPr>
        <p:spPr>
          <a:xfrm>
            <a:off x="1578812" y="3149220"/>
            <a:ext cx="2971291" cy="364764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îṣļîḑé-Straight Connector 15"/>
          <p:cNvCxnSpPr>
            <a:stCxn id="7" idx="2"/>
            <a:endCxn id="19" idx="1"/>
          </p:cNvCxnSpPr>
          <p:nvPr/>
        </p:nvCxnSpPr>
        <p:spPr>
          <a:xfrm>
            <a:off x="3574272" y="3149220"/>
            <a:ext cx="975831" cy="364764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îṣļîḑé-Straight Connector 16"/>
          <p:cNvCxnSpPr>
            <a:stCxn id="9" idx="2"/>
            <a:endCxn id="19" idx="7"/>
          </p:cNvCxnSpPr>
          <p:nvPr/>
        </p:nvCxnSpPr>
        <p:spPr>
          <a:xfrm flipH="1">
            <a:off x="4593900" y="3149220"/>
            <a:ext cx="975832" cy="364764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îṣļîḑé-Straight Connector 17"/>
          <p:cNvCxnSpPr>
            <a:stCxn id="12" idx="2"/>
            <a:endCxn id="19" idx="7"/>
          </p:cNvCxnSpPr>
          <p:nvPr/>
        </p:nvCxnSpPr>
        <p:spPr>
          <a:xfrm flipH="1">
            <a:off x="4593900" y="3149220"/>
            <a:ext cx="2971291" cy="364764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îṣļîḑé-Oval 18"/>
          <p:cNvSpPr/>
          <p:nvPr/>
        </p:nvSpPr>
        <p:spPr>
          <a:xfrm>
            <a:off x="4541032" y="3504913"/>
            <a:ext cx="61938" cy="61938"/>
          </a:xfrm>
          <a:prstGeom prst="ellipse">
            <a:avLst/>
          </a:prstGeom>
          <a:solidFill>
            <a:schemeClr val="tx1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矩形 21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0000" y="984773"/>
            <a:ext cx="2867330" cy="1236367"/>
            <a:chOff x="1066667" y="1313031"/>
            <a:chExt cx="3823107" cy="1648489"/>
          </a:xfrm>
        </p:grpSpPr>
        <p:sp>
          <p:nvSpPr>
            <p:cNvPr id="52" name="ïşḻïďê-文本框 128"/>
            <p:cNvSpPr txBox="1"/>
            <p:nvPr/>
          </p:nvSpPr>
          <p:spPr>
            <a:xfrm>
              <a:off x="1066667" y="1313031"/>
              <a:ext cx="542364" cy="45110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prstTxWarp prst="textPlain">
                <a:avLst/>
              </a:prstTxWarp>
              <a:normAutofit fontScale="55000" lnSpcReduction="20000"/>
            </a:bodyPr>
            <a:lstStyle/>
            <a:p>
              <a:r>
                <a:rPr lang="en-US" sz="4800"/>
                <a:t>“</a:t>
              </a:r>
            </a:p>
          </p:txBody>
        </p:sp>
        <p:sp>
          <p:nvSpPr>
            <p:cNvPr id="53" name="ïşḻïďê-Rectangle 52"/>
            <p:cNvSpPr/>
            <p:nvPr/>
          </p:nvSpPr>
          <p:spPr>
            <a:xfrm>
              <a:off x="1066668" y="1872720"/>
              <a:ext cx="3823106" cy="697902"/>
            </a:xfrm>
            <a:prstGeom prst="rect">
              <a:avLst/>
            </a:prstGeom>
          </p:spPr>
          <p:txBody>
            <a:bodyPr wrap="square" lIns="90000" tIns="46800" rIns="90000" bIns="46800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/>
                <a:t>点击输入替换</a:t>
              </a:r>
              <a:r>
                <a:rPr lang="zh-CN" altLang="en-US" sz="2000" dirty="0" smtClean="0"/>
                <a:t>内容请输入文字</a:t>
              </a:r>
              <a:endParaRPr lang="en-US" altLang="zh-CN" sz="2000" dirty="0"/>
            </a:p>
            <a:p>
              <a:pPr>
                <a:lnSpc>
                  <a:spcPct val="120000"/>
                </a:lnSpc>
              </a:pPr>
              <a:r>
                <a:rPr lang="zh-CN" altLang="en-US" sz="2000" dirty="0"/>
                <a:t>点击输入替换</a:t>
              </a:r>
              <a:r>
                <a:rPr lang="zh-CN" altLang="en-US" sz="2000" dirty="0" smtClean="0"/>
                <a:t>内容请输入文字</a:t>
              </a:r>
              <a:endParaRPr lang="en-US" altLang="zh-CN" sz="2000" dirty="0"/>
            </a:p>
          </p:txBody>
        </p:sp>
        <p:sp>
          <p:nvSpPr>
            <p:cNvPr id="54" name="ïşḻïďê-Rectangle 53"/>
            <p:cNvSpPr/>
            <p:nvPr/>
          </p:nvSpPr>
          <p:spPr>
            <a:xfrm>
              <a:off x="1066668" y="2570622"/>
              <a:ext cx="3823106" cy="390898"/>
            </a:xfrm>
            <a:prstGeom prst="rect">
              <a:avLst/>
            </a:prstGeom>
          </p:spPr>
          <p:txBody>
            <a:bodyPr wrap="square" lIns="90000" tIns="46800" rIns="90000" bIns="46800" anchor="ctr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95689" y="984773"/>
            <a:ext cx="3567019" cy="1197878"/>
            <a:chOff x="6394252" y="1313031"/>
            <a:chExt cx="4756026" cy="1597171"/>
          </a:xfrm>
        </p:grpSpPr>
        <p:grpSp>
          <p:nvGrpSpPr>
            <p:cNvPr id="37" name="组合 36"/>
            <p:cNvGrpSpPr/>
            <p:nvPr/>
          </p:nvGrpSpPr>
          <p:grpSpPr>
            <a:xfrm>
              <a:off x="6394252" y="1313031"/>
              <a:ext cx="1637001" cy="1597171"/>
              <a:chOff x="6394252" y="1313031"/>
              <a:chExt cx="1637001" cy="1597171"/>
            </a:xfrm>
          </p:grpSpPr>
          <p:sp>
            <p:nvSpPr>
              <p:cNvPr id="41" name="ïşḻïďê-Oval 3"/>
              <p:cNvSpPr/>
              <p:nvPr/>
            </p:nvSpPr>
            <p:spPr>
              <a:xfrm>
                <a:off x="6829721" y="1662518"/>
                <a:ext cx="936086" cy="93608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tx1"/>
                    </a:solidFill>
                  </a:rPr>
                  <a:t>关键词</a:t>
                </a:r>
              </a:p>
            </p:txBody>
          </p:sp>
          <p:sp>
            <p:nvSpPr>
              <p:cNvPr id="42" name="ïşḻïďê-Arc 41"/>
              <p:cNvSpPr/>
              <p:nvPr/>
            </p:nvSpPr>
            <p:spPr>
              <a:xfrm rot="16200000">
                <a:off x="6580521" y="1402314"/>
                <a:ext cx="1450732" cy="1450732"/>
              </a:xfrm>
              <a:prstGeom prst="arc">
                <a:avLst>
                  <a:gd name="adj1" fmla="val 10800648"/>
                  <a:gd name="adj2" fmla="val 0"/>
                </a:avLst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6676608" y="1313031"/>
                <a:ext cx="372538" cy="372538"/>
                <a:chOff x="4764706" y="1882746"/>
                <a:chExt cx="372538" cy="372538"/>
              </a:xfrm>
            </p:grpSpPr>
            <p:sp>
              <p:nvSpPr>
                <p:cNvPr id="50" name="ïşḻïďê-Oval 13"/>
                <p:cNvSpPr/>
                <p:nvPr/>
              </p:nvSpPr>
              <p:spPr>
                <a:xfrm>
                  <a:off x="4764706" y="1882746"/>
                  <a:ext cx="372538" cy="372538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ïşḻïďê-Shape 2498"/>
                <p:cNvSpPr/>
                <p:nvPr/>
              </p:nvSpPr>
              <p:spPr>
                <a:xfrm>
                  <a:off x="4855061" y="1988136"/>
                  <a:ext cx="197716" cy="1617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18" y="14400"/>
                      </a:moveTo>
                      <a:lnTo>
                        <a:pt x="16349" y="14400"/>
                      </a:lnTo>
                      <a:cubicBezTo>
                        <a:pt x="16227" y="14820"/>
                        <a:pt x="16076" y="15221"/>
                        <a:pt x="15897" y="15600"/>
                      </a:cubicBezTo>
                      <a:lnTo>
                        <a:pt x="20618" y="15600"/>
                      </a:lnTo>
                      <a:lnTo>
                        <a:pt x="20618" y="19200"/>
                      </a:lnTo>
                      <a:cubicBezTo>
                        <a:pt x="20618" y="19862"/>
                        <a:pt x="20178" y="20400"/>
                        <a:pt x="19636" y="20400"/>
                      </a:cubicBezTo>
                      <a:lnTo>
                        <a:pt x="1964" y="20400"/>
                      </a:lnTo>
                      <a:cubicBezTo>
                        <a:pt x="1422" y="20400"/>
                        <a:pt x="982" y="19862"/>
                        <a:pt x="982" y="19200"/>
                      </a:cubicBezTo>
                      <a:lnTo>
                        <a:pt x="982" y="15600"/>
                      </a:lnTo>
                      <a:lnTo>
                        <a:pt x="5704" y="15600"/>
                      </a:lnTo>
                      <a:cubicBezTo>
                        <a:pt x="5524" y="15221"/>
                        <a:pt x="5373" y="14820"/>
                        <a:pt x="5251" y="14400"/>
                      </a:cubicBezTo>
                      <a:lnTo>
                        <a:pt x="982" y="14400"/>
                      </a:lnTo>
                      <a:lnTo>
                        <a:pt x="982" y="4800"/>
                      </a:lnTo>
                      <a:cubicBezTo>
                        <a:pt x="982" y="4138"/>
                        <a:pt x="1422" y="3600"/>
                        <a:pt x="1964" y="3600"/>
                      </a:cubicBezTo>
                      <a:lnTo>
                        <a:pt x="3927" y="3600"/>
                      </a:lnTo>
                      <a:cubicBezTo>
                        <a:pt x="5891" y="3600"/>
                        <a:pt x="5891" y="1200"/>
                        <a:pt x="7364" y="1200"/>
                      </a:cubicBezTo>
                      <a:lnTo>
                        <a:pt x="10800" y="1200"/>
                      </a:lnTo>
                      <a:lnTo>
                        <a:pt x="14236" y="1200"/>
                      </a:lnTo>
                      <a:cubicBezTo>
                        <a:pt x="15709" y="1200"/>
                        <a:pt x="15709" y="3600"/>
                        <a:pt x="17673" y="3600"/>
                      </a:cubicBezTo>
                      <a:lnTo>
                        <a:pt x="19636" y="3600"/>
                      </a:lnTo>
                      <a:cubicBezTo>
                        <a:pt x="20178" y="3600"/>
                        <a:pt x="20618" y="4138"/>
                        <a:pt x="20618" y="4800"/>
                      </a:cubicBezTo>
                      <a:cubicBezTo>
                        <a:pt x="20618" y="4800"/>
                        <a:pt x="20618" y="14400"/>
                        <a:pt x="20618" y="14400"/>
                      </a:cubicBezTo>
                      <a:close/>
                      <a:moveTo>
                        <a:pt x="19636" y="2400"/>
                      </a:moveTo>
                      <a:lnTo>
                        <a:pt x="17673" y="2400"/>
                      </a:lnTo>
                      <a:cubicBezTo>
                        <a:pt x="16200" y="2400"/>
                        <a:pt x="16200" y="0"/>
                        <a:pt x="14236" y="0"/>
                      </a:cubicBezTo>
                      <a:lnTo>
                        <a:pt x="10800" y="0"/>
                      </a:lnTo>
                      <a:lnTo>
                        <a:pt x="7364" y="0"/>
                      </a:lnTo>
                      <a:cubicBezTo>
                        <a:pt x="5400" y="0"/>
                        <a:pt x="5400" y="2400"/>
                        <a:pt x="3927" y="2400"/>
                      </a:cubicBezTo>
                      <a:lnTo>
                        <a:pt x="1964" y="2400"/>
                      </a:lnTo>
                      <a:cubicBezTo>
                        <a:pt x="879" y="2400"/>
                        <a:pt x="0" y="3475"/>
                        <a:pt x="0" y="4800"/>
                      </a:cubicBezTo>
                      <a:lnTo>
                        <a:pt x="0" y="19200"/>
                      </a:lnTo>
                      <a:cubicBezTo>
                        <a:pt x="0" y="20525"/>
                        <a:pt x="879" y="21600"/>
                        <a:pt x="1964" y="21600"/>
                      </a:cubicBezTo>
                      <a:lnTo>
                        <a:pt x="19636" y="21600"/>
                      </a:lnTo>
                      <a:cubicBezTo>
                        <a:pt x="20721" y="21600"/>
                        <a:pt x="21600" y="20525"/>
                        <a:pt x="21600" y="19200"/>
                      </a:cubicBezTo>
                      <a:lnTo>
                        <a:pt x="21600" y="4800"/>
                      </a:lnTo>
                      <a:cubicBezTo>
                        <a:pt x="21600" y="3475"/>
                        <a:pt x="20721" y="2400"/>
                        <a:pt x="19636" y="2400"/>
                      </a:cubicBezTo>
                      <a:moveTo>
                        <a:pt x="18164" y="7200"/>
                      </a:moveTo>
                      <a:cubicBezTo>
                        <a:pt x="17892" y="7200"/>
                        <a:pt x="17673" y="6932"/>
                        <a:pt x="17673" y="6600"/>
                      </a:cubicBezTo>
                      <a:cubicBezTo>
                        <a:pt x="17673" y="6269"/>
                        <a:pt x="17892" y="6000"/>
                        <a:pt x="18164" y="6000"/>
                      </a:cubicBezTo>
                      <a:cubicBezTo>
                        <a:pt x="18435" y="6000"/>
                        <a:pt x="18655" y="6269"/>
                        <a:pt x="18655" y="6600"/>
                      </a:cubicBezTo>
                      <a:cubicBezTo>
                        <a:pt x="18655" y="6932"/>
                        <a:pt x="18435" y="7200"/>
                        <a:pt x="18164" y="7200"/>
                      </a:cubicBezTo>
                      <a:moveTo>
                        <a:pt x="18164" y="4800"/>
                      </a:moveTo>
                      <a:cubicBezTo>
                        <a:pt x="17351" y="4800"/>
                        <a:pt x="16691" y="5607"/>
                        <a:pt x="16691" y="6600"/>
                      </a:cubicBezTo>
                      <a:cubicBezTo>
                        <a:pt x="16691" y="7594"/>
                        <a:pt x="17351" y="8400"/>
                        <a:pt x="18164" y="8400"/>
                      </a:cubicBezTo>
                      <a:cubicBezTo>
                        <a:pt x="18977" y="8400"/>
                        <a:pt x="19636" y="7594"/>
                        <a:pt x="19636" y="6600"/>
                      </a:cubicBezTo>
                      <a:cubicBezTo>
                        <a:pt x="19636" y="5607"/>
                        <a:pt x="18977" y="4800"/>
                        <a:pt x="18164" y="4800"/>
                      </a:cubicBezTo>
                      <a:moveTo>
                        <a:pt x="18164" y="9600"/>
                      </a:moveTo>
                      <a:cubicBezTo>
                        <a:pt x="17892" y="9600"/>
                        <a:pt x="17673" y="9869"/>
                        <a:pt x="17673" y="10200"/>
                      </a:cubicBezTo>
                      <a:cubicBezTo>
                        <a:pt x="17673" y="10532"/>
                        <a:pt x="17892" y="10800"/>
                        <a:pt x="18164" y="10800"/>
                      </a:cubicBezTo>
                      <a:cubicBezTo>
                        <a:pt x="18435" y="10800"/>
                        <a:pt x="18655" y="10532"/>
                        <a:pt x="18655" y="10200"/>
                      </a:cubicBezTo>
                      <a:cubicBezTo>
                        <a:pt x="18655" y="9869"/>
                        <a:pt x="18435" y="9600"/>
                        <a:pt x="18164" y="9600"/>
                      </a:cubicBezTo>
                      <a:moveTo>
                        <a:pt x="10800" y="16800"/>
                      </a:moveTo>
                      <a:cubicBezTo>
                        <a:pt x="8631" y="16800"/>
                        <a:pt x="6873" y="14651"/>
                        <a:pt x="6873" y="12000"/>
                      </a:cubicBezTo>
                      <a:cubicBezTo>
                        <a:pt x="6873" y="9349"/>
                        <a:pt x="8631" y="7200"/>
                        <a:pt x="10800" y="7200"/>
                      </a:cubicBezTo>
                      <a:cubicBezTo>
                        <a:pt x="12969" y="7200"/>
                        <a:pt x="14727" y="9349"/>
                        <a:pt x="14727" y="12000"/>
                      </a:cubicBezTo>
                      <a:cubicBezTo>
                        <a:pt x="14727" y="14651"/>
                        <a:pt x="12969" y="16800"/>
                        <a:pt x="10800" y="16800"/>
                      </a:cubicBezTo>
                      <a:moveTo>
                        <a:pt x="10800" y="6000"/>
                      </a:moveTo>
                      <a:cubicBezTo>
                        <a:pt x="8088" y="6000"/>
                        <a:pt x="5891" y="8687"/>
                        <a:pt x="5891" y="12000"/>
                      </a:cubicBezTo>
                      <a:cubicBezTo>
                        <a:pt x="5891" y="15314"/>
                        <a:pt x="8088" y="18000"/>
                        <a:pt x="10800" y="18000"/>
                      </a:cubicBezTo>
                      <a:cubicBezTo>
                        <a:pt x="13512" y="18000"/>
                        <a:pt x="15709" y="15314"/>
                        <a:pt x="15709" y="12000"/>
                      </a:cubicBezTo>
                      <a:cubicBezTo>
                        <a:pt x="15709" y="8687"/>
                        <a:pt x="13512" y="6000"/>
                        <a:pt x="10800" y="6000"/>
                      </a:cubicBezTo>
                      <a:moveTo>
                        <a:pt x="10800" y="14400"/>
                      </a:moveTo>
                      <a:cubicBezTo>
                        <a:pt x="9716" y="14400"/>
                        <a:pt x="8836" y="13325"/>
                        <a:pt x="8836" y="12000"/>
                      </a:cubicBezTo>
                      <a:cubicBezTo>
                        <a:pt x="8836" y="10675"/>
                        <a:pt x="9716" y="9600"/>
                        <a:pt x="10800" y="9600"/>
                      </a:cubicBezTo>
                      <a:cubicBezTo>
                        <a:pt x="11884" y="9600"/>
                        <a:pt x="12764" y="10675"/>
                        <a:pt x="12764" y="12000"/>
                      </a:cubicBezTo>
                      <a:cubicBezTo>
                        <a:pt x="12764" y="13325"/>
                        <a:pt x="11884" y="14400"/>
                        <a:pt x="10800" y="14400"/>
                      </a:cubicBezTo>
                      <a:moveTo>
                        <a:pt x="10800" y="8400"/>
                      </a:moveTo>
                      <a:cubicBezTo>
                        <a:pt x="9173" y="8400"/>
                        <a:pt x="7855" y="10012"/>
                        <a:pt x="7855" y="12000"/>
                      </a:cubicBezTo>
                      <a:cubicBezTo>
                        <a:pt x="7855" y="13988"/>
                        <a:pt x="9173" y="15600"/>
                        <a:pt x="10800" y="15600"/>
                      </a:cubicBezTo>
                      <a:cubicBezTo>
                        <a:pt x="12426" y="15600"/>
                        <a:pt x="13745" y="13988"/>
                        <a:pt x="13745" y="12000"/>
                      </a:cubicBezTo>
                      <a:cubicBezTo>
                        <a:pt x="13745" y="10012"/>
                        <a:pt x="12426" y="8400"/>
                        <a:pt x="10800" y="8400"/>
                      </a:cubicBezTo>
                      <a:moveTo>
                        <a:pt x="8345" y="3600"/>
                      </a:moveTo>
                      <a:lnTo>
                        <a:pt x="13255" y="3600"/>
                      </a:lnTo>
                      <a:cubicBezTo>
                        <a:pt x="13526" y="3600"/>
                        <a:pt x="13745" y="3332"/>
                        <a:pt x="13745" y="3000"/>
                      </a:cubicBezTo>
                      <a:cubicBezTo>
                        <a:pt x="13745" y="2669"/>
                        <a:pt x="13526" y="2400"/>
                        <a:pt x="13255" y="2400"/>
                      </a:cubicBezTo>
                      <a:lnTo>
                        <a:pt x="8345" y="2400"/>
                      </a:lnTo>
                      <a:cubicBezTo>
                        <a:pt x="8074" y="2400"/>
                        <a:pt x="7855" y="2669"/>
                        <a:pt x="7855" y="3000"/>
                      </a:cubicBezTo>
                      <a:cubicBezTo>
                        <a:pt x="7855" y="3332"/>
                        <a:pt x="8074" y="3600"/>
                        <a:pt x="8345" y="3600"/>
                      </a:cubicBezTo>
                    </a:path>
                  </a:pathLst>
                </a:custGeom>
                <a:solidFill>
                  <a:schemeClr val="bg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6676608" y="2537664"/>
                <a:ext cx="372538" cy="372538"/>
                <a:chOff x="3701910" y="1882746"/>
                <a:chExt cx="372538" cy="372538"/>
              </a:xfrm>
            </p:grpSpPr>
            <p:sp>
              <p:nvSpPr>
                <p:cNvPr id="48" name="ïşḻïďê-Oval 11"/>
                <p:cNvSpPr/>
                <p:nvPr/>
              </p:nvSpPr>
              <p:spPr>
                <a:xfrm>
                  <a:off x="3701910" y="1882746"/>
                  <a:ext cx="372538" cy="372538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ïşḻïďê-Shape 2596"/>
                <p:cNvSpPr/>
                <p:nvPr/>
              </p:nvSpPr>
              <p:spPr>
                <a:xfrm>
                  <a:off x="3805842" y="1970164"/>
                  <a:ext cx="161767" cy="197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00" y="18655"/>
                      </a:moveTo>
                      <a:cubicBezTo>
                        <a:pt x="13468" y="18655"/>
                        <a:pt x="13200" y="18874"/>
                        <a:pt x="13200" y="19145"/>
                      </a:cubicBezTo>
                      <a:cubicBezTo>
                        <a:pt x="13200" y="19417"/>
                        <a:pt x="13468" y="19636"/>
                        <a:pt x="13800" y="19636"/>
                      </a:cubicBezTo>
                      <a:cubicBezTo>
                        <a:pt x="14132" y="19636"/>
                        <a:pt x="14400" y="19417"/>
                        <a:pt x="14400" y="19145"/>
                      </a:cubicBezTo>
                      <a:cubicBezTo>
                        <a:pt x="14400" y="18874"/>
                        <a:pt x="14132" y="18655"/>
                        <a:pt x="13800" y="18655"/>
                      </a:cubicBezTo>
                      <a:moveTo>
                        <a:pt x="10200" y="15709"/>
                      </a:moveTo>
                      <a:cubicBezTo>
                        <a:pt x="9868" y="15709"/>
                        <a:pt x="9600" y="15490"/>
                        <a:pt x="9600" y="15218"/>
                      </a:cubicBezTo>
                      <a:cubicBezTo>
                        <a:pt x="9600" y="14947"/>
                        <a:pt x="9868" y="14727"/>
                        <a:pt x="10200" y="14727"/>
                      </a:cubicBezTo>
                      <a:cubicBezTo>
                        <a:pt x="10532" y="14727"/>
                        <a:pt x="10800" y="14947"/>
                        <a:pt x="10800" y="15218"/>
                      </a:cubicBezTo>
                      <a:cubicBezTo>
                        <a:pt x="10800" y="15490"/>
                        <a:pt x="10532" y="15709"/>
                        <a:pt x="10200" y="15709"/>
                      </a:cubicBezTo>
                      <a:moveTo>
                        <a:pt x="10200" y="13745"/>
                      </a:moveTo>
                      <a:cubicBezTo>
                        <a:pt x="9206" y="13745"/>
                        <a:pt x="8400" y="14405"/>
                        <a:pt x="8400" y="15218"/>
                      </a:cubicBezTo>
                      <a:cubicBezTo>
                        <a:pt x="8400" y="16031"/>
                        <a:pt x="9206" y="16691"/>
                        <a:pt x="10200" y="16691"/>
                      </a:cubicBezTo>
                      <a:cubicBezTo>
                        <a:pt x="11194" y="16691"/>
                        <a:pt x="12000" y="16031"/>
                        <a:pt x="12000" y="15218"/>
                      </a:cubicBezTo>
                      <a:cubicBezTo>
                        <a:pt x="12000" y="14405"/>
                        <a:pt x="11194" y="13745"/>
                        <a:pt x="10200" y="13745"/>
                      </a:cubicBezTo>
                      <a:moveTo>
                        <a:pt x="15600" y="13745"/>
                      </a:moveTo>
                      <a:cubicBezTo>
                        <a:pt x="14938" y="13745"/>
                        <a:pt x="14400" y="14186"/>
                        <a:pt x="14400" y="14727"/>
                      </a:cubicBezTo>
                      <a:cubicBezTo>
                        <a:pt x="14400" y="15269"/>
                        <a:pt x="14938" y="15709"/>
                        <a:pt x="15600" y="15709"/>
                      </a:cubicBezTo>
                      <a:cubicBezTo>
                        <a:pt x="16262" y="15709"/>
                        <a:pt x="16800" y="15269"/>
                        <a:pt x="16800" y="14727"/>
                      </a:cubicBezTo>
                      <a:cubicBezTo>
                        <a:pt x="16800" y="14186"/>
                        <a:pt x="16262" y="13745"/>
                        <a:pt x="15600" y="13745"/>
                      </a:cubicBezTo>
                      <a:moveTo>
                        <a:pt x="14400" y="20618"/>
                      </a:moveTo>
                      <a:lnTo>
                        <a:pt x="7200" y="20618"/>
                      </a:lnTo>
                      <a:cubicBezTo>
                        <a:pt x="3892" y="20618"/>
                        <a:pt x="1200" y="18416"/>
                        <a:pt x="1200" y="15709"/>
                      </a:cubicBezTo>
                      <a:cubicBezTo>
                        <a:pt x="1200" y="13123"/>
                        <a:pt x="2182" y="11620"/>
                        <a:pt x="3320" y="9880"/>
                      </a:cubicBezTo>
                      <a:cubicBezTo>
                        <a:pt x="3477" y="9639"/>
                        <a:pt x="3636" y="9392"/>
                        <a:pt x="3797" y="9140"/>
                      </a:cubicBezTo>
                      <a:cubicBezTo>
                        <a:pt x="3905" y="9093"/>
                        <a:pt x="6420" y="8038"/>
                        <a:pt x="9814" y="9625"/>
                      </a:cubicBezTo>
                      <a:cubicBezTo>
                        <a:pt x="10959" y="10160"/>
                        <a:pt x="12064" y="10360"/>
                        <a:pt x="13079" y="10360"/>
                      </a:cubicBezTo>
                      <a:cubicBezTo>
                        <a:pt x="15152" y="10360"/>
                        <a:pt x="16846" y="9523"/>
                        <a:pt x="17711" y="8991"/>
                      </a:cubicBezTo>
                      <a:cubicBezTo>
                        <a:pt x="17902" y="9295"/>
                        <a:pt x="18093" y="9592"/>
                        <a:pt x="18280" y="9880"/>
                      </a:cubicBezTo>
                      <a:cubicBezTo>
                        <a:pt x="19418" y="11620"/>
                        <a:pt x="20400" y="13123"/>
                        <a:pt x="20400" y="15709"/>
                      </a:cubicBezTo>
                      <a:cubicBezTo>
                        <a:pt x="20400" y="18416"/>
                        <a:pt x="17708" y="20618"/>
                        <a:pt x="14400" y="20618"/>
                      </a:cubicBezTo>
                      <a:moveTo>
                        <a:pt x="5967" y="2945"/>
                      </a:moveTo>
                      <a:lnTo>
                        <a:pt x="15633" y="2945"/>
                      </a:lnTo>
                      <a:cubicBezTo>
                        <a:pt x="15782" y="5133"/>
                        <a:pt x="16425" y="6735"/>
                        <a:pt x="17180" y="8090"/>
                      </a:cubicBezTo>
                      <a:cubicBezTo>
                        <a:pt x="16281" y="8690"/>
                        <a:pt x="13509" y="10220"/>
                        <a:pt x="10410" y="8772"/>
                      </a:cubicBezTo>
                      <a:cubicBezTo>
                        <a:pt x="7921" y="7609"/>
                        <a:pt x="5800" y="7679"/>
                        <a:pt x="4520" y="7912"/>
                      </a:cubicBezTo>
                      <a:cubicBezTo>
                        <a:pt x="5231" y="6594"/>
                        <a:pt x="5824" y="5037"/>
                        <a:pt x="5967" y="2945"/>
                      </a:cubicBezTo>
                      <a:moveTo>
                        <a:pt x="3600" y="982"/>
                      </a:moveTo>
                      <a:lnTo>
                        <a:pt x="18000" y="982"/>
                      </a:lnTo>
                      <a:lnTo>
                        <a:pt x="18000" y="1964"/>
                      </a:lnTo>
                      <a:lnTo>
                        <a:pt x="3600" y="1964"/>
                      </a:lnTo>
                      <a:cubicBezTo>
                        <a:pt x="3600" y="1964"/>
                        <a:pt x="3600" y="982"/>
                        <a:pt x="3600" y="982"/>
                      </a:cubicBezTo>
                      <a:close/>
                      <a:moveTo>
                        <a:pt x="16843" y="2945"/>
                      </a:moveTo>
                      <a:lnTo>
                        <a:pt x="18000" y="2945"/>
                      </a:lnTo>
                      <a:cubicBezTo>
                        <a:pt x="18662" y="2945"/>
                        <a:pt x="19200" y="2505"/>
                        <a:pt x="19200" y="1964"/>
                      </a:cubicBezTo>
                      <a:lnTo>
                        <a:pt x="19200" y="982"/>
                      </a:lnTo>
                      <a:cubicBezTo>
                        <a:pt x="19200" y="440"/>
                        <a:pt x="18662" y="0"/>
                        <a:pt x="18000" y="0"/>
                      </a:cubicBezTo>
                      <a:lnTo>
                        <a:pt x="3600" y="0"/>
                      </a:lnTo>
                      <a:cubicBezTo>
                        <a:pt x="2938" y="0"/>
                        <a:pt x="2400" y="440"/>
                        <a:pt x="2400" y="982"/>
                      </a:cubicBezTo>
                      <a:lnTo>
                        <a:pt x="2400" y="1964"/>
                      </a:lnTo>
                      <a:cubicBezTo>
                        <a:pt x="2400" y="2505"/>
                        <a:pt x="2938" y="2945"/>
                        <a:pt x="3600" y="2945"/>
                      </a:cubicBezTo>
                      <a:lnTo>
                        <a:pt x="4757" y="2945"/>
                      </a:lnTo>
                      <a:cubicBezTo>
                        <a:pt x="4322" y="8937"/>
                        <a:pt x="0" y="10114"/>
                        <a:pt x="0" y="15709"/>
                      </a:cubicBezTo>
                      <a:cubicBezTo>
                        <a:pt x="0" y="18962"/>
                        <a:pt x="3224" y="21600"/>
                        <a:pt x="7200" y="21600"/>
                      </a:cubicBezTo>
                      <a:lnTo>
                        <a:pt x="14400" y="21600"/>
                      </a:lnTo>
                      <a:cubicBezTo>
                        <a:pt x="18376" y="21600"/>
                        <a:pt x="21600" y="18962"/>
                        <a:pt x="21600" y="15709"/>
                      </a:cubicBezTo>
                      <a:cubicBezTo>
                        <a:pt x="21600" y="10114"/>
                        <a:pt x="17278" y="8937"/>
                        <a:pt x="16843" y="2945"/>
                      </a:cubicBezTo>
                      <a:moveTo>
                        <a:pt x="17400" y="11782"/>
                      </a:moveTo>
                      <a:cubicBezTo>
                        <a:pt x="17068" y="11782"/>
                        <a:pt x="16800" y="12001"/>
                        <a:pt x="16800" y="12273"/>
                      </a:cubicBezTo>
                      <a:cubicBezTo>
                        <a:pt x="16800" y="12544"/>
                        <a:pt x="17068" y="12764"/>
                        <a:pt x="17400" y="12764"/>
                      </a:cubicBezTo>
                      <a:cubicBezTo>
                        <a:pt x="17732" y="12764"/>
                        <a:pt x="18000" y="12544"/>
                        <a:pt x="18000" y="12273"/>
                      </a:cubicBezTo>
                      <a:cubicBezTo>
                        <a:pt x="18000" y="12001"/>
                        <a:pt x="17732" y="11782"/>
                        <a:pt x="17400" y="11782"/>
                      </a:cubicBezTo>
                      <a:moveTo>
                        <a:pt x="6000" y="10800"/>
                      </a:moveTo>
                      <a:cubicBezTo>
                        <a:pt x="5338" y="10800"/>
                        <a:pt x="4800" y="11240"/>
                        <a:pt x="4800" y="11782"/>
                      </a:cubicBezTo>
                      <a:cubicBezTo>
                        <a:pt x="4800" y="12324"/>
                        <a:pt x="5338" y="12764"/>
                        <a:pt x="6000" y="12764"/>
                      </a:cubicBezTo>
                      <a:cubicBezTo>
                        <a:pt x="6662" y="12764"/>
                        <a:pt x="7200" y="12324"/>
                        <a:pt x="7200" y="11782"/>
                      </a:cubicBezTo>
                      <a:cubicBezTo>
                        <a:pt x="7200" y="11240"/>
                        <a:pt x="6662" y="10800"/>
                        <a:pt x="6000" y="10800"/>
                      </a:cubicBezTo>
                      <a:moveTo>
                        <a:pt x="5400" y="16691"/>
                      </a:moveTo>
                      <a:cubicBezTo>
                        <a:pt x="5068" y="16691"/>
                        <a:pt x="4800" y="16910"/>
                        <a:pt x="4800" y="17182"/>
                      </a:cubicBezTo>
                      <a:cubicBezTo>
                        <a:pt x="4800" y="17453"/>
                        <a:pt x="5068" y="17673"/>
                        <a:pt x="5400" y="17673"/>
                      </a:cubicBezTo>
                      <a:cubicBezTo>
                        <a:pt x="5732" y="17673"/>
                        <a:pt x="6000" y="17453"/>
                        <a:pt x="6000" y="17182"/>
                      </a:cubicBezTo>
                      <a:cubicBezTo>
                        <a:pt x="6000" y="16910"/>
                        <a:pt x="5732" y="16691"/>
                        <a:pt x="5400" y="16691"/>
                      </a:cubicBezTo>
                    </a:path>
                  </a:pathLst>
                </a:custGeom>
                <a:solidFill>
                  <a:schemeClr val="bg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6394252" y="1919964"/>
                <a:ext cx="372538" cy="372538"/>
                <a:chOff x="4233308" y="1882746"/>
                <a:chExt cx="372538" cy="372538"/>
              </a:xfrm>
            </p:grpSpPr>
            <p:sp>
              <p:nvSpPr>
                <p:cNvPr id="46" name="ïşḻïďê-Oval 12"/>
                <p:cNvSpPr/>
                <p:nvPr/>
              </p:nvSpPr>
              <p:spPr>
                <a:xfrm>
                  <a:off x="4233308" y="1882746"/>
                  <a:ext cx="372538" cy="372538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ïşḻïďê-Shape 2532"/>
                <p:cNvSpPr/>
                <p:nvPr/>
              </p:nvSpPr>
              <p:spPr>
                <a:xfrm>
                  <a:off x="4320719" y="1970164"/>
                  <a:ext cx="197716" cy="197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655" y="11291"/>
                      </a:moveTo>
                      <a:lnTo>
                        <a:pt x="18655" y="7364"/>
                      </a:lnTo>
                      <a:cubicBezTo>
                        <a:pt x="19739" y="7364"/>
                        <a:pt x="20618" y="8243"/>
                        <a:pt x="20618" y="9327"/>
                      </a:cubicBezTo>
                      <a:cubicBezTo>
                        <a:pt x="20618" y="10412"/>
                        <a:pt x="19739" y="11291"/>
                        <a:pt x="18655" y="11291"/>
                      </a:cubicBezTo>
                      <a:moveTo>
                        <a:pt x="17673" y="17182"/>
                      </a:moveTo>
                      <a:cubicBezTo>
                        <a:pt x="17673" y="17453"/>
                        <a:pt x="17453" y="17673"/>
                        <a:pt x="17182" y="17673"/>
                      </a:cubicBezTo>
                      <a:cubicBezTo>
                        <a:pt x="16911" y="17673"/>
                        <a:pt x="16691" y="17453"/>
                        <a:pt x="16691" y="17182"/>
                      </a:cubicBezTo>
                      <a:lnTo>
                        <a:pt x="16691" y="1473"/>
                      </a:lnTo>
                      <a:cubicBezTo>
                        <a:pt x="16691" y="1202"/>
                        <a:pt x="16911" y="982"/>
                        <a:pt x="17182" y="982"/>
                      </a:cubicBezTo>
                      <a:cubicBezTo>
                        <a:pt x="17453" y="982"/>
                        <a:pt x="17673" y="1202"/>
                        <a:pt x="17673" y="1473"/>
                      </a:cubicBezTo>
                      <a:cubicBezTo>
                        <a:pt x="17673" y="1473"/>
                        <a:pt x="17673" y="17182"/>
                        <a:pt x="17673" y="17182"/>
                      </a:cubicBezTo>
                      <a:close/>
                      <a:moveTo>
                        <a:pt x="15709" y="15780"/>
                      </a:moveTo>
                      <a:lnTo>
                        <a:pt x="8836" y="13718"/>
                      </a:lnTo>
                      <a:lnTo>
                        <a:pt x="8836" y="4937"/>
                      </a:lnTo>
                      <a:lnTo>
                        <a:pt x="15709" y="2875"/>
                      </a:lnTo>
                      <a:cubicBezTo>
                        <a:pt x="15709" y="2875"/>
                        <a:pt x="15709" y="15780"/>
                        <a:pt x="15709" y="15780"/>
                      </a:cubicBezTo>
                      <a:close/>
                      <a:moveTo>
                        <a:pt x="9479" y="19636"/>
                      </a:moveTo>
                      <a:lnTo>
                        <a:pt x="9697" y="20618"/>
                      </a:lnTo>
                      <a:lnTo>
                        <a:pt x="6775" y="20618"/>
                      </a:lnTo>
                      <a:lnTo>
                        <a:pt x="6558" y="19636"/>
                      </a:lnTo>
                      <a:cubicBezTo>
                        <a:pt x="6558" y="19636"/>
                        <a:pt x="9479" y="19636"/>
                        <a:pt x="9479" y="19636"/>
                      </a:cubicBezTo>
                      <a:close/>
                      <a:moveTo>
                        <a:pt x="6339" y="18655"/>
                      </a:moveTo>
                      <a:lnTo>
                        <a:pt x="5356" y="14232"/>
                      </a:lnTo>
                      <a:lnTo>
                        <a:pt x="8176" y="14545"/>
                      </a:lnTo>
                      <a:lnTo>
                        <a:pt x="8360" y="14600"/>
                      </a:lnTo>
                      <a:lnTo>
                        <a:pt x="9260" y="18655"/>
                      </a:lnTo>
                      <a:cubicBezTo>
                        <a:pt x="9260" y="18655"/>
                        <a:pt x="6339" y="18655"/>
                        <a:pt x="6339" y="18655"/>
                      </a:cubicBezTo>
                      <a:close/>
                      <a:moveTo>
                        <a:pt x="982" y="12764"/>
                      </a:moveTo>
                      <a:lnTo>
                        <a:pt x="982" y="10800"/>
                      </a:lnTo>
                      <a:lnTo>
                        <a:pt x="3436" y="10800"/>
                      </a:lnTo>
                      <a:cubicBezTo>
                        <a:pt x="3707" y="10800"/>
                        <a:pt x="3927" y="10581"/>
                        <a:pt x="3927" y="10309"/>
                      </a:cubicBezTo>
                      <a:cubicBezTo>
                        <a:pt x="3927" y="10038"/>
                        <a:pt x="3707" y="9818"/>
                        <a:pt x="3436" y="9818"/>
                      </a:cubicBezTo>
                      <a:lnTo>
                        <a:pt x="982" y="9818"/>
                      </a:lnTo>
                      <a:lnTo>
                        <a:pt x="982" y="8836"/>
                      </a:lnTo>
                      <a:lnTo>
                        <a:pt x="2455" y="8836"/>
                      </a:lnTo>
                      <a:cubicBezTo>
                        <a:pt x="2725" y="8836"/>
                        <a:pt x="2945" y="8617"/>
                        <a:pt x="2945" y="8345"/>
                      </a:cubicBezTo>
                      <a:cubicBezTo>
                        <a:pt x="2945" y="8075"/>
                        <a:pt x="2725" y="7855"/>
                        <a:pt x="2455" y="7855"/>
                      </a:cubicBezTo>
                      <a:lnTo>
                        <a:pt x="982" y="7855"/>
                      </a:lnTo>
                      <a:lnTo>
                        <a:pt x="982" y="5891"/>
                      </a:lnTo>
                      <a:lnTo>
                        <a:pt x="7855" y="5128"/>
                      </a:lnTo>
                      <a:lnTo>
                        <a:pt x="7855" y="13528"/>
                      </a:lnTo>
                      <a:cubicBezTo>
                        <a:pt x="7855" y="13528"/>
                        <a:pt x="982" y="12764"/>
                        <a:pt x="982" y="12764"/>
                      </a:cubicBezTo>
                      <a:close/>
                      <a:moveTo>
                        <a:pt x="18655" y="6382"/>
                      </a:moveTo>
                      <a:lnTo>
                        <a:pt x="18655" y="1473"/>
                      </a:lnTo>
                      <a:cubicBezTo>
                        <a:pt x="18655" y="659"/>
                        <a:pt x="17995" y="0"/>
                        <a:pt x="17182" y="0"/>
                      </a:cubicBezTo>
                      <a:cubicBezTo>
                        <a:pt x="16368" y="0"/>
                        <a:pt x="15709" y="659"/>
                        <a:pt x="15709" y="1473"/>
                      </a:cubicBezTo>
                      <a:lnTo>
                        <a:pt x="15709" y="1850"/>
                      </a:lnTo>
                      <a:lnTo>
                        <a:pt x="8175" y="4110"/>
                      </a:lnTo>
                      <a:lnTo>
                        <a:pt x="982" y="4909"/>
                      </a:lnTo>
                      <a:cubicBezTo>
                        <a:pt x="440" y="4909"/>
                        <a:pt x="0" y="5349"/>
                        <a:pt x="0" y="5891"/>
                      </a:cubicBezTo>
                      <a:lnTo>
                        <a:pt x="0" y="12764"/>
                      </a:lnTo>
                      <a:cubicBezTo>
                        <a:pt x="0" y="13306"/>
                        <a:pt x="440" y="13745"/>
                        <a:pt x="982" y="13745"/>
                      </a:cubicBezTo>
                      <a:lnTo>
                        <a:pt x="4325" y="14117"/>
                      </a:lnTo>
                      <a:lnTo>
                        <a:pt x="5903" y="21216"/>
                      </a:lnTo>
                      <a:lnTo>
                        <a:pt x="5912" y="21214"/>
                      </a:lnTo>
                      <a:cubicBezTo>
                        <a:pt x="5961" y="21433"/>
                        <a:pt x="6148" y="21600"/>
                        <a:pt x="6382" y="21600"/>
                      </a:cubicBezTo>
                      <a:lnTo>
                        <a:pt x="10309" y="21600"/>
                      </a:lnTo>
                      <a:cubicBezTo>
                        <a:pt x="10580" y="21600"/>
                        <a:pt x="10800" y="21381"/>
                        <a:pt x="10800" y="21109"/>
                      </a:cubicBezTo>
                      <a:cubicBezTo>
                        <a:pt x="10800" y="21072"/>
                        <a:pt x="10787" y="21039"/>
                        <a:pt x="10779" y="21005"/>
                      </a:cubicBezTo>
                      <a:lnTo>
                        <a:pt x="10788" y="21003"/>
                      </a:lnTo>
                      <a:lnTo>
                        <a:pt x="9437" y="14923"/>
                      </a:lnTo>
                      <a:lnTo>
                        <a:pt x="15709" y="16805"/>
                      </a:lnTo>
                      <a:lnTo>
                        <a:pt x="15709" y="17182"/>
                      </a:lnTo>
                      <a:cubicBezTo>
                        <a:pt x="15709" y="17995"/>
                        <a:pt x="16368" y="18655"/>
                        <a:pt x="17182" y="18655"/>
                      </a:cubicBezTo>
                      <a:cubicBezTo>
                        <a:pt x="17995" y="18655"/>
                        <a:pt x="18655" y="17995"/>
                        <a:pt x="18655" y="17182"/>
                      </a:cubicBezTo>
                      <a:lnTo>
                        <a:pt x="18655" y="12273"/>
                      </a:lnTo>
                      <a:cubicBezTo>
                        <a:pt x="20281" y="12273"/>
                        <a:pt x="21600" y="10954"/>
                        <a:pt x="21600" y="9327"/>
                      </a:cubicBezTo>
                      <a:cubicBezTo>
                        <a:pt x="21600" y="7701"/>
                        <a:pt x="20281" y="6382"/>
                        <a:pt x="18655" y="6382"/>
                      </a:cubicBezTo>
                    </a:path>
                  </a:pathLst>
                </a:custGeom>
                <a:solidFill>
                  <a:schemeClr val="bg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8572249" y="1588615"/>
              <a:ext cx="2578029" cy="1046002"/>
              <a:chOff x="8662573" y="1518902"/>
              <a:chExt cx="2578029" cy="1046002"/>
            </a:xfrm>
          </p:grpSpPr>
          <p:sp>
            <p:nvSpPr>
              <p:cNvPr id="39" name="ïşḻïďê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</p:txBody>
          </p:sp>
          <p:sp>
            <p:nvSpPr>
              <p:cNvPr id="40" name="ïşḻïďê-Rectangle 39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460682" y="2182651"/>
            <a:ext cx="3623152" cy="1181267"/>
            <a:chOff x="4614243" y="2910202"/>
            <a:chExt cx="4830870" cy="1575023"/>
          </a:xfrm>
        </p:grpSpPr>
        <p:grpSp>
          <p:nvGrpSpPr>
            <p:cNvPr id="22" name="组合 21"/>
            <p:cNvGrpSpPr/>
            <p:nvPr/>
          </p:nvGrpSpPr>
          <p:grpSpPr>
            <a:xfrm>
              <a:off x="7760147" y="2910202"/>
              <a:ext cx="1684966" cy="1575023"/>
              <a:chOff x="7760147" y="2910202"/>
              <a:chExt cx="1684966" cy="1575023"/>
            </a:xfrm>
          </p:grpSpPr>
          <p:sp>
            <p:nvSpPr>
              <p:cNvPr id="26" name="ïşḻïďê-Oval 5"/>
              <p:cNvSpPr/>
              <p:nvPr/>
            </p:nvSpPr>
            <p:spPr>
              <a:xfrm>
                <a:off x="8009347" y="3202533"/>
                <a:ext cx="936086" cy="93608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tx1"/>
                    </a:solidFill>
                  </a:rPr>
                  <a:t>关键词</a:t>
                </a:r>
              </a:p>
            </p:txBody>
          </p:sp>
          <p:sp>
            <p:nvSpPr>
              <p:cNvPr id="27" name="ïşḻïďê-Arc 26"/>
              <p:cNvSpPr/>
              <p:nvPr/>
            </p:nvSpPr>
            <p:spPr>
              <a:xfrm rot="5400000">
                <a:off x="7760147" y="2945210"/>
                <a:ext cx="1450732" cy="1450732"/>
              </a:xfrm>
              <a:prstGeom prst="arc">
                <a:avLst>
                  <a:gd name="adj1" fmla="val 10800648"/>
                  <a:gd name="adj2" fmla="val 0"/>
                </a:avLst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8749608" y="4112687"/>
                <a:ext cx="372538" cy="372538"/>
                <a:chOff x="8117551" y="3447557"/>
                <a:chExt cx="372538" cy="372538"/>
              </a:xfrm>
            </p:grpSpPr>
            <p:sp>
              <p:nvSpPr>
                <p:cNvPr id="35" name="ïşḻïďê-Oval 16"/>
                <p:cNvSpPr/>
                <p:nvPr/>
              </p:nvSpPr>
              <p:spPr>
                <a:xfrm>
                  <a:off x="8117551" y="3447557"/>
                  <a:ext cx="372538" cy="372538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ïşḻïďê-Shape 2498"/>
                <p:cNvSpPr/>
                <p:nvPr/>
              </p:nvSpPr>
              <p:spPr>
                <a:xfrm>
                  <a:off x="8213626" y="3551522"/>
                  <a:ext cx="197716" cy="1617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18" y="14400"/>
                      </a:moveTo>
                      <a:lnTo>
                        <a:pt x="16349" y="14400"/>
                      </a:lnTo>
                      <a:cubicBezTo>
                        <a:pt x="16227" y="14820"/>
                        <a:pt x="16076" y="15221"/>
                        <a:pt x="15897" y="15600"/>
                      </a:cubicBezTo>
                      <a:lnTo>
                        <a:pt x="20618" y="15600"/>
                      </a:lnTo>
                      <a:lnTo>
                        <a:pt x="20618" y="19200"/>
                      </a:lnTo>
                      <a:cubicBezTo>
                        <a:pt x="20618" y="19862"/>
                        <a:pt x="20178" y="20400"/>
                        <a:pt x="19636" y="20400"/>
                      </a:cubicBezTo>
                      <a:lnTo>
                        <a:pt x="1964" y="20400"/>
                      </a:lnTo>
                      <a:cubicBezTo>
                        <a:pt x="1422" y="20400"/>
                        <a:pt x="982" y="19862"/>
                        <a:pt x="982" y="19200"/>
                      </a:cubicBezTo>
                      <a:lnTo>
                        <a:pt x="982" y="15600"/>
                      </a:lnTo>
                      <a:lnTo>
                        <a:pt x="5704" y="15600"/>
                      </a:lnTo>
                      <a:cubicBezTo>
                        <a:pt x="5524" y="15221"/>
                        <a:pt x="5373" y="14820"/>
                        <a:pt x="5251" y="14400"/>
                      </a:cubicBezTo>
                      <a:lnTo>
                        <a:pt x="982" y="14400"/>
                      </a:lnTo>
                      <a:lnTo>
                        <a:pt x="982" y="4800"/>
                      </a:lnTo>
                      <a:cubicBezTo>
                        <a:pt x="982" y="4138"/>
                        <a:pt x="1422" y="3600"/>
                        <a:pt x="1964" y="3600"/>
                      </a:cubicBezTo>
                      <a:lnTo>
                        <a:pt x="3927" y="3600"/>
                      </a:lnTo>
                      <a:cubicBezTo>
                        <a:pt x="5891" y="3600"/>
                        <a:pt x="5891" y="1200"/>
                        <a:pt x="7364" y="1200"/>
                      </a:cubicBezTo>
                      <a:lnTo>
                        <a:pt x="10800" y="1200"/>
                      </a:lnTo>
                      <a:lnTo>
                        <a:pt x="14236" y="1200"/>
                      </a:lnTo>
                      <a:cubicBezTo>
                        <a:pt x="15709" y="1200"/>
                        <a:pt x="15709" y="3600"/>
                        <a:pt x="17673" y="3600"/>
                      </a:cubicBezTo>
                      <a:lnTo>
                        <a:pt x="19636" y="3600"/>
                      </a:lnTo>
                      <a:cubicBezTo>
                        <a:pt x="20178" y="3600"/>
                        <a:pt x="20618" y="4138"/>
                        <a:pt x="20618" y="4800"/>
                      </a:cubicBezTo>
                      <a:cubicBezTo>
                        <a:pt x="20618" y="4800"/>
                        <a:pt x="20618" y="14400"/>
                        <a:pt x="20618" y="14400"/>
                      </a:cubicBezTo>
                      <a:close/>
                      <a:moveTo>
                        <a:pt x="19636" y="2400"/>
                      </a:moveTo>
                      <a:lnTo>
                        <a:pt x="17673" y="2400"/>
                      </a:lnTo>
                      <a:cubicBezTo>
                        <a:pt x="16200" y="2400"/>
                        <a:pt x="16200" y="0"/>
                        <a:pt x="14236" y="0"/>
                      </a:cubicBezTo>
                      <a:lnTo>
                        <a:pt x="10800" y="0"/>
                      </a:lnTo>
                      <a:lnTo>
                        <a:pt x="7364" y="0"/>
                      </a:lnTo>
                      <a:cubicBezTo>
                        <a:pt x="5400" y="0"/>
                        <a:pt x="5400" y="2400"/>
                        <a:pt x="3927" y="2400"/>
                      </a:cubicBezTo>
                      <a:lnTo>
                        <a:pt x="1964" y="2400"/>
                      </a:lnTo>
                      <a:cubicBezTo>
                        <a:pt x="879" y="2400"/>
                        <a:pt x="0" y="3475"/>
                        <a:pt x="0" y="4800"/>
                      </a:cubicBezTo>
                      <a:lnTo>
                        <a:pt x="0" y="19200"/>
                      </a:lnTo>
                      <a:cubicBezTo>
                        <a:pt x="0" y="20525"/>
                        <a:pt x="879" y="21600"/>
                        <a:pt x="1964" y="21600"/>
                      </a:cubicBezTo>
                      <a:lnTo>
                        <a:pt x="19636" y="21600"/>
                      </a:lnTo>
                      <a:cubicBezTo>
                        <a:pt x="20721" y="21600"/>
                        <a:pt x="21600" y="20525"/>
                        <a:pt x="21600" y="19200"/>
                      </a:cubicBezTo>
                      <a:lnTo>
                        <a:pt x="21600" y="4800"/>
                      </a:lnTo>
                      <a:cubicBezTo>
                        <a:pt x="21600" y="3475"/>
                        <a:pt x="20721" y="2400"/>
                        <a:pt x="19636" y="2400"/>
                      </a:cubicBezTo>
                      <a:moveTo>
                        <a:pt x="18164" y="7200"/>
                      </a:moveTo>
                      <a:cubicBezTo>
                        <a:pt x="17892" y="7200"/>
                        <a:pt x="17673" y="6932"/>
                        <a:pt x="17673" y="6600"/>
                      </a:cubicBezTo>
                      <a:cubicBezTo>
                        <a:pt x="17673" y="6269"/>
                        <a:pt x="17892" y="6000"/>
                        <a:pt x="18164" y="6000"/>
                      </a:cubicBezTo>
                      <a:cubicBezTo>
                        <a:pt x="18435" y="6000"/>
                        <a:pt x="18655" y="6269"/>
                        <a:pt x="18655" y="6600"/>
                      </a:cubicBezTo>
                      <a:cubicBezTo>
                        <a:pt x="18655" y="6932"/>
                        <a:pt x="18435" y="7200"/>
                        <a:pt x="18164" y="7200"/>
                      </a:cubicBezTo>
                      <a:moveTo>
                        <a:pt x="18164" y="4800"/>
                      </a:moveTo>
                      <a:cubicBezTo>
                        <a:pt x="17351" y="4800"/>
                        <a:pt x="16691" y="5607"/>
                        <a:pt x="16691" y="6600"/>
                      </a:cubicBezTo>
                      <a:cubicBezTo>
                        <a:pt x="16691" y="7594"/>
                        <a:pt x="17351" y="8400"/>
                        <a:pt x="18164" y="8400"/>
                      </a:cubicBezTo>
                      <a:cubicBezTo>
                        <a:pt x="18977" y="8400"/>
                        <a:pt x="19636" y="7594"/>
                        <a:pt x="19636" y="6600"/>
                      </a:cubicBezTo>
                      <a:cubicBezTo>
                        <a:pt x="19636" y="5607"/>
                        <a:pt x="18977" y="4800"/>
                        <a:pt x="18164" y="4800"/>
                      </a:cubicBezTo>
                      <a:moveTo>
                        <a:pt x="18164" y="9600"/>
                      </a:moveTo>
                      <a:cubicBezTo>
                        <a:pt x="17892" y="9600"/>
                        <a:pt x="17673" y="9869"/>
                        <a:pt x="17673" y="10200"/>
                      </a:cubicBezTo>
                      <a:cubicBezTo>
                        <a:pt x="17673" y="10532"/>
                        <a:pt x="17892" y="10800"/>
                        <a:pt x="18164" y="10800"/>
                      </a:cubicBezTo>
                      <a:cubicBezTo>
                        <a:pt x="18435" y="10800"/>
                        <a:pt x="18655" y="10532"/>
                        <a:pt x="18655" y="10200"/>
                      </a:cubicBezTo>
                      <a:cubicBezTo>
                        <a:pt x="18655" y="9869"/>
                        <a:pt x="18435" y="9600"/>
                        <a:pt x="18164" y="9600"/>
                      </a:cubicBezTo>
                      <a:moveTo>
                        <a:pt x="10800" y="16800"/>
                      </a:moveTo>
                      <a:cubicBezTo>
                        <a:pt x="8631" y="16800"/>
                        <a:pt x="6873" y="14651"/>
                        <a:pt x="6873" y="12000"/>
                      </a:cubicBezTo>
                      <a:cubicBezTo>
                        <a:pt x="6873" y="9349"/>
                        <a:pt x="8631" y="7200"/>
                        <a:pt x="10800" y="7200"/>
                      </a:cubicBezTo>
                      <a:cubicBezTo>
                        <a:pt x="12969" y="7200"/>
                        <a:pt x="14727" y="9349"/>
                        <a:pt x="14727" y="12000"/>
                      </a:cubicBezTo>
                      <a:cubicBezTo>
                        <a:pt x="14727" y="14651"/>
                        <a:pt x="12969" y="16800"/>
                        <a:pt x="10800" y="16800"/>
                      </a:cubicBezTo>
                      <a:moveTo>
                        <a:pt x="10800" y="6000"/>
                      </a:moveTo>
                      <a:cubicBezTo>
                        <a:pt x="8088" y="6000"/>
                        <a:pt x="5891" y="8687"/>
                        <a:pt x="5891" y="12000"/>
                      </a:cubicBezTo>
                      <a:cubicBezTo>
                        <a:pt x="5891" y="15314"/>
                        <a:pt x="8088" y="18000"/>
                        <a:pt x="10800" y="18000"/>
                      </a:cubicBezTo>
                      <a:cubicBezTo>
                        <a:pt x="13512" y="18000"/>
                        <a:pt x="15709" y="15314"/>
                        <a:pt x="15709" y="12000"/>
                      </a:cubicBezTo>
                      <a:cubicBezTo>
                        <a:pt x="15709" y="8687"/>
                        <a:pt x="13512" y="6000"/>
                        <a:pt x="10800" y="6000"/>
                      </a:cubicBezTo>
                      <a:moveTo>
                        <a:pt x="10800" y="14400"/>
                      </a:moveTo>
                      <a:cubicBezTo>
                        <a:pt x="9716" y="14400"/>
                        <a:pt x="8836" y="13325"/>
                        <a:pt x="8836" y="12000"/>
                      </a:cubicBezTo>
                      <a:cubicBezTo>
                        <a:pt x="8836" y="10675"/>
                        <a:pt x="9716" y="9600"/>
                        <a:pt x="10800" y="9600"/>
                      </a:cubicBezTo>
                      <a:cubicBezTo>
                        <a:pt x="11884" y="9600"/>
                        <a:pt x="12764" y="10675"/>
                        <a:pt x="12764" y="12000"/>
                      </a:cubicBezTo>
                      <a:cubicBezTo>
                        <a:pt x="12764" y="13325"/>
                        <a:pt x="11884" y="14400"/>
                        <a:pt x="10800" y="14400"/>
                      </a:cubicBezTo>
                      <a:moveTo>
                        <a:pt x="10800" y="8400"/>
                      </a:moveTo>
                      <a:cubicBezTo>
                        <a:pt x="9173" y="8400"/>
                        <a:pt x="7855" y="10012"/>
                        <a:pt x="7855" y="12000"/>
                      </a:cubicBezTo>
                      <a:cubicBezTo>
                        <a:pt x="7855" y="13988"/>
                        <a:pt x="9173" y="15600"/>
                        <a:pt x="10800" y="15600"/>
                      </a:cubicBezTo>
                      <a:cubicBezTo>
                        <a:pt x="12426" y="15600"/>
                        <a:pt x="13745" y="13988"/>
                        <a:pt x="13745" y="12000"/>
                      </a:cubicBezTo>
                      <a:cubicBezTo>
                        <a:pt x="13745" y="10012"/>
                        <a:pt x="12426" y="8400"/>
                        <a:pt x="10800" y="8400"/>
                      </a:cubicBezTo>
                      <a:moveTo>
                        <a:pt x="8345" y="3600"/>
                      </a:moveTo>
                      <a:lnTo>
                        <a:pt x="13255" y="3600"/>
                      </a:lnTo>
                      <a:cubicBezTo>
                        <a:pt x="13526" y="3600"/>
                        <a:pt x="13745" y="3332"/>
                        <a:pt x="13745" y="3000"/>
                      </a:cubicBezTo>
                      <a:cubicBezTo>
                        <a:pt x="13745" y="2669"/>
                        <a:pt x="13526" y="2400"/>
                        <a:pt x="13255" y="2400"/>
                      </a:cubicBezTo>
                      <a:lnTo>
                        <a:pt x="8345" y="2400"/>
                      </a:lnTo>
                      <a:cubicBezTo>
                        <a:pt x="8074" y="2400"/>
                        <a:pt x="7855" y="2669"/>
                        <a:pt x="7855" y="3000"/>
                      </a:cubicBezTo>
                      <a:cubicBezTo>
                        <a:pt x="7855" y="3332"/>
                        <a:pt x="8074" y="3600"/>
                        <a:pt x="8345" y="3600"/>
                      </a:cubicBezTo>
                    </a:path>
                  </a:pathLst>
                </a:custGeom>
                <a:solidFill>
                  <a:schemeClr val="bg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9072575" y="3490546"/>
                <a:ext cx="372538" cy="372538"/>
                <a:chOff x="7586153" y="3447557"/>
                <a:chExt cx="372538" cy="372538"/>
              </a:xfrm>
            </p:grpSpPr>
            <p:sp>
              <p:nvSpPr>
                <p:cNvPr id="33" name="ïşḻïďê-Oval 15"/>
                <p:cNvSpPr/>
                <p:nvPr/>
              </p:nvSpPr>
              <p:spPr>
                <a:xfrm>
                  <a:off x="7586153" y="3447557"/>
                  <a:ext cx="372538" cy="372538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ïşḻïďê-Shape 2532"/>
                <p:cNvSpPr/>
                <p:nvPr/>
              </p:nvSpPr>
              <p:spPr>
                <a:xfrm>
                  <a:off x="7682228" y="3533549"/>
                  <a:ext cx="197716" cy="197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655" y="11291"/>
                      </a:moveTo>
                      <a:lnTo>
                        <a:pt x="18655" y="7364"/>
                      </a:lnTo>
                      <a:cubicBezTo>
                        <a:pt x="19739" y="7364"/>
                        <a:pt x="20618" y="8243"/>
                        <a:pt x="20618" y="9327"/>
                      </a:cubicBezTo>
                      <a:cubicBezTo>
                        <a:pt x="20618" y="10412"/>
                        <a:pt x="19739" y="11291"/>
                        <a:pt x="18655" y="11291"/>
                      </a:cubicBezTo>
                      <a:moveTo>
                        <a:pt x="17673" y="17182"/>
                      </a:moveTo>
                      <a:cubicBezTo>
                        <a:pt x="17673" y="17453"/>
                        <a:pt x="17453" y="17673"/>
                        <a:pt x="17182" y="17673"/>
                      </a:cubicBezTo>
                      <a:cubicBezTo>
                        <a:pt x="16911" y="17673"/>
                        <a:pt x="16691" y="17453"/>
                        <a:pt x="16691" y="17182"/>
                      </a:cubicBezTo>
                      <a:lnTo>
                        <a:pt x="16691" y="1473"/>
                      </a:lnTo>
                      <a:cubicBezTo>
                        <a:pt x="16691" y="1202"/>
                        <a:pt x="16911" y="982"/>
                        <a:pt x="17182" y="982"/>
                      </a:cubicBezTo>
                      <a:cubicBezTo>
                        <a:pt x="17453" y="982"/>
                        <a:pt x="17673" y="1202"/>
                        <a:pt x="17673" y="1473"/>
                      </a:cubicBezTo>
                      <a:cubicBezTo>
                        <a:pt x="17673" y="1473"/>
                        <a:pt x="17673" y="17182"/>
                        <a:pt x="17673" y="17182"/>
                      </a:cubicBezTo>
                      <a:close/>
                      <a:moveTo>
                        <a:pt x="15709" y="15780"/>
                      </a:moveTo>
                      <a:lnTo>
                        <a:pt x="8836" y="13718"/>
                      </a:lnTo>
                      <a:lnTo>
                        <a:pt x="8836" y="4937"/>
                      </a:lnTo>
                      <a:lnTo>
                        <a:pt x="15709" y="2875"/>
                      </a:lnTo>
                      <a:cubicBezTo>
                        <a:pt x="15709" y="2875"/>
                        <a:pt x="15709" y="15780"/>
                        <a:pt x="15709" y="15780"/>
                      </a:cubicBezTo>
                      <a:close/>
                      <a:moveTo>
                        <a:pt x="9479" y="19636"/>
                      </a:moveTo>
                      <a:lnTo>
                        <a:pt x="9697" y="20618"/>
                      </a:lnTo>
                      <a:lnTo>
                        <a:pt x="6775" y="20618"/>
                      </a:lnTo>
                      <a:lnTo>
                        <a:pt x="6558" y="19636"/>
                      </a:lnTo>
                      <a:cubicBezTo>
                        <a:pt x="6558" y="19636"/>
                        <a:pt x="9479" y="19636"/>
                        <a:pt x="9479" y="19636"/>
                      </a:cubicBezTo>
                      <a:close/>
                      <a:moveTo>
                        <a:pt x="6339" y="18655"/>
                      </a:moveTo>
                      <a:lnTo>
                        <a:pt x="5356" y="14232"/>
                      </a:lnTo>
                      <a:lnTo>
                        <a:pt x="8176" y="14545"/>
                      </a:lnTo>
                      <a:lnTo>
                        <a:pt x="8360" y="14600"/>
                      </a:lnTo>
                      <a:lnTo>
                        <a:pt x="9260" y="18655"/>
                      </a:lnTo>
                      <a:cubicBezTo>
                        <a:pt x="9260" y="18655"/>
                        <a:pt x="6339" y="18655"/>
                        <a:pt x="6339" y="18655"/>
                      </a:cubicBezTo>
                      <a:close/>
                      <a:moveTo>
                        <a:pt x="982" y="12764"/>
                      </a:moveTo>
                      <a:lnTo>
                        <a:pt x="982" y="10800"/>
                      </a:lnTo>
                      <a:lnTo>
                        <a:pt x="3436" y="10800"/>
                      </a:lnTo>
                      <a:cubicBezTo>
                        <a:pt x="3707" y="10800"/>
                        <a:pt x="3927" y="10581"/>
                        <a:pt x="3927" y="10309"/>
                      </a:cubicBezTo>
                      <a:cubicBezTo>
                        <a:pt x="3927" y="10038"/>
                        <a:pt x="3707" y="9818"/>
                        <a:pt x="3436" y="9818"/>
                      </a:cubicBezTo>
                      <a:lnTo>
                        <a:pt x="982" y="9818"/>
                      </a:lnTo>
                      <a:lnTo>
                        <a:pt x="982" y="8836"/>
                      </a:lnTo>
                      <a:lnTo>
                        <a:pt x="2455" y="8836"/>
                      </a:lnTo>
                      <a:cubicBezTo>
                        <a:pt x="2725" y="8836"/>
                        <a:pt x="2945" y="8617"/>
                        <a:pt x="2945" y="8345"/>
                      </a:cubicBezTo>
                      <a:cubicBezTo>
                        <a:pt x="2945" y="8075"/>
                        <a:pt x="2725" y="7855"/>
                        <a:pt x="2455" y="7855"/>
                      </a:cubicBezTo>
                      <a:lnTo>
                        <a:pt x="982" y="7855"/>
                      </a:lnTo>
                      <a:lnTo>
                        <a:pt x="982" y="5891"/>
                      </a:lnTo>
                      <a:lnTo>
                        <a:pt x="7855" y="5128"/>
                      </a:lnTo>
                      <a:lnTo>
                        <a:pt x="7855" y="13528"/>
                      </a:lnTo>
                      <a:cubicBezTo>
                        <a:pt x="7855" y="13528"/>
                        <a:pt x="982" y="12764"/>
                        <a:pt x="982" y="12764"/>
                      </a:cubicBezTo>
                      <a:close/>
                      <a:moveTo>
                        <a:pt x="18655" y="6382"/>
                      </a:moveTo>
                      <a:lnTo>
                        <a:pt x="18655" y="1473"/>
                      </a:lnTo>
                      <a:cubicBezTo>
                        <a:pt x="18655" y="659"/>
                        <a:pt x="17995" y="0"/>
                        <a:pt x="17182" y="0"/>
                      </a:cubicBezTo>
                      <a:cubicBezTo>
                        <a:pt x="16368" y="0"/>
                        <a:pt x="15709" y="659"/>
                        <a:pt x="15709" y="1473"/>
                      </a:cubicBezTo>
                      <a:lnTo>
                        <a:pt x="15709" y="1850"/>
                      </a:lnTo>
                      <a:lnTo>
                        <a:pt x="8175" y="4110"/>
                      </a:lnTo>
                      <a:lnTo>
                        <a:pt x="982" y="4909"/>
                      </a:lnTo>
                      <a:cubicBezTo>
                        <a:pt x="440" y="4909"/>
                        <a:pt x="0" y="5349"/>
                        <a:pt x="0" y="5891"/>
                      </a:cubicBezTo>
                      <a:lnTo>
                        <a:pt x="0" y="12764"/>
                      </a:lnTo>
                      <a:cubicBezTo>
                        <a:pt x="0" y="13306"/>
                        <a:pt x="440" y="13745"/>
                        <a:pt x="982" y="13745"/>
                      </a:cubicBezTo>
                      <a:lnTo>
                        <a:pt x="4325" y="14117"/>
                      </a:lnTo>
                      <a:lnTo>
                        <a:pt x="5903" y="21216"/>
                      </a:lnTo>
                      <a:lnTo>
                        <a:pt x="5912" y="21214"/>
                      </a:lnTo>
                      <a:cubicBezTo>
                        <a:pt x="5961" y="21433"/>
                        <a:pt x="6148" y="21600"/>
                        <a:pt x="6382" y="21600"/>
                      </a:cubicBezTo>
                      <a:lnTo>
                        <a:pt x="10309" y="21600"/>
                      </a:lnTo>
                      <a:cubicBezTo>
                        <a:pt x="10580" y="21600"/>
                        <a:pt x="10800" y="21381"/>
                        <a:pt x="10800" y="21109"/>
                      </a:cubicBezTo>
                      <a:cubicBezTo>
                        <a:pt x="10800" y="21072"/>
                        <a:pt x="10787" y="21039"/>
                        <a:pt x="10779" y="21005"/>
                      </a:cubicBezTo>
                      <a:lnTo>
                        <a:pt x="10788" y="21003"/>
                      </a:lnTo>
                      <a:lnTo>
                        <a:pt x="9437" y="14923"/>
                      </a:lnTo>
                      <a:lnTo>
                        <a:pt x="15709" y="16805"/>
                      </a:lnTo>
                      <a:lnTo>
                        <a:pt x="15709" y="17182"/>
                      </a:lnTo>
                      <a:cubicBezTo>
                        <a:pt x="15709" y="17995"/>
                        <a:pt x="16368" y="18655"/>
                        <a:pt x="17182" y="18655"/>
                      </a:cubicBezTo>
                      <a:cubicBezTo>
                        <a:pt x="17995" y="18655"/>
                        <a:pt x="18655" y="17995"/>
                        <a:pt x="18655" y="17182"/>
                      </a:cubicBezTo>
                      <a:lnTo>
                        <a:pt x="18655" y="12273"/>
                      </a:lnTo>
                      <a:cubicBezTo>
                        <a:pt x="20281" y="12273"/>
                        <a:pt x="21600" y="10954"/>
                        <a:pt x="21600" y="9327"/>
                      </a:cubicBezTo>
                      <a:cubicBezTo>
                        <a:pt x="21600" y="7701"/>
                        <a:pt x="20281" y="6382"/>
                        <a:pt x="18655" y="6382"/>
                      </a:cubicBezTo>
                    </a:path>
                  </a:pathLst>
                </a:custGeom>
                <a:solidFill>
                  <a:schemeClr val="bg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0" name="组合 29"/>
              <p:cNvGrpSpPr/>
              <p:nvPr/>
            </p:nvGrpSpPr>
            <p:grpSpPr>
              <a:xfrm>
                <a:off x="8749608" y="2910202"/>
                <a:ext cx="372538" cy="372538"/>
                <a:chOff x="7054755" y="3447557"/>
                <a:chExt cx="372538" cy="372538"/>
              </a:xfrm>
            </p:grpSpPr>
            <p:sp>
              <p:nvSpPr>
                <p:cNvPr id="31" name="ïşḻïďê-Oval 14"/>
                <p:cNvSpPr/>
                <p:nvPr/>
              </p:nvSpPr>
              <p:spPr>
                <a:xfrm>
                  <a:off x="7054755" y="3447557"/>
                  <a:ext cx="372538" cy="372538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ïşḻïďê-Shape 2596"/>
                <p:cNvSpPr/>
                <p:nvPr/>
              </p:nvSpPr>
              <p:spPr>
                <a:xfrm>
                  <a:off x="7160451" y="3536401"/>
                  <a:ext cx="161767" cy="197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00" y="18655"/>
                      </a:moveTo>
                      <a:cubicBezTo>
                        <a:pt x="13468" y="18655"/>
                        <a:pt x="13200" y="18874"/>
                        <a:pt x="13200" y="19145"/>
                      </a:cubicBezTo>
                      <a:cubicBezTo>
                        <a:pt x="13200" y="19417"/>
                        <a:pt x="13468" y="19636"/>
                        <a:pt x="13800" y="19636"/>
                      </a:cubicBezTo>
                      <a:cubicBezTo>
                        <a:pt x="14132" y="19636"/>
                        <a:pt x="14400" y="19417"/>
                        <a:pt x="14400" y="19145"/>
                      </a:cubicBezTo>
                      <a:cubicBezTo>
                        <a:pt x="14400" y="18874"/>
                        <a:pt x="14132" y="18655"/>
                        <a:pt x="13800" y="18655"/>
                      </a:cubicBezTo>
                      <a:moveTo>
                        <a:pt x="10200" y="15709"/>
                      </a:moveTo>
                      <a:cubicBezTo>
                        <a:pt x="9868" y="15709"/>
                        <a:pt x="9600" y="15490"/>
                        <a:pt x="9600" y="15218"/>
                      </a:cubicBezTo>
                      <a:cubicBezTo>
                        <a:pt x="9600" y="14947"/>
                        <a:pt x="9868" y="14727"/>
                        <a:pt x="10200" y="14727"/>
                      </a:cubicBezTo>
                      <a:cubicBezTo>
                        <a:pt x="10532" y="14727"/>
                        <a:pt x="10800" y="14947"/>
                        <a:pt x="10800" y="15218"/>
                      </a:cubicBezTo>
                      <a:cubicBezTo>
                        <a:pt x="10800" y="15490"/>
                        <a:pt x="10532" y="15709"/>
                        <a:pt x="10200" y="15709"/>
                      </a:cubicBezTo>
                      <a:moveTo>
                        <a:pt x="10200" y="13745"/>
                      </a:moveTo>
                      <a:cubicBezTo>
                        <a:pt x="9206" y="13745"/>
                        <a:pt x="8400" y="14405"/>
                        <a:pt x="8400" y="15218"/>
                      </a:cubicBezTo>
                      <a:cubicBezTo>
                        <a:pt x="8400" y="16031"/>
                        <a:pt x="9206" y="16691"/>
                        <a:pt x="10200" y="16691"/>
                      </a:cubicBezTo>
                      <a:cubicBezTo>
                        <a:pt x="11194" y="16691"/>
                        <a:pt x="12000" y="16031"/>
                        <a:pt x="12000" y="15218"/>
                      </a:cubicBezTo>
                      <a:cubicBezTo>
                        <a:pt x="12000" y="14405"/>
                        <a:pt x="11194" y="13745"/>
                        <a:pt x="10200" y="13745"/>
                      </a:cubicBezTo>
                      <a:moveTo>
                        <a:pt x="15600" y="13745"/>
                      </a:moveTo>
                      <a:cubicBezTo>
                        <a:pt x="14938" y="13745"/>
                        <a:pt x="14400" y="14186"/>
                        <a:pt x="14400" y="14727"/>
                      </a:cubicBezTo>
                      <a:cubicBezTo>
                        <a:pt x="14400" y="15269"/>
                        <a:pt x="14938" y="15709"/>
                        <a:pt x="15600" y="15709"/>
                      </a:cubicBezTo>
                      <a:cubicBezTo>
                        <a:pt x="16262" y="15709"/>
                        <a:pt x="16800" y="15269"/>
                        <a:pt x="16800" y="14727"/>
                      </a:cubicBezTo>
                      <a:cubicBezTo>
                        <a:pt x="16800" y="14186"/>
                        <a:pt x="16262" y="13745"/>
                        <a:pt x="15600" y="13745"/>
                      </a:cubicBezTo>
                      <a:moveTo>
                        <a:pt x="14400" y="20618"/>
                      </a:moveTo>
                      <a:lnTo>
                        <a:pt x="7200" y="20618"/>
                      </a:lnTo>
                      <a:cubicBezTo>
                        <a:pt x="3892" y="20618"/>
                        <a:pt x="1200" y="18416"/>
                        <a:pt x="1200" y="15709"/>
                      </a:cubicBezTo>
                      <a:cubicBezTo>
                        <a:pt x="1200" y="13123"/>
                        <a:pt x="2182" y="11620"/>
                        <a:pt x="3320" y="9880"/>
                      </a:cubicBezTo>
                      <a:cubicBezTo>
                        <a:pt x="3477" y="9639"/>
                        <a:pt x="3636" y="9392"/>
                        <a:pt x="3797" y="9140"/>
                      </a:cubicBezTo>
                      <a:cubicBezTo>
                        <a:pt x="3905" y="9093"/>
                        <a:pt x="6420" y="8038"/>
                        <a:pt x="9814" y="9625"/>
                      </a:cubicBezTo>
                      <a:cubicBezTo>
                        <a:pt x="10959" y="10160"/>
                        <a:pt x="12064" y="10360"/>
                        <a:pt x="13079" y="10360"/>
                      </a:cubicBezTo>
                      <a:cubicBezTo>
                        <a:pt x="15152" y="10360"/>
                        <a:pt x="16846" y="9523"/>
                        <a:pt x="17711" y="8991"/>
                      </a:cubicBezTo>
                      <a:cubicBezTo>
                        <a:pt x="17902" y="9295"/>
                        <a:pt x="18093" y="9592"/>
                        <a:pt x="18280" y="9880"/>
                      </a:cubicBezTo>
                      <a:cubicBezTo>
                        <a:pt x="19418" y="11620"/>
                        <a:pt x="20400" y="13123"/>
                        <a:pt x="20400" y="15709"/>
                      </a:cubicBezTo>
                      <a:cubicBezTo>
                        <a:pt x="20400" y="18416"/>
                        <a:pt x="17708" y="20618"/>
                        <a:pt x="14400" y="20618"/>
                      </a:cubicBezTo>
                      <a:moveTo>
                        <a:pt x="5967" y="2945"/>
                      </a:moveTo>
                      <a:lnTo>
                        <a:pt x="15633" y="2945"/>
                      </a:lnTo>
                      <a:cubicBezTo>
                        <a:pt x="15782" y="5133"/>
                        <a:pt x="16425" y="6735"/>
                        <a:pt x="17180" y="8090"/>
                      </a:cubicBezTo>
                      <a:cubicBezTo>
                        <a:pt x="16281" y="8690"/>
                        <a:pt x="13509" y="10220"/>
                        <a:pt x="10410" y="8772"/>
                      </a:cubicBezTo>
                      <a:cubicBezTo>
                        <a:pt x="7921" y="7609"/>
                        <a:pt x="5800" y="7679"/>
                        <a:pt x="4520" y="7912"/>
                      </a:cubicBezTo>
                      <a:cubicBezTo>
                        <a:pt x="5231" y="6594"/>
                        <a:pt x="5824" y="5037"/>
                        <a:pt x="5967" y="2945"/>
                      </a:cubicBezTo>
                      <a:moveTo>
                        <a:pt x="3600" y="982"/>
                      </a:moveTo>
                      <a:lnTo>
                        <a:pt x="18000" y="982"/>
                      </a:lnTo>
                      <a:lnTo>
                        <a:pt x="18000" y="1964"/>
                      </a:lnTo>
                      <a:lnTo>
                        <a:pt x="3600" y="1964"/>
                      </a:lnTo>
                      <a:cubicBezTo>
                        <a:pt x="3600" y="1964"/>
                        <a:pt x="3600" y="982"/>
                        <a:pt x="3600" y="982"/>
                      </a:cubicBezTo>
                      <a:close/>
                      <a:moveTo>
                        <a:pt x="16843" y="2945"/>
                      </a:moveTo>
                      <a:lnTo>
                        <a:pt x="18000" y="2945"/>
                      </a:lnTo>
                      <a:cubicBezTo>
                        <a:pt x="18662" y="2945"/>
                        <a:pt x="19200" y="2505"/>
                        <a:pt x="19200" y="1964"/>
                      </a:cubicBezTo>
                      <a:lnTo>
                        <a:pt x="19200" y="982"/>
                      </a:lnTo>
                      <a:cubicBezTo>
                        <a:pt x="19200" y="440"/>
                        <a:pt x="18662" y="0"/>
                        <a:pt x="18000" y="0"/>
                      </a:cubicBezTo>
                      <a:lnTo>
                        <a:pt x="3600" y="0"/>
                      </a:lnTo>
                      <a:cubicBezTo>
                        <a:pt x="2938" y="0"/>
                        <a:pt x="2400" y="440"/>
                        <a:pt x="2400" y="982"/>
                      </a:cubicBezTo>
                      <a:lnTo>
                        <a:pt x="2400" y="1964"/>
                      </a:lnTo>
                      <a:cubicBezTo>
                        <a:pt x="2400" y="2505"/>
                        <a:pt x="2938" y="2945"/>
                        <a:pt x="3600" y="2945"/>
                      </a:cubicBezTo>
                      <a:lnTo>
                        <a:pt x="4757" y="2945"/>
                      </a:lnTo>
                      <a:cubicBezTo>
                        <a:pt x="4322" y="8937"/>
                        <a:pt x="0" y="10114"/>
                        <a:pt x="0" y="15709"/>
                      </a:cubicBezTo>
                      <a:cubicBezTo>
                        <a:pt x="0" y="18962"/>
                        <a:pt x="3224" y="21600"/>
                        <a:pt x="7200" y="21600"/>
                      </a:cubicBezTo>
                      <a:lnTo>
                        <a:pt x="14400" y="21600"/>
                      </a:lnTo>
                      <a:cubicBezTo>
                        <a:pt x="18376" y="21600"/>
                        <a:pt x="21600" y="18962"/>
                        <a:pt x="21600" y="15709"/>
                      </a:cubicBezTo>
                      <a:cubicBezTo>
                        <a:pt x="21600" y="10114"/>
                        <a:pt x="17278" y="8937"/>
                        <a:pt x="16843" y="2945"/>
                      </a:cubicBezTo>
                      <a:moveTo>
                        <a:pt x="17400" y="11782"/>
                      </a:moveTo>
                      <a:cubicBezTo>
                        <a:pt x="17068" y="11782"/>
                        <a:pt x="16800" y="12001"/>
                        <a:pt x="16800" y="12273"/>
                      </a:cubicBezTo>
                      <a:cubicBezTo>
                        <a:pt x="16800" y="12544"/>
                        <a:pt x="17068" y="12764"/>
                        <a:pt x="17400" y="12764"/>
                      </a:cubicBezTo>
                      <a:cubicBezTo>
                        <a:pt x="17732" y="12764"/>
                        <a:pt x="18000" y="12544"/>
                        <a:pt x="18000" y="12273"/>
                      </a:cubicBezTo>
                      <a:cubicBezTo>
                        <a:pt x="18000" y="12001"/>
                        <a:pt x="17732" y="11782"/>
                        <a:pt x="17400" y="11782"/>
                      </a:cubicBezTo>
                      <a:moveTo>
                        <a:pt x="6000" y="10800"/>
                      </a:moveTo>
                      <a:cubicBezTo>
                        <a:pt x="5338" y="10800"/>
                        <a:pt x="4800" y="11240"/>
                        <a:pt x="4800" y="11782"/>
                      </a:cubicBezTo>
                      <a:cubicBezTo>
                        <a:pt x="4800" y="12324"/>
                        <a:pt x="5338" y="12764"/>
                        <a:pt x="6000" y="12764"/>
                      </a:cubicBezTo>
                      <a:cubicBezTo>
                        <a:pt x="6662" y="12764"/>
                        <a:pt x="7200" y="12324"/>
                        <a:pt x="7200" y="11782"/>
                      </a:cubicBezTo>
                      <a:cubicBezTo>
                        <a:pt x="7200" y="11240"/>
                        <a:pt x="6662" y="10800"/>
                        <a:pt x="6000" y="10800"/>
                      </a:cubicBezTo>
                      <a:moveTo>
                        <a:pt x="5400" y="16691"/>
                      </a:moveTo>
                      <a:cubicBezTo>
                        <a:pt x="5068" y="16691"/>
                        <a:pt x="4800" y="16910"/>
                        <a:pt x="4800" y="17182"/>
                      </a:cubicBezTo>
                      <a:cubicBezTo>
                        <a:pt x="4800" y="17453"/>
                        <a:pt x="5068" y="17673"/>
                        <a:pt x="5400" y="17673"/>
                      </a:cubicBezTo>
                      <a:cubicBezTo>
                        <a:pt x="5732" y="17673"/>
                        <a:pt x="6000" y="17453"/>
                        <a:pt x="6000" y="17182"/>
                      </a:cubicBezTo>
                      <a:cubicBezTo>
                        <a:pt x="6000" y="16910"/>
                        <a:pt x="5732" y="16691"/>
                        <a:pt x="5400" y="16691"/>
                      </a:cubicBezTo>
                    </a:path>
                  </a:pathLst>
                </a:custGeom>
                <a:solidFill>
                  <a:schemeClr val="bg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>
              <a:off x="4614243" y="3174712"/>
              <a:ext cx="2578029" cy="1046002"/>
              <a:chOff x="8662573" y="1518902"/>
              <a:chExt cx="2578029" cy="1046002"/>
            </a:xfrm>
          </p:grpSpPr>
          <p:sp>
            <p:nvSpPr>
              <p:cNvPr id="24" name="ïşḻïďê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</p:txBody>
          </p:sp>
          <p:sp>
            <p:nvSpPr>
              <p:cNvPr id="25" name="ïşḻïďê-Rectangle 24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795689" y="3347258"/>
            <a:ext cx="3567019" cy="1184718"/>
            <a:chOff x="6394252" y="4463011"/>
            <a:chExt cx="4756026" cy="1579624"/>
          </a:xfrm>
        </p:grpSpPr>
        <p:grpSp>
          <p:nvGrpSpPr>
            <p:cNvPr id="7" name="组合 6"/>
            <p:cNvGrpSpPr/>
            <p:nvPr/>
          </p:nvGrpSpPr>
          <p:grpSpPr>
            <a:xfrm>
              <a:off x="6394252" y="4463011"/>
              <a:ext cx="1637001" cy="1579624"/>
              <a:chOff x="6394252" y="4463011"/>
              <a:chExt cx="1637001" cy="1579624"/>
            </a:xfrm>
          </p:grpSpPr>
          <p:sp>
            <p:nvSpPr>
              <p:cNvPr id="11" name="ïşḻïďê-Oval 4"/>
              <p:cNvSpPr/>
              <p:nvPr/>
            </p:nvSpPr>
            <p:spPr>
              <a:xfrm>
                <a:off x="6829721" y="4742548"/>
                <a:ext cx="936086" cy="936086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tx1"/>
                    </a:solidFill>
                  </a:rPr>
                  <a:t>关键词</a:t>
                </a:r>
              </a:p>
            </p:txBody>
          </p:sp>
          <p:sp>
            <p:nvSpPr>
              <p:cNvPr id="12" name="ïşḻïďê-Arc 11"/>
              <p:cNvSpPr/>
              <p:nvPr/>
            </p:nvSpPr>
            <p:spPr>
              <a:xfrm rot="16200000">
                <a:off x="6580521" y="4493923"/>
                <a:ext cx="1450732" cy="1450732"/>
              </a:xfrm>
              <a:prstGeom prst="arc">
                <a:avLst>
                  <a:gd name="adj1" fmla="val 10800648"/>
                  <a:gd name="adj2" fmla="val 0"/>
                </a:avLst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6676608" y="4463011"/>
                <a:ext cx="372538" cy="372538"/>
                <a:chOff x="4764706" y="4967199"/>
                <a:chExt cx="372538" cy="372538"/>
              </a:xfrm>
            </p:grpSpPr>
            <p:sp>
              <p:nvSpPr>
                <p:cNvPr id="20" name="ïşḻïďê-Oval 19"/>
                <p:cNvSpPr/>
                <p:nvPr/>
              </p:nvSpPr>
              <p:spPr>
                <a:xfrm>
                  <a:off x="4764706" y="4967199"/>
                  <a:ext cx="372538" cy="37253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ïşḻïďê-Shape 2498"/>
                <p:cNvSpPr/>
                <p:nvPr/>
              </p:nvSpPr>
              <p:spPr>
                <a:xfrm>
                  <a:off x="4852118" y="5072590"/>
                  <a:ext cx="197716" cy="1617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18" y="14400"/>
                      </a:moveTo>
                      <a:lnTo>
                        <a:pt x="16349" y="14400"/>
                      </a:lnTo>
                      <a:cubicBezTo>
                        <a:pt x="16227" y="14820"/>
                        <a:pt x="16076" y="15221"/>
                        <a:pt x="15897" y="15600"/>
                      </a:cubicBezTo>
                      <a:lnTo>
                        <a:pt x="20618" y="15600"/>
                      </a:lnTo>
                      <a:lnTo>
                        <a:pt x="20618" y="19200"/>
                      </a:lnTo>
                      <a:cubicBezTo>
                        <a:pt x="20618" y="19862"/>
                        <a:pt x="20178" y="20400"/>
                        <a:pt x="19636" y="20400"/>
                      </a:cubicBezTo>
                      <a:lnTo>
                        <a:pt x="1964" y="20400"/>
                      </a:lnTo>
                      <a:cubicBezTo>
                        <a:pt x="1422" y="20400"/>
                        <a:pt x="982" y="19862"/>
                        <a:pt x="982" y="19200"/>
                      </a:cubicBezTo>
                      <a:lnTo>
                        <a:pt x="982" y="15600"/>
                      </a:lnTo>
                      <a:lnTo>
                        <a:pt x="5704" y="15600"/>
                      </a:lnTo>
                      <a:cubicBezTo>
                        <a:pt x="5524" y="15221"/>
                        <a:pt x="5373" y="14820"/>
                        <a:pt x="5251" y="14400"/>
                      </a:cubicBezTo>
                      <a:lnTo>
                        <a:pt x="982" y="14400"/>
                      </a:lnTo>
                      <a:lnTo>
                        <a:pt x="982" y="4800"/>
                      </a:lnTo>
                      <a:cubicBezTo>
                        <a:pt x="982" y="4138"/>
                        <a:pt x="1422" y="3600"/>
                        <a:pt x="1964" y="3600"/>
                      </a:cubicBezTo>
                      <a:lnTo>
                        <a:pt x="3927" y="3600"/>
                      </a:lnTo>
                      <a:cubicBezTo>
                        <a:pt x="5891" y="3600"/>
                        <a:pt x="5891" y="1200"/>
                        <a:pt x="7364" y="1200"/>
                      </a:cubicBezTo>
                      <a:lnTo>
                        <a:pt x="10800" y="1200"/>
                      </a:lnTo>
                      <a:lnTo>
                        <a:pt x="14236" y="1200"/>
                      </a:lnTo>
                      <a:cubicBezTo>
                        <a:pt x="15709" y="1200"/>
                        <a:pt x="15709" y="3600"/>
                        <a:pt x="17673" y="3600"/>
                      </a:cubicBezTo>
                      <a:lnTo>
                        <a:pt x="19636" y="3600"/>
                      </a:lnTo>
                      <a:cubicBezTo>
                        <a:pt x="20178" y="3600"/>
                        <a:pt x="20618" y="4138"/>
                        <a:pt x="20618" y="4800"/>
                      </a:cubicBezTo>
                      <a:cubicBezTo>
                        <a:pt x="20618" y="4800"/>
                        <a:pt x="20618" y="14400"/>
                        <a:pt x="20618" y="14400"/>
                      </a:cubicBezTo>
                      <a:close/>
                      <a:moveTo>
                        <a:pt x="19636" y="2400"/>
                      </a:moveTo>
                      <a:lnTo>
                        <a:pt x="17673" y="2400"/>
                      </a:lnTo>
                      <a:cubicBezTo>
                        <a:pt x="16200" y="2400"/>
                        <a:pt x="16200" y="0"/>
                        <a:pt x="14236" y="0"/>
                      </a:cubicBezTo>
                      <a:lnTo>
                        <a:pt x="10800" y="0"/>
                      </a:lnTo>
                      <a:lnTo>
                        <a:pt x="7364" y="0"/>
                      </a:lnTo>
                      <a:cubicBezTo>
                        <a:pt x="5400" y="0"/>
                        <a:pt x="5400" y="2400"/>
                        <a:pt x="3927" y="2400"/>
                      </a:cubicBezTo>
                      <a:lnTo>
                        <a:pt x="1964" y="2400"/>
                      </a:lnTo>
                      <a:cubicBezTo>
                        <a:pt x="879" y="2400"/>
                        <a:pt x="0" y="3475"/>
                        <a:pt x="0" y="4800"/>
                      </a:cubicBezTo>
                      <a:lnTo>
                        <a:pt x="0" y="19200"/>
                      </a:lnTo>
                      <a:cubicBezTo>
                        <a:pt x="0" y="20525"/>
                        <a:pt x="879" y="21600"/>
                        <a:pt x="1964" y="21600"/>
                      </a:cubicBezTo>
                      <a:lnTo>
                        <a:pt x="19636" y="21600"/>
                      </a:lnTo>
                      <a:cubicBezTo>
                        <a:pt x="20721" y="21600"/>
                        <a:pt x="21600" y="20525"/>
                        <a:pt x="21600" y="19200"/>
                      </a:cubicBezTo>
                      <a:lnTo>
                        <a:pt x="21600" y="4800"/>
                      </a:lnTo>
                      <a:cubicBezTo>
                        <a:pt x="21600" y="3475"/>
                        <a:pt x="20721" y="2400"/>
                        <a:pt x="19636" y="2400"/>
                      </a:cubicBezTo>
                      <a:moveTo>
                        <a:pt x="18164" y="7200"/>
                      </a:moveTo>
                      <a:cubicBezTo>
                        <a:pt x="17892" y="7200"/>
                        <a:pt x="17673" y="6932"/>
                        <a:pt x="17673" y="6600"/>
                      </a:cubicBezTo>
                      <a:cubicBezTo>
                        <a:pt x="17673" y="6269"/>
                        <a:pt x="17892" y="6000"/>
                        <a:pt x="18164" y="6000"/>
                      </a:cubicBezTo>
                      <a:cubicBezTo>
                        <a:pt x="18435" y="6000"/>
                        <a:pt x="18655" y="6269"/>
                        <a:pt x="18655" y="6600"/>
                      </a:cubicBezTo>
                      <a:cubicBezTo>
                        <a:pt x="18655" y="6932"/>
                        <a:pt x="18435" y="7200"/>
                        <a:pt x="18164" y="7200"/>
                      </a:cubicBezTo>
                      <a:moveTo>
                        <a:pt x="18164" y="4800"/>
                      </a:moveTo>
                      <a:cubicBezTo>
                        <a:pt x="17351" y="4800"/>
                        <a:pt x="16691" y="5607"/>
                        <a:pt x="16691" y="6600"/>
                      </a:cubicBezTo>
                      <a:cubicBezTo>
                        <a:pt x="16691" y="7594"/>
                        <a:pt x="17351" y="8400"/>
                        <a:pt x="18164" y="8400"/>
                      </a:cubicBezTo>
                      <a:cubicBezTo>
                        <a:pt x="18977" y="8400"/>
                        <a:pt x="19636" y="7594"/>
                        <a:pt x="19636" y="6600"/>
                      </a:cubicBezTo>
                      <a:cubicBezTo>
                        <a:pt x="19636" y="5607"/>
                        <a:pt x="18977" y="4800"/>
                        <a:pt x="18164" y="4800"/>
                      </a:cubicBezTo>
                      <a:moveTo>
                        <a:pt x="18164" y="9600"/>
                      </a:moveTo>
                      <a:cubicBezTo>
                        <a:pt x="17892" y="9600"/>
                        <a:pt x="17673" y="9869"/>
                        <a:pt x="17673" y="10200"/>
                      </a:cubicBezTo>
                      <a:cubicBezTo>
                        <a:pt x="17673" y="10532"/>
                        <a:pt x="17892" y="10800"/>
                        <a:pt x="18164" y="10800"/>
                      </a:cubicBezTo>
                      <a:cubicBezTo>
                        <a:pt x="18435" y="10800"/>
                        <a:pt x="18655" y="10532"/>
                        <a:pt x="18655" y="10200"/>
                      </a:cubicBezTo>
                      <a:cubicBezTo>
                        <a:pt x="18655" y="9869"/>
                        <a:pt x="18435" y="9600"/>
                        <a:pt x="18164" y="9600"/>
                      </a:cubicBezTo>
                      <a:moveTo>
                        <a:pt x="10800" y="16800"/>
                      </a:moveTo>
                      <a:cubicBezTo>
                        <a:pt x="8631" y="16800"/>
                        <a:pt x="6873" y="14651"/>
                        <a:pt x="6873" y="12000"/>
                      </a:cubicBezTo>
                      <a:cubicBezTo>
                        <a:pt x="6873" y="9349"/>
                        <a:pt x="8631" y="7200"/>
                        <a:pt x="10800" y="7200"/>
                      </a:cubicBezTo>
                      <a:cubicBezTo>
                        <a:pt x="12969" y="7200"/>
                        <a:pt x="14727" y="9349"/>
                        <a:pt x="14727" y="12000"/>
                      </a:cubicBezTo>
                      <a:cubicBezTo>
                        <a:pt x="14727" y="14651"/>
                        <a:pt x="12969" y="16800"/>
                        <a:pt x="10800" y="16800"/>
                      </a:cubicBezTo>
                      <a:moveTo>
                        <a:pt x="10800" y="6000"/>
                      </a:moveTo>
                      <a:cubicBezTo>
                        <a:pt x="8088" y="6000"/>
                        <a:pt x="5891" y="8687"/>
                        <a:pt x="5891" y="12000"/>
                      </a:cubicBezTo>
                      <a:cubicBezTo>
                        <a:pt x="5891" y="15314"/>
                        <a:pt x="8088" y="18000"/>
                        <a:pt x="10800" y="18000"/>
                      </a:cubicBezTo>
                      <a:cubicBezTo>
                        <a:pt x="13512" y="18000"/>
                        <a:pt x="15709" y="15314"/>
                        <a:pt x="15709" y="12000"/>
                      </a:cubicBezTo>
                      <a:cubicBezTo>
                        <a:pt x="15709" y="8687"/>
                        <a:pt x="13512" y="6000"/>
                        <a:pt x="10800" y="6000"/>
                      </a:cubicBezTo>
                      <a:moveTo>
                        <a:pt x="10800" y="14400"/>
                      </a:moveTo>
                      <a:cubicBezTo>
                        <a:pt x="9716" y="14400"/>
                        <a:pt x="8836" y="13325"/>
                        <a:pt x="8836" y="12000"/>
                      </a:cubicBezTo>
                      <a:cubicBezTo>
                        <a:pt x="8836" y="10675"/>
                        <a:pt x="9716" y="9600"/>
                        <a:pt x="10800" y="9600"/>
                      </a:cubicBezTo>
                      <a:cubicBezTo>
                        <a:pt x="11884" y="9600"/>
                        <a:pt x="12764" y="10675"/>
                        <a:pt x="12764" y="12000"/>
                      </a:cubicBezTo>
                      <a:cubicBezTo>
                        <a:pt x="12764" y="13325"/>
                        <a:pt x="11884" y="14400"/>
                        <a:pt x="10800" y="14400"/>
                      </a:cubicBezTo>
                      <a:moveTo>
                        <a:pt x="10800" y="8400"/>
                      </a:moveTo>
                      <a:cubicBezTo>
                        <a:pt x="9173" y="8400"/>
                        <a:pt x="7855" y="10012"/>
                        <a:pt x="7855" y="12000"/>
                      </a:cubicBezTo>
                      <a:cubicBezTo>
                        <a:pt x="7855" y="13988"/>
                        <a:pt x="9173" y="15600"/>
                        <a:pt x="10800" y="15600"/>
                      </a:cubicBezTo>
                      <a:cubicBezTo>
                        <a:pt x="12426" y="15600"/>
                        <a:pt x="13745" y="13988"/>
                        <a:pt x="13745" y="12000"/>
                      </a:cubicBezTo>
                      <a:cubicBezTo>
                        <a:pt x="13745" y="10012"/>
                        <a:pt x="12426" y="8400"/>
                        <a:pt x="10800" y="8400"/>
                      </a:cubicBezTo>
                      <a:moveTo>
                        <a:pt x="8345" y="3600"/>
                      </a:moveTo>
                      <a:lnTo>
                        <a:pt x="13255" y="3600"/>
                      </a:lnTo>
                      <a:cubicBezTo>
                        <a:pt x="13526" y="3600"/>
                        <a:pt x="13745" y="3332"/>
                        <a:pt x="13745" y="3000"/>
                      </a:cubicBezTo>
                      <a:cubicBezTo>
                        <a:pt x="13745" y="2669"/>
                        <a:pt x="13526" y="2400"/>
                        <a:pt x="13255" y="2400"/>
                      </a:cubicBezTo>
                      <a:lnTo>
                        <a:pt x="8345" y="2400"/>
                      </a:lnTo>
                      <a:cubicBezTo>
                        <a:pt x="8074" y="2400"/>
                        <a:pt x="7855" y="2669"/>
                        <a:pt x="7855" y="3000"/>
                      </a:cubicBezTo>
                      <a:cubicBezTo>
                        <a:pt x="7855" y="3332"/>
                        <a:pt x="8074" y="3600"/>
                        <a:pt x="8345" y="3600"/>
                      </a:cubicBezTo>
                    </a:path>
                  </a:pathLst>
                </a:custGeom>
                <a:solidFill>
                  <a:schemeClr val="bg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6394252" y="5083081"/>
                <a:ext cx="372538" cy="372538"/>
                <a:chOff x="4233308" y="4967199"/>
                <a:chExt cx="372538" cy="372538"/>
              </a:xfrm>
            </p:grpSpPr>
            <p:sp>
              <p:nvSpPr>
                <p:cNvPr id="18" name="ïşḻïďê-Oval 18"/>
                <p:cNvSpPr/>
                <p:nvPr/>
              </p:nvSpPr>
              <p:spPr>
                <a:xfrm>
                  <a:off x="4233308" y="4967199"/>
                  <a:ext cx="372538" cy="37253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ïşḻïďê-Shape 2532"/>
                <p:cNvSpPr/>
                <p:nvPr/>
              </p:nvSpPr>
              <p:spPr>
                <a:xfrm>
                  <a:off x="4320720" y="5054617"/>
                  <a:ext cx="197716" cy="197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655" y="11291"/>
                      </a:moveTo>
                      <a:lnTo>
                        <a:pt x="18655" y="7364"/>
                      </a:lnTo>
                      <a:cubicBezTo>
                        <a:pt x="19739" y="7364"/>
                        <a:pt x="20618" y="8243"/>
                        <a:pt x="20618" y="9327"/>
                      </a:cubicBezTo>
                      <a:cubicBezTo>
                        <a:pt x="20618" y="10412"/>
                        <a:pt x="19739" y="11291"/>
                        <a:pt x="18655" y="11291"/>
                      </a:cubicBezTo>
                      <a:moveTo>
                        <a:pt x="17673" y="17182"/>
                      </a:moveTo>
                      <a:cubicBezTo>
                        <a:pt x="17673" y="17453"/>
                        <a:pt x="17453" y="17673"/>
                        <a:pt x="17182" y="17673"/>
                      </a:cubicBezTo>
                      <a:cubicBezTo>
                        <a:pt x="16911" y="17673"/>
                        <a:pt x="16691" y="17453"/>
                        <a:pt x="16691" y="17182"/>
                      </a:cubicBezTo>
                      <a:lnTo>
                        <a:pt x="16691" y="1473"/>
                      </a:lnTo>
                      <a:cubicBezTo>
                        <a:pt x="16691" y="1202"/>
                        <a:pt x="16911" y="982"/>
                        <a:pt x="17182" y="982"/>
                      </a:cubicBezTo>
                      <a:cubicBezTo>
                        <a:pt x="17453" y="982"/>
                        <a:pt x="17673" y="1202"/>
                        <a:pt x="17673" y="1473"/>
                      </a:cubicBezTo>
                      <a:cubicBezTo>
                        <a:pt x="17673" y="1473"/>
                        <a:pt x="17673" y="17182"/>
                        <a:pt x="17673" y="17182"/>
                      </a:cubicBezTo>
                      <a:close/>
                      <a:moveTo>
                        <a:pt x="15709" y="15780"/>
                      </a:moveTo>
                      <a:lnTo>
                        <a:pt x="8836" y="13718"/>
                      </a:lnTo>
                      <a:lnTo>
                        <a:pt x="8836" y="4937"/>
                      </a:lnTo>
                      <a:lnTo>
                        <a:pt x="15709" y="2875"/>
                      </a:lnTo>
                      <a:cubicBezTo>
                        <a:pt x="15709" y="2875"/>
                        <a:pt x="15709" y="15780"/>
                        <a:pt x="15709" y="15780"/>
                      </a:cubicBezTo>
                      <a:close/>
                      <a:moveTo>
                        <a:pt x="9479" y="19636"/>
                      </a:moveTo>
                      <a:lnTo>
                        <a:pt x="9697" y="20618"/>
                      </a:lnTo>
                      <a:lnTo>
                        <a:pt x="6775" y="20618"/>
                      </a:lnTo>
                      <a:lnTo>
                        <a:pt x="6558" y="19636"/>
                      </a:lnTo>
                      <a:cubicBezTo>
                        <a:pt x="6558" y="19636"/>
                        <a:pt x="9479" y="19636"/>
                        <a:pt x="9479" y="19636"/>
                      </a:cubicBezTo>
                      <a:close/>
                      <a:moveTo>
                        <a:pt x="6339" y="18655"/>
                      </a:moveTo>
                      <a:lnTo>
                        <a:pt x="5356" y="14232"/>
                      </a:lnTo>
                      <a:lnTo>
                        <a:pt x="8176" y="14545"/>
                      </a:lnTo>
                      <a:lnTo>
                        <a:pt x="8360" y="14600"/>
                      </a:lnTo>
                      <a:lnTo>
                        <a:pt x="9260" y="18655"/>
                      </a:lnTo>
                      <a:cubicBezTo>
                        <a:pt x="9260" y="18655"/>
                        <a:pt x="6339" y="18655"/>
                        <a:pt x="6339" y="18655"/>
                      </a:cubicBezTo>
                      <a:close/>
                      <a:moveTo>
                        <a:pt x="982" y="12764"/>
                      </a:moveTo>
                      <a:lnTo>
                        <a:pt x="982" y="10800"/>
                      </a:lnTo>
                      <a:lnTo>
                        <a:pt x="3436" y="10800"/>
                      </a:lnTo>
                      <a:cubicBezTo>
                        <a:pt x="3707" y="10800"/>
                        <a:pt x="3927" y="10581"/>
                        <a:pt x="3927" y="10309"/>
                      </a:cubicBezTo>
                      <a:cubicBezTo>
                        <a:pt x="3927" y="10038"/>
                        <a:pt x="3707" y="9818"/>
                        <a:pt x="3436" y="9818"/>
                      </a:cubicBezTo>
                      <a:lnTo>
                        <a:pt x="982" y="9818"/>
                      </a:lnTo>
                      <a:lnTo>
                        <a:pt x="982" y="8836"/>
                      </a:lnTo>
                      <a:lnTo>
                        <a:pt x="2455" y="8836"/>
                      </a:lnTo>
                      <a:cubicBezTo>
                        <a:pt x="2725" y="8836"/>
                        <a:pt x="2945" y="8617"/>
                        <a:pt x="2945" y="8345"/>
                      </a:cubicBezTo>
                      <a:cubicBezTo>
                        <a:pt x="2945" y="8075"/>
                        <a:pt x="2725" y="7855"/>
                        <a:pt x="2455" y="7855"/>
                      </a:cubicBezTo>
                      <a:lnTo>
                        <a:pt x="982" y="7855"/>
                      </a:lnTo>
                      <a:lnTo>
                        <a:pt x="982" y="5891"/>
                      </a:lnTo>
                      <a:lnTo>
                        <a:pt x="7855" y="5128"/>
                      </a:lnTo>
                      <a:lnTo>
                        <a:pt x="7855" y="13528"/>
                      </a:lnTo>
                      <a:cubicBezTo>
                        <a:pt x="7855" y="13528"/>
                        <a:pt x="982" y="12764"/>
                        <a:pt x="982" y="12764"/>
                      </a:cubicBezTo>
                      <a:close/>
                      <a:moveTo>
                        <a:pt x="18655" y="6382"/>
                      </a:moveTo>
                      <a:lnTo>
                        <a:pt x="18655" y="1473"/>
                      </a:lnTo>
                      <a:cubicBezTo>
                        <a:pt x="18655" y="659"/>
                        <a:pt x="17995" y="0"/>
                        <a:pt x="17182" y="0"/>
                      </a:cubicBezTo>
                      <a:cubicBezTo>
                        <a:pt x="16368" y="0"/>
                        <a:pt x="15709" y="659"/>
                        <a:pt x="15709" y="1473"/>
                      </a:cubicBezTo>
                      <a:lnTo>
                        <a:pt x="15709" y="1850"/>
                      </a:lnTo>
                      <a:lnTo>
                        <a:pt x="8175" y="4110"/>
                      </a:lnTo>
                      <a:lnTo>
                        <a:pt x="982" y="4909"/>
                      </a:lnTo>
                      <a:cubicBezTo>
                        <a:pt x="440" y="4909"/>
                        <a:pt x="0" y="5349"/>
                        <a:pt x="0" y="5891"/>
                      </a:cubicBezTo>
                      <a:lnTo>
                        <a:pt x="0" y="12764"/>
                      </a:lnTo>
                      <a:cubicBezTo>
                        <a:pt x="0" y="13306"/>
                        <a:pt x="440" y="13745"/>
                        <a:pt x="982" y="13745"/>
                      </a:cubicBezTo>
                      <a:lnTo>
                        <a:pt x="4325" y="14117"/>
                      </a:lnTo>
                      <a:lnTo>
                        <a:pt x="5903" y="21216"/>
                      </a:lnTo>
                      <a:lnTo>
                        <a:pt x="5912" y="21214"/>
                      </a:lnTo>
                      <a:cubicBezTo>
                        <a:pt x="5961" y="21433"/>
                        <a:pt x="6148" y="21600"/>
                        <a:pt x="6382" y="21600"/>
                      </a:cubicBezTo>
                      <a:lnTo>
                        <a:pt x="10309" y="21600"/>
                      </a:lnTo>
                      <a:cubicBezTo>
                        <a:pt x="10580" y="21600"/>
                        <a:pt x="10800" y="21381"/>
                        <a:pt x="10800" y="21109"/>
                      </a:cubicBezTo>
                      <a:cubicBezTo>
                        <a:pt x="10800" y="21072"/>
                        <a:pt x="10787" y="21039"/>
                        <a:pt x="10779" y="21005"/>
                      </a:cubicBezTo>
                      <a:lnTo>
                        <a:pt x="10788" y="21003"/>
                      </a:lnTo>
                      <a:lnTo>
                        <a:pt x="9437" y="14923"/>
                      </a:lnTo>
                      <a:lnTo>
                        <a:pt x="15709" y="16805"/>
                      </a:lnTo>
                      <a:lnTo>
                        <a:pt x="15709" y="17182"/>
                      </a:lnTo>
                      <a:cubicBezTo>
                        <a:pt x="15709" y="17995"/>
                        <a:pt x="16368" y="18655"/>
                        <a:pt x="17182" y="18655"/>
                      </a:cubicBezTo>
                      <a:cubicBezTo>
                        <a:pt x="17995" y="18655"/>
                        <a:pt x="18655" y="17995"/>
                        <a:pt x="18655" y="17182"/>
                      </a:cubicBezTo>
                      <a:lnTo>
                        <a:pt x="18655" y="12273"/>
                      </a:lnTo>
                      <a:cubicBezTo>
                        <a:pt x="20281" y="12273"/>
                        <a:pt x="21600" y="10954"/>
                        <a:pt x="21600" y="9327"/>
                      </a:cubicBezTo>
                      <a:cubicBezTo>
                        <a:pt x="21600" y="7701"/>
                        <a:pt x="20281" y="6382"/>
                        <a:pt x="18655" y="6382"/>
                      </a:cubicBezTo>
                    </a:path>
                  </a:pathLst>
                </a:custGeom>
                <a:solidFill>
                  <a:schemeClr val="bg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6676608" y="5670097"/>
                <a:ext cx="372538" cy="372538"/>
                <a:chOff x="3701910" y="4967199"/>
                <a:chExt cx="372538" cy="372538"/>
              </a:xfrm>
            </p:grpSpPr>
            <p:sp>
              <p:nvSpPr>
                <p:cNvPr id="16" name="ïşḻïďê-Oval 17"/>
                <p:cNvSpPr/>
                <p:nvPr/>
              </p:nvSpPr>
              <p:spPr>
                <a:xfrm>
                  <a:off x="3701910" y="4967199"/>
                  <a:ext cx="372538" cy="37253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ïşḻïďê-Shape 2596"/>
                <p:cNvSpPr/>
                <p:nvPr/>
              </p:nvSpPr>
              <p:spPr>
                <a:xfrm>
                  <a:off x="3798943" y="5057469"/>
                  <a:ext cx="161767" cy="197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00" y="18655"/>
                      </a:moveTo>
                      <a:cubicBezTo>
                        <a:pt x="13468" y="18655"/>
                        <a:pt x="13200" y="18874"/>
                        <a:pt x="13200" y="19145"/>
                      </a:cubicBezTo>
                      <a:cubicBezTo>
                        <a:pt x="13200" y="19417"/>
                        <a:pt x="13468" y="19636"/>
                        <a:pt x="13800" y="19636"/>
                      </a:cubicBezTo>
                      <a:cubicBezTo>
                        <a:pt x="14132" y="19636"/>
                        <a:pt x="14400" y="19417"/>
                        <a:pt x="14400" y="19145"/>
                      </a:cubicBezTo>
                      <a:cubicBezTo>
                        <a:pt x="14400" y="18874"/>
                        <a:pt x="14132" y="18655"/>
                        <a:pt x="13800" y="18655"/>
                      </a:cubicBezTo>
                      <a:moveTo>
                        <a:pt x="10200" y="15709"/>
                      </a:moveTo>
                      <a:cubicBezTo>
                        <a:pt x="9868" y="15709"/>
                        <a:pt x="9600" y="15490"/>
                        <a:pt x="9600" y="15218"/>
                      </a:cubicBezTo>
                      <a:cubicBezTo>
                        <a:pt x="9600" y="14947"/>
                        <a:pt x="9868" y="14727"/>
                        <a:pt x="10200" y="14727"/>
                      </a:cubicBezTo>
                      <a:cubicBezTo>
                        <a:pt x="10532" y="14727"/>
                        <a:pt x="10800" y="14947"/>
                        <a:pt x="10800" y="15218"/>
                      </a:cubicBezTo>
                      <a:cubicBezTo>
                        <a:pt x="10800" y="15490"/>
                        <a:pt x="10532" y="15709"/>
                        <a:pt x="10200" y="15709"/>
                      </a:cubicBezTo>
                      <a:moveTo>
                        <a:pt x="10200" y="13745"/>
                      </a:moveTo>
                      <a:cubicBezTo>
                        <a:pt x="9206" y="13745"/>
                        <a:pt x="8400" y="14405"/>
                        <a:pt x="8400" y="15218"/>
                      </a:cubicBezTo>
                      <a:cubicBezTo>
                        <a:pt x="8400" y="16031"/>
                        <a:pt x="9206" y="16691"/>
                        <a:pt x="10200" y="16691"/>
                      </a:cubicBezTo>
                      <a:cubicBezTo>
                        <a:pt x="11194" y="16691"/>
                        <a:pt x="12000" y="16031"/>
                        <a:pt x="12000" y="15218"/>
                      </a:cubicBezTo>
                      <a:cubicBezTo>
                        <a:pt x="12000" y="14405"/>
                        <a:pt x="11194" y="13745"/>
                        <a:pt x="10200" y="13745"/>
                      </a:cubicBezTo>
                      <a:moveTo>
                        <a:pt x="15600" y="13745"/>
                      </a:moveTo>
                      <a:cubicBezTo>
                        <a:pt x="14938" y="13745"/>
                        <a:pt x="14400" y="14186"/>
                        <a:pt x="14400" y="14727"/>
                      </a:cubicBezTo>
                      <a:cubicBezTo>
                        <a:pt x="14400" y="15269"/>
                        <a:pt x="14938" y="15709"/>
                        <a:pt x="15600" y="15709"/>
                      </a:cubicBezTo>
                      <a:cubicBezTo>
                        <a:pt x="16262" y="15709"/>
                        <a:pt x="16800" y="15269"/>
                        <a:pt x="16800" y="14727"/>
                      </a:cubicBezTo>
                      <a:cubicBezTo>
                        <a:pt x="16800" y="14186"/>
                        <a:pt x="16262" y="13745"/>
                        <a:pt x="15600" y="13745"/>
                      </a:cubicBezTo>
                      <a:moveTo>
                        <a:pt x="14400" y="20618"/>
                      </a:moveTo>
                      <a:lnTo>
                        <a:pt x="7200" y="20618"/>
                      </a:lnTo>
                      <a:cubicBezTo>
                        <a:pt x="3892" y="20618"/>
                        <a:pt x="1200" y="18416"/>
                        <a:pt x="1200" y="15709"/>
                      </a:cubicBezTo>
                      <a:cubicBezTo>
                        <a:pt x="1200" y="13123"/>
                        <a:pt x="2182" y="11620"/>
                        <a:pt x="3320" y="9880"/>
                      </a:cubicBezTo>
                      <a:cubicBezTo>
                        <a:pt x="3477" y="9639"/>
                        <a:pt x="3636" y="9392"/>
                        <a:pt x="3797" y="9140"/>
                      </a:cubicBezTo>
                      <a:cubicBezTo>
                        <a:pt x="3905" y="9093"/>
                        <a:pt x="6420" y="8038"/>
                        <a:pt x="9814" y="9625"/>
                      </a:cubicBezTo>
                      <a:cubicBezTo>
                        <a:pt x="10959" y="10160"/>
                        <a:pt x="12064" y="10360"/>
                        <a:pt x="13079" y="10360"/>
                      </a:cubicBezTo>
                      <a:cubicBezTo>
                        <a:pt x="15152" y="10360"/>
                        <a:pt x="16846" y="9523"/>
                        <a:pt x="17711" y="8991"/>
                      </a:cubicBezTo>
                      <a:cubicBezTo>
                        <a:pt x="17902" y="9295"/>
                        <a:pt x="18093" y="9592"/>
                        <a:pt x="18280" y="9880"/>
                      </a:cubicBezTo>
                      <a:cubicBezTo>
                        <a:pt x="19418" y="11620"/>
                        <a:pt x="20400" y="13123"/>
                        <a:pt x="20400" y="15709"/>
                      </a:cubicBezTo>
                      <a:cubicBezTo>
                        <a:pt x="20400" y="18416"/>
                        <a:pt x="17708" y="20618"/>
                        <a:pt x="14400" y="20618"/>
                      </a:cubicBezTo>
                      <a:moveTo>
                        <a:pt x="5967" y="2945"/>
                      </a:moveTo>
                      <a:lnTo>
                        <a:pt x="15633" y="2945"/>
                      </a:lnTo>
                      <a:cubicBezTo>
                        <a:pt x="15782" y="5133"/>
                        <a:pt x="16425" y="6735"/>
                        <a:pt x="17180" y="8090"/>
                      </a:cubicBezTo>
                      <a:cubicBezTo>
                        <a:pt x="16281" y="8690"/>
                        <a:pt x="13509" y="10220"/>
                        <a:pt x="10410" y="8772"/>
                      </a:cubicBezTo>
                      <a:cubicBezTo>
                        <a:pt x="7921" y="7609"/>
                        <a:pt x="5800" y="7679"/>
                        <a:pt x="4520" y="7912"/>
                      </a:cubicBezTo>
                      <a:cubicBezTo>
                        <a:pt x="5231" y="6594"/>
                        <a:pt x="5824" y="5037"/>
                        <a:pt x="5967" y="2945"/>
                      </a:cubicBezTo>
                      <a:moveTo>
                        <a:pt x="3600" y="982"/>
                      </a:moveTo>
                      <a:lnTo>
                        <a:pt x="18000" y="982"/>
                      </a:lnTo>
                      <a:lnTo>
                        <a:pt x="18000" y="1964"/>
                      </a:lnTo>
                      <a:lnTo>
                        <a:pt x="3600" y="1964"/>
                      </a:lnTo>
                      <a:cubicBezTo>
                        <a:pt x="3600" y="1964"/>
                        <a:pt x="3600" y="982"/>
                        <a:pt x="3600" y="982"/>
                      </a:cubicBezTo>
                      <a:close/>
                      <a:moveTo>
                        <a:pt x="16843" y="2945"/>
                      </a:moveTo>
                      <a:lnTo>
                        <a:pt x="18000" y="2945"/>
                      </a:lnTo>
                      <a:cubicBezTo>
                        <a:pt x="18662" y="2945"/>
                        <a:pt x="19200" y="2505"/>
                        <a:pt x="19200" y="1964"/>
                      </a:cubicBezTo>
                      <a:lnTo>
                        <a:pt x="19200" y="982"/>
                      </a:lnTo>
                      <a:cubicBezTo>
                        <a:pt x="19200" y="440"/>
                        <a:pt x="18662" y="0"/>
                        <a:pt x="18000" y="0"/>
                      </a:cubicBezTo>
                      <a:lnTo>
                        <a:pt x="3600" y="0"/>
                      </a:lnTo>
                      <a:cubicBezTo>
                        <a:pt x="2938" y="0"/>
                        <a:pt x="2400" y="440"/>
                        <a:pt x="2400" y="982"/>
                      </a:cubicBezTo>
                      <a:lnTo>
                        <a:pt x="2400" y="1964"/>
                      </a:lnTo>
                      <a:cubicBezTo>
                        <a:pt x="2400" y="2505"/>
                        <a:pt x="2938" y="2945"/>
                        <a:pt x="3600" y="2945"/>
                      </a:cubicBezTo>
                      <a:lnTo>
                        <a:pt x="4757" y="2945"/>
                      </a:lnTo>
                      <a:cubicBezTo>
                        <a:pt x="4322" y="8937"/>
                        <a:pt x="0" y="10114"/>
                        <a:pt x="0" y="15709"/>
                      </a:cubicBezTo>
                      <a:cubicBezTo>
                        <a:pt x="0" y="18962"/>
                        <a:pt x="3224" y="21600"/>
                        <a:pt x="7200" y="21600"/>
                      </a:cubicBezTo>
                      <a:lnTo>
                        <a:pt x="14400" y="21600"/>
                      </a:lnTo>
                      <a:cubicBezTo>
                        <a:pt x="18376" y="21600"/>
                        <a:pt x="21600" y="18962"/>
                        <a:pt x="21600" y="15709"/>
                      </a:cubicBezTo>
                      <a:cubicBezTo>
                        <a:pt x="21600" y="10114"/>
                        <a:pt x="17278" y="8937"/>
                        <a:pt x="16843" y="2945"/>
                      </a:cubicBezTo>
                      <a:moveTo>
                        <a:pt x="17400" y="11782"/>
                      </a:moveTo>
                      <a:cubicBezTo>
                        <a:pt x="17068" y="11782"/>
                        <a:pt x="16800" y="12001"/>
                        <a:pt x="16800" y="12273"/>
                      </a:cubicBezTo>
                      <a:cubicBezTo>
                        <a:pt x="16800" y="12544"/>
                        <a:pt x="17068" y="12764"/>
                        <a:pt x="17400" y="12764"/>
                      </a:cubicBezTo>
                      <a:cubicBezTo>
                        <a:pt x="17732" y="12764"/>
                        <a:pt x="18000" y="12544"/>
                        <a:pt x="18000" y="12273"/>
                      </a:cubicBezTo>
                      <a:cubicBezTo>
                        <a:pt x="18000" y="12001"/>
                        <a:pt x="17732" y="11782"/>
                        <a:pt x="17400" y="11782"/>
                      </a:cubicBezTo>
                      <a:moveTo>
                        <a:pt x="6000" y="10800"/>
                      </a:moveTo>
                      <a:cubicBezTo>
                        <a:pt x="5338" y="10800"/>
                        <a:pt x="4800" y="11240"/>
                        <a:pt x="4800" y="11782"/>
                      </a:cubicBezTo>
                      <a:cubicBezTo>
                        <a:pt x="4800" y="12324"/>
                        <a:pt x="5338" y="12764"/>
                        <a:pt x="6000" y="12764"/>
                      </a:cubicBezTo>
                      <a:cubicBezTo>
                        <a:pt x="6662" y="12764"/>
                        <a:pt x="7200" y="12324"/>
                        <a:pt x="7200" y="11782"/>
                      </a:cubicBezTo>
                      <a:cubicBezTo>
                        <a:pt x="7200" y="11240"/>
                        <a:pt x="6662" y="10800"/>
                        <a:pt x="6000" y="10800"/>
                      </a:cubicBezTo>
                      <a:moveTo>
                        <a:pt x="5400" y="16691"/>
                      </a:moveTo>
                      <a:cubicBezTo>
                        <a:pt x="5068" y="16691"/>
                        <a:pt x="4800" y="16910"/>
                        <a:pt x="4800" y="17182"/>
                      </a:cubicBezTo>
                      <a:cubicBezTo>
                        <a:pt x="4800" y="17453"/>
                        <a:pt x="5068" y="17673"/>
                        <a:pt x="5400" y="17673"/>
                      </a:cubicBezTo>
                      <a:cubicBezTo>
                        <a:pt x="5732" y="17673"/>
                        <a:pt x="6000" y="17453"/>
                        <a:pt x="6000" y="17182"/>
                      </a:cubicBezTo>
                      <a:cubicBezTo>
                        <a:pt x="6000" y="16910"/>
                        <a:pt x="5732" y="16691"/>
                        <a:pt x="5400" y="16691"/>
                      </a:cubicBezTo>
                    </a:path>
                  </a:pathLst>
                </a:custGeom>
                <a:solidFill>
                  <a:schemeClr val="bg2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8572249" y="4729822"/>
              <a:ext cx="2578029" cy="1046002"/>
              <a:chOff x="8662573" y="1518902"/>
              <a:chExt cx="2578029" cy="1046002"/>
            </a:xfrm>
          </p:grpSpPr>
          <p:sp>
            <p:nvSpPr>
              <p:cNvPr id="9" name="ïşḻïďê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内容请输入文字</a:t>
                </a:r>
                <a:endParaRPr lang="en-US" altLang="zh-CN" sz="1100" dirty="0"/>
              </a:p>
            </p:txBody>
          </p:sp>
          <p:sp>
            <p:nvSpPr>
              <p:cNvPr id="10" name="ïşḻïďê-Rectangle 9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55" name="矩形 54"/>
          <p:cNvSpPr/>
          <p:nvPr/>
        </p:nvSpPr>
        <p:spPr>
          <a:xfrm>
            <a:off x="107504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04" y="-164554"/>
            <a:ext cx="8349392" cy="54726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3419872" y="1923678"/>
            <a:ext cx="28083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spc="300" dirty="0">
                <a:latin typeface="华文中宋" panose="02010600040101010101" pitchFamily="2" charset="-122"/>
                <a:ea typeface="华文中宋" panose="02010600040101010101" pitchFamily="2" charset="-122"/>
                <a:sym typeface="微软雅黑" panose="020B0503020204020204" pitchFamily="34" charset="-122"/>
              </a:rPr>
              <a:t>谢谢欣赏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a004699-f587-4c7f-b94a-8337e786de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40f188-ef3b-4cf7-afea-0d1e2a9177e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023bcb6-e624-4cd7-9e38-d52d9353a69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500ad29-9169-4980-ad81-b5d60f63e52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d81e682-3e16-4757-aeab-7ba3db4ff48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0f4a0af-7d46-4ef6-9ce8-7d919a96e7f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99f0d1-69c3-4170-8aec-591e0051531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a24e504-f653-43f5-b9e7-ee0b48fb68d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501bc03-a612-457e-8df9-bf2590b6bf3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0a67a04-75e8-4137-8565-96601adf3ba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cb55901-00eb-4e5c-8251-d0a2a3521fc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25abcfc-8c3b-4acc-b194-93090ee6577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c751c19-608a-44dd-96c5-eac133d8372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de7c7dc-1e45-43bb-8b65-adad626ba73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4efb2c8-3171-4abb-a929-45a00af05e8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743e6f8-2109-4062-bf5b-98dcca13555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42ffbc1-dd4e-4fc3-86a6-941d51d5f8e2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0364D"/>
      </a:accent1>
      <a:accent2>
        <a:srgbClr val="6FB0AD"/>
      </a:accent2>
      <a:accent3>
        <a:srgbClr val="D8883B"/>
      </a:accent3>
      <a:accent4>
        <a:srgbClr val="20364D"/>
      </a:accent4>
      <a:accent5>
        <a:srgbClr val="6FB0AD"/>
      </a:accent5>
      <a:accent6>
        <a:srgbClr val="D8883B"/>
      </a:accent6>
      <a:hlink>
        <a:srgbClr val="2980B9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20364D"/>
    </a:accent1>
    <a:accent2>
      <a:srgbClr val="6FB0AD"/>
    </a:accent2>
    <a:accent3>
      <a:srgbClr val="D8883B"/>
    </a:accent3>
    <a:accent4>
      <a:srgbClr val="20364D"/>
    </a:accent4>
    <a:accent5>
      <a:srgbClr val="6FB0AD"/>
    </a:accent5>
    <a:accent6>
      <a:srgbClr val="D8883B"/>
    </a:accent6>
    <a:hlink>
      <a:srgbClr val="2980B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1740</Words>
  <Application>Microsoft Office PowerPoint</Application>
  <PresentationFormat>全屏显示(16:9)</PresentationFormat>
  <Paragraphs>304</Paragraphs>
  <Slides>24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华文中宋</vt:lpstr>
      <vt:lpstr>宋体</vt:lpstr>
      <vt:lpstr>微软雅黑</vt:lpstr>
      <vt:lpstr>Agency FB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LSJ-TM</cp:lastModifiedBy>
  <cp:revision>242</cp:revision>
  <dcterms:created xsi:type="dcterms:W3CDTF">2015-12-11T17:46:00Z</dcterms:created>
  <dcterms:modified xsi:type="dcterms:W3CDTF">2017-11-06T07:43:27Z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