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8"/>
  </p:notesMasterIdLst>
  <p:handoutMasterIdLst>
    <p:handoutMasterId r:id="rId29"/>
  </p:handoutMasterIdLst>
  <p:sldIdLst>
    <p:sldId id="3171" r:id="rId2"/>
    <p:sldId id="3173" r:id="rId3"/>
    <p:sldId id="3174" r:id="rId4"/>
    <p:sldId id="3178" r:id="rId5"/>
    <p:sldId id="3194" r:id="rId6"/>
    <p:sldId id="3188" r:id="rId7"/>
    <p:sldId id="3196" r:id="rId8"/>
    <p:sldId id="3179" r:id="rId9"/>
    <p:sldId id="3175" r:id="rId10"/>
    <p:sldId id="3180" r:id="rId11"/>
    <p:sldId id="3195" r:id="rId12"/>
    <p:sldId id="3185" r:id="rId13"/>
    <p:sldId id="3200" r:id="rId14"/>
    <p:sldId id="3181" r:id="rId15"/>
    <p:sldId id="3176" r:id="rId16"/>
    <p:sldId id="3202" r:id="rId17"/>
    <p:sldId id="3184" r:id="rId18"/>
    <p:sldId id="3201" r:id="rId19"/>
    <p:sldId id="3191" r:id="rId20"/>
    <p:sldId id="3198" r:id="rId21"/>
    <p:sldId id="3177" r:id="rId22"/>
    <p:sldId id="3197" r:id="rId23"/>
    <p:sldId id="3190" r:id="rId24"/>
    <p:sldId id="3199" r:id="rId25"/>
    <p:sldId id="3186" r:id="rId26"/>
    <p:sldId id="3193"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272D"/>
    <a:srgbClr val="333F50"/>
    <a:srgbClr val="724F2E"/>
    <a:srgbClr val="623D2D"/>
    <a:srgbClr val="A7A31C"/>
    <a:srgbClr val="C00000"/>
    <a:srgbClr val="B1945C"/>
    <a:srgbClr val="FF9900"/>
    <a:srgbClr val="2C6934"/>
    <a:srgbClr val="51A6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348" autoAdjust="0"/>
    <p:restoredTop sz="95317" autoAdjust="0"/>
  </p:normalViewPr>
  <p:slideViewPr>
    <p:cSldViewPr>
      <p:cViewPr varScale="1">
        <p:scale>
          <a:sx n="78" d="100"/>
          <a:sy n="78" d="100"/>
        </p:scale>
        <p:origin x="126" y="294"/>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85" d="100"/>
          <a:sy n="85" d="100"/>
        </p:scale>
        <p:origin x="-942"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2020/2/18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2020/2/18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909465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t>2</a:t>
            </a:fld>
            <a:endParaRPr lang="zh-CN" altLang="en-US"/>
          </a:p>
        </p:txBody>
      </p:sp>
    </p:spTree>
    <p:extLst>
      <p:ext uri="{BB962C8B-B14F-4D97-AF65-F5344CB8AC3E}">
        <p14:creationId xmlns:p14="http://schemas.microsoft.com/office/powerpoint/2010/main" val="2824538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35282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19722172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37447114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585227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2959501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8</a:t>
            </a:fld>
            <a:endParaRPr lang="en-GB"/>
          </a:p>
        </p:txBody>
      </p:sp>
    </p:spTree>
    <p:extLst>
      <p:ext uri="{BB962C8B-B14F-4D97-AF65-F5344CB8AC3E}">
        <p14:creationId xmlns:p14="http://schemas.microsoft.com/office/powerpoint/2010/main" val="4244241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9</a:t>
            </a:fld>
            <a:endParaRPr lang="zh-CN" altLang="en-US"/>
          </a:p>
        </p:txBody>
      </p:sp>
    </p:spTree>
    <p:extLst>
      <p:ext uri="{BB962C8B-B14F-4D97-AF65-F5344CB8AC3E}">
        <p14:creationId xmlns:p14="http://schemas.microsoft.com/office/powerpoint/2010/main" val="1520185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6050" y="514350"/>
            <a:ext cx="4573588"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120653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11</a:t>
            </a:fld>
            <a:endParaRPr lang="zh-CN" altLang="en-US"/>
          </a:p>
        </p:txBody>
      </p:sp>
    </p:spTree>
    <p:extLst>
      <p:ext uri="{BB962C8B-B14F-4D97-AF65-F5344CB8AC3E}">
        <p14:creationId xmlns:p14="http://schemas.microsoft.com/office/powerpoint/2010/main" val="35526883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2435029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6913930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4975907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4028290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3668829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687638" y="514350"/>
            <a:ext cx="4570412" cy="257175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1214650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3016595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extLst>
      <p:ext uri="{BB962C8B-B14F-4D97-AF65-F5344CB8AC3E}">
        <p14:creationId xmlns:p14="http://schemas.microsoft.com/office/powerpoint/2010/main" val="37754249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22555359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22868938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4759317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0583777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24198125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25</a:t>
            </a:fld>
            <a:endParaRPr lang="en-GB"/>
          </a:p>
        </p:txBody>
      </p:sp>
    </p:spTree>
    <p:extLst>
      <p:ext uri="{BB962C8B-B14F-4D97-AF65-F5344CB8AC3E}">
        <p14:creationId xmlns:p14="http://schemas.microsoft.com/office/powerpoint/2010/main" val="2303234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26</a:t>
            </a:fld>
            <a:endParaRPr lang="zh-CN" altLang="en-US"/>
          </a:p>
        </p:txBody>
      </p:sp>
    </p:spTree>
    <p:extLst>
      <p:ext uri="{BB962C8B-B14F-4D97-AF65-F5344CB8AC3E}">
        <p14:creationId xmlns:p14="http://schemas.microsoft.com/office/powerpoint/2010/main" val="27734758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矩形 4"/>
          <p:cNvSpPr/>
          <p:nvPr userDrawn="1"/>
        </p:nvSpPr>
        <p:spPr>
          <a:xfrm>
            <a:off x="-36512" y="0"/>
            <a:ext cx="12931775" cy="723265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Date Placeholder 1"/>
          <p:cNvSpPr>
            <a:spLocks noGrp="1"/>
          </p:cNvSpPr>
          <p:nvPr>
            <p:ph type="dt" sz="half" idx="10"/>
          </p:nvPr>
        </p:nvSpPr>
        <p:spPr/>
        <p:txBody>
          <a:bodyPr/>
          <a:lstStyle/>
          <a:p>
            <a:fld id="{32BF82D2-7A68-459D-A996-9BDDA2518FA4}" type="datetimeFigureOut">
              <a:rPr lang="zh-CN" altLang="en-US" smtClean="0"/>
              <a:t>2020/2/18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E01EE5D-26FB-46D5-A381-ECFB35BF1D34}" type="slidenum">
              <a:rPr lang="zh-CN" altLang="en-US" smtClean="0"/>
              <a:t>‹#›</a:t>
            </a:fld>
            <a:endParaRPr lang="zh-CN" altLang="en-US"/>
          </a:p>
        </p:txBody>
      </p:sp>
      <p:sp>
        <p:nvSpPr>
          <p:cNvPr id="6" name="矩形 5"/>
          <p:cNvSpPr/>
          <p:nvPr userDrawn="1"/>
        </p:nvSpPr>
        <p:spPr>
          <a:xfrm>
            <a:off x="-36511" y="774106"/>
            <a:ext cx="12931774" cy="63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631180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2BF82D2-7A68-459D-A996-9BDDA2518FA4}" type="datetimeFigureOut">
              <a:rPr lang="zh-CN" altLang="en-US" smtClean="0"/>
              <a:t>2020/2/18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01EE5D-26FB-46D5-A381-ECFB35BF1D34}" type="slidenum">
              <a:rPr lang="zh-CN" altLang="en-US" smtClean="0"/>
              <a:t>‹#›</a:t>
            </a:fld>
            <a:endParaRPr lang="zh-CN" altLang="en-US"/>
          </a:p>
        </p:txBody>
      </p:sp>
      <p:sp>
        <p:nvSpPr>
          <p:cNvPr id="6" name="矩形 5"/>
          <p:cNvSpPr/>
          <p:nvPr userDrawn="1"/>
        </p:nvSpPr>
        <p:spPr>
          <a:xfrm>
            <a:off x="7365479" y="6826488"/>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26000990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2020/2/18</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2.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0"/>
            <a:ext cx="12931775" cy="723265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2908300" y="95250"/>
            <a:ext cx="7042150" cy="704215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3098800" y="285750"/>
            <a:ext cx="6661150" cy="6661150"/>
          </a:xfrm>
          <a:prstGeom prst="ellipse">
            <a:avLst/>
          </a:prstGeom>
          <a:solidFill>
            <a:srgbClr val="C1272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3044999" y="2929344"/>
            <a:ext cx="670650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dirty="0">
                <a:solidFill>
                  <a:schemeClr val="bg1"/>
                </a:solidFill>
                <a:cs typeface="Arial" panose="020B0604020202020204" pitchFamily="34" charset="0"/>
              </a:rPr>
              <a:t>学校社团总结汇报</a:t>
            </a:r>
            <a:r>
              <a:rPr lang="en-US" altLang="zh-CN" sz="4400" dirty="0" err="1">
                <a:solidFill>
                  <a:schemeClr val="bg1"/>
                </a:solidFill>
                <a:cs typeface="Arial" panose="020B0604020202020204" pitchFamily="34" charset="0"/>
              </a:rPr>
              <a:t>ppt</a:t>
            </a:r>
            <a:r>
              <a:rPr lang="zh-CN" altLang="en-US" sz="4400" dirty="0">
                <a:solidFill>
                  <a:schemeClr val="bg1"/>
                </a:solidFill>
                <a:cs typeface="Arial" panose="020B0604020202020204" pitchFamily="34" charset="0"/>
              </a:rPr>
              <a:t>模板</a:t>
            </a:r>
            <a:endParaRPr lang="zh-CN" altLang="en-US" sz="4400" dirty="0">
              <a:solidFill>
                <a:schemeClr val="bg1"/>
              </a:solidFill>
              <a:cs typeface="Arial" panose="020B0604020202020204" pitchFamily="34" charset="0"/>
            </a:endParaRPr>
          </a:p>
        </p:txBody>
      </p:sp>
      <p:sp>
        <p:nvSpPr>
          <p:cNvPr id="9" name="矩形 259"/>
          <p:cNvSpPr>
            <a:spLocks noChangeArrowheads="1"/>
          </p:cNvSpPr>
          <p:nvPr/>
        </p:nvSpPr>
        <p:spPr bwMode="auto">
          <a:xfrm>
            <a:off x="3504928" y="3817164"/>
            <a:ext cx="5848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800" dirty="0">
                <a:solidFill>
                  <a:schemeClr val="bg1"/>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800" dirty="0">
              <a:solidFill>
                <a:schemeClr val="bg1"/>
              </a:solidFill>
              <a:cs typeface="Arial" panose="020B0604020202020204" pitchFamily="34" charset="0"/>
            </a:endParaRPr>
          </a:p>
        </p:txBody>
      </p:sp>
      <p:sp>
        <p:nvSpPr>
          <p:cNvPr id="13" name="矩形 259"/>
          <p:cNvSpPr>
            <a:spLocks noChangeArrowheads="1"/>
          </p:cNvSpPr>
          <p:nvPr/>
        </p:nvSpPr>
        <p:spPr bwMode="auto">
          <a:xfrm>
            <a:off x="3482521" y="2556725"/>
            <a:ext cx="589370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1600" dirty="0" smtClean="0">
                <a:solidFill>
                  <a:schemeClr val="bg1"/>
                </a:solidFill>
                <a:cs typeface="Arial" panose="020B0604020202020204" pitchFamily="34" charset="0"/>
              </a:rPr>
              <a:t>GENERAL BUSINESS IN EUROPE AND THE WIND PPT</a:t>
            </a:r>
            <a:endParaRPr lang="zh-CN" altLang="en-US" sz="1600" dirty="0">
              <a:solidFill>
                <a:schemeClr val="bg1"/>
              </a:solidFill>
              <a:cs typeface="Arial" panose="020B0604020202020204" pitchFamily="34" charset="0"/>
            </a:endParaRPr>
          </a:p>
        </p:txBody>
      </p:sp>
    </p:spTree>
    <p:extLst>
      <p:ext uri="{BB962C8B-B14F-4D97-AF65-F5344CB8AC3E}">
        <p14:creationId xmlns:p14="http://schemas.microsoft.com/office/powerpoint/2010/main" val="30795235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3"/>
                                        </p:tgtEl>
                                        <p:attrNameLst>
                                          <p:attrName>ppt_y</p:attrName>
                                        </p:attrNameLst>
                                      </p:cBhvr>
                                      <p:tavLst>
                                        <p:tav tm="0">
                                          <p:val>
                                            <p:strVal val="#ppt_y"/>
                                          </p:val>
                                        </p:tav>
                                        <p:tav tm="100000">
                                          <p:val>
                                            <p:strVal val="#ppt_y"/>
                                          </p:val>
                                        </p:tav>
                                      </p:tavLst>
                                    </p:anim>
                                    <p:anim calcmode="lin" valueType="num">
                                      <p:cBhvr>
                                        <p:cTn id="2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3"/>
                                        </p:tgtEl>
                                      </p:cBhvr>
                                    </p:animEffect>
                                  </p:childTnLst>
                                </p:cTn>
                              </p:par>
                            </p:childTnLst>
                          </p:cTn>
                        </p:par>
                        <p:par>
                          <p:cTn id="26" fill="hold">
                            <p:stCondLst>
                              <p:cond delay="2750"/>
                            </p:stCondLst>
                            <p:childTnLst>
                              <p:par>
                                <p:cTn id="27" presetID="26" presetClass="emph" presetSubtype="0" fill="hold" grpId="1" nodeType="afterEffect">
                                  <p:stCondLst>
                                    <p:cond delay="0"/>
                                  </p:stCondLst>
                                  <p:iterate type="lt">
                                    <p:tmPct val="0"/>
                                  </p:iterate>
                                  <p:childTnLst>
                                    <p:animEffect transition="out" filter="fade">
                                      <p:cBhvr>
                                        <p:cTn id="28" dur="500" tmFilter="0, 0; .2, .5; .8, .5; 1, 0"/>
                                        <p:tgtEl>
                                          <p:spTgt spid="13"/>
                                        </p:tgtEl>
                                      </p:cBhvr>
                                    </p:animEffect>
                                    <p:animScale>
                                      <p:cBhvr>
                                        <p:cTn id="29" dur="250" autoRev="1" fill="hold"/>
                                        <p:tgtEl>
                                          <p:spTgt spid="13"/>
                                        </p:tgtEl>
                                      </p:cBhvr>
                                      <p:by x="105000" y="105000"/>
                                    </p:animScale>
                                  </p:childTnLst>
                                </p:cTn>
                              </p:par>
                            </p:childTnLst>
                          </p:cTn>
                        </p:par>
                        <p:par>
                          <p:cTn id="30" fill="hold">
                            <p:stCondLst>
                              <p:cond delay="325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4350"/>
                            </p:stCondLst>
                            <p:childTnLst>
                              <p:par>
                                <p:cTn id="39" presetID="26" presetClass="emph" presetSubtype="0" fill="hold" grpId="1" nodeType="afterEffect">
                                  <p:stCondLst>
                                    <p:cond delay="0"/>
                                  </p:stCondLst>
                                  <p:iterate type="lt">
                                    <p:tmPct val="0"/>
                                  </p:iterate>
                                  <p:childTnLst>
                                    <p:animEffect transition="out" filter="fade">
                                      <p:cBhvr>
                                        <p:cTn id="40" dur="500" tmFilter="0, 0; .2, .5; .8, .5; 1, 0"/>
                                        <p:tgtEl>
                                          <p:spTgt spid="8"/>
                                        </p:tgtEl>
                                      </p:cBhvr>
                                    </p:animEffect>
                                    <p:animScale>
                                      <p:cBhvr>
                                        <p:cTn id="41" dur="250" autoRev="1" fill="hold"/>
                                        <p:tgtEl>
                                          <p:spTgt spid="8"/>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animBg="1"/>
      <p:bldP spid="8" grpId="0"/>
      <p:bldP spid="8" grpId="1"/>
      <p:bldP spid="9" grpId="0"/>
      <p:bldP spid="13" grpId="0"/>
      <p:bldP spid="1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a:spLocks/>
          </p:cNvSpPr>
          <p:nvPr/>
        </p:nvSpPr>
        <p:spPr bwMode="auto">
          <a:xfrm>
            <a:off x="-28563" y="1485696"/>
            <a:ext cx="6129422"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1"/>
          <p:cNvSpPr/>
          <p:nvPr>
            <p:custDataLst>
              <p:tags r:id="rId1"/>
            </p:custDataLst>
          </p:nvPr>
        </p:nvSpPr>
        <p:spPr>
          <a:xfrm>
            <a:off x="6655471" y="2104157"/>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1"/>
          <p:cNvSpPr/>
          <p:nvPr>
            <p:custDataLst>
              <p:tags r:id="rId2"/>
            </p:custDataLst>
          </p:nvPr>
        </p:nvSpPr>
        <p:spPr>
          <a:xfrm>
            <a:off x="7360468" y="2043672"/>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r>
              <a:rPr lang="en-US" altLang="zh-CN" sz="120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2"/>
          <p:cNvSpPr/>
          <p:nvPr>
            <p:custDataLst>
              <p:tags r:id="rId3"/>
            </p:custDataLst>
          </p:nvPr>
        </p:nvSpPr>
        <p:spPr>
          <a:xfrm>
            <a:off x="6655471" y="2973673"/>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2"/>
          <p:cNvSpPr/>
          <p:nvPr>
            <p:custDataLst>
              <p:tags r:id="rId4"/>
            </p:custDataLst>
          </p:nvPr>
        </p:nvSpPr>
        <p:spPr>
          <a:xfrm>
            <a:off x="7360468" y="2913189"/>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120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Number_3"/>
          <p:cNvSpPr/>
          <p:nvPr>
            <p:custDataLst>
              <p:tags r:id="rId5"/>
            </p:custDataLst>
          </p:nvPr>
        </p:nvSpPr>
        <p:spPr>
          <a:xfrm>
            <a:off x="6655471" y="3843189"/>
            <a:ext cx="379667" cy="379667"/>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5" name="MH_Entry_3"/>
          <p:cNvSpPr/>
          <p:nvPr>
            <p:custDataLst>
              <p:tags r:id="rId6"/>
            </p:custDataLst>
          </p:nvPr>
        </p:nvSpPr>
        <p:spPr>
          <a:xfrm>
            <a:off x="7360468" y="3782705"/>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1200" dirty="0" smtClean="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 </a:t>
            </a:r>
            <a:endParaRPr lang="zh-CN" altLang="en-US" sz="12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MH_Number_4"/>
          <p:cNvSpPr/>
          <p:nvPr>
            <p:custDataLst>
              <p:tags r:id="rId7"/>
            </p:custDataLst>
          </p:nvPr>
        </p:nvSpPr>
        <p:spPr>
          <a:xfrm>
            <a:off x="6655471" y="4712705"/>
            <a:ext cx="379667" cy="379667"/>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7" name="MH_Entry_4"/>
          <p:cNvSpPr/>
          <p:nvPr>
            <p:custDataLst>
              <p:tags r:id="rId8"/>
            </p:custDataLst>
          </p:nvPr>
        </p:nvSpPr>
        <p:spPr>
          <a:xfrm>
            <a:off x="7360468" y="4652220"/>
            <a:ext cx="2466542" cy="57413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253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a:t>
            </a:r>
            <a:r>
              <a:rPr lang="zh-CN" altLang="en-US" sz="253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计划</a:t>
            </a:r>
            <a:endParaRPr lang="en-US" altLang="zh-CN" sz="2531"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200"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2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Others_1"/>
          <p:cNvSpPr txBox="1"/>
          <p:nvPr>
            <p:custDataLst>
              <p:tags r:id="rId9"/>
            </p:custDataLst>
          </p:nvPr>
        </p:nvSpPr>
        <p:spPr>
          <a:xfrm>
            <a:off x="2713211" y="1719029"/>
            <a:ext cx="1769715" cy="3794592"/>
          </a:xfrm>
          <a:prstGeom prst="rect">
            <a:avLst/>
          </a:prstGeom>
          <a:noFill/>
        </p:spPr>
        <p:txBody>
          <a:bodyPr vert="eaVert" wrap="square" lIns="0" tIns="0" rIns="0" bIns="0" rtlCol="0" anchor="ctr" anchorCtr="0">
            <a:spAutoFit/>
          </a:bodyPr>
          <a:lstStyle/>
          <a:p>
            <a:pPr algn="ctr"/>
            <a:r>
              <a:rPr lang="zh-CN" altLang="en-US" sz="115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目录</a:t>
            </a:r>
            <a:endParaRPr lang="zh-CN" altLang="en-US" sz="1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MH_Others_2"/>
          <p:cNvSpPr txBox="1"/>
          <p:nvPr>
            <p:custDataLst>
              <p:tags r:id="rId10"/>
            </p:custDataLst>
          </p:nvPr>
        </p:nvSpPr>
        <p:spPr>
          <a:xfrm rot="5400000">
            <a:off x="865429" y="3277771"/>
            <a:ext cx="3299296" cy="677108"/>
          </a:xfrm>
          <a:prstGeom prst="rect">
            <a:avLst/>
          </a:prstGeom>
          <a:noFill/>
        </p:spPr>
        <p:txBody>
          <a:bodyPr wrap="square" lIns="0" tIns="0" rIns="0" bIns="0">
            <a:spAutoFit/>
          </a:bodyPr>
          <a:lstStyle/>
          <a:p>
            <a:pPr algn="ctr">
              <a:defRPr/>
            </a:pPr>
            <a:r>
              <a:rPr lang="en-US" altLang="zh-CN" sz="44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任意多边形 15"/>
          <p:cNvSpPr>
            <a:spLocks/>
          </p:cNvSpPr>
          <p:nvPr/>
        </p:nvSpPr>
        <p:spPr bwMode="auto">
          <a:xfrm>
            <a:off x="10677846" y="1485696"/>
            <a:ext cx="2201183"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9210032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4000">
        <p15:prstTrans prst="pageCurlDouble"/>
      </p:transition>
    </mc:Choice>
    <mc:Fallback xmlns="">
      <p:transition spd="slow" advTm="4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500" fill="hold"/>
                                        <p:tgtEl>
                                          <p:spTgt spid="16"/>
                                        </p:tgtEl>
                                        <p:attrNameLst>
                                          <p:attrName>ppt_x</p:attrName>
                                        </p:attrNameLst>
                                      </p:cBhvr>
                                      <p:tavLst>
                                        <p:tav tm="0">
                                          <p:val>
                                            <p:strVal val="1+#ppt_w/2"/>
                                          </p:val>
                                        </p:tav>
                                        <p:tav tm="100000">
                                          <p:val>
                                            <p:strVal val="#ppt_x"/>
                                          </p:val>
                                        </p:tav>
                                      </p:tavLst>
                                    </p:anim>
                                    <p:anim calcmode="lin" valueType="num">
                                      <p:cBhvr additive="base">
                                        <p:cTn id="1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6" presetClass="entr" presetSubtype="0" fill="hold" grpId="0" nodeType="click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by="(-#ppt_w*2)" calcmode="lin" valueType="num">
                                      <p:cBhvr rctx="PPT">
                                        <p:cTn id="19" dur="500" autoRev="1" fill="hold">
                                          <p:stCondLst>
                                            <p:cond delay="0"/>
                                          </p:stCondLst>
                                        </p:cTn>
                                        <p:tgtEl>
                                          <p:spTgt spid="18"/>
                                        </p:tgtEl>
                                        <p:attrNameLst>
                                          <p:attrName>ppt_w</p:attrName>
                                        </p:attrNameLst>
                                      </p:cBhvr>
                                    </p:anim>
                                    <p:anim by="(#ppt_w*0.50)" calcmode="lin" valueType="num">
                                      <p:cBhvr>
                                        <p:cTn id="20" dur="500" decel="50000" autoRev="1" fill="hold">
                                          <p:stCondLst>
                                            <p:cond delay="0"/>
                                          </p:stCondLst>
                                        </p:cTn>
                                        <p:tgtEl>
                                          <p:spTgt spid="18"/>
                                        </p:tgtEl>
                                        <p:attrNameLst>
                                          <p:attrName>ppt_x</p:attrName>
                                        </p:attrNameLst>
                                      </p:cBhvr>
                                    </p:anim>
                                    <p:anim from="(-#ppt_h/2)" to="(#ppt_y)" calcmode="lin" valueType="num">
                                      <p:cBhvr>
                                        <p:cTn id="21" dur="1000" fill="hold">
                                          <p:stCondLst>
                                            <p:cond delay="0"/>
                                          </p:stCondLst>
                                        </p:cTn>
                                        <p:tgtEl>
                                          <p:spTgt spid="18"/>
                                        </p:tgtEl>
                                        <p:attrNameLst>
                                          <p:attrName>ppt_y</p:attrName>
                                        </p:attrNameLst>
                                      </p:cBhvr>
                                    </p:anim>
                                    <p:animRot by="21600000">
                                      <p:cBhvr>
                                        <p:cTn id="22" dur="1000" fill="hold">
                                          <p:stCondLst>
                                            <p:cond delay="0"/>
                                          </p:stCondLst>
                                        </p:cTn>
                                        <p:tgtEl>
                                          <p:spTgt spid="18"/>
                                        </p:tgtEl>
                                        <p:attrNameLst>
                                          <p:attrName>r</p:attrName>
                                        </p:attrNameLst>
                                      </p:cBhvr>
                                    </p:animRot>
                                  </p:childTnLst>
                                </p:cTn>
                              </p:par>
                              <p:par>
                                <p:cTn id="23" presetID="56" presetClass="entr" presetSubtype="0" fill="hold" grpId="0" nodeType="with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by="(-#ppt_w*2)" calcmode="lin" valueType="num">
                                      <p:cBhvr rctx="PPT">
                                        <p:cTn id="25" dur="500" autoRev="1" fill="hold">
                                          <p:stCondLst>
                                            <p:cond delay="0"/>
                                          </p:stCondLst>
                                        </p:cTn>
                                        <p:tgtEl>
                                          <p:spTgt spid="19"/>
                                        </p:tgtEl>
                                        <p:attrNameLst>
                                          <p:attrName>ppt_w</p:attrName>
                                        </p:attrNameLst>
                                      </p:cBhvr>
                                    </p:anim>
                                    <p:anim by="(#ppt_w*0.50)" calcmode="lin" valueType="num">
                                      <p:cBhvr>
                                        <p:cTn id="26" dur="500" decel="50000" autoRev="1" fill="hold">
                                          <p:stCondLst>
                                            <p:cond delay="0"/>
                                          </p:stCondLst>
                                        </p:cTn>
                                        <p:tgtEl>
                                          <p:spTgt spid="19"/>
                                        </p:tgtEl>
                                        <p:attrNameLst>
                                          <p:attrName>ppt_x</p:attrName>
                                        </p:attrNameLst>
                                      </p:cBhvr>
                                    </p:anim>
                                    <p:anim from="(-#ppt_h/2)" to="(#ppt_y)" calcmode="lin" valueType="num">
                                      <p:cBhvr>
                                        <p:cTn id="27" dur="1000" fill="hold">
                                          <p:stCondLst>
                                            <p:cond delay="0"/>
                                          </p:stCondLst>
                                        </p:cTn>
                                        <p:tgtEl>
                                          <p:spTgt spid="19"/>
                                        </p:tgtEl>
                                        <p:attrNameLst>
                                          <p:attrName>ppt_y</p:attrName>
                                        </p:attrNameLst>
                                      </p:cBhvr>
                                    </p:anim>
                                    <p:animRot by="21600000">
                                      <p:cBhvr>
                                        <p:cTn id="28" dur="1000" fill="hold">
                                          <p:stCondLst>
                                            <p:cond delay="0"/>
                                          </p:stCondLst>
                                        </p:cTn>
                                        <p:tgtEl>
                                          <p:spTgt spid="19"/>
                                        </p:tgtEl>
                                        <p:attrNameLst>
                                          <p:attrName>r</p:attrName>
                                        </p:attrNameLst>
                                      </p:cBhvr>
                                    </p:animRo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fltVal val="0"/>
                                          </p:val>
                                        </p:tav>
                                        <p:tav tm="100000">
                                          <p:val>
                                            <p:strVal val="#ppt_w"/>
                                          </p:val>
                                        </p:tav>
                                      </p:tavLst>
                                    </p:anim>
                                    <p:anim calcmode="lin" valueType="num">
                                      <p:cBhvr>
                                        <p:cTn id="39" dur="500" fill="hold"/>
                                        <p:tgtEl>
                                          <p:spTgt spid="22"/>
                                        </p:tgtEl>
                                        <p:attrNameLst>
                                          <p:attrName>ppt_h</p:attrName>
                                        </p:attrNameLst>
                                      </p:cBhvr>
                                      <p:tavLst>
                                        <p:tav tm="0">
                                          <p:val>
                                            <p:fltVal val="0"/>
                                          </p:val>
                                        </p:tav>
                                        <p:tav tm="100000">
                                          <p:val>
                                            <p:strVal val="#ppt_h"/>
                                          </p:val>
                                        </p:tav>
                                      </p:tavLst>
                                    </p:anim>
                                    <p:animEffect transition="in" filter="fade">
                                      <p:cBhvr>
                                        <p:cTn id="40" dur="500"/>
                                        <p:tgtEl>
                                          <p:spTgt spid="22"/>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down)">
                                      <p:cBhvr>
                                        <p:cTn id="58" dur="500"/>
                                        <p:tgtEl>
                                          <p:spTgt spid="23"/>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down)">
                                      <p:cBhvr>
                                        <p:cTn id="61" dur="500"/>
                                        <p:tgtEl>
                                          <p:spTgt spid="2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wipe(down)">
                                      <p:cBhvr>
                                        <p:cTn id="6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1" grpId="0"/>
      <p:bldP spid="22" grpId="0" animBg="1"/>
      <p:bldP spid="23" grpId="0"/>
      <p:bldP spid="24" grpId="0" animBg="1"/>
      <p:bldP spid="25" grpId="0"/>
      <p:bldP spid="26" grpId="0" animBg="1"/>
      <p:bldP spid="27" grpId="0"/>
      <p:bldP spid="18" grpId="0"/>
      <p:bldP spid="19" grpId="0"/>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563" y="1485696"/>
            <a:ext cx="5095644"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846" y="1485696"/>
            <a:ext cx="2201183"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043"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399" y="3087989"/>
            <a:ext cx="1513499" cy="1046440"/>
          </a:xfrm>
          <a:prstGeom prst="rect">
            <a:avLst/>
          </a:prstGeom>
          <a:noFill/>
        </p:spPr>
        <p:txBody>
          <a:bodyPr wrap="square" lIns="0" tIns="0" rIns="0" bIns="0" rtlCol="0" anchor="ctr" anchorCtr="0">
            <a:spAutoFit/>
          </a:bodyPr>
          <a:lstStyle/>
          <a:p>
            <a:pPr algn="ctr"/>
            <a:r>
              <a:rPr lang="en-US" altLang="zh-CN" sz="4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01</a:t>
            </a:r>
          </a:p>
          <a:p>
            <a:pPr algn="ct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203" y="3256849"/>
            <a:ext cx="3184408" cy="369332"/>
          </a:xfrm>
          <a:prstGeom prst="rect">
            <a:avLst/>
          </a:prstGeom>
        </p:spPr>
        <p:txBody>
          <a:bodyPr wrap="square" lIns="0" tIns="0" rIns="0" bIns="0">
            <a:spAutoFit/>
          </a:bodyPr>
          <a:lstStyle/>
          <a:p>
            <a:r>
              <a:rPr lang="zh-CN" altLang="en-US" sz="2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课题研究背景</a:t>
            </a:r>
          </a:p>
        </p:txBody>
      </p:sp>
      <p:sp>
        <p:nvSpPr>
          <p:cNvPr id="11" name="TextBox 11"/>
          <p:cNvSpPr txBox="1"/>
          <p:nvPr/>
        </p:nvSpPr>
        <p:spPr>
          <a:xfrm>
            <a:off x="6465353"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946"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3"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946"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829953029"/>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24"/>
          <p:cNvGrpSpPr/>
          <p:nvPr/>
        </p:nvGrpSpPr>
        <p:grpSpPr>
          <a:xfrm rot="9900000">
            <a:off x="7611898" y="5093760"/>
            <a:ext cx="951441" cy="813426"/>
            <a:chOff x="2208213" y="4308475"/>
            <a:chExt cx="1313851" cy="1123184"/>
          </a:xfrm>
          <a:solidFill>
            <a:schemeClr val="accent4"/>
          </a:solidFill>
        </p:grpSpPr>
        <p:sp>
          <p:nvSpPr>
            <p:cNvPr id="19"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21"/>
          <p:cNvGrpSpPr/>
          <p:nvPr/>
        </p:nvGrpSpPr>
        <p:grpSpPr>
          <a:xfrm rot="17100000">
            <a:off x="4173320" y="5044968"/>
            <a:ext cx="951515" cy="813366"/>
            <a:chOff x="2208213" y="4308475"/>
            <a:chExt cx="1313851" cy="1123184"/>
          </a:xfrm>
          <a:solidFill>
            <a:schemeClr val="accent3"/>
          </a:solidFill>
        </p:grpSpPr>
        <p:sp>
          <p:nvSpPr>
            <p:cNvPr id="22"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18"/>
          <p:cNvGrpSpPr/>
          <p:nvPr/>
        </p:nvGrpSpPr>
        <p:grpSpPr>
          <a:xfrm flipH="1">
            <a:off x="7522842" y="2496044"/>
            <a:ext cx="951440" cy="813426"/>
            <a:chOff x="2208213" y="4308475"/>
            <a:chExt cx="1313851" cy="1123184"/>
          </a:xfrm>
          <a:solidFill>
            <a:schemeClr val="accent2"/>
          </a:solidFill>
        </p:grpSpPr>
        <p:sp>
          <p:nvSpPr>
            <p:cNvPr id="25" name="Oval 18"/>
            <p:cNvSpPr>
              <a:spLocks noChangeArrowheads="1"/>
            </p:cNvSpPr>
            <p:nvPr/>
          </p:nvSpPr>
          <p:spPr bwMode="auto">
            <a:xfrm>
              <a:off x="2208213" y="4308475"/>
              <a:ext cx="885825" cy="889000"/>
            </a:xfrm>
            <a:prstGeom prst="ellipse">
              <a:avLst/>
            </a:pr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grp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14"/>
          <p:cNvGrpSpPr/>
          <p:nvPr/>
        </p:nvGrpSpPr>
        <p:grpSpPr>
          <a:xfrm>
            <a:off x="4263273" y="2496044"/>
            <a:ext cx="951441" cy="813426"/>
            <a:chOff x="2208213" y="4308475"/>
            <a:chExt cx="1313851" cy="1123184"/>
          </a:xfrm>
        </p:grpSpPr>
        <p:sp>
          <p:nvSpPr>
            <p:cNvPr id="42" name="Oval 18"/>
            <p:cNvSpPr>
              <a:spLocks noChangeArrowheads="1"/>
            </p:cNvSpPr>
            <p:nvPr/>
          </p:nvSpPr>
          <p:spPr bwMode="auto">
            <a:xfrm>
              <a:off x="2208213" y="4308475"/>
              <a:ext cx="885825" cy="889000"/>
            </a:xfrm>
            <a:prstGeom prst="ellipse">
              <a:avLst/>
            </a:pr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31"/>
            <p:cNvSpPr>
              <a:spLocks/>
            </p:cNvSpPr>
            <p:nvPr/>
          </p:nvSpPr>
          <p:spPr bwMode="auto">
            <a:xfrm rot="2700000">
              <a:off x="3093668" y="5003263"/>
              <a:ext cx="330801" cy="525991"/>
            </a:xfrm>
            <a:custGeom>
              <a:avLst/>
              <a:gdLst>
                <a:gd name="T0" fmla="*/ 0 w 161"/>
                <a:gd name="T1" fmla="*/ 0 h 256"/>
                <a:gd name="T2" fmla="*/ 0 w 161"/>
                <a:gd name="T3" fmla="*/ 256 h 256"/>
                <a:gd name="T4" fmla="*/ 161 w 161"/>
                <a:gd name="T5" fmla="*/ 128 h 256"/>
                <a:gd name="T6" fmla="*/ 0 w 161"/>
                <a:gd name="T7" fmla="*/ 0 h 256"/>
              </a:gdLst>
              <a:ahLst/>
              <a:cxnLst>
                <a:cxn ang="0">
                  <a:pos x="T0" y="T1"/>
                </a:cxn>
                <a:cxn ang="0">
                  <a:pos x="T2" y="T3"/>
                </a:cxn>
                <a:cxn ang="0">
                  <a:pos x="T4" y="T5"/>
                </a:cxn>
                <a:cxn ang="0">
                  <a:pos x="T6" y="T7"/>
                </a:cxn>
              </a:cxnLst>
              <a:rect l="0" t="0" r="r" b="b"/>
              <a:pathLst>
                <a:path w="161" h="256">
                  <a:moveTo>
                    <a:pt x="0" y="0"/>
                  </a:moveTo>
                  <a:lnTo>
                    <a:pt x="0" y="256"/>
                  </a:lnTo>
                  <a:lnTo>
                    <a:pt x="161" y="128"/>
                  </a:lnTo>
                  <a:lnTo>
                    <a:pt x="0" y="0"/>
                  </a:lnTo>
                  <a:close/>
                </a:path>
              </a:pathLst>
            </a:custGeom>
            <a:solidFill>
              <a:schemeClr val="accent1"/>
            </a:solidFill>
            <a:ln>
              <a:noFill/>
            </a:ln>
          </p:spPr>
          <p:txBody>
            <a:bodyPr vert="horz" wrap="square" lIns="79409" tIns="39705" rIns="79409" bIns="39705" numCol="1" anchor="t" anchorCtr="0" compatLnSpc="1">
              <a:prstTxWarp prst="textNoShape">
                <a:avLst/>
              </a:prstTxWarp>
            </a:bodyPr>
            <a:lstStyle/>
            <a:p>
              <a:endParaRPr lang="id-ID" sz="1050">
                <a:ln>
                  <a:solidFill>
                    <a:schemeClr val="bg2"/>
                  </a:solidFill>
                </a:ln>
                <a:latin typeface="Arial" panose="020B0604020202020204" pitchFamily="34" charset="0"/>
                <a:ea typeface="微软雅黑" panose="020B0503020204020204" pitchFamily="34" charset="-122"/>
                <a:sym typeface="Arial" panose="020B0604020202020204" pitchFamily="34" charset="0"/>
              </a:endParaRPr>
            </a:p>
          </p:txBody>
        </p:sp>
      </p:grpSp>
      <p:sp>
        <p:nvSpPr>
          <p:cNvPr id="44" name="Text Placeholder 7"/>
          <p:cNvSpPr txBox="1">
            <a:spLocks/>
          </p:cNvSpPr>
          <p:nvPr/>
        </p:nvSpPr>
        <p:spPr>
          <a:xfrm>
            <a:off x="4254035"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ln>
                  <a:noFill/>
                </a:ln>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01</a:t>
            </a:r>
          </a:p>
        </p:txBody>
      </p:sp>
      <p:sp>
        <p:nvSpPr>
          <p:cNvPr id="45" name="Text Placeholder 2"/>
          <p:cNvSpPr txBox="1">
            <a:spLocks/>
          </p:cNvSpPr>
          <p:nvPr/>
        </p:nvSpPr>
        <p:spPr>
          <a:xfrm>
            <a:off x="1964879" y="2524373"/>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Text Placeholder 7"/>
          <p:cNvSpPr txBox="1">
            <a:spLocks/>
          </p:cNvSpPr>
          <p:nvPr/>
        </p:nvSpPr>
        <p:spPr>
          <a:xfrm>
            <a:off x="4212515" y="5330420"/>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03</a:t>
            </a:r>
          </a:p>
        </p:txBody>
      </p:sp>
      <p:sp>
        <p:nvSpPr>
          <p:cNvPr id="47" name="Text Placeholder 2"/>
          <p:cNvSpPr txBox="1">
            <a:spLocks/>
          </p:cNvSpPr>
          <p:nvPr/>
        </p:nvSpPr>
        <p:spPr>
          <a:xfrm>
            <a:off x="1964879" y="5274660"/>
            <a:ext cx="2055981"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Text Placeholder 7"/>
          <p:cNvSpPr txBox="1">
            <a:spLocks/>
          </p:cNvSpPr>
          <p:nvPr/>
        </p:nvSpPr>
        <p:spPr>
          <a:xfrm>
            <a:off x="7849723" y="2567853"/>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02</a:t>
            </a:r>
          </a:p>
        </p:txBody>
      </p:sp>
      <p:sp>
        <p:nvSpPr>
          <p:cNvPr id="49" name="Text Placeholder 2"/>
          <p:cNvSpPr txBox="1">
            <a:spLocks/>
          </p:cNvSpPr>
          <p:nvPr/>
        </p:nvSpPr>
        <p:spPr>
          <a:xfrm>
            <a:off x="8760114" y="2518843"/>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 Placeholder 7"/>
          <p:cNvSpPr txBox="1">
            <a:spLocks/>
          </p:cNvSpPr>
          <p:nvPr/>
        </p:nvSpPr>
        <p:spPr>
          <a:xfrm>
            <a:off x="7932663" y="5297155"/>
            <a:ext cx="624041" cy="484740"/>
          </a:xfrm>
          <a:prstGeom prst="rect">
            <a:avLst/>
          </a:prstGeom>
        </p:spPr>
        <p:txBody>
          <a:bodyPr vert="horz" lIns="0" tIns="90216" rIns="0" bIns="90216" anchor="ctr"/>
          <a:lstStyle>
            <a:lvl1pPr marL="0" indent="0" algn="ctr" defTabSz="914476" rtl="0" eaLnBrk="1" latinLnBrk="0" hangingPunct="1">
              <a:lnSpc>
                <a:spcPct val="100000"/>
              </a:lnSpc>
              <a:spcBef>
                <a:spcPts val="0"/>
              </a:spcBef>
              <a:buFont typeface="Arial" panose="020B0604020202020204" pitchFamily="34" charset="0"/>
              <a:buNone/>
              <a:defRPr sz="2966" b="1" kern="1200">
                <a:solidFill>
                  <a:schemeClr val="bg1"/>
                </a:solidFill>
                <a:latin typeface="League Gothic Regular"/>
                <a:ea typeface="+mn-ea"/>
                <a:cs typeface="League Gothic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_tradnl" sz="1800" b="0" dirty="0">
                <a:latin typeface="Arial" panose="020B0604020202020204" pitchFamily="34" charset="0"/>
                <a:ea typeface="微软雅黑" panose="020B0503020204020204" pitchFamily="34" charset="-122"/>
                <a:sym typeface="Arial" panose="020B0604020202020204" pitchFamily="34" charset="0"/>
              </a:rPr>
              <a:t>04</a:t>
            </a:r>
          </a:p>
        </p:txBody>
      </p:sp>
      <p:sp>
        <p:nvSpPr>
          <p:cNvPr id="51" name="Text Placeholder 2"/>
          <p:cNvSpPr txBox="1">
            <a:spLocks/>
          </p:cNvSpPr>
          <p:nvPr/>
        </p:nvSpPr>
        <p:spPr>
          <a:xfrm>
            <a:off x="8760114" y="5274660"/>
            <a:ext cx="2100598" cy="429605"/>
          </a:xfrm>
          <a:prstGeom prst="rect">
            <a:avLst/>
          </a:prstGeom>
        </p:spPr>
        <p:txBody>
          <a:bodyPr vert="horz" wrap="square" lIns="0" tIns="0" rIns="0" bIns="0">
            <a:spAutoFit/>
          </a:bodyPr>
          <a:lstStyle>
            <a:lvl1pPr marL="0" indent="0" algn="l" defTabSz="914476" rtl="0" eaLnBrk="1" latinLnBrk="0" hangingPunct="1">
              <a:lnSpc>
                <a:spcPct val="120000"/>
              </a:lnSpc>
              <a:spcBef>
                <a:spcPts val="0"/>
              </a:spcBef>
              <a:buFont typeface="Arial" panose="020B0604020202020204" pitchFamily="34" charset="0"/>
              <a:buNone/>
              <a:defRPr sz="890"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Shape 1719"/>
          <p:cNvSpPr/>
          <p:nvPr/>
        </p:nvSpPr>
        <p:spPr>
          <a:xfrm>
            <a:off x="4796125" y="3874359"/>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544" y="21600"/>
                </a:moveTo>
                <a:lnTo>
                  <a:pt x="17863" y="16372"/>
                </a:lnTo>
                <a:lnTo>
                  <a:pt x="21600" y="11064"/>
                </a:lnTo>
                <a:cubicBezTo>
                  <a:pt x="16705" y="10632"/>
                  <a:pt x="12832" y="7246"/>
                  <a:pt x="12619" y="3093"/>
                </a:cubicBezTo>
                <a:lnTo>
                  <a:pt x="6294" y="0"/>
                </a:lnTo>
                <a:lnTo>
                  <a:pt x="0" y="3080"/>
                </a:lnTo>
                <a:cubicBezTo>
                  <a:pt x="216" y="13022"/>
                  <a:pt x="9708" y="21118"/>
                  <a:pt x="21544" y="21600"/>
                </a:cubicBezTo>
                <a:close/>
              </a:path>
            </a:pathLst>
          </a:custGeom>
          <a:solidFill>
            <a:schemeClr val="accent3"/>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3" name="Shape 1720"/>
          <p:cNvSpPr/>
          <p:nvPr/>
        </p:nvSpPr>
        <p:spPr>
          <a:xfrm>
            <a:off x="6166927" y="4188007"/>
            <a:ext cx="1870348" cy="1559044"/>
          </a:xfrm>
          <a:custGeom>
            <a:avLst/>
            <a:gdLst/>
            <a:ahLst/>
            <a:cxnLst>
              <a:cxn ang="0">
                <a:pos x="wd2" y="hd2"/>
              </a:cxn>
              <a:cxn ang="5400000">
                <a:pos x="wd2" y="hd2"/>
              </a:cxn>
              <a:cxn ang="10800000">
                <a:pos x="wd2" y="hd2"/>
              </a:cxn>
              <a:cxn ang="16200000">
                <a:pos x="wd2" y="hd2"/>
              </a:cxn>
            </a:cxnLst>
            <a:rect l="0" t="0" r="r" b="b"/>
            <a:pathLst>
              <a:path w="21600" h="21600" extrusionOk="0">
                <a:moveTo>
                  <a:pt x="0" y="15305"/>
                </a:moveTo>
                <a:lnTo>
                  <a:pt x="3079" y="21600"/>
                </a:lnTo>
                <a:cubicBezTo>
                  <a:pt x="13022" y="21383"/>
                  <a:pt x="21117" y="11891"/>
                  <a:pt x="21600" y="57"/>
                </a:cubicBezTo>
                <a:lnTo>
                  <a:pt x="16372" y="3738"/>
                </a:lnTo>
                <a:lnTo>
                  <a:pt x="11063" y="0"/>
                </a:lnTo>
                <a:cubicBezTo>
                  <a:pt x="10631" y="4895"/>
                  <a:pt x="7245" y="8768"/>
                  <a:pt x="3093" y="8981"/>
                </a:cubicBezTo>
                <a:cubicBezTo>
                  <a:pt x="3093" y="8981"/>
                  <a:pt x="0" y="15305"/>
                  <a:pt x="0" y="15305"/>
                </a:cubicBezTo>
                <a:close/>
              </a:path>
            </a:pathLst>
          </a:custGeom>
          <a:solidFill>
            <a:schemeClr val="accent4"/>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4" name="Shape 1721"/>
          <p:cNvSpPr/>
          <p:nvPr/>
        </p:nvSpPr>
        <p:spPr>
          <a:xfrm>
            <a:off x="6468922" y="2520901"/>
            <a:ext cx="1558843" cy="1870406"/>
          </a:xfrm>
          <a:custGeom>
            <a:avLst/>
            <a:gdLst/>
            <a:ahLst/>
            <a:cxnLst>
              <a:cxn ang="0">
                <a:pos x="wd2" y="hd2"/>
              </a:cxn>
              <a:cxn ang="5400000">
                <a:pos x="wd2" y="hd2"/>
              </a:cxn>
              <a:cxn ang="10800000">
                <a:pos x="wd2" y="hd2"/>
              </a:cxn>
              <a:cxn ang="16200000">
                <a:pos x="wd2" y="hd2"/>
              </a:cxn>
            </a:cxnLst>
            <a:rect l="0" t="0" r="r" b="b"/>
            <a:pathLst>
              <a:path w="21600" h="21600" extrusionOk="0">
                <a:moveTo>
                  <a:pt x="21600" y="18521"/>
                </a:moveTo>
                <a:cubicBezTo>
                  <a:pt x="21384" y="8578"/>
                  <a:pt x="11891" y="483"/>
                  <a:pt x="56" y="0"/>
                </a:cubicBezTo>
                <a:lnTo>
                  <a:pt x="3737" y="5228"/>
                </a:lnTo>
                <a:lnTo>
                  <a:pt x="0" y="10536"/>
                </a:lnTo>
                <a:cubicBezTo>
                  <a:pt x="4895" y="10968"/>
                  <a:pt x="8767" y="14353"/>
                  <a:pt x="8981" y="18507"/>
                </a:cubicBezTo>
                <a:lnTo>
                  <a:pt x="15305" y="21600"/>
                </a:lnTo>
                <a:cubicBezTo>
                  <a:pt x="15305" y="21600"/>
                  <a:pt x="21600" y="18521"/>
                  <a:pt x="21600" y="18521"/>
                </a:cubicBezTo>
                <a:close/>
              </a:path>
            </a:pathLst>
          </a:custGeom>
          <a:solidFill>
            <a:schemeClr val="accent2"/>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5" name="Shape 1722"/>
          <p:cNvSpPr/>
          <p:nvPr/>
        </p:nvSpPr>
        <p:spPr>
          <a:xfrm>
            <a:off x="4796124" y="2520903"/>
            <a:ext cx="1870348" cy="1558961"/>
          </a:xfrm>
          <a:custGeom>
            <a:avLst/>
            <a:gdLst/>
            <a:ahLst/>
            <a:cxnLst>
              <a:cxn ang="0">
                <a:pos x="wd2" y="hd2"/>
              </a:cxn>
              <a:cxn ang="5400000">
                <a:pos x="wd2" y="hd2"/>
              </a:cxn>
              <a:cxn ang="10800000">
                <a:pos x="wd2" y="hd2"/>
              </a:cxn>
              <a:cxn ang="16200000">
                <a:pos x="wd2" y="hd2"/>
              </a:cxn>
            </a:cxnLst>
            <a:rect l="0" t="0" r="r" b="b"/>
            <a:pathLst>
              <a:path w="21600" h="21600" extrusionOk="0">
                <a:moveTo>
                  <a:pt x="21600" y="6294"/>
                </a:moveTo>
                <a:lnTo>
                  <a:pt x="18521" y="0"/>
                </a:lnTo>
                <a:cubicBezTo>
                  <a:pt x="8577" y="216"/>
                  <a:pt x="483" y="9708"/>
                  <a:pt x="0" y="21544"/>
                </a:cubicBezTo>
                <a:lnTo>
                  <a:pt x="5227" y="17863"/>
                </a:lnTo>
                <a:lnTo>
                  <a:pt x="10537" y="21600"/>
                </a:lnTo>
                <a:cubicBezTo>
                  <a:pt x="10969" y="16705"/>
                  <a:pt x="14354" y="12832"/>
                  <a:pt x="18507" y="12619"/>
                </a:cubicBezTo>
                <a:cubicBezTo>
                  <a:pt x="18507" y="12619"/>
                  <a:pt x="21600" y="6294"/>
                  <a:pt x="21600" y="6294"/>
                </a:cubicBezTo>
                <a:close/>
              </a:path>
            </a:pathLst>
          </a:custGeom>
          <a:solidFill>
            <a:schemeClr val="accent1"/>
          </a:solidFill>
          <a:ln w="12700">
            <a:miter lim="400000"/>
          </a:ln>
        </p:spPr>
        <p:txBody>
          <a:bodyPr lIns="9813" tIns="9813" rIns="9813" bIns="9813" anchor="ctr"/>
          <a:lstStyle/>
          <a:p>
            <a:pPr defTabSz="11775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800">
              <a:latin typeface="Arial" panose="020B0604020202020204" pitchFamily="34" charset="0"/>
              <a:ea typeface="微软雅黑" panose="020B0503020204020204" pitchFamily="34" charset="-122"/>
              <a:sym typeface="Arial" panose="020B0604020202020204" pitchFamily="34" charset="0"/>
            </a:endParaRPr>
          </a:p>
        </p:txBody>
      </p:sp>
      <p:sp>
        <p:nvSpPr>
          <p:cNvPr id="56" name="Text Placeholder 7"/>
          <p:cNvSpPr txBox="1">
            <a:spLocks/>
          </p:cNvSpPr>
          <p:nvPr/>
        </p:nvSpPr>
        <p:spPr>
          <a:xfrm>
            <a:off x="5460257" y="2946309"/>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7" name="Text Placeholder 7"/>
          <p:cNvSpPr txBox="1">
            <a:spLocks/>
          </p:cNvSpPr>
          <p:nvPr/>
        </p:nvSpPr>
        <p:spPr>
          <a:xfrm>
            <a:off x="5215688" y="4418415"/>
            <a:ext cx="503766" cy="677727"/>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Text Placeholder 7"/>
          <p:cNvSpPr txBox="1">
            <a:spLocks/>
          </p:cNvSpPr>
          <p:nvPr/>
        </p:nvSpPr>
        <p:spPr>
          <a:xfrm>
            <a:off x="7118389" y="3236217"/>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Text Placeholder 7"/>
          <p:cNvSpPr txBox="1">
            <a:spLocks/>
          </p:cNvSpPr>
          <p:nvPr/>
        </p:nvSpPr>
        <p:spPr>
          <a:xfrm>
            <a:off x="6874397" y="4650801"/>
            <a:ext cx="508825" cy="679618"/>
          </a:xfrm>
          <a:prstGeom prst="rect">
            <a:avLst/>
          </a:prstGeom>
        </p:spPr>
        <p:txBody>
          <a:bodyPr vert="horz" wrap="square" lIns="0" tIns="0" rIns="0" bIns="0" anchor="ctr"/>
          <a:lstStyle>
            <a:lvl1pPr marL="0" indent="0" algn="ctr" defTabSz="914476" rtl="0" eaLnBrk="1" latinLnBrk="0" hangingPunct="1">
              <a:lnSpc>
                <a:spcPct val="100000"/>
              </a:lnSpc>
              <a:spcBef>
                <a:spcPts val="0"/>
              </a:spcBef>
              <a:buFont typeface="Arial" panose="020B0604020202020204" pitchFamily="34" charset="0"/>
              <a:buNone/>
              <a:defRPr sz="2669" b="0" i="0"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400" dirty="0">
                <a:latin typeface="Arial" panose="020B0604020202020204" pitchFamily="34" charset="0"/>
                <a:ea typeface="微软雅黑" panose="020B0503020204020204" pitchFamily="34" charset="-122"/>
                <a:sym typeface="Arial" panose="020B0604020202020204" pitchFamily="34" charset="0"/>
              </a:rPr>
              <a:t>文字内容</a:t>
            </a:r>
            <a:endParaRPr lang="es-ES_tradnl"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062078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4">
                                            <p:txEl>
                                              <p:pRg st="0" end="0"/>
                                            </p:txEl>
                                          </p:spTgt>
                                        </p:tgtEl>
                                        <p:attrNameLst>
                                          <p:attrName>style.visibility</p:attrName>
                                        </p:attrNameLst>
                                      </p:cBhvr>
                                      <p:to>
                                        <p:strVal val="visible"/>
                                      </p:to>
                                    </p:set>
                                    <p:animEffect transition="in" filter="fade">
                                      <p:cBhvr>
                                        <p:cTn id="7" dur="400"/>
                                        <p:tgtEl>
                                          <p:spTgt spid="44">
                                            <p:txEl>
                                              <p:pRg st="0" end="0"/>
                                            </p:txEl>
                                          </p:spTgt>
                                        </p:tgtEl>
                                      </p:cBhvr>
                                    </p:animEffect>
                                    <p:anim calcmode="lin" valueType="num">
                                      <p:cBhvr>
                                        <p:cTn id="8" dur="400" fill="hold"/>
                                        <p:tgtEl>
                                          <p:spTgt spid="4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4">
                                            <p:txEl>
                                              <p:pRg st="0" end="0"/>
                                            </p:txEl>
                                          </p:spTgt>
                                        </p:tgtEl>
                                        <p:attrNameLst>
                                          <p:attrName>ppt_y</p:attrName>
                                        </p:attrNameLst>
                                      </p:cBhvr>
                                      <p:tavLst>
                                        <p:tav tm="0">
                                          <p:val>
                                            <p:strVal val="#ppt_y+.1"/>
                                          </p:val>
                                        </p:tav>
                                        <p:tav tm="100000">
                                          <p:val>
                                            <p:strVal val="#ppt_y"/>
                                          </p:val>
                                        </p:tav>
                                      </p:tavLst>
                                    </p:anim>
                                  </p:childTnLst>
                                </p:cTn>
                              </p:par>
                              <p:par>
                                <p:cTn id="10" presetID="23" presetClass="entr" presetSubtype="16" fill="hold" grpId="0" nodeType="withEffect">
                                  <p:stCondLst>
                                    <p:cond delay="200"/>
                                  </p:stCondLst>
                                  <p:childTnLst>
                                    <p:set>
                                      <p:cBhvr>
                                        <p:cTn id="11" dur="1" fill="hold">
                                          <p:stCondLst>
                                            <p:cond delay="0"/>
                                          </p:stCondLst>
                                        </p:cTn>
                                        <p:tgtEl>
                                          <p:spTgt spid="45">
                                            <p:txEl>
                                              <p:pRg st="0" end="0"/>
                                            </p:txEl>
                                          </p:spTgt>
                                        </p:tgtEl>
                                        <p:attrNameLst>
                                          <p:attrName>style.visibility</p:attrName>
                                        </p:attrNameLst>
                                      </p:cBhvr>
                                      <p:to>
                                        <p:strVal val="visible"/>
                                      </p:to>
                                    </p:set>
                                    <p:anim calcmode="lin" valueType="num">
                                      <p:cBhvr>
                                        <p:cTn id="12" dur="500" fill="hold"/>
                                        <p:tgtEl>
                                          <p:spTgt spid="45">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5">
                                            <p:txEl>
                                              <p:pRg st="0" end="0"/>
                                            </p:txEl>
                                          </p:spTgt>
                                        </p:tgtEl>
                                        <p:attrNameLst>
                                          <p:attrName>ppt_h</p:attrName>
                                        </p:attrNameLst>
                                      </p:cBhvr>
                                      <p:tavLst>
                                        <p:tav tm="0">
                                          <p:val>
                                            <p:fltVal val="0"/>
                                          </p:val>
                                        </p:tav>
                                        <p:tav tm="100000">
                                          <p:val>
                                            <p:strVal val="#ppt_h"/>
                                          </p:val>
                                        </p:tav>
                                      </p:tavLst>
                                    </p:anim>
                                  </p:childTnLst>
                                </p:cTn>
                              </p:par>
                              <p:par>
                                <p:cTn id="14" presetID="42" presetClass="entr" presetSubtype="0" fill="hold" grpId="0" nodeType="withEffect">
                                  <p:stCondLst>
                                    <p:cond delay="200"/>
                                  </p:stCondLst>
                                  <p:childTnLst>
                                    <p:set>
                                      <p:cBhvr>
                                        <p:cTn id="15" dur="1" fill="hold">
                                          <p:stCondLst>
                                            <p:cond delay="0"/>
                                          </p:stCondLst>
                                        </p:cTn>
                                        <p:tgtEl>
                                          <p:spTgt spid="46">
                                            <p:txEl>
                                              <p:pRg st="0" end="0"/>
                                            </p:txEl>
                                          </p:spTgt>
                                        </p:tgtEl>
                                        <p:attrNameLst>
                                          <p:attrName>style.visibility</p:attrName>
                                        </p:attrNameLst>
                                      </p:cBhvr>
                                      <p:to>
                                        <p:strVal val="visible"/>
                                      </p:to>
                                    </p:set>
                                    <p:animEffect transition="in" filter="fade">
                                      <p:cBhvr>
                                        <p:cTn id="16" dur="400"/>
                                        <p:tgtEl>
                                          <p:spTgt spid="46">
                                            <p:txEl>
                                              <p:pRg st="0" end="0"/>
                                            </p:txEl>
                                          </p:spTgt>
                                        </p:tgtEl>
                                      </p:cBhvr>
                                    </p:animEffect>
                                    <p:anim calcmode="lin" valueType="num">
                                      <p:cBhvr>
                                        <p:cTn id="17" dur="400" fill="hold"/>
                                        <p:tgtEl>
                                          <p:spTgt spid="46">
                                            <p:txEl>
                                              <p:pRg st="0" end="0"/>
                                            </p:txEl>
                                          </p:spTgt>
                                        </p:tgtEl>
                                        <p:attrNameLst>
                                          <p:attrName>ppt_x</p:attrName>
                                        </p:attrNameLst>
                                      </p:cBhvr>
                                      <p:tavLst>
                                        <p:tav tm="0">
                                          <p:val>
                                            <p:strVal val="#ppt_x"/>
                                          </p:val>
                                        </p:tav>
                                        <p:tav tm="100000">
                                          <p:val>
                                            <p:strVal val="#ppt_x"/>
                                          </p:val>
                                        </p:tav>
                                      </p:tavLst>
                                    </p:anim>
                                    <p:anim calcmode="lin" valueType="num">
                                      <p:cBhvr>
                                        <p:cTn id="18" dur="400" fill="hold"/>
                                        <p:tgtEl>
                                          <p:spTgt spid="46">
                                            <p:txEl>
                                              <p:pRg st="0" end="0"/>
                                            </p:txEl>
                                          </p:spTgt>
                                        </p:tgtEl>
                                        <p:attrNameLst>
                                          <p:attrName>ppt_y</p:attrName>
                                        </p:attrNameLst>
                                      </p:cBhvr>
                                      <p:tavLst>
                                        <p:tav tm="0">
                                          <p:val>
                                            <p:strVal val="#ppt_y+.1"/>
                                          </p:val>
                                        </p:tav>
                                        <p:tav tm="100000">
                                          <p:val>
                                            <p:strVal val="#ppt_y"/>
                                          </p:val>
                                        </p:tav>
                                      </p:tavLst>
                                    </p:anim>
                                  </p:childTnLst>
                                </p:cTn>
                              </p:par>
                              <p:par>
                                <p:cTn id="19" presetID="23" presetClass="entr" presetSubtype="16" fill="hold" grpId="0" nodeType="withEffect">
                                  <p:stCondLst>
                                    <p:cond delay="200"/>
                                  </p:stCondLst>
                                  <p:childTnLst>
                                    <p:set>
                                      <p:cBhvr>
                                        <p:cTn id="20" dur="1" fill="hold">
                                          <p:stCondLst>
                                            <p:cond delay="0"/>
                                          </p:stCondLst>
                                        </p:cTn>
                                        <p:tgtEl>
                                          <p:spTgt spid="47">
                                            <p:txEl>
                                              <p:pRg st="0" end="0"/>
                                            </p:txEl>
                                          </p:spTgt>
                                        </p:tgtEl>
                                        <p:attrNameLst>
                                          <p:attrName>style.visibility</p:attrName>
                                        </p:attrNameLst>
                                      </p:cBhvr>
                                      <p:to>
                                        <p:strVal val="visible"/>
                                      </p:to>
                                    </p:set>
                                    <p:anim calcmode="lin" valueType="num">
                                      <p:cBhvr>
                                        <p:cTn id="21" dur="500" fill="hold"/>
                                        <p:tgtEl>
                                          <p:spTgt spid="47">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47">
                                            <p:txEl>
                                              <p:pRg st="0" end="0"/>
                                            </p:txEl>
                                          </p:spTgt>
                                        </p:tgtEl>
                                        <p:attrNameLst>
                                          <p:attrName>ppt_h</p:attrName>
                                        </p:attrNameLst>
                                      </p:cBhvr>
                                      <p:tavLst>
                                        <p:tav tm="0">
                                          <p:val>
                                            <p:fltVal val="0"/>
                                          </p:val>
                                        </p:tav>
                                        <p:tav tm="100000">
                                          <p:val>
                                            <p:strVal val="#ppt_h"/>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48">
                                            <p:txEl>
                                              <p:pRg st="0" end="0"/>
                                            </p:txEl>
                                          </p:spTgt>
                                        </p:tgtEl>
                                        <p:attrNameLst>
                                          <p:attrName>style.visibility</p:attrName>
                                        </p:attrNameLst>
                                      </p:cBhvr>
                                      <p:to>
                                        <p:strVal val="visible"/>
                                      </p:to>
                                    </p:set>
                                    <p:animEffect transition="in" filter="fade">
                                      <p:cBhvr>
                                        <p:cTn id="25" dur="400"/>
                                        <p:tgtEl>
                                          <p:spTgt spid="48">
                                            <p:txEl>
                                              <p:pRg st="0" end="0"/>
                                            </p:txEl>
                                          </p:spTgt>
                                        </p:tgtEl>
                                      </p:cBhvr>
                                    </p:animEffect>
                                    <p:anim calcmode="lin" valueType="num">
                                      <p:cBhvr>
                                        <p:cTn id="26" dur="400" fill="hold"/>
                                        <p:tgtEl>
                                          <p:spTgt spid="48">
                                            <p:txEl>
                                              <p:pRg st="0" end="0"/>
                                            </p:txEl>
                                          </p:spTgt>
                                        </p:tgtEl>
                                        <p:attrNameLst>
                                          <p:attrName>ppt_x</p:attrName>
                                        </p:attrNameLst>
                                      </p:cBhvr>
                                      <p:tavLst>
                                        <p:tav tm="0">
                                          <p:val>
                                            <p:strVal val="#ppt_x"/>
                                          </p:val>
                                        </p:tav>
                                        <p:tav tm="100000">
                                          <p:val>
                                            <p:strVal val="#ppt_x"/>
                                          </p:val>
                                        </p:tav>
                                      </p:tavLst>
                                    </p:anim>
                                    <p:anim calcmode="lin" valueType="num">
                                      <p:cBhvr>
                                        <p:cTn id="27" dur="400" fill="hold"/>
                                        <p:tgtEl>
                                          <p:spTgt spid="48">
                                            <p:txEl>
                                              <p:pRg st="0" end="0"/>
                                            </p:txEl>
                                          </p:spTgt>
                                        </p:tgtEl>
                                        <p:attrNameLst>
                                          <p:attrName>ppt_y</p:attrName>
                                        </p:attrNameLst>
                                      </p:cBhvr>
                                      <p:tavLst>
                                        <p:tav tm="0">
                                          <p:val>
                                            <p:strVal val="#ppt_y+.1"/>
                                          </p:val>
                                        </p:tav>
                                        <p:tav tm="100000">
                                          <p:val>
                                            <p:strVal val="#ppt_y"/>
                                          </p:val>
                                        </p:tav>
                                      </p:tavLst>
                                    </p:anim>
                                  </p:childTnLst>
                                </p:cTn>
                              </p:par>
                              <p:par>
                                <p:cTn id="28" presetID="23" presetClass="entr" presetSubtype="16" fill="hold" grpId="0" nodeType="withEffect">
                                  <p:stCondLst>
                                    <p:cond delay="200"/>
                                  </p:stCondLst>
                                  <p:childTnLst>
                                    <p:set>
                                      <p:cBhvr>
                                        <p:cTn id="29" dur="1" fill="hold">
                                          <p:stCondLst>
                                            <p:cond delay="0"/>
                                          </p:stCondLst>
                                        </p:cTn>
                                        <p:tgtEl>
                                          <p:spTgt spid="49">
                                            <p:txEl>
                                              <p:pRg st="0" end="0"/>
                                            </p:txEl>
                                          </p:spTgt>
                                        </p:tgtEl>
                                        <p:attrNameLst>
                                          <p:attrName>style.visibility</p:attrName>
                                        </p:attrNameLst>
                                      </p:cBhvr>
                                      <p:to>
                                        <p:strVal val="visible"/>
                                      </p:to>
                                    </p:set>
                                    <p:anim calcmode="lin" valueType="num">
                                      <p:cBhvr>
                                        <p:cTn id="30" dur="500" fill="hold"/>
                                        <p:tgtEl>
                                          <p:spTgt spid="49">
                                            <p:txEl>
                                              <p:pRg st="0" end="0"/>
                                            </p:txEl>
                                          </p:spTgt>
                                        </p:tgtEl>
                                        <p:attrNameLst>
                                          <p:attrName>ppt_w</p:attrName>
                                        </p:attrNameLst>
                                      </p:cBhvr>
                                      <p:tavLst>
                                        <p:tav tm="0">
                                          <p:val>
                                            <p:fltVal val="0"/>
                                          </p:val>
                                        </p:tav>
                                        <p:tav tm="100000">
                                          <p:val>
                                            <p:strVal val="#ppt_w"/>
                                          </p:val>
                                        </p:tav>
                                      </p:tavLst>
                                    </p:anim>
                                    <p:anim calcmode="lin" valueType="num">
                                      <p:cBhvr>
                                        <p:cTn id="31" dur="500" fill="hold"/>
                                        <p:tgtEl>
                                          <p:spTgt spid="49">
                                            <p:txEl>
                                              <p:pRg st="0" end="0"/>
                                            </p:txEl>
                                          </p:spTgt>
                                        </p:tgtEl>
                                        <p:attrNameLst>
                                          <p:attrName>ppt_h</p:attrName>
                                        </p:attrNameLst>
                                      </p:cBhvr>
                                      <p:tavLst>
                                        <p:tav tm="0">
                                          <p:val>
                                            <p:fltVal val="0"/>
                                          </p:val>
                                        </p:tav>
                                        <p:tav tm="100000">
                                          <p:val>
                                            <p:strVal val="#ppt_h"/>
                                          </p:val>
                                        </p:tav>
                                      </p:tavLst>
                                    </p:anim>
                                  </p:childTnLst>
                                </p:cTn>
                              </p:par>
                              <p:par>
                                <p:cTn id="32" presetID="42" presetClass="entr" presetSubtype="0" fill="hold" grpId="0" nodeType="withEffect">
                                  <p:stCondLst>
                                    <p:cond delay="200"/>
                                  </p:stCondLst>
                                  <p:childTnLst>
                                    <p:set>
                                      <p:cBhvr>
                                        <p:cTn id="33" dur="1" fill="hold">
                                          <p:stCondLst>
                                            <p:cond delay="0"/>
                                          </p:stCondLst>
                                        </p:cTn>
                                        <p:tgtEl>
                                          <p:spTgt spid="50">
                                            <p:txEl>
                                              <p:pRg st="0" end="0"/>
                                            </p:txEl>
                                          </p:spTgt>
                                        </p:tgtEl>
                                        <p:attrNameLst>
                                          <p:attrName>style.visibility</p:attrName>
                                        </p:attrNameLst>
                                      </p:cBhvr>
                                      <p:to>
                                        <p:strVal val="visible"/>
                                      </p:to>
                                    </p:set>
                                    <p:animEffect transition="in" filter="fade">
                                      <p:cBhvr>
                                        <p:cTn id="34" dur="400"/>
                                        <p:tgtEl>
                                          <p:spTgt spid="50">
                                            <p:txEl>
                                              <p:pRg st="0" end="0"/>
                                            </p:txEl>
                                          </p:spTgt>
                                        </p:tgtEl>
                                      </p:cBhvr>
                                    </p:animEffect>
                                    <p:anim calcmode="lin" valueType="num">
                                      <p:cBhvr>
                                        <p:cTn id="35" dur="400" fill="hold"/>
                                        <p:tgtEl>
                                          <p:spTgt spid="50">
                                            <p:txEl>
                                              <p:pRg st="0" end="0"/>
                                            </p:txEl>
                                          </p:spTgt>
                                        </p:tgtEl>
                                        <p:attrNameLst>
                                          <p:attrName>ppt_x</p:attrName>
                                        </p:attrNameLst>
                                      </p:cBhvr>
                                      <p:tavLst>
                                        <p:tav tm="0">
                                          <p:val>
                                            <p:strVal val="#ppt_x"/>
                                          </p:val>
                                        </p:tav>
                                        <p:tav tm="100000">
                                          <p:val>
                                            <p:strVal val="#ppt_x"/>
                                          </p:val>
                                        </p:tav>
                                      </p:tavLst>
                                    </p:anim>
                                    <p:anim calcmode="lin" valueType="num">
                                      <p:cBhvr>
                                        <p:cTn id="36" dur="400" fill="hold"/>
                                        <p:tgtEl>
                                          <p:spTgt spid="50">
                                            <p:txEl>
                                              <p:pRg st="0" end="0"/>
                                            </p:txEl>
                                          </p:spTgt>
                                        </p:tgtEl>
                                        <p:attrNameLst>
                                          <p:attrName>ppt_y</p:attrName>
                                        </p:attrNameLst>
                                      </p:cBhvr>
                                      <p:tavLst>
                                        <p:tav tm="0">
                                          <p:val>
                                            <p:strVal val="#ppt_y+.1"/>
                                          </p:val>
                                        </p:tav>
                                        <p:tav tm="100000">
                                          <p:val>
                                            <p:strVal val="#ppt_y"/>
                                          </p:val>
                                        </p:tav>
                                      </p:tavLst>
                                    </p:anim>
                                  </p:childTnLst>
                                </p:cTn>
                              </p:par>
                              <p:par>
                                <p:cTn id="37" presetID="23" presetClass="entr" presetSubtype="16" fill="hold" grpId="0" nodeType="withEffect">
                                  <p:stCondLst>
                                    <p:cond delay="200"/>
                                  </p:stCondLst>
                                  <p:childTnLst>
                                    <p:set>
                                      <p:cBhvr>
                                        <p:cTn id="38" dur="1" fill="hold">
                                          <p:stCondLst>
                                            <p:cond delay="0"/>
                                          </p:stCondLst>
                                        </p:cTn>
                                        <p:tgtEl>
                                          <p:spTgt spid="51">
                                            <p:txEl>
                                              <p:pRg st="0" end="0"/>
                                            </p:txEl>
                                          </p:spTgt>
                                        </p:tgtEl>
                                        <p:attrNameLst>
                                          <p:attrName>style.visibility</p:attrName>
                                        </p:attrNameLst>
                                      </p:cBhvr>
                                      <p:to>
                                        <p:strVal val="visible"/>
                                      </p:to>
                                    </p:set>
                                    <p:anim calcmode="lin" valueType="num">
                                      <p:cBhvr>
                                        <p:cTn id="39" dur="500" fill="hold"/>
                                        <p:tgtEl>
                                          <p:spTgt spid="51">
                                            <p:txEl>
                                              <p:pRg st="0" end="0"/>
                                            </p:txEl>
                                          </p:spTgt>
                                        </p:tgtEl>
                                        <p:attrNameLst>
                                          <p:attrName>ppt_w</p:attrName>
                                        </p:attrNameLst>
                                      </p:cBhvr>
                                      <p:tavLst>
                                        <p:tav tm="0">
                                          <p:val>
                                            <p:fltVal val="0"/>
                                          </p:val>
                                        </p:tav>
                                        <p:tav tm="100000">
                                          <p:val>
                                            <p:strVal val="#ppt_w"/>
                                          </p:val>
                                        </p:tav>
                                      </p:tavLst>
                                    </p:anim>
                                    <p:anim calcmode="lin" valueType="num">
                                      <p:cBhvr>
                                        <p:cTn id="40" dur="500" fill="hold"/>
                                        <p:tgtEl>
                                          <p:spTgt spid="51">
                                            <p:txEl>
                                              <p:pRg st="0" end="0"/>
                                            </p:txEl>
                                          </p:spTgt>
                                        </p:tgtEl>
                                        <p:attrNameLst>
                                          <p:attrName>ppt_h</p:attrName>
                                        </p:attrNameLst>
                                      </p:cBhvr>
                                      <p:tavLst>
                                        <p:tav tm="0">
                                          <p:val>
                                            <p:fltVal val="0"/>
                                          </p:val>
                                        </p:tav>
                                        <p:tav tm="100000">
                                          <p:val>
                                            <p:strVal val="#ppt_h"/>
                                          </p:val>
                                        </p:tav>
                                      </p:tavLst>
                                    </p:anim>
                                  </p:childTnLst>
                                </p:cTn>
                              </p:par>
                            </p:childTnLst>
                          </p:cTn>
                        </p:par>
                        <p:par>
                          <p:cTn id="41" fill="hold">
                            <p:stCondLst>
                              <p:cond delay="700"/>
                            </p:stCondLst>
                            <p:childTnLst>
                              <p:par>
                                <p:cTn id="42" presetID="10" presetClass="entr" presetSubtype="0" fill="hold"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childTnLst>
                          </p:cTn>
                        </p:par>
                        <p:par>
                          <p:cTn id="45" fill="hold">
                            <p:stCondLst>
                              <p:cond delay="1200"/>
                            </p:stCondLst>
                            <p:childTnLst>
                              <p:par>
                                <p:cTn id="46" presetID="10" presetClass="entr" presetSubtype="0"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fade">
                                      <p:cBhvr>
                                        <p:cTn id="48" dur="500"/>
                                        <p:tgtEl>
                                          <p:spTgt spid="24"/>
                                        </p:tgtEl>
                                      </p:cBhvr>
                                    </p:animEffect>
                                  </p:childTnLst>
                                </p:cTn>
                              </p:par>
                            </p:childTnLst>
                          </p:cTn>
                        </p:par>
                        <p:par>
                          <p:cTn id="49" fill="hold">
                            <p:stCondLst>
                              <p:cond delay="1700"/>
                            </p:stCondLst>
                            <p:childTnLst>
                              <p:par>
                                <p:cTn id="50" presetID="10" presetClass="entr" presetSubtype="0"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childTnLst>
                          </p:cTn>
                        </p:par>
                        <p:par>
                          <p:cTn id="53" fill="hold">
                            <p:stCondLst>
                              <p:cond delay="2200"/>
                            </p:stCondLst>
                            <p:childTnLst>
                              <p:par>
                                <p:cTn id="54" presetID="10" presetClass="entr" presetSubtype="0" fill="hold"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childTnLst>
                                </p:cTn>
                              </p:par>
                            </p:childTnLst>
                          </p:cTn>
                        </p:par>
                        <p:par>
                          <p:cTn id="57" fill="hold">
                            <p:stCondLst>
                              <p:cond delay="2700"/>
                            </p:stCondLst>
                            <p:childTnLst>
                              <p:par>
                                <p:cTn id="58" presetID="9" presetClass="entr" presetSubtype="16" fill="hold" grpId="0" nodeType="afterEffect">
                                  <p:stCondLst>
                                    <p:cond delay="100"/>
                                  </p:stCondLst>
                                  <p:iterate>
                                    <p:tmAbs val="0"/>
                                  </p:iterate>
                                  <p:childTnLst>
                                    <p:set>
                                      <p:cBhvr>
                                        <p:cTn id="59" fill="hold"/>
                                        <p:tgtEl>
                                          <p:spTgt spid="55"/>
                                        </p:tgtEl>
                                        <p:attrNameLst>
                                          <p:attrName>style.visibility</p:attrName>
                                        </p:attrNameLst>
                                      </p:cBhvr>
                                      <p:to>
                                        <p:strVal val="visible"/>
                                      </p:to>
                                    </p:set>
                                    <p:animEffect transition="in" filter="dissolve(in)">
                                      <p:cBhvr>
                                        <p:cTn id="60" dur="750"/>
                                        <p:tgtEl>
                                          <p:spTgt spid="55"/>
                                        </p:tgtEl>
                                      </p:cBhvr>
                                    </p:animEffect>
                                  </p:childTnLst>
                                </p:cTn>
                              </p:par>
                            </p:childTnLst>
                          </p:cTn>
                        </p:par>
                        <p:par>
                          <p:cTn id="61" fill="hold">
                            <p:stCondLst>
                              <p:cond delay="3550"/>
                            </p:stCondLst>
                            <p:childTnLst>
                              <p:par>
                                <p:cTn id="62" presetID="9" presetClass="entr" presetSubtype="16" fill="hold" grpId="0" nodeType="afterEffect">
                                  <p:stCondLst>
                                    <p:cond delay="100"/>
                                  </p:stCondLst>
                                  <p:iterate>
                                    <p:tmAbs val="0"/>
                                  </p:iterate>
                                  <p:childTnLst>
                                    <p:set>
                                      <p:cBhvr>
                                        <p:cTn id="63" fill="hold"/>
                                        <p:tgtEl>
                                          <p:spTgt spid="54"/>
                                        </p:tgtEl>
                                        <p:attrNameLst>
                                          <p:attrName>style.visibility</p:attrName>
                                        </p:attrNameLst>
                                      </p:cBhvr>
                                      <p:to>
                                        <p:strVal val="visible"/>
                                      </p:to>
                                    </p:set>
                                    <p:animEffect transition="in" filter="dissolve(in)">
                                      <p:cBhvr>
                                        <p:cTn id="64" dur="750"/>
                                        <p:tgtEl>
                                          <p:spTgt spid="54"/>
                                        </p:tgtEl>
                                      </p:cBhvr>
                                    </p:animEffect>
                                  </p:childTnLst>
                                </p:cTn>
                              </p:par>
                            </p:childTnLst>
                          </p:cTn>
                        </p:par>
                        <p:par>
                          <p:cTn id="65" fill="hold">
                            <p:stCondLst>
                              <p:cond delay="4400"/>
                            </p:stCondLst>
                            <p:childTnLst>
                              <p:par>
                                <p:cTn id="66" presetID="9" presetClass="entr" presetSubtype="16" fill="hold" grpId="0" nodeType="afterEffect">
                                  <p:stCondLst>
                                    <p:cond delay="100"/>
                                  </p:stCondLst>
                                  <p:iterate>
                                    <p:tmAbs val="0"/>
                                  </p:iterate>
                                  <p:childTnLst>
                                    <p:set>
                                      <p:cBhvr>
                                        <p:cTn id="67" fill="hold"/>
                                        <p:tgtEl>
                                          <p:spTgt spid="52"/>
                                        </p:tgtEl>
                                        <p:attrNameLst>
                                          <p:attrName>style.visibility</p:attrName>
                                        </p:attrNameLst>
                                      </p:cBhvr>
                                      <p:to>
                                        <p:strVal val="visible"/>
                                      </p:to>
                                    </p:set>
                                    <p:animEffect transition="in" filter="dissolve(in)">
                                      <p:cBhvr>
                                        <p:cTn id="68" dur="750"/>
                                        <p:tgtEl>
                                          <p:spTgt spid="52"/>
                                        </p:tgtEl>
                                      </p:cBhvr>
                                    </p:animEffect>
                                  </p:childTnLst>
                                </p:cTn>
                              </p:par>
                            </p:childTnLst>
                          </p:cTn>
                        </p:par>
                        <p:par>
                          <p:cTn id="69" fill="hold">
                            <p:stCondLst>
                              <p:cond delay="5250"/>
                            </p:stCondLst>
                            <p:childTnLst>
                              <p:par>
                                <p:cTn id="70" presetID="9" presetClass="entr" presetSubtype="16" fill="hold" grpId="0" nodeType="afterEffect">
                                  <p:stCondLst>
                                    <p:cond delay="100"/>
                                  </p:stCondLst>
                                  <p:iterate>
                                    <p:tmAbs val="0"/>
                                  </p:iterate>
                                  <p:childTnLst>
                                    <p:set>
                                      <p:cBhvr>
                                        <p:cTn id="71" fill="hold"/>
                                        <p:tgtEl>
                                          <p:spTgt spid="53"/>
                                        </p:tgtEl>
                                        <p:attrNameLst>
                                          <p:attrName>style.visibility</p:attrName>
                                        </p:attrNameLst>
                                      </p:cBhvr>
                                      <p:to>
                                        <p:strVal val="visible"/>
                                      </p:to>
                                    </p:set>
                                    <p:animEffect transition="in" filter="dissolve(in)">
                                      <p:cBhvr>
                                        <p:cTn id="72" dur="750"/>
                                        <p:tgtEl>
                                          <p:spTgt spid="53"/>
                                        </p:tgtEl>
                                      </p:cBhvr>
                                    </p:animEffect>
                                  </p:childTnLst>
                                </p:cTn>
                              </p:par>
                            </p:childTnLst>
                          </p:cTn>
                        </p:par>
                        <p:par>
                          <p:cTn id="73" fill="hold">
                            <p:stCondLst>
                              <p:cond delay="6100"/>
                            </p:stCondLst>
                            <p:childTnLst>
                              <p:par>
                                <p:cTn id="74" presetID="53" presetClass="entr" presetSubtype="16" fill="hold" grpId="0" nodeType="afterEffect">
                                  <p:stCondLst>
                                    <p:cond delay="0"/>
                                  </p:stCondLst>
                                  <p:childTnLst>
                                    <p:set>
                                      <p:cBhvr>
                                        <p:cTn id="75" dur="1" fill="hold">
                                          <p:stCondLst>
                                            <p:cond delay="0"/>
                                          </p:stCondLst>
                                        </p:cTn>
                                        <p:tgtEl>
                                          <p:spTgt spid="56">
                                            <p:txEl>
                                              <p:pRg st="0" end="0"/>
                                            </p:txEl>
                                          </p:spTgt>
                                        </p:tgtEl>
                                        <p:attrNameLst>
                                          <p:attrName>style.visibility</p:attrName>
                                        </p:attrNameLst>
                                      </p:cBhvr>
                                      <p:to>
                                        <p:strVal val="visible"/>
                                      </p:to>
                                    </p:set>
                                    <p:anim calcmode="lin" valueType="num">
                                      <p:cBhvr>
                                        <p:cTn id="76" dur="500" fill="hold"/>
                                        <p:tgtEl>
                                          <p:spTgt spid="56">
                                            <p:txEl>
                                              <p:pRg st="0" end="0"/>
                                            </p:txEl>
                                          </p:spTgt>
                                        </p:tgtEl>
                                        <p:attrNameLst>
                                          <p:attrName>ppt_w</p:attrName>
                                        </p:attrNameLst>
                                      </p:cBhvr>
                                      <p:tavLst>
                                        <p:tav tm="0">
                                          <p:val>
                                            <p:fltVal val="0"/>
                                          </p:val>
                                        </p:tav>
                                        <p:tav tm="100000">
                                          <p:val>
                                            <p:strVal val="#ppt_w"/>
                                          </p:val>
                                        </p:tav>
                                      </p:tavLst>
                                    </p:anim>
                                    <p:anim calcmode="lin" valueType="num">
                                      <p:cBhvr>
                                        <p:cTn id="77" dur="500" fill="hold"/>
                                        <p:tgtEl>
                                          <p:spTgt spid="56">
                                            <p:txEl>
                                              <p:pRg st="0" end="0"/>
                                            </p:txEl>
                                          </p:spTgt>
                                        </p:tgtEl>
                                        <p:attrNameLst>
                                          <p:attrName>ppt_h</p:attrName>
                                        </p:attrNameLst>
                                      </p:cBhvr>
                                      <p:tavLst>
                                        <p:tav tm="0">
                                          <p:val>
                                            <p:fltVal val="0"/>
                                          </p:val>
                                        </p:tav>
                                        <p:tav tm="100000">
                                          <p:val>
                                            <p:strVal val="#ppt_h"/>
                                          </p:val>
                                        </p:tav>
                                      </p:tavLst>
                                    </p:anim>
                                    <p:animEffect transition="in" filter="fade">
                                      <p:cBhvr>
                                        <p:cTn id="78" dur="500"/>
                                        <p:tgtEl>
                                          <p:spTgt spid="56">
                                            <p:txEl>
                                              <p:pRg st="0" end="0"/>
                                            </p:txEl>
                                          </p:spTgt>
                                        </p:tgtEl>
                                      </p:cBhvr>
                                    </p:animEffect>
                                  </p:childTnLst>
                                </p:cTn>
                              </p:par>
                            </p:childTnLst>
                          </p:cTn>
                        </p:par>
                        <p:par>
                          <p:cTn id="79" fill="hold">
                            <p:stCondLst>
                              <p:cond delay="6600"/>
                            </p:stCondLst>
                            <p:childTnLst>
                              <p:par>
                                <p:cTn id="80" presetID="53" presetClass="entr" presetSubtype="16" fill="hold" grpId="0" nodeType="afterEffect">
                                  <p:stCondLst>
                                    <p:cond delay="0"/>
                                  </p:stCondLst>
                                  <p:childTnLst>
                                    <p:set>
                                      <p:cBhvr>
                                        <p:cTn id="81" dur="1" fill="hold">
                                          <p:stCondLst>
                                            <p:cond delay="0"/>
                                          </p:stCondLst>
                                        </p:cTn>
                                        <p:tgtEl>
                                          <p:spTgt spid="57">
                                            <p:txEl>
                                              <p:pRg st="0" end="0"/>
                                            </p:txEl>
                                          </p:spTgt>
                                        </p:tgtEl>
                                        <p:attrNameLst>
                                          <p:attrName>style.visibility</p:attrName>
                                        </p:attrNameLst>
                                      </p:cBhvr>
                                      <p:to>
                                        <p:strVal val="visible"/>
                                      </p:to>
                                    </p:set>
                                    <p:anim calcmode="lin" valueType="num">
                                      <p:cBhvr>
                                        <p:cTn id="82" dur="500" fill="hold"/>
                                        <p:tgtEl>
                                          <p:spTgt spid="57">
                                            <p:txEl>
                                              <p:pRg st="0" end="0"/>
                                            </p:txEl>
                                          </p:spTgt>
                                        </p:tgtEl>
                                        <p:attrNameLst>
                                          <p:attrName>ppt_w</p:attrName>
                                        </p:attrNameLst>
                                      </p:cBhvr>
                                      <p:tavLst>
                                        <p:tav tm="0">
                                          <p:val>
                                            <p:fltVal val="0"/>
                                          </p:val>
                                        </p:tav>
                                        <p:tav tm="100000">
                                          <p:val>
                                            <p:strVal val="#ppt_w"/>
                                          </p:val>
                                        </p:tav>
                                      </p:tavLst>
                                    </p:anim>
                                    <p:anim calcmode="lin" valueType="num">
                                      <p:cBhvr>
                                        <p:cTn id="83" dur="500" fill="hold"/>
                                        <p:tgtEl>
                                          <p:spTgt spid="57">
                                            <p:txEl>
                                              <p:pRg st="0" end="0"/>
                                            </p:txEl>
                                          </p:spTgt>
                                        </p:tgtEl>
                                        <p:attrNameLst>
                                          <p:attrName>ppt_h</p:attrName>
                                        </p:attrNameLst>
                                      </p:cBhvr>
                                      <p:tavLst>
                                        <p:tav tm="0">
                                          <p:val>
                                            <p:fltVal val="0"/>
                                          </p:val>
                                        </p:tav>
                                        <p:tav tm="100000">
                                          <p:val>
                                            <p:strVal val="#ppt_h"/>
                                          </p:val>
                                        </p:tav>
                                      </p:tavLst>
                                    </p:anim>
                                    <p:animEffect transition="in" filter="fade">
                                      <p:cBhvr>
                                        <p:cTn id="84" dur="500"/>
                                        <p:tgtEl>
                                          <p:spTgt spid="57">
                                            <p:txEl>
                                              <p:pRg st="0" end="0"/>
                                            </p:txEl>
                                          </p:spTgt>
                                        </p:tgtEl>
                                      </p:cBhvr>
                                    </p:animEffect>
                                  </p:childTnLst>
                                </p:cTn>
                              </p:par>
                            </p:childTnLst>
                          </p:cTn>
                        </p:par>
                        <p:par>
                          <p:cTn id="85" fill="hold">
                            <p:stCondLst>
                              <p:cond delay="7100"/>
                            </p:stCondLst>
                            <p:childTnLst>
                              <p:par>
                                <p:cTn id="86" presetID="53" presetClass="entr" presetSubtype="16" fill="hold" grpId="0" nodeType="afterEffect">
                                  <p:stCondLst>
                                    <p:cond delay="0"/>
                                  </p:stCondLst>
                                  <p:childTnLst>
                                    <p:set>
                                      <p:cBhvr>
                                        <p:cTn id="87" dur="1" fill="hold">
                                          <p:stCondLst>
                                            <p:cond delay="0"/>
                                          </p:stCondLst>
                                        </p:cTn>
                                        <p:tgtEl>
                                          <p:spTgt spid="58">
                                            <p:txEl>
                                              <p:pRg st="0" end="0"/>
                                            </p:txEl>
                                          </p:spTgt>
                                        </p:tgtEl>
                                        <p:attrNameLst>
                                          <p:attrName>style.visibility</p:attrName>
                                        </p:attrNameLst>
                                      </p:cBhvr>
                                      <p:to>
                                        <p:strVal val="visible"/>
                                      </p:to>
                                    </p:set>
                                    <p:anim calcmode="lin" valueType="num">
                                      <p:cBhvr>
                                        <p:cTn id="88" dur="500" fill="hold"/>
                                        <p:tgtEl>
                                          <p:spTgt spid="58">
                                            <p:txEl>
                                              <p:pRg st="0" end="0"/>
                                            </p:txEl>
                                          </p:spTgt>
                                        </p:tgtEl>
                                        <p:attrNameLst>
                                          <p:attrName>ppt_w</p:attrName>
                                        </p:attrNameLst>
                                      </p:cBhvr>
                                      <p:tavLst>
                                        <p:tav tm="0">
                                          <p:val>
                                            <p:fltVal val="0"/>
                                          </p:val>
                                        </p:tav>
                                        <p:tav tm="100000">
                                          <p:val>
                                            <p:strVal val="#ppt_w"/>
                                          </p:val>
                                        </p:tav>
                                      </p:tavLst>
                                    </p:anim>
                                    <p:anim calcmode="lin" valueType="num">
                                      <p:cBhvr>
                                        <p:cTn id="89" dur="500" fill="hold"/>
                                        <p:tgtEl>
                                          <p:spTgt spid="58">
                                            <p:txEl>
                                              <p:pRg st="0" end="0"/>
                                            </p:txEl>
                                          </p:spTgt>
                                        </p:tgtEl>
                                        <p:attrNameLst>
                                          <p:attrName>ppt_h</p:attrName>
                                        </p:attrNameLst>
                                      </p:cBhvr>
                                      <p:tavLst>
                                        <p:tav tm="0">
                                          <p:val>
                                            <p:fltVal val="0"/>
                                          </p:val>
                                        </p:tav>
                                        <p:tav tm="100000">
                                          <p:val>
                                            <p:strVal val="#ppt_h"/>
                                          </p:val>
                                        </p:tav>
                                      </p:tavLst>
                                    </p:anim>
                                    <p:animEffect transition="in" filter="fade">
                                      <p:cBhvr>
                                        <p:cTn id="90" dur="500"/>
                                        <p:tgtEl>
                                          <p:spTgt spid="58">
                                            <p:txEl>
                                              <p:pRg st="0" end="0"/>
                                            </p:txEl>
                                          </p:spTgt>
                                        </p:tgtEl>
                                      </p:cBhvr>
                                    </p:animEffect>
                                  </p:childTnLst>
                                </p:cTn>
                              </p:par>
                            </p:childTnLst>
                          </p:cTn>
                        </p:par>
                        <p:par>
                          <p:cTn id="91" fill="hold">
                            <p:stCondLst>
                              <p:cond delay="7600"/>
                            </p:stCondLst>
                            <p:childTnLst>
                              <p:par>
                                <p:cTn id="92" presetID="53" presetClass="entr" presetSubtype="16" fill="hold" grpId="0" nodeType="afterEffect">
                                  <p:stCondLst>
                                    <p:cond delay="0"/>
                                  </p:stCondLst>
                                  <p:childTnLst>
                                    <p:set>
                                      <p:cBhvr>
                                        <p:cTn id="93" dur="1" fill="hold">
                                          <p:stCondLst>
                                            <p:cond delay="0"/>
                                          </p:stCondLst>
                                        </p:cTn>
                                        <p:tgtEl>
                                          <p:spTgt spid="59">
                                            <p:txEl>
                                              <p:pRg st="0" end="0"/>
                                            </p:txEl>
                                          </p:spTgt>
                                        </p:tgtEl>
                                        <p:attrNameLst>
                                          <p:attrName>style.visibility</p:attrName>
                                        </p:attrNameLst>
                                      </p:cBhvr>
                                      <p:to>
                                        <p:strVal val="visible"/>
                                      </p:to>
                                    </p:set>
                                    <p:anim calcmode="lin" valueType="num">
                                      <p:cBhvr>
                                        <p:cTn id="94" dur="500" fill="hold"/>
                                        <p:tgtEl>
                                          <p:spTgt spid="59">
                                            <p:txEl>
                                              <p:pRg st="0" end="0"/>
                                            </p:txEl>
                                          </p:spTgt>
                                        </p:tgtEl>
                                        <p:attrNameLst>
                                          <p:attrName>ppt_w</p:attrName>
                                        </p:attrNameLst>
                                      </p:cBhvr>
                                      <p:tavLst>
                                        <p:tav tm="0">
                                          <p:val>
                                            <p:fltVal val="0"/>
                                          </p:val>
                                        </p:tav>
                                        <p:tav tm="100000">
                                          <p:val>
                                            <p:strVal val="#ppt_w"/>
                                          </p:val>
                                        </p:tav>
                                      </p:tavLst>
                                    </p:anim>
                                    <p:anim calcmode="lin" valueType="num">
                                      <p:cBhvr>
                                        <p:cTn id="95" dur="500" fill="hold"/>
                                        <p:tgtEl>
                                          <p:spTgt spid="59">
                                            <p:txEl>
                                              <p:pRg st="0" end="0"/>
                                            </p:txEl>
                                          </p:spTgt>
                                        </p:tgtEl>
                                        <p:attrNameLst>
                                          <p:attrName>ppt_h</p:attrName>
                                        </p:attrNameLst>
                                      </p:cBhvr>
                                      <p:tavLst>
                                        <p:tav tm="0">
                                          <p:val>
                                            <p:fltVal val="0"/>
                                          </p:val>
                                        </p:tav>
                                        <p:tav tm="100000">
                                          <p:val>
                                            <p:strVal val="#ppt_h"/>
                                          </p:val>
                                        </p:tav>
                                      </p:tavLst>
                                    </p:anim>
                                    <p:animEffect transition="in" filter="fade">
                                      <p:cBhvr>
                                        <p:cTn id="96" dur="500"/>
                                        <p:tgtEl>
                                          <p:spTgt spid="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uild="p">
        <p:tmplLst>
          <p:tmpl lvl="1">
            <p:tnLst>
              <p:par>
                <p:cTn presetID="42" presetClass="entr" presetSubtype="0" fill="hold" nodeType="withEffect">
                  <p:stCondLst>
                    <p:cond delay="200"/>
                  </p:stCondLst>
                  <p:childTnLst>
                    <p:set>
                      <p:cBhvr>
                        <p:cTn dur="1" fill="hold">
                          <p:stCondLst>
                            <p:cond delay="0"/>
                          </p:stCondLst>
                        </p:cTn>
                        <p:tgtEl>
                          <p:spTgt spid="44"/>
                        </p:tgtEl>
                        <p:attrNameLst>
                          <p:attrName>style.visibility</p:attrName>
                        </p:attrNameLst>
                      </p:cBhvr>
                      <p:to>
                        <p:strVal val="visible"/>
                      </p:to>
                    </p:set>
                    <p:animEffect transition="in" filter="fade">
                      <p:cBhvr>
                        <p:cTn dur="400"/>
                        <p:tgtEl>
                          <p:spTgt spid="44"/>
                        </p:tgtEl>
                      </p:cBhvr>
                    </p:animEffect>
                    <p:anim calcmode="lin" valueType="num">
                      <p:cBhvr>
                        <p:cTn dur="400" fill="hold"/>
                        <p:tgtEl>
                          <p:spTgt spid="44"/>
                        </p:tgtEl>
                        <p:attrNameLst>
                          <p:attrName>ppt_x</p:attrName>
                        </p:attrNameLst>
                      </p:cBhvr>
                      <p:tavLst>
                        <p:tav tm="0">
                          <p:val>
                            <p:strVal val="#ppt_x"/>
                          </p:val>
                        </p:tav>
                        <p:tav tm="100000">
                          <p:val>
                            <p:strVal val="#ppt_x"/>
                          </p:val>
                        </p:tav>
                      </p:tavLst>
                    </p:anim>
                    <p:anim calcmode="lin" valueType="num">
                      <p:cBhvr>
                        <p:cTn dur="400" fill="hold"/>
                        <p:tgtEl>
                          <p:spTgt spid="44"/>
                        </p:tgtEl>
                        <p:attrNameLst>
                          <p:attrName>ppt_y</p:attrName>
                        </p:attrNameLst>
                      </p:cBhvr>
                      <p:tavLst>
                        <p:tav tm="0">
                          <p:val>
                            <p:strVal val="#ppt_y+.1"/>
                          </p:val>
                        </p:tav>
                        <p:tav tm="100000">
                          <p:val>
                            <p:strVal val="#ppt_y"/>
                          </p:val>
                        </p:tav>
                      </p:tavLst>
                    </p:anim>
                  </p:childTnLst>
                </p:cTn>
              </p:par>
            </p:tnLst>
          </p:tmpl>
        </p:tmplLst>
      </p:bldP>
      <p:bldP spid="45" grpId="0" build="p">
        <p:tmplLst>
          <p:tmpl lvl="1">
            <p:tnLst>
              <p:par>
                <p:cTn presetID="23" presetClass="entr" presetSubtype="16" fill="hold" nodeType="withEffect">
                  <p:stCondLst>
                    <p:cond delay="200"/>
                  </p:stCondLst>
                  <p:childTnLst>
                    <p:set>
                      <p:cBhvr>
                        <p:cTn dur="1" fill="hold">
                          <p:stCondLst>
                            <p:cond delay="0"/>
                          </p:stCondLst>
                        </p:cTn>
                        <p:tgtEl>
                          <p:spTgt spid="45"/>
                        </p:tgtEl>
                        <p:attrNameLst>
                          <p:attrName>style.visibility</p:attrName>
                        </p:attrNameLst>
                      </p:cBhvr>
                      <p:to>
                        <p:strVal val="visible"/>
                      </p:to>
                    </p:set>
                    <p:anim calcmode="lin" valueType="num">
                      <p:cBhvr>
                        <p:cTn dur="500" fill="hold"/>
                        <p:tgtEl>
                          <p:spTgt spid="45"/>
                        </p:tgtEl>
                        <p:attrNameLst>
                          <p:attrName>ppt_w</p:attrName>
                        </p:attrNameLst>
                      </p:cBhvr>
                      <p:tavLst>
                        <p:tav tm="0">
                          <p:val>
                            <p:fltVal val="0"/>
                          </p:val>
                        </p:tav>
                        <p:tav tm="100000">
                          <p:val>
                            <p:strVal val="#ppt_w"/>
                          </p:val>
                        </p:tav>
                      </p:tavLst>
                    </p:anim>
                    <p:anim calcmode="lin" valueType="num">
                      <p:cBhvr>
                        <p:cTn dur="500" fill="hold"/>
                        <p:tgtEl>
                          <p:spTgt spid="45"/>
                        </p:tgtEl>
                        <p:attrNameLst>
                          <p:attrName>ppt_h</p:attrName>
                        </p:attrNameLst>
                      </p:cBhvr>
                      <p:tavLst>
                        <p:tav tm="0">
                          <p:val>
                            <p:fltVal val="0"/>
                          </p:val>
                        </p:tav>
                        <p:tav tm="100000">
                          <p:val>
                            <p:strVal val="#ppt_h"/>
                          </p:val>
                        </p:tav>
                      </p:tavLst>
                    </p:anim>
                  </p:childTnLst>
                </p:cTn>
              </p:par>
            </p:tnLst>
          </p:tmpl>
        </p:tmplLst>
      </p:bldP>
      <p:bldP spid="46" grpId="0" build="p">
        <p:tmplLst>
          <p:tmpl lvl="1">
            <p:tnLst>
              <p:par>
                <p:cTn presetID="42" presetClass="entr" presetSubtype="0" fill="hold" nodeType="withEffect">
                  <p:stCondLst>
                    <p:cond delay="200"/>
                  </p:stCondLst>
                  <p:childTnLst>
                    <p:set>
                      <p:cBhvr>
                        <p:cTn dur="1" fill="hold">
                          <p:stCondLst>
                            <p:cond delay="0"/>
                          </p:stCondLst>
                        </p:cTn>
                        <p:tgtEl>
                          <p:spTgt spid="46"/>
                        </p:tgtEl>
                        <p:attrNameLst>
                          <p:attrName>style.visibility</p:attrName>
                        </p:attrNameLst>
                      </p:cBhvr>
                      <p:to>
                        <p:strVal val="visible"/>
                      </p:to>
                    </p:set>
                    <p:animEffect transition="in" filter="fade">
                      <p:cBhvr>
                        <p:cTn dur="400"/>
                        <p:tgtEl>
                          <p:spTgt spid="46"/>
                        </p:tgtEl>
                      </p:cBhvr>
                    </p:animEffect>
                    <p:anim calcmode="lin" valueType="num">
                      <p:cBhvr>
                        <p:cTn dur="400" fill="hold"/>
                        <p:tgtEl>
                          <p:spTgt spid="46"/>
                        </p:tgtEl>
                        <p:attrNameLst>
                          <p:attrName>ppt_x</p:attrName>
                        </p:attrNameLst>
                      </p:cBhvr>
                      <p:tavLst>
                        <p:tav tm="0">
                          <p:val>
                            <p:strVal val="#ppt_x"/>
                          </p:val>
                        </p:tav>
                        <p:tav tm="100000">
                          <p:val>
                            <p:strVal val="#ppt_x"/>
                          </p:val>
                        </p:tav>
                      </p:tavLst>
                    </p:anim>
                    <p:anim calcmode="lin" valueType="num">
                      <p:cBhvr>
                        <p:cTn dur="400" fill="hold"/>
                        <p:tgtEl>
                          <p:spTgt spid="46"/>
                        </p:tgtEl>
                        <p:attrNameLst>
                          <p:attrName>ppt_y</p:attrName>
                        </p:attrNameLst>
                      </p:cBhvr>
                      <p:tavLst>
                        <p:tav tm="0">
                          <p:val>
                            <p:strVal val="#ppt_y+.1"/>
                          </p:val>
                        </p:tav>
                        <p:tav tm="100000">
                          <p:val>
                            <p:strVal val="#ppt_y"/>
                          </p:val>
                        </p:tav>
                      </p:tavLst>
                    </p:anim>
                  </p:childTnLst>
                </p:cTn>
              </p:par>
            </p:tnLst>
          </p:tmpl>
        </p:tmplLst>
      </p:bldP>
      <p:bldP spid="47" grpId="0" build="p">
        <p:tmplLst>
          <p:tmpl lvl="1">
            <p:tnLst>
              <p:par>
                <p:cTn presetID="23" presetClass="entr" presetSubtype="16" fill="hold" nodeType="withEffect">
                  <p:stCondLst>
                    <p:cond delay="200"/>
                  </p:stCondLst>
                  <p:childTnLst>
                    <p:set>
                      <p:cBhvr>
                        <p:cTn dur="1" fill="hold">
                          <p:stCondLst>
                            <p:cond delay="0"/>
                          </p:stCondLst>
                        </p:cTn>
                        <p:tgtEl>
                          <p:spTgt spid="47"/>
                        </p:tgtEl>
                        <p:attrNameLst>
                          <p:attrName>style.visibility</p:attrName>
                        </p:attrNameLst>
                      </p:cBhvr>
                      <p:to>
                        <p:strVal val="visible"/>
                      </p:to>
                    </p:set>
                    <p:anim calcmode="lin" valueType="num">
                      <p:cBhvr>
                        <p:cTn dur="500" fill="hold"/>
                        <p:tgtEl>
                          <p:spTgt spid="47"/>
                        </p:tgtEl>
                        <p:attrNameLst>
                          <p:attrName>ppt_w</p:attrName>
                        </p:attrNameLst>
                      </p:cBhvr>
                      <p:tavLst>
                        <p:tav tm="0">
                          <p:val>
                            <p:fltVal val="0"/>
                          </p:val>
                        </p:tav>
                        <p:tav tm="100000">
                          <p:val>
                            <p:strVal val="#ppt_w"/>
                          </p:val>
                        </p:tav>
                      </p:tavLst>
                    </p:anim>
                    <p:anim calcmode="lin" valueType="num">
                      <p:cBhvr>
                        <p:cTn dur="500" fill="hold"/>
                        <p:tgtEl>
                          <p:spTgt spid="47"/>
                        </p:tgtEl>
                        <p:attrNameLst>
                          <p:attrName>ppt_h</p:attrName>
                        </p:attrNameLst>
                      </p:cBhvr>
                      <p:tavLst>
                        <p:tav tm="0">
                          <p:val>
                            <p:fltVal val="0"/>
                          </p:val>
                        </p:tav>
                        <p:tav tm="100000">
                          <p:val>
                            <p:strVal val="#ppt_h"/>
                          </p:val>
                        </p:tav>
                      </p:tavLst>
                    </p:anim>
                  </p:childTnLst>
                </p:cTn>
              </p:par>
            </p:tnLst>
          </p:tmpl>
        </p:tmplLst>
      </p:bldP>
      <p:bldP spid="48" grpId="0" build="p">
        <p:tmplLst>
          <p:tmpl lvl="1">
            <p:tnLst>
              <p:par>
                <p:cTn presetID="42" presetClass="entr" presetSubtype="0" fill="hold" nodeType="withEffect">
                  <p:stCondLst>
                    <p:cond delay="200"/>
                  </p:stCondLst>
                  <p:childTnLst>
                    <p:set>
                      <p:cBhvr>
                        <p:cTn dur="1" fill="hold">
                          <p:stCondLst>
                            <p:cond delay="0"/>
                          </p:stCondLst>
                        </p:cTn>
                        <p:tgtEl>
                          <p:spTgt spid="48"/>
                        </p:tgtEl>
                        <p:attrNameLst>
                          <p:attrName>style.visibility</p:attrName>
                        </p:attrNameLst>
                      </p:cBhvr>
                      <p:to>
                        <p:strVal val="visible"/>
                      </p:to>
                    </p:set>
                    <p:animEffect transition="in" filter="fade">
                      <p:cBhvr>
                        <p:cTn dur="400"/>
                        <p:tgtEl>
                          <p:spTgt spid="48"/>
                        </p:tgtEl>
                      </p:cBhvr>
                    </p:animEffect>
                    <p:anim calcmode="lin" valueType="num">
                      <p:cBhvr>
                        <p:cTn dur="400" fill="hold"/>
                        <p:tgtEl>
                          <p:spTgt spid="48"/>
                        </p:tgtEl>
                        <p:attrNameLst>
                          <p:attrName>ppt_x</p:attrName>
                        </p:attrNameLst>
                      </p:cBhvr>
                      <p:tavLst>
                        <p:tav tm="0">
                          <p:val>
                            <p:strVal val="#ppt_x"/>
                          </p:val>
                        </p:tav>
                        <p:tav tm="100000">
                          <p:val>
                            <p:strVal val="#ppt_x"/>
                          </p:val>
                        </p:tav>
                      </p:tavLst>
                    </p:anim>
                    <p:anim calcmode="lin" valueType="num">
                      <p:cBhvr>
                        <p:cTn dur="400" fill="hold"/>
                        <p:tgtEl>
                          <p:spTgt spid="48"/>
                        </p:tgtEl>
                        <p:attrNameLst>
                          <p:attrName>ppt_y</p:attrName>
                        </p:attrNameLst>
                      </p:cBhvr>
                      <p:tavLst>
                        <p:tav tm="0">
                          <p:val>
                            <p:strVal val="#ppt_y+.1"/>
                          </p:val>
                        </p:tav>
                        <p:tav tm="100000">
                          <p:val>
                            <p:strVal val="#ppt_y"/>
                          </p:val>
                        </p:tav>
                      </p:tavLst>
                    </p:anim>
                  </p:childTnLst>
                </p:cTn>
              </p:par>
            </p:tnLst>
          </p:tmpl>
        </p:tmplLst>
      </p:bldP>
      <p:bldP spid="49" grpId="0" build="p">
        <p:tmplLst>
          <p:tmpl lvl="1">
            <p:tnLst>
              <p:par>
                <p:cTn presetID="23" presetClass="entr" presetSubtype="16" fill="hold" nodeType="withEffect">
                  <p:stCondLst>
                    <p:cond delay="200"/>
                  </p:stCondLst>
                  <p:childTnLst>
                    <p:set>
                      <p:cBhvr>
                        <p:cTn dur="1" fill="hold">
                          <p:stCondLst>
                            <p:cond delay="0"/>
                          </p:stCondLst>
                        </p:cTn>
                        <p:tgtEl>
                          <p:spTgt spid="49"/>
                        </p:tgtEl>
                        <p:attrNameLst>
                          <p:attrName>style.visibility</p:attrName>
                        </p:attrNameLst>
                      </p:cBhvr>
                      <p:to>
                        <p:strVal val="visible"/>
                      </p:to>
                    </p:set>
                    <p:anim calcmode="lin" valueType="num">
                      <p:cBhvr>
                        <p:cTn dur="500" fill="hold"/>
                        <p:tgtEl>
                          <p:spTgt spid="49"/>
                        </p:tgtEl>
                        <p:attrNameLst>
                          <p:attrName>ppt_w</p:attrName>
                        </p:attrNameLst>
                      </p:cBhvr>
                      <p:tavLst>
                        <p:tav tm="0">
                          <p:val>
                            <p:fltVal val="0"/>
                          </p:val>
                        </p:tav>
                        <p:tav tm="100000">
                          <p:val>
                            <p:strVal val="#ppt_w"/>
                          </p:val>
                        </p:tav>
                      </p:tavLst>
                    </p:anim>
                    <p:anim calcmode="lin" valueType="num">
                      <p:cBhvr>
                        <p:cTn dur="500" fill="hold"/>
                        <p:tgtEl>
                          <p:spTgt spid="49"/>
                        </p:tgtEl>
                        <p:attrNameLst>
                          <p:attrName>ppt_h</p:attrName>
                        </p:attrNameLst>
                      </p:cBhvr>
                      <p:tavLst>
                        <p:tav tm="0">
                          <p:val>
                            <p:fltVal val="0"/>
                          </p:val>
                        </p:tav>
                        <p:tav tm="100000">
                          <p:val>
                            <p:strVal val="#ppt_h"/>
                          </p:val>
                        </p:tav>
                      </p:tavLst>
                    </p:anim>
                  </p:childTnLst>
                </p:cTn>
              </p:par>
            </p:tnLst>
          </p:tmpl>
        </p:tmplLst>
      </p:bldP>
      <p:bldP spid="50" grpId="0" build="p">
        <p:tmplLst>
          <p:tmpl lvl="1">
            <p:tnLst>
              <p:par>
                <p:cTn presetID="42" presetClass="entr" presetSubtype="0" fill="hold" nodeType="withEffect">
                  <p:stCondLst>
                    <p:cond delay="200"/>
                  </p:stCondLst>
                  <p:childTnLst>
                    <p:set>
                      <p:cBhvr>
                        <p:cTn dur="1" fill="hold">
                          <p:stCondLst>
                            <p:cond delay="0"/>
                          </p:stCondLst>
                        </p:cTn>
                        <p:tgtEl>
                          <p:spTgt spid="50"/>
                        </p:tgtEl>
                        <p:attrNameLst>
                          <p:attrName>style.visibility</p:attrName>
                        </p:attrNameLst>
                      </p:cBhvr>
                      <p:to>
                        <p:strVal val="visible"/>
                      </p:to>
                    </p:set>
                    <p:animEffect transition="in" filter="fade">
                      <p:cBhvr>
                        <p:cTn dur="400"/>
                        <p:tgtEl>
                          <p:spTgt spid="50"/>
                        </p:tgtEl>
                      </p:cBhvr>
                    </p:animEffect>
                    <p:anim calcmode="lin" valueType="num">
                      <p:cBhvr>
                        <p:cTn dur="400" fill="hold"/>
                        <p:tgtEl>
                          <p:spTgt spid="50"/>
                        </p:tgtEl>
                        <p:attrNameLst>
                          <p:attrName>ppt_x</p:attrName>
                        </p:attrNameLst>
                      </p:cBhvr>
                      <p:tavLst>
                        <p:tav tm="0">
                          <p:val>
                            <p:strVal val="#ppt_x"/>
                          </p:val>
                        </p:tav>
                        <p:tav tm="100000">
                          <p:val>
                            <p:strVal val="#ppt_x"/>
                          </p:val>
                        </p:tav>
                      </p:tavLst>
                    </p:anim>
                    <p:anim calcmode="lin" valueType="num">
                      <p:cBhvr>
                        <p:cTn dur="400" fill="hold"/>
                        <p:tgtEl>
                          <p:spTgt spid="50"/>
                        </p:tgtEl>
                        <p:attrNameLst>
                          <p:attrName>ppt_y</p:attrName>
                        </p:attrNameLst>
                      </p:cBhvr>
                      <p:tavLst>
                        <p:tav tm="0">
                          <p:val>
                            <p:strVal val="#ppt_y+.1"/>
                          </p:val>
                        </p:tav>
                        <p:tav tm="100000">
                          <p:val>
                            <p:strVal val="#ppt_y"/>
                          </p:val>
                        </p:tav>
                      </p:tavLst>
                    </p:anim>
                  </p:childTnLst>
                </p:cTn>
              </p:par>
            </p:tnLst>
          </p:tmpl>
        </p:tmplLst>
      </p:bldP>
      <p:bldP spid="51" grpId="0" build="p">
        <p:tmplLst>
          <p:tmpl lvl="1">
            <p:tnLst>
              <p:par>
                <p:cTn presetID="23" presetClass="entr" presetSubtype="16" fill="hold" nodeType="withEffect">
                  <p:stCondLst>
                    <p:cond delay="200"/>
                  </p:stCondLst>
                  <p:childTnLst>
                    <p:set>
                      <p:cBhvr>
                        <p:cTn dur="1" fill="hold">
                          <p:stCondLst>
                            <p:cond delay="0"/>
                          </p:stCondLst>
                        </p:cTn>
                        <p:tgtEl>
                          <p:spTgt spid="51"/>
                        </p:tgtEl>
                        <p:attrNameLst>
                          <p:attrName>style.visibility</p:attrName>
                        </p:attrNameLst>
                      </p:cBhvr>
                      <p:to>
                        <p:strVal val="visible"/>
                      </p:to>
                    </p:set>
                    <p:anim calcmode="lin" valueType="num">
                      <p:cBhvr>
                        <p:cTn dur="500" fill="hold"/>
                        <p:tgtEl>
                          <p:spTgt spid="51"/>
                        </p:tgtEl>
                        <p:attrNameLst>
                          <p:attrName>ppt_w</p:attrName>
                        </p:attrNameLst>
                      </p:cBhvr>
                      <p:tavLst>
                        <p:tav tm="0">
                          <p:val>
                            <p:fltVal val="0"/>
                          </p:val>
                        </p:tav>
                        <p:tav tm="100000">
                          <p:val>
                            <p:strVal val="#ppt_w"/>
                          </p:val>
                        </p:tav>
                      </p:tavLst>
                    </p:anim>
                    <p:anim calcmode="lin" valueType="num">
                      <p:cBhvr>
                        <p:cTn dur="500" fill="hold"/>
                        <p:tgtEl>
                          <p:spTgt spid="51"/>
                        </p:tgtEl>
                        <p:attrNameLst>
                          <p:attrName>ppt_h</p:attrName>
                        </p:attrNameLst>
                      </p:cBhvr>
                      <p:tavLst>
                        <p:tav tm="0">
                          <p:val>
                            <p:fltVal val="0"/>
                          </p:val>
                        </p:tav>
                        <p:tav tm="100000">
                          <p:val>
                            <p:strVal val="#ppt_h"/>
                          </p:val>
                        </p:tav>
                      </p:tavLst>
                    </p:anim>
                  </p:childTnLst>
                </p:cTn>
              </p:par>
            </p:tnLst>
          </p:tmpl>
        </p:tmplLst>
      </p:bldP>
      <p:bldP spid="52" grpId="0" animBg="1" advAuto="0"/>
      <p:bldP spid="53" grpId="0" animBg="1" advAuto="0"/>
      <p:bldP spid="54" grpId="0" animBg="1" advAuto="0"/>
      <p:bldP spid="55" grpId="0" animBg="1" advAuto="0"/>
      <p:bldP spid="56" grpId="0" build="p">
        <p:tmplLst>
          <p:tmpl lvl="1">
            <p:tnLst>
              <p:par>
                <p:cTn presetID="53" presetClass="entr" presetSubtype="16"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 calcmode="lin" valueType="num">
                      <p:cBhvr>
                        <p:cTn dur="500" fill="hold"/>
                        <p:tgtEl>
                          <p:spTgt spid="56"/>
                        </p:tgtEl>
                        <p:attrNameLst>
                          <p:attrName>ppt_w</p:attrName>
                        </p:attrNameLst>
                      </p:cBhvr>
                      <p:tavLst>
                        <p:tav tm="0">
                          <p:val>
                            <p:fltVal val="0"/>
                          </p:val>
                        </p:tav>
                        <p:tav tm="100000">
                          <p:val>
                            <p:strVal val="#ppt_w"/>
                          </p:val>
                        </p:tav>
                      </p:tavLst>
                    </p:anim>
                    <p:anim calcmode="lin" valueType="num">
                      <p:cBhvr>
                        <p:cTn dur="500" fill="hold"/>
                        <p:tgtEl>
                          <p:spTgt spid="56"/>
                        </p:tgtEl>
                        <p:attrNameLst>
                          <p:attrName>ppt_h</p:attrName>
                        </p:attrNameLst>
                      </p:cBhvr>
                      <p:tavLst>
                        <p:tav tm="0">
                          <p:val>
                            <p:fltVal val="0"/>
                          </p:val>
                        </p:tav>
                        <p:tav tm="100000">
                          <p:val>
                            <p:strVal val="#ppt_h"/>
                          </p:val>
                        </p:tav>
                      </p:tavLst>
                    </p:anim>
                    <p:animEffect transition="in" filter="fade">
                      <p:cBhvr>
                        <p:cTn dur="500"/>
                        <p:tgtEl>
                          <p:spTgt spid="56"/>
                        </p:tgtEl>
                      </p:cBhvr>
                    </p:animEffect>
                  </p:childTnLst>
                </p:cTn>
              </p:par>
            </p:tnLst>
          </p:tmpl>
        </p:tmplLst>
      </p:bldP>
      <p:bldP spid="57" grpId="0" build="p">
        <p:tmplLst>
          <p:tmpl lvl="1">
            <p:tnLst>
              <p:par>
                <p:cTn presetID="53" presetClass="entr" presetSubtype="16"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 calcmode="lin" valueType="num">
                      <p:cBhvr>
                        <p:cTn dur="500" fill="hold"/>
                        <p:tgtEl>
                          <p:spTgt spid="57"/>
                        </p:tgtEl>
                        <p:attrNameLst>
                          <p:attrName>ppt_w</p:attrName>
                        </p:attrNameLst>
                      </p:cBhvr>
                      <p:tavLst>
                        <p:tav tm="0">
                          <p:val>
                            <p:fltVal val="0"/>
                          </p:val>
                        </p:tav>
                        <p:tav tm="100000">
                          <p:val>
                            <p:strVal val="#ppt_w"/>
                          </p:val>
                        </p:tav>
                      </p:tavLst>
                    </p:anim>
                    <p:anim calcmode="lin" valueType="num">
                      <p:cBhvr>
                        <p:cTn dur="500" fill="hold"/>
                        <p:tgtEl>
                          <p:spTgt spid="57"/>
                        </p:tgtEl>
                        <p:attrNameLst>
                          <p:attrName>ppt_h</p:attrName>
                        </p:attrNameLst>
                      </p:cBhvr>
                      <p:tavLst>
                        <p:tav tm="0">
                          <p:val>
                            <p:fltVal val="0"/>
                          </p:val>
                        </p:tav>
                        <p:tav tm="100000">
                          <p:val>
                            <p:strVal val="#ppt_h"/>
                          </p:val>
                        </p:tav>
                      </p:tavLst>
                    </p:anim>
                    <p:animEffect transition="in" filter="fade">
                      <p:cBhvr>
                        <p:cTn dur="500"/>
                        <p:tgtEl>
                          <p:spTgt spid="57"/>
                        </p:tgtEl>
                      </p:cBhvr>
                    </p:animEffect>
                  </p:childTnLst>
                </p:cTn>
              </p:par>
            </p:tnLst>
          </p:tmpl>
        </p:tmplLst>
      </p:bldP>
      <p:bldP spid="58" grpId="0" build="p">
        <p:tmplLst>
          <p:tmpl lvl="1">
            <p:tnLst>
              <p:par>
                <p:cTn presetID="53" presetClass="entr" presetSubtype="16"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 calcmode="lin" valueType="num">
                      <p:cBhvr>
                        <p:cTn dur="500" fill="hold"/>
                        <p:tgtEl>
                          <p:spTgt spid="58"/>
                        </p:tgtEl>
                        <p:attrNameLst>
                          <p:attrName>ppt_w</p:attrName>
                        </p:attrNameLst>
                      </p:cBhvr>
                      <p:tavLst>
                        <p:tav tm="0">
                          <p:val>
                            <p:fltVal val="0"/>
                          </p:val>
                        </p:tav>
                        <p:tav tm="100000">
                          <p:val>
                            <p:strVal val="#ppt_w"/>
                          </p:val>
                        </p:tav>
                      </p:tavLst>
                    </p:anim>
                    <p:anim calcmode="lin" valueType="num">
                      <p:cBhvr>
                        <p:cTn dur="500" fill="hold"/>
                        <p:tgtEl>
                          <p:spTgt spid="58"/>
                        </p:tgtEl>
                        <p:attrNameLst>
                          <p:attrName>ppt_h</p:attrName>
                        </p:attrNameLst>
                      </p:cBhvr>
                      <p:tavLst>
                        <p:tav tm="0">
                          <p:val>
                            <p:fltVal val="0"/>
                          </p:val>
                        </p:tav>
                        <p:tav tm="100000">
                          <p:val>
                            <p:strVal val="#ppt_h"/>
                          </p:val>
                        </p:tav>
                      </p:tavLst>
                    </p:anim>
                    <p:animEffect transition="in" filter="fade">
                      <p:cBhvr>
                        <p:cTn dur="500"/>
                        <p:tgtEl>
                          <p:spTgt spid="58"/>
                        </p:tgtEl>
                      </p:cBhvr>
                    </p:animEffect>
                  </p:childTnLst>
                </p:cTn>
              </p:par>
            </p:tnLst>
          </p:tmpl>
        </p:tmplLst>
      </p:bldP>
      <p:bldP spid="59" grpId="0" build="p">
        <p:tmplLst>
          <p:tmpl lvl="1">
            <p:tnLst>
              <p:par>
                <p:cTn presetID="53" presetClass="entr" presetSubtype="16"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 calcmode="lin" valueType="num">
                      <p:cBhvr>
                        <p:cTn dur="500" fill="hold"/>
                        <p:tgtEl>
                          <p:spTgt spid="59"/>
                        </p:tgtEl>
                        <p:attrNameLst>
                          <p:attrName>ppt_w</p:attrName>
                        </p:attrNameLst>
                      </p:cBhvr>
                      <p:tavLst>
                        <p:tav tm="0">
                          <p:val>
                            <p:fltVal val="0"/>
                          </p:val>
                        </p:tav>
                        <p:tav tm="100000">
                          <p:val>
                            <p:strVal val="#ppt_w"/>
                          </p:val>
                        </p:tav>
                      </p:tavLst>
                    </p:anim>
                    <p:anim calcmode="lin" valueType="num">
                      <p:cBhvr>
                        <p:cTn dur="500" fill="hold"/>
                        <p:tgtEl>
                          <p:spTgt spid="59"/>
                        </p:tgtEl>
                        <p:attrNameLst>
                          <p:attrName>ppt_h</p:attrName>
                        </p:attrNameLst>
                      </p:cBhvr>
                      <p:tavLst>
                        <p:tav tm="0">
                          <p:val>
                            <p:fltVal val="0"/>
                          </p:val>
                        </p:tav>
                        <p:tav tm="100000">
                          <p:val>
                            <p:strVal val="#ppt_h"/>
                          </p:val>
                        </p:tav>
                      </p:tavLst>
                    </p:anim>
                    <p:animEffect transition="in" filter="fade">
                      <p:cBhvr>
                        <p:cTn dur="500"/>
                        <p:tgtEl>
                          <p:spTgt spid="59"/>
                        </p:tgtEl>
                      </p:cBhvr>
                    </p:animEffect>
                  </p:childTnLst>
                </p:cTn>
              </p:par>
            </p:tnLst>
          </p:tmpl>
        </p:tmplLst>
      </p:b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p:nvPr/>
        </p:nvSpPr>
        <p:spPr>
          <a:xfrm>
            <a:off x="805693" y="2045387"/>
            <a:ext cx="2501285" cy="2501285"/>
          </a:xfrm>
          <a:prstGeom prst="ellipse">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6" name="Oval 5"/>
          <p:cNvSpPr/>
          <p:nvPr/>
        </p:nvSpPr>
        <p:spPr>
          <a:xfrm>
            <a:off x="3735874" y="2045387"/>
            <a:ext cx="2501285" cy="2501285"/>
          </a:xfrm>
          <a:prstGeom prst="ellipse">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7" name="Oval 6"/>
          <p:cNvSpPr/>
          <p:nvPr/>
        </p:nvSpPr>
        <p:spPr>
          <a:xfrm>
            <a:off x="6621591" y="2045387"/>
            <a:ext cx="2501285" cy="2501285"/>
          </a:xfrm>
          <a:prstGeom prst="ellipse">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8" name="Oval 7"/>
          <p:cNvSpPr/>
          <p:nvPr/>
        </p:nvSpPr>
        <p:spPr>
          <a:xfrm>
            <a:off x="9507309" y="2045386"/>
            <a:ext cx="2501285" cy="2501285"/>
          </a:xfrm>
          <a:prstGeom prst="ellipse">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8"/>
          <p:cNvGrpSpPr/>
          <p:nvPr/>
        </p:nvGrpSpPr>
        <p:grpSpPr>
          <a:xfrm>
            <a:off x="2626907" y="2009670"/>
            <a:ext cx="724534" cy="724534"/>
            <a:chOff x="2490499" y="1905569"/>
            <a:chExt cx="687003" cy="687003"/>
          </a:xfrm>
        </p:grpSpPr>
        <p:sp>
          <p:nvSpPr>
            <p:cNvPr id="10" name="Oval 9"/>
            <p:cNvSpPr/>
            <p:nvPr/>
          </p:nvSpPr>
          <p:spPr>
            <a:xfrm>
              <a:off x="2490499" y="1905569"/>
              <a:ext cx="687003" cy="6870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2661299" y="2098314"/>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2"/>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46"/>
          <p:cNvGrpSpPr/>
          <p:nvPr/>
        </p:nvGrpSpPr>
        <p:grpSpPr>
          <a:xfrm>
            <a:off x="8398343" y="2009670"/>
            <a:ext cx="724534" cy="724534"/>
            <a:chOff x="7962975" y="1905569"/>
            <a:chExt cx="687003" cy="687003"/>
          </a:xfrm>
        </p:grpSpPr>
        <p:sp>
          <p:nvSpPr>
            <p:cNvPr id="12" name="Oval 11"/>
            <p:cNvSpPr/>
            <p:nvPr/>
          </p:nvSpPr>
          <p:spPr>
            <a:xfrm>
              <a:off x="7962975" y="1905569"/>
              <a:ext cx="687003" cy="68700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8117554" y="2067781"/>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45"/>
          <p:cNvGrpSpPr/>
          <p:nvPr/>
        </p:nvGrpSpPr>
        <p:grpSpPr>
          <a:xfrm>
            <a:off x="5512625" y="2009670"/>
            <a:ext cx="724534" cy="724534"/>
            <a:chOff x="5226737" y="1905569"/>
            <a:chExt cx="687003" cy="687003"/>
          </a:xfrm>
        </p:grpSpPr>
        <p:sp>
          <p:nvSpPr>
            <p:cNvPr id="11" name="Oval 10"/>
            <p:cNvSpPr/>
            <p:nvPr/>
          </p:nvSpPr>
          <p:spPr>
            <a:xfrm>
              <a:off x="5226737" y="1905569"/>
              <a:ext cx="687003" cy="6870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15"/>
            <p:cNvSpPr>
              <a:spLocks noEditPoints="1"/>
            </p:cNvSpPr>
            <p:nvPr/>
          </p:nvSpPr>
          <p:spPr bwMode="auto">
            <a:xfrm>
              <a:off x="5401354" y="20894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8" name="Group 47"/>
          <p:cNvGrpSpPr/>
          <p:nvPr/>
        </p:nvGrpSpPr>
        <p:grpSpPr>
          <a:xfrm>
            <a:off x="11284060" y="2009670"/>
            <a:ext cx="724534" cy="724534"/>
            <a:chOff x="10699213" y="1905569"/>
            <a:chExt cx="687003" cy="687003"/>
          </a:xfrm>
        </p:grpSpPr>
        <p:sp>
          <p:nvSpPr>
            <p:cNvPr id="13" name="Oval 12"/>
            <p:cNvSpPr/>
            <p:nvPr/>
          </p:nvSpPr>
          <p:spPr>
            <a:xfrm>
              <a:off x="10699213" y="1905569"/>
              <a:ext cx="687003" cy="68700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16"/>
            <p:cNvSpPr>
              <a:spLocks noEditPoints="1"/>
            </p:cNvSpPr>
            <p:nvPr/>
          </p:nvSpPr>
          <p:spPr bwMode="auto">
            <a:xfrm>
              <a:off x="10884325" y="2046789"/>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Group 20"/>
          <p:cNvGrpSpPr/>
          <p:nvPr/>
        </p:nvGrpSpPr>
        <p:grpSpPr>
          <a:xfrm>
            <a:off x="864494" y="4912469"/>
            <a:ext cx="2383683" cy="1242297"/>
            <a:chOff x="787791" y="5598942"/>
            <a:chExt cx="2260209" cy="1177946"/>
          </a:xfrm>
        </p:grpSpPr>
        <p:sp>
          <p:nvSpPr>
            <p:cNvPr id="54" name="TextBox 18"/>
            <p:cNvSpPr txBox="1"/>
            <p:nvPr/>
          </p:nvSpPr>
          <p:spPr>
            <a:xfrm>
              <a:off x="1066714" y="5598942"/>
              <a:ext cx="1702364" cy="291834"/>
            </a:xfrm>
            <a:prstGeom prst="rect">
              <a:avLst/>
            </a:prstGeom>
            <a:noFill/>
          </p:spPr>
          <p:txBody>
            <a:bodyPr wrap="none" lIns="0" tIns="0" rIns="0" bIns="0" rtlCol="0">
              <a:spAutoFit/>
            </a:bodyPr>
            <a:lstStyle/>
            <a:p>
              <a:pPr algn="ctr"/>
              <a:r>
                <a:rPr lang="zh-CN" altLang="en-US"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Rectangle 19"/>
            <p:cNvSpPr/>
            <p:nvPr/>
          </p:nvSpPr>
          <p:spPr>
            <a:xfrm>
              <a:off x="787791" y="6076487"/>
              <a:ext cx="2260209" cy="700401"/>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Group 21"/>
          <p:cNvGrpSpPr/>
          <p:nvPr/>
        </p:nvGrpSpPr>
        <p:grpSpPr>
          <a:xfrm>
            <a:off x="3771190" y="4912469"/>
            <a:ext cx="2383683" cy="1267427"/>
            <a:chOff x="787791" y="5598942"/>
            <a:chExt cx="2260209" cy="1201774"/>
          </a:xfrm>
        </p:grpSpPr>
        <p:sp>
          <p:nvSpPr>
            <p:cNvPr id="57" name="TextBox 22"/>
            <p:cNvSpPr txBox="1"/>
            <p:nvPr/>
          </p:nvSpPr>
          <p:spPr>
            <a:xfrm>
              <a:off x="1062095" y="5598942"/>
              <a:ext cx="1702364" cy="291834"/>
            </a:xfrm>
            <a:prstGeom prst="rect">
              <a:avLst/>
            </a:prstGeom>
            <a:noFill/>
          </p:spPr>
          <p:txBody>
            <a:bodyPr wrap="none" lIns="0" tIns="0" rIns="0" bIns="0" rtlCol="0">
              <a:spAutoFit/>
            </a:bodyPr>
            <a:lstStyle/>
            <a:p>
              <a:pPr algn="ctr"/>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a:t>
              </a:r>
              <a:r>
                <a:rPr lang="zh-CN" altLang="en-US"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Rectangle 23"/>
            <p:cNvSpPr/>
            <p:nvPr/>
          </p:nvSpPr>
          <p:spPr>
            <a:xfrm>
              <a:off x="787791" y="6100315"/>
              <a:ext cx="2260209" cy="700401"/>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Group 24"/>
          <p:cNvGrpSpPr/>
          <p:nvPr/>
        </p:nvGrpSpPr>
        <p:grpSpPr>
          <a:xfrm>
            <a:off x="6677886" y="4912469"/>
            <a:ext cx="2383683" cy="1267427"/>
            <a:chOff x="787791" y="5598942"/>
            <a:chExt cx="2260209" cy="1201774"/>
          </a:xfrm>
        </p:grpSpPr>
        <p:sp>
          <p:nvSpPr>
            <p:cNvPr id="60" name="TextBox 25"/>
            <p:cNvSpPr txBox="1"/>
            <p:nvPr/>
          </p:nvSpPr>
          <p:spPr>
            <a:xfrm>
              <a:off x="1066714" y="5598942"/>
              <a:ext cx="1702364" cy="291834"/>
            </a:xfrm>
            <a:prstGeom prst="rect">
              <a:avLst/>
            </a:prstGeom>
            <a:noFill/>
          </p:spPr>
          <p:txBody>
            <a:bodyPr wrap="none" lIns="0" tIns="0" rIns="0" bIns="0" rtlCol="0">
              <a:spAutoFit/>
            </a:bodyPr>
            <a:lstStyle/>
            <a:p>
              <a:pPr algn="ctr"/>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a:t>
              </a:r>
              <a:r>
                <a:rPr lang="zh-CN" altLang="en-US"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Rectangle 26"/>
            <p:cNvSpPr/>
            <p:nvPr/>
          </p:nvSpPr>
          <p:spPr>
            <a:xfrm>
              <a:off x="787791" y="6100315"/>
              <a:ext cx="2260209" cy="700401"/>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Group 27"/>
          <p:cNvGrpSpPr/>
          <p:nvPr/>
        </p:nvGrpSpPr>
        <p:grpSpPr>
          <a:xfrm>
            <a:off x="9584582" y="4912467"/>
            <a:ext cx="2346739" cy="1267427"/>
            <a:chOff x="787791" y="5598942"/>
            <a:chExt cx="2225178" cy="1201774"/>
          </a:xfrm>
        </p:grpSpPr>
        <p:sp>
          <p:nvSpPr>
            <p:cNvPr id="63" name="TextBox 28"/>
            <p:cNvSpPr txBox="1"/>
            <p:nvPr/>
          </p:nvSpPr>
          <p:spPr>
            <a:xfrm>
              <a:off x="1049198" y="5598942"/>
              <a:ext cx="1702363" cy="291834"/>
            </a:xfrm>
            <a:prstGeom prst="rect">
              <a:avLst/>
            </a:prstGeom>
            <a:noFill/>
          </p:spPr>
          <p:txBody>
            <a:bodyPr wrap="none" lIns="0" tIns="0" rIns="0" bIns="0" rtlCol="0">
              <a:spAutoFit/>
            </a:bodyPr>
            <a:lstStyle/>
            <a:p>
              <a:pPr algn="ctr"/>
              <a:r>
                <a:rPr lang="zh-CN" altLang="en-US"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4" name="Rectangle 29"/>
            <p:cNvSpPr/>
            <p:nvPr/>
          </p:nvSpPr>
          <p:spPr>
            <a:xfrm>
              <a:off x="787791" y="6100315"/>
              <a:ext cx="2225178" cy="700401"/>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74180712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par>
                          <p:cTn id="17" fill="hold">
                            <p:stCondLst>
                              <p:cond delay="1500"/>
                            </p:stCondLst>
                            <p:childTnLst>
                              <p:par>
                                <p:cTn id="18" presetID="37" presetClass="entr" presetSubtype="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900" decel="100000" fill="hold"/>
                                        <p:tgtEl>
                                          <p:spTgt spid="6"/>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childTnLst>
                          </p:cTn>
                        </p:par>
                        <p:par>
                          <p:cTn id="30" fill="hold">
                            <p:stCondLst>
                              <p:cond delay="3000"/>
                            </p:stCondLst>
                            <p:childTnLst>
                              <p:par>
                                <p:cTn id="31" presetID="37"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900" decel="100000" fill="hold"/>
                                        <p:tgtEl>
                                          <p:spTgt spid="7"/>
                                        </p:tgtEl>
                                        <p:attrNameLst>
                                          <p:attrName>ppt_y</p:attrName>
                                        </p:attrNameLst>
                                      </p:cBhvr>
                                      <p:tavLst>
                                        <p:tav tm="0">
                                          <p:val>
                                            <p:strVal val="#ppt_y+1"/>
                                          </p:val>
                                        </p:tav>
                                        <p:tav tm="100000">
                                          <p:val>
                                            <p:strVal val="#ppt_y-.03"/>
                                          </p:val>
                                        </p:tav>
                                      </p:tavLst>
                                    </p:anim>
                                    <p:anim calcmode="lin" valueType="num">
                                      <p:cBhvr>
                                        <p:cTn id="3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7" fill="hold">
                            <p:stCondLst>
                              <p:cond delay="4000"/>
                            </p:stCondLst>
                            <p:childTnLst>
                              <p:par>
                                <p:cTn id="38" presetID="53" presetClass="entr" presetSubtype="16" fill="hold" nodeType="afterEffect">
                                  <p:stCondLst>
                                    <p:cond delay="0"/>
                                  </p:stCondLst>
                                  <p:childTnLst>
                                    <p:set>
                                      <p:cBhvr>
                                        <p:cTn id="39" dur="1" fill="hold">
                                          <p:stCondLst>
                                            <p:cond delay="0"/>
                                          </p:stCondLst>
                                        </p:cTn>
                                        <p:tgtEl>
                                          <p:spTgt spid="47"/>
                                        </p:tgtEl>
                                        <p:attrNameLst>
                                          <p:attrName>style.visibility</p:attrName>
                                        </p:attrNameLst>
                                      </p:cBhvr>
                                      <p:to>
                                        <p:strVal val="visible"/>
                                      </p:to>
                                    </p:set>
                                    <p:anim calcmode="lin" valueType="num">
                                      <p:cBhvr>
                                        <p:cTn id="40" dur="500" fill="hold"/>
                                        <p:tgtEl>
                                          <p:spTgt spid="47"/>
                                        </p:tgtEl>
                                        <p:attrNameLst>
                                          <p:attrName>ppt_w</p:attrName>
                                        </p:attrNameLst>
                                      </p:cBhvr>
                                      <p:tavLst>
                                        <p:tav tm="0">
                                          <p:val>
                                            <p:fltVal val="0"/>
                                          </p:val>
                                        </p:tav>
                                        <p:tav tm="100000">
                                          <p:val>
                                            <p:strVal val="#ppt_w"/>
                                          </p:val>
                                        </p:tav>
                                      </p:tavLst>
                                    </p:anim>
                                    <p:anim calcmode="lin" valueType="num">
                                      <p:cBhvr>
                                        <p:cTn id="41" dur="500" fill="hold"/>
                                        <p:tgtEl>
                                          <p:spTgt spid="47"/>
                                        </p:tgtEl>
                                        <p:attrNameLst>
                                          <p:attrName>ppt_h</p:attrName>
                                        </p:attrNameLst>
                                      </p:cBhvr>
                                      <p:tavLst>
                                        <p:tav tm="0">
                                          <p:val>
                                            <p:fltVal val="0"/>
                                          </p:val>
                                        </p:tav>
                                        <p:tav tm="100000">
                                          <p:val>
                                            <p:strVal val="#ppt_h"/>
                                          </p:val>
                                        </p:tav>
                                      </p:tavLst>
                                    </p:anim>
                                    <p:animEffect transition="in" filter="fade">
                                      <p:cBhvr>
                                        <p:cTn id="42" dur="500"/>
                                        <p:tgtEl>
                                          <p:spTgt spid="47"/>
                                        </p:tgtEl>
                                      </p:cBhvr>
                                    </p:animEffect>
                                  </p:childTnLst>
                                </p:cTn>
                              </p:par>
                            </p:childTnLst>
                          </p:cTn>
                        </p:par>
                        <p:par>
                          <p:cTn id="43" fill="hold">
                            <p:stCondLst>
                              <p:cond delay="4500"/>
                            </p:stCondLst>
                            <p:childTnLst>
                              <p:par>
                                <p:cTn id="44" presetID="37"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900" decel="100000" fill="hold"/>
                                        <p:tgtEl>
                                          <p:spTgt spid="8"/>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50" fill="hold">
                            <p:stCondLst>
                              <p:cond delay="5500"/>
                            </p:stCondLst>
                            <p:childTnLst>
                              <p:par>
                                <p:cTn id="51" presetID="53" presetClass="entr" presetSubtype="16"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 calcmode="lin" valueType="num">
                                      <p:cBhvr>
                                        <p:cTn id="53" dur="500" fill="hold"/>
                                        <p:tgtEl>
                                          <p:spTgt spid="48"/>
                                        </p:tgtEl>
                                        <p:attrNameLst>
                                          <p:attrName>ppt_w</p:attrName>
                                        </p:attrNameLst>
                                      </p:cBhvr>
                                      <p:tavLst>
                                        <p:tav tm="0">
                                          <p:val>
                                            <p:fltVal val="0"/>
                                          </p:val>
                                        </p:tav>
                                        <p:tav tm="100000">
                                          <p:val>
                                            <p:strVal val="#ppt_w"/>
                                          </p:val>
                                        </p:tav>
                                      </p:tavLst>
                                    </p:anim>
                                    <p:anim calcmode="lin" valueType="num">
                                      <p:cBhvr>
                                        <p:cTn id="54" dur="500" fill="hold"/>
                                        <p:tgtEl>
                                          <p:spTgt spid="48"/>
                                        </p:tgtEl>
                                        <p:attrNameLst>
                                          <p:attrName>ppt_h</p:attrName>
                                        </p:attrNameLst>
                                      </p:cBhvr>
                                      <p:tavLst>
                                        <p:tav tm="0">
                                          <p:val>
                                            <p:fltVal val="0"/>
                                          </p:val>
                                        </p:tav>
                                        <p:tav tm="100000">
                                          <p:val>
                                            <p:strVal val="#ppt_h"/>
                                          </p:val>
                                        </p:tav>
                                      </p:tavLst>
                                    </p:anim>
                                    <p:animEffect transition="in" filter="fade">
                                      <p:cBhvr>
                                        <p:cTn id="55" dur="500"/>
                                        <p:tgtEl>
                                          <p:spTgt spid="48"/>
                                        </p:tgtEl>
                                      </p:cBhvr>
                                    </p:animEffect>
                                  </p:childTnLst>
                                </p:cTn>
                              </p:par>
                            </p:childTnLst>
                          </p:cTn>
                        </p:par>
                        <p:par>
                          <p:cTn id="56" fill="hold">
                            <p:stCondLst>
                              <p:cond delay="6000"/>
                            </p:stCondLst>
                            <p:childTnLst>
                              <p:par>
                                <p:cTn id="57" presetID="42" presetClass="entr" presetSubtype="0"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Effect transition="in" filter="fade">
                                      <p:cBhvr>
                                        <p:cTn id="59" dur="1000"/>
                                        <p:tgtEl>
                                          <p:spTgt spid="53"/>
                                        </p:tgtEl>
                                      </p:cBhvr>
                                    </p:animEffect>
                                    <p:anim calcmode="lin" valueType="num">
                                      <p:cBhvr>
                                        <p:cTn id="60" dur="1000" fill="hold"/>
                                        <p:tgtEl>
                                          <p:spTgt spid="53"/>
                                        </p:tgtEl>
                                        <p:attrNameLst>
                                          <p:attrName>ppt_x</p:attrName>
                                        </p:attrNameLst>
                                      </p:cBhvr>
                                      <p:tavLst>
                                        <p:tav tm="0">
                                          <p:val>
                                            <p:strVal val="#ppt_x"/>
                                          </p:val>
                                        </p:tav>
                                        <p:tav tm="100000">
                                          <p:val>
                                            <p:strVal val="#ppt_x"/>
                                          </p:val>
                                        </p:tav>
                                      </p:tavLst>
                                    </p:anim>
                                    <p:anim calcmode="lin" valueType="num">
                                      <p:cBhvr>
                                        <p:cTn id="61" dur="1000" fill="hold"/>
                                        <p:tgtEl>
                                          <p:spTgt spid="53"/>
                                        </p:tgtEl>
                                        <p:attrNameLst>
                                          <p:attrName>ppt_y</p:attrName>
                                        </p:attrNameLst>
                                      </p:cBhvr>
                                      <p:tavLst>
                                        <p:tav tm="0">
                                          <p:val>
                                            <p:strVal val="#ppt_y+.1"/>
                                          </p:val>
                                        </p:tav>
                                        <p:tav tm="100000">
                                          <p:val>
                                            <p:strVal val="#ppt_y"/>
                                          </p:val>
                                        </p:tav>
                                      </p:tavLst>
                                    </p:anim>
                                  </p:childTnLst>
                                </p:cTn>
                              </p:par>
                            </p:childTnLst>
                          </p:cTn>
                        </p:par>
                        <p:par>
                          <p:cTn id="62" fill="hold">
                            <p:stCondLst>
                              <p:cond delay="7000"/>
                            </p:stCondLst>
                            <p:childTnLst>
                              <p:par>
                                <p:cTn id="63" presetID="42" presetClass="entr" presetSubtype="0" fill="hold" nodeType="afterEffect">
                                  <p:stCondLst>
                                    <p:cond delay="0"/>
                                  </p:stCondLst>
                                  <p:childTnLst>
                                    <p:set>
                                      <p:cBhvr>
                                        <p:cTn id="64" dur="1" fill="hold">
                                          <p:stCondLst>
                                            <p:cond delay="0"/>
                                          </p:stCondLst>
                                        </p:cTn>
                                        <p:tgtEl>
                                          <p:spTgt spid="56"/>
                                        </p:tgtEl>
                                        <p:attrNameLst>
                                          <p:attrName>style.visibility</p:attrName>
                                        </p:attrNameLst>
                                      </p:cBhvr>
                                      <p:to>
                                        <p:strVal val="visible"/>
                                      </p:to>
                                    </p:set>
                                    <p:animEffect transition="in" filter="fade">
                                      <p:cBhvr>
                                        <p:cTn id="65" dur="1000"/>
                                        <p:tgtEl>
                                          <p:spTgt spid="56"/>
                                        </p:tgtEl>
                                      </p:cBhvr>
                                    </p:animEffect>
                                    <p:anim calcmode="lin" valueType="num">
                                      <p:cBhvr>
                                        <p:cTn id="66" dur="1000" fill="hold"/>
                                        <p:tgtEl>
                                          <p:spTgt spid="56"/>
                                        </p:tgtEl>
                                        <p:attrNameLst>
                                          <p:attrName>ppt_x</p:attrName>
                                        </p:attrNameLst>
                                      </p:cBhvr>
                                      <p:tavLst>
                                        <p:tav tm="0">
                                          <p:val>
                                            <p:strVal val="#ppt_x"/>
                                          </p:val>
                                        </p:tav>
                                        <p:tav tm="100000">
                                          <p:val>
                                            <p:strVal val="#ppt_x"/>
                                          </p:val>
                                        </p:tav>
                                      </p:tavLst>
                                    </p:anim>
                                    <p:anim calcmode="lin" valueType="num">
                                      <p:cBhvr>
                                        <p:cTn id="67" dur="1000" fill="hold"/>
                                        <p:tgtEl>
                                          <p:spTgt spid="56"/>
                                        </p:tgtEl>
                                        <p:attrNameLst>
                                          <p:attrName>ppt_y</p:attrName>
                                        </p:attrNameLst>
                                      </p:cBhvr>
                                      <p:tavLst>
                                        <p:tav tm="0">
                                          <p:val>
                                            <p:strVal val="#ppt_y+.1"/>
                                          </p:val>
                                        </p:tav>
                                        <p:tav tm="100000">
                                          <p:val>
                                            <p:strVal val="#ppt_y"/>
                                          </p:val>
                                        </p:tav>
                                      </p:tavLst>
                                    </p:anim>
                                  </p:childTnLst>
                                </p:cTn>
                              </p:par>
                            </p:childTnLst>
                          </p:cTn>
                        </p:par>
                        <p:par>
                          <p:cTn id="68" fill="hold">
                            <p:stCondLst>
                              <p:cond delay="8000"/>
                            </p:stCondLst>
                            <p:childTnLst>
                              <p:par>
                                <p:cTn id="69" presetID="42" presetClass="entr" presetSubtype="0" fill="hold" nodeType="afterEffect">
                                  <p:stCondLst>
                                    <p:cond delay="0"/>
                                  </p:stCondLst>
                                  <p:childTnLst>
                                    <p:set>
                                      <p:cBhvr>
                                        <p:cTn id="70" dur="1" fill="hold">
                                          <p:stCondLst>
                                            <p:cond delay="0"/>
                                          </p:stCondLst>
                                        </p:cTn>
                                        <p:tgtEl>
                                          <p:spTgt spid="59"/>
                                        </p:tgtEl>
                                        <p:attrNameLst>
                                          <p:attrName>style.visibility</p:attrName>
                                        </p:attrNameLst>
                                      </p:cBhvr>
                                      <p:to>
                                        <p:strVal val="visible"/>
                                      </p:to>
                                    </p:set>
                                    <p:animEffect transition="in" filter="fade">
                                      <p:cBhvr>
                                        <p:cTn id="71" dur="1000"/>
                                        <p:tgtEl>
                                          <p:spTgt spid="59"/>
                                        </p:tgtEl>
                                      </p:cBhvr>
                                    </p:animEffect>
                                    <p:anim calcmode="lin" valueType="num">
                                      <p:cBhvr>
                                        <p:cTn id="72" dur="1000" fill="hold"/>
                                        <p:tgtEl>
                                          <p:spTgt spid="59"/>
                                        </p:tgtEl>
                                        <p:attrNameLst>
                                          <p:attrName>ppt_x</p:attrName>
                                        </p:attrNameLst>
                                      </p:cBhvr>
                                      <p:tavLst>
                                        <p:tav tm="0">
                                          <p:val>
                                            <p:strVal val="#ppt_x"/>
                                          </p:val>
                                        </p:tav>
                                        <p:tav tm="100000">
                                          <p:val>
                                            <p:strVal val="#ppt_x"/>
                                          </p:val>
                                        </p:tav>
                                      </p:tavLst>
                                    </p:anim>
                                    <p:anim calcmode="lin" valueType="num">
                                      <p:cBhvr>
                                        <p:cTn id="73" dur="1000" fill="hold"/>
                                        <p:tgtEl>
                                          <p:spTgt spid="59"/>
                                        </p:tgtEl>
                                        <p:attrNameLst>
                                          <p:attrName>ppt_y</p:attrName>
                                        </p:attrNameLst>
                                      </p:cBhvr>
                                      <p:tavLst>
                                        <p:tav tm="0">
                                          <p:val>
                                            <p:strVal val="#ppt_y+.1"/>
                                          </p:val>
                                        </p:tav>
                                        <p:tav tm="100000">
                                          <p:val>
                                            <p:strVal val="#ppt_y"/>
                                          </p:val>
                                        </p:tav>
                                      </p:tavLst>
                                    </p:anim>
                                  </p:childTnLst>
                                </p:cTn>
                              </p:par>
                            </p:childTnLst>
                          </p:cTn>
                        </p:par>
                        <p:par>
                          <p:cTn id="74" fill="hold">
                            <p:stCondLst>
                              <p:cond delay="9000"/>
                            </p:stCondLst>
                            <p:childTnLst>
                              <p:par>
                                <p:cTn id="75" presetID="42" presetClass="entr" presetSubtype="0" fill="hold" nodeType="afterEffect">
                                  <p:stCondLst>
                                    <p:cond delay="0"/>
                                  </p:stCondLst>
                                  <p:childTnLst>
                                    <p:set>
                                      <p:cBhvr>
                                        <p:cTn id="76" dur="1" fill="hold">
                                          <p:stCondLst>
                                            <p:cond delay="0"/>
                                          </p:stCondLst>
                                        </p:cTn>
                                        <p:tgtEl>
                                          <p:spTgt spid="62"/>
                                        </p:tgtEl>
                                        <p:attrNameLst>
                                          <p:attrName>style.visibility</p:attrName>
                                        </p:attrNameLst>
                                      </p:cBhvr>
                                      <p:to>
                                        <p:strVal val="visible"/>
                                      </p:to>
                                    </p:set>
                                    <p:animEffect transition="in" filter="fade">
                                      <p:cBhvr>
                                        <p:cTn id="77" dur="1000"/>
                                        <p:tgtEl>
                                          <p:spTgt spid="62"/>
                                        </p:tgtEl>
                                      </p:cBhvr>
                                    </p:animEffect>
                                    <p:anim calcmode="lin" valueType="num">
                                      <p:cBhvr>
                                        <p:cTn id="78" dur="1000" fill="hold"/>
                                        <p:tgtEl>
                                          <p:spTgt spid="62"/>
                                        </p:tgtEl>
                                        <p:attrNameLst>
                                          <p:attrName>ppt_x</p:attrName>
                                        </p:attrNameLst>
                                      </p:cBhvr>
                                      <p:tavLst>
                                        <p:tav tm="0">
                                          <p:val>
                                            <p:strVal val="#ppt_x"/>
                                          </p:val>
                                        </p:tav>
                                        <p:tav tm="100000">
                                          <p:val>
                                            <p:strVal val="#ppt_x"/>
                                          </p:val>
                                        </p:tav>
                                      </p:tavLst>
                                    </p:anim>
                                    <p:anim calcmode="lin" valueType="num">
                                      <p:cBhvr>
                                        <p:cTn id="79" dur="10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Oval 102"/>
          <p:cNvSpPr/>
          <p:nvPr/>
        </p:nvSpPr>
        <p:spPr>
          <a:xfrm>
            <a:off x="3349726" y="5535209"/>
            <a:ext cx="598455" cy="598451"/>
          </a:xfrm>
          <a:prstGeom prst="ellipse">
            <a:avLst/>
          </a:prstGeom>
          <a:solidFill>
            <a:schemeClr val="bg1"/>
          </a:solidFill>
          <a:ln w="762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chemeClr val="accent5"/>
                </a:solidFill>
                <a:latin typeface="Arial" panose="020B0604020202020204" pitchFamily="34" charset="0"/>
                <a:ea typeface="微软雅黑" panose="020B0503020204020204" pitchFamily="34" charset="-122"/>
                <a:sym typeface="Arial" panose="020B0604020202020204" pitchFamily="34" charset="0"/>
              </a:rPr>
              <a:t>05</a:t>
            </a:r>
            <a:endParaRPr lang="en-US" sz="1264" dirty="0">
              <a:solidFill>
                <a:schemeClr val="accent5"/>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Oval 101"/>
          <p:cNvSpPr/>
          <p:nvPr/>
        </p:nvSpPr>
        <p:spPr>
          <a:xfrm>
            <a:off x="4735143" y="5034052"/>
            <a:ext cx="598455" cy="598451"/>
          </a:xfrm>
          <a:prstGeom prst="ellipse">
            <a:avLst/>
          </a:prstGeom>
          <a:solidFill>
            <a:schemeClr val="bg1"/>
          </a:solidFill>
          <a:ln w="762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chemeClr val="accent4"/>
                </a:solidFill>
                <a:latin typeface="Arial" panose="020B0604020202020204" pitchFamily="34" charset="0"/>
                <a:ea typeface="微软雅黑" panose="020B0503020204020204" pitchFamily="34" charset="-122"/>
                <a:sym typeface="Arial" panose="020B0604020202020204" pitchFamily="34" charset="0"/>
              </a:rPr>
              <a:t>04</a:t>
            </a:r>
            <a:endParaRPr lang="en-US" sz="1264"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Oval 100"/>
          <p:cNvSpPr/>
          <p:nvPr/>
        </p:nvSpPr>
        <p:spPr>
          <a:xfrm>
            <a:off x="5327692" y="3545533"/>
            <a:ext cx="598455" cy="598451"/>
          </a:xfrm>
          <a:prstGeom prst="ellipse">
            <a:avLst/>
          </a:prstGeom>
          <a:solidFill>
            <a:schemeClr val="bg1"/>
          </a:solidFill>
          <a:ln w="762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en-US" sz="1264"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Oval 99"/>
          <p:cNvSpPr/>
          <p:nvPr/>
        </p:nvSpPr>
        <p:spPr>
          <a:xfrm>
            <a:off x="4623211" y="2113153"/>
            <a:ext cx="598455" cy="598451"/>
          </a:xfrm>
          <a:prstGeom prst="ellipse">
            <a:avLst/>
          </a:prstGeom>
          <a:solidFill>
            <a:schemeClr val="bg1"/>
          </a:solid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en-US" sz="1264"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Oval 98"/>
          <p:cNvSpPr/>
          <p:nvPr/>
        </p:nvSpPr>
        <p:spPr>
          <a:xfrm>
            <a:off x="3340696" y="1607373"/>
            <a:ext cx="598455" cy="598451"/>
          </a:xfrm>
          <a:prstGeom prst="ellipse">
            <a:avLst/>
          </a:prstGeom>
          <a:solidFill>
            <a:schemeClr val="bg1"/>
          </a:solid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1264" b="1"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p>
        </p:txBody>
      </p:sp>
      <p:grpSp>
        <p:nvGrpSpPr>
          <p:cNvPr id="2" name="Group 92"/>
          <p:cNvGrpSpPr/>
          <p:nvPr/>
        </p:nvGrpSpPr>
        <p:grpSpPr>
          <a:xfrm rot="10800000">
            <a:off x="2481861" y="2708347"/>
            <a:ext cx="2341994" cy="3007174"/>
            <a:chOff x="2577430" y="1009650"/>
            <a:chExt cx="2769942" cy="3556670"/>
          </a:xfrm>
        </p:grpSpPr>
        <p:sp>
          <p:nvSpPr>
            <p:cNvPr id="94" name="Pentagon 93"/>
            <p:cNvSpPr/>
            <p:nvPr/>
          </p:nvSpPr>
          <p:spPr>
            <a:xfrm rot="16200000">
              <a:off x="2990850" y="1714500"/>
              <a:ext cx="1943100" cy="533400"/>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95" name="Oval 94"/>
            <p:cNvSpPr/>
            <p:nvPr/>
          </p:nvSpPr>
          <p:spPr>
            <a:xfrm>
              <a:off x="2577430" y="1796378"/>
              <a:ext cx="2769942" cy="276994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96" name="Oval 95"/>
            <p:cNvSpPr/>
            <p:nvPr/>
          </p:nvSpPr>
          <p:spPr>
            <a:xfrm>
              <a:off x="2719157" y="1938105"/>
              <a:ext cx="2486488" cy="248648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97" name="Pentagon 96"/>
            <p:cNvSpPr/>
            <p:nvPr/>
          </p:nvSpPr>
          <p:spPr>
            <a:xfrm rot="16200000" flipV="1">
              <a:off x="3114675" y="2238374"/>
              <a:ext cx="1695450" cy="76201"/>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87"/>
          <p:cNvGrpSpPr/>
          <p:nvPr/>
        </p:nvGrpSpPr>
        <p:grpSpPr>
          <a:xfrm rot="8100000">
            <a:off x="2977087" y="2773275"/>
            <a:ext cx="1949710" cy="2811032"/>
            <a:chOff x="2809413" y="1009650"/>
            <a:chExt cx="2305976" cy="3324687"/>
          </a:xfrm>
        </p:grpSpPr>
        <p:sp>
          <p:nvSpPr>
            <p:cNvPr id="89" name="Pentagon 88"/>
            <p:cNvSpPr/>
            <p:nvPr/>
          </p:nvSpPr>
          <p:spPr>
            <a:xfrm rot="16200000">
              <a:off x="2990850" y="1714500"/>
              <a:ext cx="1943100" cy="533400"/>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90" name="Oval 89"/>
            <p:cNvSpPr/>
            <p:nvPr/>
          </p:nvSpPr>
          <p:spPr>
            <a:xfrm>
              <a:off x="2809413" y="2028361"/>
              <a:ext cx="2305976" cy="23059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91" name="Oval 90"/>
            <p:cNvSpPr/>
            <p:nvPr/>
          </p:nvSpPr>
          <p:spPr>
            <a:xfrm>
              <a:off x="2927401" y="2146349"/>
              <a:ext cx="2070000" cy="207000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92" name="Pentagon 91"/>
            <p:cNvSpPr/>
            <p:nvPr/>
          </p:nvSpPr>
          <p:spPr>
            <a:xfrm rot="16200000" flipV="1">
              <a:off x="3114675" y="2238374"/>
              <a:ext cx="1695450" cy="76201"/>
            </a:xfrm>
            <a:prstGeom prst="homePlat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75"/>
          <p:cNvGrpSpPr/>
          <p:nvPr/>
        </p:nvGrpSpPr>
        <p:grpSpPr>
          <a:xfrm rot="5400000">
            <a:off x="3390656" y="2557245"/>
            <a:ext cx="1578503" cy="2625429"/>
            <a:chOff x="3028931" y="1009650"/>
            <a:chExt cx="1866940" cy="3105170"/>
          </a:xfrm>
        </p:grpSpPr>
        <p:sp>
          <p:nvSpPr>
            <p:cNvPr id="84" name="Pentagon 83"/>
            <p:cNvSpPr/>
            <p:nvPr/>
          </p:nvSpPr>
          <p:spPr>
            <a:xfrm rot="16200000">
              <a:off x="2990850" y="1714500"/>
              <a:ext cx="1943100" cy="53340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85" name="Oval 84"/>
            <p:cNvSpPr/>
            <p:nvPr/>
          </p:nvSpPr>
          <p:spPr>
            <a:xfrm>
              <a:off x="3028931" y="2247880"/>
              <a:ext cx="1866940" cy="186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86" name="Oval 85"/>
            <p:cNvSpPr/>
            <p:nvPr/>
          </p:nvSpPr>
          <p:spPr>
            <a:xfrm>
              <a:off x="3124454" y="2343403"/>
              <a:ext cx="1675892" cy="1675892"/>
            </a:xfrm>
            <a:prstGeom prst="ellips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87" name="Pentagon 86"/>
            <p:cNvSpPr/>
            <p:nvPr/>
          </p:nvSpPr>
          <p:spPr>
            <a:xfrm rot="16200000" flipV="1">
              <a:off x="3114675" y="2238374"/>
              <a:ext cx="1695450" cy="76201"/>
            </a:xfrm>
            <a:prstGeom prst="homePlate">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68"/>
          <p:cNvGrpSpPr/>
          <p:nvPr/>
        </p:nvGrpSpPr>
        <p:grpSpPr>
          <a:xfrm rot="2512506">
            <a:off x="3433937" y="2182814"/>
            <a:ext cx="1234842" cy="2453599"/>
            <a:chOff x="3232159" y="1009650"/>
            <a:chExt cx="1460482" cy="2901941"/>
          </a:xfrm>
        </p:grpSpPr>
        <p:sp>
          <p:nvSpPr>
            <p:cNvPr id="70" name="Pentagon 69"/>
            <p:cNvSpPr/>
            <p:nvPr/>
          </p:nvSpPr>
          <p:spPr>
            <a:xfrm rot="16200000">
              <a:off x="2990850" y="1714500"/>
              <a:ext cx="1943100" cy="53340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72" name="Oval 71"/>
            <p:cNvSpPr/>
            <p:nvPr/>
          </p:nvSpPr>
          <p:spPr>
            <a:xfrm>
              <a:off x="3232159" y="2451109"/>
              <a:ext cx="1460482" cy="146048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73" name="Oval 72"/>
            <p:cNvSpPr/>
            <p:nvPr/>
          </p:nvSpPr>
          <p:spPr>
            <a:xfrm>
              <a:off x="3306886" y="2525835"/>
              <a:ext cx="1311028" cy="1311028"/>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75" name="Pentagon 74"/>
            <p:cNvSpPr/>
            <p:nvPr/>
          </p:nvSpPr>
          <p:spPr>
            <a:xfrm rot="16200000" flipV="1">
              <a:off x="3114675" y="2238374"/>
              <a:ext cx="1695450" cy="76201"/>
            </a:xfrm>
            <a:prstGeom prst="homePlat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66"/>
          <p:cNvGrpSpPr/>
          <p:nvPr/>
        </p:nvGrpSpPr>
        <p:grpSpPr>
          <a:xfrm>
            <a:off x="3192032" y="2022836"/>
            <a:ext cx="901983" cy="2287170"/>
            <a:chOff x="3429000" y="1009650"/>
            <a:chExt cx="1066800" cy="2705100"/>
          </a:xfrm>
        </p:grpSpPr>
        <p:sp>
          <p:nvSpPr>
            <p:cNvPr id="61" name="Pentagon 60"/>
            <p:cNvSpPr/>
            <p:nvPr/>
          </p:nvSpPr>
          <p:spPr>
            <a:xfrm rot="16200000">
              <a:off x="2990850" y="1714500"/>
              <a:ext cx="1943100" cy="53340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63" name="Oval 62"/>
            <p:cNvSpPr/>
            <p:nvPr/>
          </p:nvSpPr>
          <p:spPr>
            <a:xfrm>
              <a:off x="3429000" y="2647950"/>
              <a:ext cx="1066800" cy="10668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64" name="Oval 63"/>
            <p:cNvSpPr/>
            <p:nvPr/>
          </p:nvSpPr>
          <p:spPr>
            <a:xfrm>
              <a:off x="3657600" y="2876550"/>
              <a:ext cx="609600" cy="60960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sp>
          <p:nvSpPr>
            <p:cNvPr id="66" name="Pentagon 65"/>
            <p:cNvSpPr/>
            <p:nvPr/>
          </p:nvSpPr>
          <p:spPr>
            <a:xfrm rot="16200000" flipV="1">
              <a:off x="3114675" y="2238374"/>
              <a:ext cx="1695450" cy="76201"/>
            </a:xfrm>
            <a:prstGeom prst="homePlat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687">
                <a:latin typeface="Arial" panose="020B0604020202020204" pitchFamily="34" charset="0"/>
                <a:ea typeface="微软雅黑" panose="020B0503020204020204" pitchFamily="34" charset="-122"/>
                <a:sym typeface="Arial" panose="020B0604020202020204" pitchFamily="34" charset="0"/>
              </a:endParaRPr>
            </a:p>
          </p:txBody>
        </p:sp>
      </p:grpSp>
      <p:sp>
        <p:nvSpPr>
          <p:cNvPr id="105" name="Freeform 45"/>
          <p:cNvSpPr>
            <a:spLocks noEditPoints="1"/>
          </p:cNvSpPr>
          <p:nvPr/>
        </p:nvSpPr>
        <p:spPr bwMode="auto">
          <a:xfrm>
            <a:off x="9531976" y="1892479"/>
            <a:ext cx="327938" cy="32793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96430" tIns="48215" rIns="96430" bIns="48215" numCol="1" anchor="t" anchorCtr="0" compatLnSpc="1">
            <a:prstTxWarp prst="textNoShape">
              <a:avLst/>
            </a:prstTxWarp>
          </a:bodyPr>
          <a:lstStyle/>
          <a:p>
            <a:pPr>
              <a:lnSpc>
                <a:spcPct val="120000"/>
              </a:lnSpc>
            </a:pPr>
            <a:endParaRPr 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45"/>
          <p:cNvSpPr>
            <a:spLocks noEditPoints="1"/>
          </p:cNvSpPr>
          <p:nvPr/>
        </p:nvSpPr>
        <p:spPr bwMode="auto">
          <a:xfrm>
            <a:off x="9531976" y="2761029"/>
            <a:ext cx="327938" cy="32793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96430" tIns="48215" rIns="96430" bIns="48215" numCol="1" anchor="t" anchorCtr="0" compatLnSpc="1">
            <a:prstTxWarp prst="textNoShape">
              <a:avLst/>
            </a:prstTxWarp>
          </a:bodyPr>
          <a:lstStyle/>
          <a:p>
            <a:pPr>
              <a:lnSpc>
                <a:spcPct val="120000"/>
              </a:lnSpc>
            </a:pPr>
            <a:endParaRPr 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117" name="Freeform 45"/>
          <p:cNvSpPr>
            <a:spLocks noEditPoints="1"/>
          </p:cNvSpPr>
          <p:nvPr/>
        </p:nvSpPr>
        <p:spPr bwMode="auto">
          <a:xfrm>
            <a:off x="9531976" y="3629579"/>
            <a:ext cx="327938" cy="32793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96430" tIns="48215" rIns="96430" bIns="48215" numCol="1" anchor="t" anchorCtr="0" compatLnSpc="1">
            <a:prstTxWarp prst="textNoShape">
              <a:avLst/>
            </a:prstTxWarp>
          </a:bodyPr>
          <a:lstStyle/>
          <a:p>
            <a:pPr>
              <a:lnSpc>
                <a:spcPct val="120000"/>
              </a:lnSpc>
            </a:pPr>
            <a:endParaRPr 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134" name="Freeform 45"/>
          <p:cNvSpPr>
            <a:spLocks noEditPoints="1"/>
          </p:cNvSpPr>
          <p:nvPr/>
        </p:nvSpPr>
        <p:spPr bwMode="auto">
          <a:xfrm>
            <a:off x="9531976" y="4498129"/>
            <a:ext cx="327938" cy="32793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solidFill>
          <a:ln w="9525">
            <a:noFill/>
            <a:round/>
            <a:headEnd/>
            <a:tailEnd/>
          </a:ln>
        </p:spPr>
        <p:txBody>
          <a:bodyPr vert="horz" wrap="square" lIns="96430" tIns="48215" rIns="96430" bIns="48215" numCol="1" anchor="t" anchorCtr="0" compatLnSpc="1">
            <a:prstTxWarp prst="textNoShape">
              <a:avLst/>
            </a:prstTxWarp>
          </a:bodyPr>
          <a:lstStyle/>
          <a:p>
            <a:pPr>
              <a:lnSpc>
                <a:spcPct val="120000"/>
              </a:lnSpc>
            </a:pPr>
            <a:endParaRPr lang="en-US" sz="1350" dirty="0">
              <a:latin typeface="Arial" panose="020B0604020202020204" pitchFamily="34" charset="0"/>
              <a:ea typeface="微软雅黑" panose="020B0503020204020204" pitchFamily="34" charset="-122"/>
              <a:sym typeface="Arial" panose="020B0604020202020204" pitchFamily="34" charset="0"/>
            </a:endParaRPr>
          </a:p>
        </p:txBody>
      </p:sp>
      <p:sp>
        <p:nvSpPr>
          <p:cNvPr id="135" name="Freeform 45"/>
          <p:cNvSpPr>
            <a:spLocks noEditPoints="1"/>
          </p:cNvSpPr>
          <p:nvPr/>
        </p:nvSpPr>
        <p:spPr bwMode="auto">
          <a:xfrm>
            <a:off x="9531976" y="5366681"/>
            <a:ext cx="327938" cy="32793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5"/>
          </a:solidFill>
          <a:ln w="9525">
            <a:noFill/>
            <a:round/>
            <a:headEnd/>
            <a:tailEnd/>
          </a:ln>
        </p:spPr>
        <p:txBody>
          <a:bodyPr vert="horz" wrap="square" lIns="96430" tIns="48215" rIns="96430" bIns="48215" numCol="1" anchor="t" anchorCtr="0" compatLnSpc="1">
            <a:prstTxWarp prst="textNoShape">
              <a:avLst/>
            </a:prstTxWarp>
          </a:bodyPr>
          <a:lstStyle/>
          <a:p>
            <a:pPr>
              <a:lnSpc>
                <a:spcPct val="120000"/>
              </a:lnSpc>
            </a:pPr>
            <a:endParaRPr lang="en-US" sz="135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9" name="Group 80"/>
          <p:cNvGrpSpPr/>
          <p:nvPr/>
        </p:nvGrpSpPr>
        <p:grpSpPr>
          <a:xfrm>
            <a:off x="6653746" y="1863066"/>
            <a:ext cx="2765342" cy="548430"/>
            <a:chOff x="-450666" y="1847224"/>
            <a:chExt cx="3582491" cy="520048"/>
          </a:xfrm>
        </p:grpSpPr>
        <p:sp>
          <p:nvSpPr>
            <p:cNvPr id="137" name="Footer Text"/>
            <p:cNvSpPr txBox="1"/>
            <p:nvPr/>
          </p:nvSpPr>
          <p:spPr>
            <a:xfrm>
              <a:off x="-450666" y="2099987"/>
              <a:ext cx="3582491" cy="267285"/>
            </a:xfrm>
            <a:prstGeom prst="rect">
              <a:avLst/>
            </a:prstGeom>
            <a:noFill/>
          </p:spPr>
          <p:txBody>
            <a:bodyPr wrap="square" lIns="0" tIns="0" rIns="0" bIns="0" rtlCol="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8" name="TextBox 137"/>
            <p:cNvSpPr txBox="1"/>
            <p:nvPr/>
          </p:nvSpPr>
          <p:spPr>
            <a:xfrm>
              <a:off x="1503705" y="1847224"/>
              <a:ext cx="1628120" cy="204294"/>
            </a:xfrm>
            <a:prstGeom prst="rect">
              <a:avLst/>
            </a:prstGeom>
            <a:noFill/>
          </p:spPr>
          <p:txBody>
            <a:bodyPr wrap="none" lIns="0" tIns="0" rIns="0" bIns="0" rtlCol="0" anchor="ctr">
              <a:spAutoFit/>
            </a:bodyPr>
            <a:lstStyle/>
            <a:p>
              <a:pPr algn="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89"/>
          <p:cNvGrpSpPr/>
          <p:nvPr/>
        </p:nvGrpSpPr>
        <p:grpSpPr>
          <a:xfrm>
            <a:off x="6653746" y="2758661"/>
            <a:ext cx="2765342" cy="547092"/>
            <a:chOff x="-450666" y="1848492"/>
            <a:chExt cx="3582491" cy="518778"/>
          </a:xfrm>
        </p:grpSpPr>
        <p:sp>
          <p:nvSpPr>
            <p:cNvPr id="140" name="Footer Text"/>
            <p:cNvSpPr txBox="1"/>
            <p:nvPr/>
          </p:nvSpPr>
          <p:spPr>
            <a:xfrm>
              <a:off x="-450666" y="2099986"/>
              <a:ext cx="3582491" cy="267284"/>
            </a:xfrm>
            <a:prstGeom prst="rect">
              <a:avLst/>
            </a:prstGeom>
            <a:noFill/>
          </p:spPr>
          <p:txBody>
            <a:bodyPr wrap="square" lIns="0" tIns="0" rIns="0" bIns="0" rtlCol="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40"/>
            <p:cNvSpPr txBox="1"/>
            <p:nvPr/>
          </p:nvSpPr>
          <p:spPr>
            <a:xfrm>
              <a:off x="1503705" y="1848492"/>
              <a:ext cx="1628120" cy="223994"/>
            </a:xfrm>
            <a:prstGeom prst="rect">
              <a:avLst/>
            </a:prstGeom>
            <a:noFill/>
          </p:spPr>
          <p:txBody>
            <a:bodyPr wrap="none" lIns="0" tIns="0" rIns="0" bIns="0" rtlCol="0" anchor="ctr">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92"/>
          <p:cNvGrpSpPr/>
          <p:nvPr/>
        </p:nvGrpSpPr>
        <p:grpSpPr>
          <a:xfrm>
            <a:off x="6653746" y="3652917"/>
            <a:ext cx="2765342" cy="547092"/>
            <a:chOff x="-450666" y="1848492"/>
            <a:chExt cx="3582491" cy="518778"/>
          </a:xfrm>
        </p:grpSpPr>
        <p:sp>
          <p:nvSpPr>
            <p:cNvPr id="143" name="Footer Text"/>
            <p:cNvSpPr txBox="1"/>
            <p:nvPr/>
          </p:nvSpPr>
          <p:spPr>
            <a:xfrm>
              <a:off x="-450666" y="2099986"/>
              <a:ext cx="3582491" cy="267284"/>
            </a:xfrm>
            <a:prstGeom prst="rect">
              <a:avLst/>
            </a:prstGeom>
            <a:noFill/>
          </p:spPr>
          <p:txBody>
            <a:bodyPr wrap="square" lIns="0" tIns="0" rIns="0" bIns="0" rtlCol="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43"/>
            <p:cNvSpPr txBox="1"/>
            <p:nvPr/>
          </p:nvSpPr>
          <p:spPr>
            <a:xfrm>
              <a:off x="1503705" y="1848492"/>
              <a:ext cx="1628120" cy="223994"/>
            </a:xfrm>
            <a:prstGeom prst="rect">
              <a:avLst/>
            </a:prstGeom>
            <a:noFill/>
          </p:spPr>
          <p:txBody>
            <a:bodyPr wrap="none" lIns="0" tIns="0" rIns="0" bIns="0" rtlCol="0" anchor="ctr">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144"/>
          <p:cNvGrpSpPr/>
          <p:nvPr/>
        </p:nvGrpSpPr>
        <p:grpSpPr>
          <a:xfrm>
            <a:off x="6653746" y="4547169"/>
            <a:ext cx="2765342" cy="535370"/>
            <a:chOff x="-450666" y="1859608"/>
            <a:chExt cx="3582491" cy="507664"/>
          </a:xfrm>
        </p:grpSpPr>
        <p:sp>
          <p:nvSpPr>
            <p:cNvPr id="146" name="Footer Text"/>
            <p:cNvSpPr txBox="1"/>
            <p:nvPr/>
          </p:nvSpPr>
          <p:spPr>
            <a:xfrm>
              <a:off x="-450666" y="2099987"/>
              <a:ext cx="3582491" cy="267285"/>
            </a:xfrm>
            <a:prstGeom prst="rect">
              <a:avLst/>
            </a:prstGeom>
            <a:noFill/>
          </p:spPr>
          <p:txBody>
            <a:bodyPr wrap="square" lIns="0" tIns="0" rIns="0" bIns="0" rtlCol="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46"/>
            <p:cNvSpPr txBox="1"/>
            <p:nvPr/>
          </p:nvSpPr>
          <p:spPr>
            <a:xfrm>
              <a:off x="1503705" y="1859608"/>
              <a:ext cx="1628120" cy="223994"/>
            </a:xfrm>
            <a:prstGeom prst="rect">
              <a:avLst/>
            </a:prstGeom>
            <a:noFill/>
          </p:spPr>
          <p:txBody>
            <a:bodyPr wrap="none" lIns="0" tIns="0" rIns="0" bIns="0" rtlCol="0" anchor="ctr">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147"/>
          <p:cNvGrpSpPr/>
          <p:nvPr/>
        </p:nvGrpSpPr>
        <p:grpSpPr>
          <a:xfrm>
            <a:off x="6653746" y="5429703"/>
            <a:ext cx="2765342" cy="547092"/>
            <a:chOff x="-450666" y="1848492"/>
            <a:chExt cx="3582491" cy="518778"/>
          </a:xfrm>
        </p:grpSpPr>
        <p:sp>
          <p:nvSpPr>
            <p:cNvPr id="149" name="Footer Text"/>
            <p:cNvSpPr txBox="1"/>
            <p:nvPr/>
          </p:nvSpPr>
          <p:spPr>
            <a:xfrm>
              <a:off x="-450666" y="2099986"/>
              <a:ext cx="3582491" cy="267284"/>
            </a:xfrm>
            <a:prstGeom prst="rect">
              <a:avLst/>
            </a:prstGeom>
            <a:noFill/>
          </p:spPr>
          <p:txBody>
            <a:bodyPr wrap="square" lIns="0" tIns="0" rIns="0" bIns="0" rtlCol="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0" name="TextBox 149"/>
            <p:cNvSpPr txBox="1"/>
            <p:nvPr/>
          </p:nvSpPr>
          <p:spPr>
            <a:xfrm>
              <a:off x="1503705" y="1848492"/>
              <a:ext cx="1628120" cy="223994"/>
            </a:xfrm>
            <a:prstGeom prst="rect">
              <a:avLst/>
            </a:prstGeom>
            <a:noFill/>
          </p:spPr>
          <p:txBody>
            <a:bodyPr wrap="none" lIns="0" tIns="0" rIns="0" bIns="0" rtlCol="0" anchor="ctr">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711625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360"/>
                                          </p:val>
                                        </p:tav>
                                        <p:tav tm="100000">
                                          <p:val>
                                            <p:fltVal val="0"/>
                                          </p:val>
                                        </p:tav>
                                      </p:tavLst>
                                    </p:anim>
                                    <p:animEffect transition="in" filter="fade">
                                      <p:cBhvr>
                                        <p:cTn id="10" dur="1000"/>
                                        <p:tgtEl>
                                          <p:spTgt spid="6"/>
                                        </p:tgtEl>
                                      </p:cBhvr>
                                    </p:animEffect>
                                  </p:childTnLst>
                                </p:cTn>
                              </p:par>
                              <p:par>
                                <p:cTn id="11" presetID="53" presetClass="entr" presetSubtype="0"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 calcmode="lin" valueType="num">
                                      <p:cBhvr>
                                        <p:cTn id="13" dur="500" fill="hold"/>
                                        <p:tgtEl>
                                          <p:spTgt spid="99"/>
                                        </p:tgtEl>
                                        <p:attrNameLst>
                                          <p:attrName>ppt_w</p:attrName>
                                        </p:attrNameLst>
                                      </p:cBhvr>
                                      <p:tavLst>
                                        <p:tav tm="0">
                                          <p:val>
                                            <p:fltVal val="0"/>
                                          </p:val>
                                        </p:tav>
                                        <p:tav tm="100000">
                                          <p:val>
                                            <p:strVal val="#ppt_w"/>
                                          </p:val>
                                        </p:tav>
                                      </p:tavLst>
                                    </p:anim>
                                    <p:anim calcmode="lin" valueType="num">
                                      <p:cBhvr>
                                        <p:cTn id="14" dur="500" fill="hold"/>
                                        <p:tgtEl>
                                          <p:spTgt spid="99"/>
                                        </p:tgtEl>
                                        <p:attrNameLst>
                                          <p:attrName>ppt_h</p:attrName>
                                        </p:attrNameLst>
                                      </p:cBhvr>
                                      <p:tavLst>
                                        <p:tav tm="0">
                                          <p:val>
                                            <p:fltVal val="0"/>
                                          </p:val>
                                        </p:tav>
                                        <p:tav tm="100000">
                                          <p:val>
                                            <p:strVal val="#ppt_h"/>
                                          </p:val>
                                        </p:tav>
                                      </p:tavLst>
                                    </p:anim>
                                    <p:animEffect transition="in" filter="fade">
                                      <p:cBhvr>
                                        <p:cTn id="15" dur="500"/>
                                        <p:tgtEl>
                                          <p:spTgt spid="99"/>
                                        </p:tgtEl>
                                      </p:cBhvr>
                                    </p:animEffect>
                                  </p:childTnLst>
                                </p:cTn>
                              </p:par>
                            </p:childTnLst>
                          </p:cTn>
                        </p:par>
                        <p:par>
                          <p:cTn id="16" fill="hold">
                            <p:stCondLst>
                              <p:cond delay="1000"/>
                            </p:stCondLst>
                            <p:childTnLst>
                              <p:par>
                                <p:cTn id="17" presetID="49" presetClass="entr" presetSubtype="0" decel="10000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1000" fill="hold"/>
                                        <p:tgtEl>
                                          <p:spTgt spid="5"/>
                                        </p:tgtEl>
                                        <p:attrNameLst>
                                          <p:attrName>ppt_w</p:attrName>
                                        </p:attrNameLst>
                                      </p:cBhvr>
                                      <p:tavLst>
                                        <p:tav tm="0">
                                          <p:val>
                                            <p:fltVal val="0"/>
                                          </p:val>
                                        </p:tav>
                                        <p:tav tm="100000">
                                          <p:val>
                                            <p:strVal val="#ppt_w"/>
                                          </p:val>
                                        </p:tav>
                                      </p:tavLst>
                                    </p:anim>
                                    <p:anim calcmode="lin" valueType="num">
                                      <p:cBhvr>
                                        <p:cTn id="20" dur="1000" fill="hold"/>
                                        <p:tgtEl>
                                          <p:spTgt spid="5"/>
                                        </p:tgtEl>
                                        <p:attrNameLst>
                                          <p:attrName>ppt_h</p:attrName>
                                        </p:attrNameLst>
                                      </p:cBhvr>
                                      <p:tavLst>
                                        <p:tav tm="0">
                                          <p:val>
                                            <p:fltVal val="0"/>
                                          </p:val>
                                        </p:tav>
                                        <p:tav tm="100000">
                                          <p:val>
                                            <p:strVal val="#ppt_h"/>
                                          </p:val>
                                        </p:tav>
                                      </p:tavLst>
                                    </p:anim>
                                    <p:anim calcmode="lin" valueType="num">
                                      <p:cBhvr>
                                        <p:cTn id="21" dur="1000" fill="hold"/>
                                        <p:tgtEl>
                                          <p:spTgt spid="5"/>
                                        </p:tgtEl>
                                        <p:attrNameLst>
                                          <p:attrName>style.rotation</p:attrName>
                                        </p:attrNameLst>
                                      </p:cBhvr>
                                      <p:tavLst>
                                        <p:tav tm="0">
                                          <p:val>
                                            <p:fltVal val="360"/>
                                          </p:val>
                                        </p:tav>
                                        <p:tav tm="100000">
                                          <p:val>
                                            <p:fltVal val="0"/>
                                          </p:val>
                                        </p:tav>
                                      </p:tavLst>
                                    </p:anim>
                                    <p:animEffect transition="in" filter="fade">
                                      <p:cBhvr>
                                        <p:cTn id="22" dur="1000"/>
                                        <p:tgtEl>
                                          <p:spTgt spid="5"/>
                                        </p:tgtEl>
                                      </p:cBhvr>
                                    </p:animEffect>
                                  </p:childTnLst>
                                </p:cTn>
                              </p:par>
                              <p:par>
                                <p:cTn id="23" presetID="53" presetClass="entr" presetSubtype="0" fill="hold" grpId="0" nodeType="withEffect">
                                  <p:stCondLst>
                                    <p:cond delay="0"/>
                                  </p:stCondLst>
                                  <p:childTnLst>
                                    <p:set>
                                      <p:cBhvr>
                                        <p:cTn id="24" dur="1" fill="hold">
                                          <p:stCondLst>
                                            <p:cond delay="0"/>
                                          </p:stCondLst>
                                        </p:cTn>
                                        <p:tgtEl>
                                          <p:spTgt spid="100"/>
                                        </p:tgtEl>
                                        <p:attrNameLst>
                                          <p:attrName>style.visibility</p:attrName>
                                        </p:attrNameLst>
                                      </p:cBhvr>
                                      <p:to>
                                        <p:strVal val="visible"/>
                                      </p:to>
                                    </p:set>
                                    <p:anim calcmode="lin" valueType="num">
                                      <p:cBhvr>
                                        <p:cTn id="25" dur="500" fill="hold"/>
                                        <p:tgtEl>
                                          <p:spTgt spid="100"/>
                                        </p:tgtEl>
                                        <p:attrNameLst>
                                          <p:attrName>ppt_w</p:attrName>
                                        </p:attrNameLst>
                                      </p:cBhvr>
                                      <p:tavLst>
                                        <p:tav tm="0">
                                          <p:val>
                                            <p:fltVal val="0"/>
                                          </p:val>
                                        </p:tav>
                                        <p:tav tm="100000">
                                          <p:val>
                                            <p:strVal val="#ppt_w"/>
                                          </p:val>
                                        </p:tav>
                                      </p:tavLst>
                                    </p:anim>
                                    <p:anim calcmode="lin" valueType="num">
                                      <p:cBhvr>
                                        <p:cTn id="26" dur="500" fill="hold"/>
                                        <p:tgtEl>
                                          <p:spTgt spid="100"/>
                                        </p:tgtEl>
                                        <p:attrNameLst>
                                          <p:attrName>ppt_h</p:attrName>
                                        </p:attrNameLst>
                                      </p:cBhvr>
                                      <p:tavLst>
                                        <p:tav tm="0">
                                          <p:val>
                                            <p:fltVal val="0"/>
                                          </p:val>
                                        </p:tav>
                                        <p:tav tm="100000">
                                          <p:val>
                                            <p:strVal val="#ppt_h"/>
                                          </p:val>
                                        </p:tav>
                                      </p:tavLst>
                                    </p:anim>
                                    <p:animEffect transition="in" filter="fade">
                                      <p:cBhvr>
                                        <p:cTn id="27" dur="500"/>
                                        <p:tgtEl>
                                          <p:spTgt spid="100"/>
                                        </p:tgtEl>
                                      </p:cBhvr>
                                    </p:animEffect>
                                  </p:childTnLst>
                                </p:cTn>
                              </p:par>
                            </p:childTnLst>
                          </p:cTn>
                        </p:par>
                        <p:par>
                          <p:cTn id="28" fill="hold">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1000" fill="hold"/>
                                        <p:tgtEl>
                                          <p:spTgt spid="4"/>
                                        </p:tgtEl>
                                        <p:attrNameLst>
                                          <p:attrName>ppt_w</p:attrName>
                                        </p:attrNameLst>
                                      </p:cBhvr>
                                      <p:tavLst>
                                        <p:tav tm="0">
                                          <p:val>
                                            <p:fltVal val="0"/>
                                          </p:val>
                                        </p:tav>
                                        <p:tav tm="100000">
                                          <p:val>
                                            <p:strVal val="#ppt_w"/>
                                          </p:val>
                                        </p:tav>
                                      </p:tavLst>
                                    </p:anim>
                                    <p:anim calcmode="lin" valueType="num">
                                      <p:cBhvr>
                                        <p:cTn id="32" dur="1000" fill="hold"/>
                                        <p:tgtEl>
                                          <p:spTgt spid="4"/>
                                        </p:tgtEl>
                                        <p:attrNameLst>
                                          <p:attrName>ppt_h</p:attrName>
                                        </p:attrNameLst>
                                      </p:cBhvr>
                                      <p:tavLst>
                                        <p:tav tm="0">
                                          <p:val>
                                            <p:fltVal val="0"/>
                                          </p:val>
                                        </p:tav>
                                        <p:tav tm="100000">
                                          <p:val>
                                            <p:strVal val="#ppt_h"/>
                                          </p:val>
                                        </p:tav>
                                      </p:tavLst>
                                    </p:anim>
                                    <p:anim calcmode="lin" valueType="num">
                                      <p:cBhvr>
                                        <p:cTn id="33" dur="1000" fill="hold"/>
                                        <p:tgtEl>
                                          <p:spTgt spid="4"/>
                                        </p:tgtEl>
                                        <p:attrNameLst>
                                          <p:attrName>style.rotation</p:attrName>
                                        </p:attrNameLst>
                                      </p:cBhvr>
                                      <p:tavLst>
                                        <p:tav tm="0">
                                          <p:val>
                                            <p:fltVal val="360"/>
                                          </p:val>
                                        </p:tav>
                                        <p:tav tm="100000">
                                          <p:val>
                                            <p:fltVal val="0"/>
                                          </p:val>
                                        </p:tav>
                                      </p:tavLst>
                                    </p:anim>
                                    <p:animEffect transition="in" filter="fade">
                                      <p:cBhvr>
                                        <p:cTn id="34" dur="1000"/>
                                        <p:tgtEl>
                                          <p:spTgt spid="4"/>
                                        </p:tgtEl>
                                      </p:cBhvr>
                                    </p:animEffect>
                                  </p:childTnLst>
                                </p:cTn>
                              </p:par>
                              <p:par>
                                <p:cTn id="35" presetID="53" presetClass="entr" presetSubtype="0" fill="hold" grpId="0" nodeType="with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p:cTn id="37" dur="500" fill="hold"/>
                                        <p:tgtEl>
                                          <p:spTgt spid="101"/>
                                        </p:tgtEl>
                                        <p:attrNameLst>
                                          <p:attrName>ppt_w</p:attrName>
                                        </p:attrNameLst>
                                      </p:cBhvr>
                                      <p:tavLst>
                                        <p:tav tm="0">
                                          <p:val>
                                            <p:fltVal val="0"/>
                                          </p:val>
                                        </p:tav>
                                        <p:tav tm="100000">
                                          <p:val>
                                            <p:strVal val="#ppt_w"/>
                                          </p:val>
                                        </p:tav>
                                      </p:tavLst>
                                    </p:anim>
                                    <p:anim calcmode="lin" valueType="num">
                                      <p:cBhvr>
                                        <p:cTn id="38" dur="500" fill="hold"/>
                                        <p:tgtEl>
                                          <p:spTgt spid="101"/>
                                        </p:tgtEl>
                                        <p:attrNameLst>
                                          <p:attrName>ppt_h</p:attrName>
                                        </p:attrNameLst>
                                      </p:cBhvr>
                                      <p:tavLst>
                                        <p:tav tm="0">
                                          <p:val>
                                            <p:fltVal val="0"/>
                                          </p:val>
                                        </p:tav>
                                        <p:tav tm="100000">
                                          <p:val>
                                            <p:strVal val="#ppt_h"/>
                                          </p:val>
                                        </p:tav>
                                      </p:tavLst>
                                    </p:anim>
                                    <p:animEffect transition="in" filter="fade">
                                      <p:cBhvr>
                                        <p:cTn id="39" dur="500"/>
                                        <p:tgtEl>
                                          <p:spTgt spid="101"/>
                                        </p:tgtEl>
                                      </p:cBhvr>
                                    </p:animEffect>
                                  </p:childTnLst>
                                </p:cTn>
                              </p:par>
                            </p:childTnLst>
                          </p:cTn>
                        </p:par>
                        <p:par>
                          <p:cTn id="40" fill="hold">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1000" fill="hold"/>
                                        <p:tgtEl>
                                          <p:spTgt spid="3"/>
                                        </p:tgtEl>
                                        <p:attrNameLst>
                                          <p:attrName>ppt_w</p:attrName>
                                        </p:attrNameLst>
                                      </p:cBhvr>
                                      <p:tavLst>
                                        <p:tav tm="0">
                                          <p:val>
                                            <p:fltVal val="0"/>
                                          </p:val>
                                        </p:tav>
                                        <p:tav tm="100000">
                                          <p:val>
                                            <p:strVal val="#ppt_w"/>
                                          </p:val>
                                        </p:tav>
                                      </p:tavLst>
                                    </p:anim>
                                    <p:anim calcmode="lin" valueType="num">
                                      <p:cBhvr>
                                        <p:cTn id="44" dur="1000" fill="hold"/>
                                        <p:tgtEl>
                                          <p:spTgt spid="3"/>
                                        </p:tgtEl>
                                        <p:attrNameLst>
                                          <p:attrName>ppt_h</p:attrName>
                                        </p:attrNameLst>
                                      </p:cBhvr>
                                      <p:tavLst>
                                        <p:tav tm="0">
                                          <p:val>
                                            <p:fltVal val="0"/>
                                          </p:val>
                                        </p:tav>
                                        <p:tav tm="100000">
                                          <p:val>
                                            <p:strVal val="#ppt_h"/>
                                          </p:val>
                                        </p:tav>
                                      </p:tavLst>
                                    </p:anim>
                                    <p:anim calcmode="lin" valueType="num">
                                      <p:cBhvr>
                                        <p:cTn id="45" dur="1000" fill="hold"/>
                                        <p:tgtEl>
                                          <p:spTgt spid="3"/>
                                        </p:tgtEl>
                                        <p:attrNameLst>
                                          <p:attrName>style.rotation</p:attrName>
                                        </p:attrNameLst>
                                      </p:cBhvr>
                                      <p:tavLst>
                                        <p:tav tm="0">
                                          <p:val>
                                            <p:fltVal val="360"/>
                                          </p:val>
                                        </p:tav>
                                        <p:tav tm="100000">
                                          <p:val>
                                            <p:fltVal val="0"/>
                                          </p:val>
                                        </p:tav>
                                      </p:tavLst>
                                    </p:anim>
                                    <p:animEffect transition="in" filter="fade">
                                      <p:cBhvr>
                                        <p:cTn id="46" dur="1000"/>
                                        <p:tgtEl>
                                          <p:spTgt spid="3"/>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102"/>
                                        </p:tgtEl>
                                        <p:attrNameLst>
                                          <p:attrName>style.visibility</p:attrName>
                                        </p:attrNameLst>
                                      </p:cBhvr>
                                      <p:to>
                                        <p:strVal val="visible"/>
                                      </p:to>
                                    </p:set>
                                    <p:anim calcmode="lin" valueType="num">
                                      <p:cBhvr>
                                        <p:cTn id="49" dur="500" fill="hold"/>
                                        <p:tgtEl>
                                          <p:spTgt spid="102"/>
                                        </p:tgtEl>
                                        <p:attrNameLst>
                                          <p:attrName>ppt_w</p:attrName>
                                        </p:attrNameLst>
                                      </p:cBhvr>
                                      <p:tavLst>
                                        <p:tav tm="0">
                                          <p:val>
                                            <p:fltVal val="0"/>
                                          </p:val>
                                        </p:tav>
                                        <p:tav tm="100000">
                                          <p:val>
                                            <p:strVal val="#ppt_w"/>
                                          </p:val>
                                        </p:tav>
                                      </p:tavLst>
                                    </p:anim>
                                    <p:anim calcmode="lin" valueType="num">
                                      <p:cBhvr>
                                        <p:cTn id="50" dur="500" fill="hold"/>
                                        <p:tgtEl>
                                          <p:spTgt spid="102"/>
                                        </p:tgtEl>
                                        <p:attrNameLst>
                                          <p:attrName>ppt_h</p:attrName>
                                        </p:attrNameLst>
                                      </p:cBhvr>
                                      <p:tavLst>
                                        <p:tav tm="0">
                                          <p:val>
                                            <p:fltVal val="0"/>
                                          </p:val>
                                        </p:tav>
                                        <p:tav tm="100000">
                                          <p:val>
                                            <p:strVal val="#ppt_h"/>
                                          </p:val>
                                        </p:tav>
                                      </p:tavLst>
                                    </p:anim>
                                    <p:animEffect transition="in" filter="fade">
                                      <p:cBhvr>
                                        <p:cTn id="51" dur="500"/>
                                        <p:tgtEl>
                                          <p:spTgt spid="102"/>
                                        </p:tgtEl>
                                      </p:cBhvr>
                                    </p:animEffect>
                                  </p:childTnLst>
                                </p:cTn>
                              </p:par>
                            </p:childTnLst>
                          </p:cTn>
                        </p:par>
                        <p:par>
                          <p:cTn id="52" fill="hold">
                            <p:stCondLst>
                              <p:cond delay="4000"/>
                            </p:stCondLst>
                            <p:childTnLst>
                              <p:par>
                                <p:cTn id="53" presetID="49" presetClass="entr" presetSubtype="0" decel="100000" fill="hold"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p:cTn id="55" dur="1000" fill="hold"/>
                                        <p:tgtEl>
                                          <p:spTgt spid="2"/>
                                        </p:tgtEl>
                                        <p:attrNameLst>
                                          <p:attrName>ppt_w</p:attrName>
                                        </p:attrNameLst>
                                      </p:cBhvr>
                                      <p:tavLst>
                                        <p:tav tm="0">
                                          <p:val>
                                            <p:fltVal val="0"/>
                                          </p:val>
                                        </p:tav>
                                        <p:tav tm="100000">
                                          <p:val>
                                            <p:strVal val="#ppt_w"/>
                                          </p:val>
                                        </p:tav>
                                      </p:tavLst>
                                    </p:anim>
                                    <p:anim calcmode="lin" valueType="num">
                                      <p:cBhvr>
                                        <p:cTn id="56" dur="1000" fill="hold"/>
                                        <p:tgtEl>
                                          <p:spTgt spid="2"/>
                                        </p:tgtEl>
                                        <p:attrNameLst>
                                          <p:attrName>ppt_h</p:attrName>
                                        </p:attrNameLst>
                                      </p:cBhvr>
                                      <p:tavLst>
                                        <p:tav tm="0">
                                          <p:val>
                                            <p:fltVal val="0"/>
                                          </p:val>
                                        </p:tav>
                                        <p:tav tm="100000">
                                          <p:val>
                                            <p:strVal val="#ppt_h"/>
                                          </p:val>
                                        </p:tav>
                                      </p:tavLst>
                                    </p:anim>
                                    <p:anim calcmode="lin" valueType="num">
                                      <p:cBhvr>
                                        <p:cTn id="57" dur="1000" fill="hold"/>
                                        <p:tgtEl>
                                          <p:spTgt spid="2"/>
                                        </p:tgtEl>
                                        <p:attrNameLst>
                                          <p:attrName>style.rotation</p:attrName>
                                        </p:attrNameLst>
                                      </p:cBhvr>
                                      <p:tavLst>
                                        <p:tav tm="0">
                                          <p:val>
                                            <p:fltVal val="360"/>
                                          </p:val>
                                        </p:tav>
                                        <p:tav tm="100000">
                                          <p:val>
                                            <p:fltVal val="0"/>
                                          </p:val>
                                        </p:tav>
                                      </p:tavLst>
                                    </p:anim>
                                    <p:animEffect transition="in" filter="fade">
                                      <p:cBhvr>
                                        <p:cTn id="58" dur="1000"/>
                                        <p:tgtEl>
                                          <p:spTgt spid="2"/>
                                        </p:tgtEl>
                                      </p:cBhvr>
                                    </p:animEffect>
                                  </p:childTnLst>
                                </p:cTn>
                              </p:par>
                              <p:par>
                                <p:cTn id="59" presetID="53" presetClass="entr" presetSubtype="0" fill="hold" grpId="0" nodeType="withEffect">
                                  <p:stCondLst>
                                    <p:cond delay="0"/>
                                  </p:stCondLst>
                                  <p:childTnLst>
                                    <p:set>
                                      <p:cBhvr>
                                        <p:cTn id="60" dur="1" fill="hold">
                                          <p:stCondLst>
                                            <p:cond delay="0"/>
                                          </p:stCondLst>
                                        </p:cTn>
                                        <p:tgtEl>
                                          <p:spTgt spid="103"/>
                                        </p:tgtEl>
                                        <p:attrNameLst>
                                          <p:attrName>style.visibility</p:attrName>
                                        </p:attrNameLst>
                                      </p:cBhvr>
                                      <p:to>
                                        <p:strVal val="visible"/>
                                      </p:to>
                                    </p:set>
                                    <p:anim calcmode="lin" valueType="num">
                                      <p:cBhvr>
                                        <p:cTn id="61" dur="500" fill="hold"/>
                                        <p:tgtEl>
                                          <p:spTgt spid="103"/>
                                        </p:tgtEl>
                                        <p:attrNameLst>
                                          <p:attrName>ppt_w</p:attrName>
                                        </p:attrNameLst>
                                      </p:cBhvr>
                                      <p:tavLst>
                                        <p:tav tm="0">
                                          <p:val>
                                            <p:fltVal val="0"/>
                                          </p:val>
                                        </p:tav>
                                        <p:tav tm="100000">
                                          <p:val>
                                            <p:strVal val="#ppt_w"/>
                                          </p:val>
                                        </p:tav>
                                      </p:tavLst>
                                    </p:anim>
                                    <p:anim calcmode="lin" valueType="num">
                                      <p:cBhvr>
                                        <p:cTn id="62" dur="500" fill="hold"/>
                                        <p:tgtEl>
                                          <p:spTgt spid="103"/>
                                        </p:tgtEl>
                                        <p:attrNameLst>
                                          <p:attrName>ppt_h</p:attrName>
                                        </p:attrNameLst>
                                      </p:cBhvr>
                                      <p:tavLst>
                                        <p:tav tm="0">
                                          <p:val>
                                            <p:fltVal val="0"/>
                                          </p:val>
                                        </p:tav>
                                        <p:tav tm="100000">
                                          <p:val>
                                            <p:strVal val="#ppt_h"/>
                                          </p:val>
                                        </p:tav>
                                      </p:tavLst>
                                    </p:anim>
                                    <p:animEffect transition="in" filter="fade">
                                      <p:cBhvr>
                                        <p:cTn id="63" dur="500"/>
                                        <p:tgtEl>
                                          <p:spTgt spid="103"/>
                                        </p:tgtEl>
                                      </p:cBhvr>
                                    </p:animEffect>
                                  </p:childTnLst>
                                </p:cTn>
                              </p:par>
                            </p:childTnLst>
                          </p:cTn>
                        </p:par>
                        <p:par>
                          <p:cTn id="64" fill="hold">
                            <p:stCondLst>
                              <p:cond delay="5000"/>
                            </p:stCondLst>
                            <p:childTnLst>
                              <p:par>
                                <p:cTn id="65" presetID="53" presetClass="entr" presetSubtype="0" fill="hold" grpId="0" nodeType="afterEffect">
                                  <p:stCondLst>
                                    <p:cond delay="0"/>
                                  </p:stCondLst>
                                  <p:childTnLst>
                                    <p:set>
                                      <p:cBhvr>
                                        <p:cTn id="66" dur="1" fill="hold">
                                          <p:stCondLst>
                                            <p:cond delay="0"/>
                                          </p:stCondLst>
                                        </p:cTn>
                                        <p:tgtEl>
                                          <p:spTgt spid="105"/>
                                        </p:tgtEl>
                                        <p:attrNameLst>
                                          <p:attrName>style.visibility</p:attrName>
                                        </p:attrNameLst>
                                      </p:cBhvr>
                                      <p:to>
                                        <p:strVal val="visible"/>
                                      </p:to>
                                    </p:set>
                                    <p:anim calcmode="lin" valueType="num">
                                      <p:cBhvr>
                                        <p:cTn id="67" dur="500" fill="hold"/>
                                        <p:tgtEl>
                                          <p:spTgt spid="105"/>
                                        </p:tgtEl>
                                        <p:attrNameLst>
                                          <p:attrName>ppt_w</p:attrName>
                                        </p:attrNameLst>
                                      </p:cBhvr>
                                      <p:tavLst>
                                        <p:tav tm="0">
                                          <p:val>
                                            <p:fltVal val="0"/>
                                          </p:val>
                                        </p:tav>
                                        <p:tav tm="100000">
                                          <p:val>
                                            <p:strVal val="#ppt_w"/>
                                          </p:val>
                                        </p:tav>
                                      </p:tavLst>
                                    </p:anim>
                                    <p:anim calcmode="lin" valueType="num">
                                      <p:cBhvr>
                                        <p:cTn id="68" dur="500" fill="hold"/>
                                        <p:tgtEl>
                                          <p:spTgt spid="105"/>
                                        </p:tgtEl>
                                        <p:attrNameLst>
                                          <p:attrName>ppt_h</p:attrName>
                                        </p:attrNameLst>
                                      </p:cBhvr>
                                      <p:tavLst>
                                        <p:tav tm="0">
                                          <p:val>
                                            <p:fltVal val="0"/>
                                          </p:val>
                                        </p:tav>
                                        <p:tav tm="100000">
                                          <p:val>
                                            <p:strVal val="#ppt_h"/>
                                          </p:val>
                                        </p:tav>
                                      </p:tavLst>
                                    </p:anim>
                                    <p:animEffect transition="in" filter="fade">
                                      <p:cBhvr>
                                        <p:cTn id="69" dur="500"/>
                                        <p:tgtEl>
                                          <p:spTgt spid="105"/>
                                        </p:tgtEl>
                                      </p:cBhvr>
                                    </p:animEffect>
                                  </p:childTnLst>
                                </p:cTn>
                              </p:par>
                              <p:par>
                                <p:cTn id="70" presetID="2" presetClass="entr" presetSubtype="4" accel="50000" decel="50000" fill="hold" nodeType="with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additive="base">
                                        <p:cTn id="72" dur="500" fill="hold"/>
                                        <p:tgtEl>
                                          <p:spTgt spid="9"/>
                                        </p:tgtEl>
                                        <p:attrNameLst>
                                          <p:attrName>ppt_x</p:attrName>
                                        </p:attrNameLst>
                                      </p:cBhvr>
                                      <p:tavLst>
                                        <p:tav tm="0">
                                          <p:val>
                                            <p:strVal val="#ppt_x"/>
                                          </p:val>
                                        </p:tav>
                                        <p:tav tm="100000">
                                          <p:val>
                                            <p:strVal val="#ppt_x"/>
                                          </p:val>
                                        </p:tav>
                                      </p:tavLst>
                                    </p:anim>
                                    <p:anim calcmode="lin" valueType="num">
                                      <p:cBhvr additive="base">
                                        <p:cTn id="73" dur="500" fill="hold"/>
                                        <p:tgtEl>
                                          <p:spTgt spid="9"/>
                                        </p:tgtEl>
                                        <p:attrNameLst>
                                          <p:attrName>ppt_y</p:attrName>
                                        </p:attrNameLst>
                                      </p:cBhvr>
                                      <p:tavLst>
                                        <p:tav tm="0">
                                          <p:val>
                                            <p:strVal val="1+#ppt_h/2"/>
                                          </p:val>
                                        </p:tav>
                                        <p:tav tm="100000">
                                          <p:val>
                                            <p:strVal val="#ppt_y"/>
                                          </p:val>
                                        </p:tav>
                                      </p:tavLst>
                                    </p:anim>
                                  </p:childTnLst>
                                </p:cTn>
                              </p:par>
                            </p:childTnLst>
                          </p:cTn>
                        </p:par>
                        <p:par>
                          <p:cTn id="74" fill="hold">
                            <p:stCondLst>
                              <p:cond delay="5500"/>
                            </p:stCondLst>
                            <p:childTnLst>
                              <p:par>
                                <p:cTn id="75" presetID="53" presetClass="entr" presetSubtype="0" fill="hold" grpId="0" nodeType="afterEffect">
                                  <p:stCondLst>
                                    <p:cond delay="0"/>
                                  </p:stCondLst>
                                  <p:childTnLst>
                                    <p:set>
                                      <p:cBhvr>
                                        <p:cTn id="76" dur="1" fill="hold">
                                          <p:stCondLst>
                                            <p:cond delay="0"/>
                                          </p:stCondLst>
                                        </p:cTn>
                                        <p:tgtEl>
                                          <p:spTgt spid="106"/>
                                        </p:tgtEl>
                                        <p:attrNameLst>
                                          <p:attrName>style.visibility</p:attrName>
                                        </p:attrNameLst>
                                      </p:cBhvr>
                                      <p:to>
                                        <p:strVal val="visible"/>
                                      </p:to>
                                    </p:set>
                                    <p:anim calcmode="lin" valueType="num">
                                      <p:cBhvr>
                                        <p:cTn id="77" dur="500" fill="hold"/>
                                        <p:tgtEl>
                                          <p:spTgt spid="106"/>
                                        </p:tgtEl>
                                        <p:attrNameLst>
                                          <p:attrName>ppt_w</p:attrName>
                                        </p:attrNameLst>
                                      </p:cBhvr>
                                      <p:tavLst>
                                        <p:tav tm="0">
                                          <p:val>
                                            <p:fltVal val="0"/>
                                          </p:val>
                                        </p:tav>
                                        <p:tav tm="100000">
                                          <p:val>
                                            <p:strVal val="#ppt_w"/>
                                          </p:val>
                                        </p:tav>
                                      </p:tavLst>
                                    </p:anim>
                                    <p:anim calcmode="lin" valueType="num">
                                      <p:cBhvr>
                                        <p:cTn id="78" dur="500" fill="hold"/>
                                        <p:tgtEl>
                                          <p:spTgt spid="106"/>
                                        </p:tgtEl>
                                        <p:attrNameLst>
                                          <p:attrName>ppt_h</p:attrName>
                                        </p:attrNameLst>
                                      </p:cBhvr>
                                      <p:tavLst>
                                        <p:tav tm="0">
                                          <p:val>
                                            <p:fltVal val="0"/>
                                          </p:val>
                                        </p:tav>
                                        <p:tav tm="100000">
                                          <p:val>
                                            <p:strVal val="#ppt_h"/>
                                          </p:val>
                                        </p:tav>
                                      </p:tavLst>
                                    </p:anim>
                                    <p:animEffect transition="in" filter="fade">
                                      <p:cBhvr>
                                        <p:cTn id="79" dur="500"/>
                                        <p:tgtEl>
                                          <p:spTgt spid="106"/>
                                        </p:tgtEl>
                                      </p:cBhvr>
                                    </p:animEffect>
                                  </p:childTnLst>
                                </p:cTn>
                              </p:par>
                              <p:par>
                                <p:cTn id="80" presetID="2" presetClass="entr" presetSubtype="4" accel="50000" decel="50000" fill="hold" nodeType="withEffect">
                                  <p:stCondLst>
                                    <p:cond delay="0"/>
                                  </p:stCondLst>
                                  <p:childTnLst>
                                    <p:set>
                                      <p:cBhvr>
                                        <p:cTn id="81" dur="1" fill="hold">
                                          <p:stCondLst>
                                            <p:cond delay="0"/>
                                          </p:stCondLst>
                                        </p:cTn>
                                        <p:tgtEl>
                                          <p:spTgt spid="10"/>
                                        </p:tgtEl>
                                        <p:attrNameLst>
                                          <p:attrName>style.visibility</p:attrName>
                                        </p:attrNameLst>
                                      </p:cBhvr>
                                      <p:to>
                                        <p:strVal val="visible"/>
                                      </p:to>
                                    </p:set>
                                    <p:anim calcmode="lin" valueType="num">
                                      <p:cBhvr additive="base">
                                        <p:cTn id="82" dur="500" fill="hold"/>
                                        <p:tgtEl>
                                          <p:spTgt spid="10"/>
                                        </p:tgtEl>
                                        <p:attrNameLst>
                                          <p:attrName>ppt_x</p:attrName>
                                        </p:attrNameLst>
                                      </p:cBhvr>
                                      <p:tavLst>
                                        <p:tav tm="0">
                                          <p:val>
                                            <p:strVal val="#ppt_x"/>
                                          </p:val>
                                        </p:tav>
                                        <p:tav tm="100000">
                                          <p:val>
                                            <p:strVal val="#ppt_x"/>
                                          </p:val>
                                        </p:tav>
                                      </p:tavLst>
                                    </p:anim>
                                    <p:anim calcmode="lin" valueType="num">
                                      <p:cBhvr additive="base">
                                        <p:cTn id="83" dur="500" fill="hold"/>
                                        <p:tgtEl>
                                          <p:spTgt spid="10"/>
                                        </p:tgtEl>
                                        <p:attrNameLst>
                                          <p:attrName>ppt_y</p:attrName>
                                        </p:attrNameLst>
                                      </p:cBhvr>
                                      <p:tavLst>
                                        <p:tav tm="0">
                                          <p:val>
                                            <p:strVal val="1+#ppt_h/2"/>
                                          </p:val>
                                        </p:tav>
                                        <p:tav tm="100000">
                                          <p:val>
                                            <p:strVal val="#ppt_y"/>
                                          </p:val>
                                        </p:tav>
                                      </p:tavLst>
                                    </p:anim>
                                  </p:childTnLst>
                                </p:cTn>
                              </p:par>
                            </p:childTnLst>
                          </p:cTn>
                        </p:par>
                        <p:par>
                          <p:cTn id="84" fill="hold">
                            <p:stCondLst>
                              <p:cond delay="6000"/>
                            </p:stCondLst>
                            <p:childTnLst>
                              <p:par>
                                <p:cTn id="85" presetID="53" presetClass="entr" presetSubtype="0" fill="hold" grpId="0" nodeType="afterEffect">
                                  <p:stCondLst>
                                    <p:cond delay="0"/>
                                  </p:stCondLst>
                                  <p:childTnLst>
                                    <p:set>
                                      <p:cBhvr>
                                        <p:cTn id="86" dur="1" fill="hold">
                                          <p:stCondLst>
                                            <p:cond delay="0"/>
                                          </p:stCondLst>
                                        </p:cTn>
                                        <p:tgtEl>
                                          <p:spTgt spid="117"/>
                                        </p:tgtEl>
                                        <p:attrNameLst>
                                          <p:attrName>style.visibility</p:attrName>
                                        </p:attrNameLst>
                                      </p:cBhvr>
                                      <p:to>
                                        <p:strVal val="visible"/>
                                      </p:to>
                                    </p:set>
                                    <p:anim calcmode="lin" valueType="num">
                                      <p:cBhvr>
                                        <p:cTn id="87" dur="500" fill="hold"/>
                                        <p:tgtEl>
                                          <p:spTgt spid="117"/>
                                        </p:tgtEl>
                                        <p:attrNameLst>
                                          <p:attrName>ppt_w</p:attrName>
                                        </p:attrNameLst>
                                      </p:cBhvr>
                                      <p:tavLst>
                                        <p:tav tm="0">
                                          <p:val>
                                            <p:fltVal val="0"/>
                                          </p:val>
                                        </p:tav>
                                        <p:tav tm="100000">
                                          <p:val>
                                            <p:strVal val="#ppt_w"/>
                                          </p:val>
                                        </p:tav>
                                      </p:tavLst>
                                    </p:anim>
                                    <p:anim calcmode="lin" valueType="num">
                                      <p:cBhvr>
                                        <p:cTn id="88" dur="500" fill="hold"/>
                                        <p:tgtEl>
                                          <p:spTgt spid="117"/>
                                        </p:tgtEl>
                                        <p:attrNameLst>
                                          <p:attrName>ppt_h</p:attrName>
                                        </p:attrNameLst>
                                      </p:cBhvr>
                                      <p:tavLst>
                                        <p:tav tm="0">
                                          <p:val>
                                            <p:fltVal val="0"/>
                                          </p:val>
                                        </p:tav>
                                        <p:tav tm="100000">
                                          <p:val>
                                            <p:strVal val="#ppt_h"/>
                                          </p:val>
                                        </p:tav>
                                      </p:tavLst>
                                    </p:anim>
                                    <p:animEffect transition="in" filter="fade">
                                      <p:cBhvr>
                                        <p:cTn id="89" dur="500"/>
                                        <p:tgtEl>
                                          <p:spTgt spid="117"/>
                                        </p:tgtEl>
                                      </p:cBhvr>
                                    </p:animEffect>
                                  </p:childTnLst>
                                </p:cTn>
                              </p:par>
                              <p:par>
                                <p:cTn id="90" presetID="2" presetClass="entr" presetSubtype="4" accel="50000" decel="50000" fill="hold" nodeType="withEffect">
                                  <p:stCondLst>
                                    <p:cond delay="0"/>
                                  </p:stCondLst>
                                  <p:childTnLst>
                                    <p:set>
                                      <p:cBhvr>
                                        <p:cTn id="91" dur="1" fill="hold">
                                          <p:stCondLst>
                                            <p:cond delay="0"/>
                                          </p:stCondLst>
                                        </p:cTn>
                                        <p:tgtEl>
                                          <p:spTgt spid="11"/>
                                        </p:tgtEl>
                                        <p:attrNameLst>
                                          <p:attrName>style.visibility</p:attrName>
                                        </p:attrNameLst>
                                      </p:cBhvr>
                                      <p:to>
                                        <p:strVal val="visible"/>
                                      </p:to>
                                    </p:set>
                                    <p:anim calcmode="lin" valueType="num">
                                      <p:cBhvr additive="base">
                                        <p:cTn id="92" dur="500" fill="hold"/>
                                        <p:tgtEl>
                                          <p:spTgt spid="11"/>
                                        </p:tgtEl>
                                        <p:attrNameLst>
                                          <p:attrName>ppt_x</p:attrName>
                                        </p:attrNameLst>
                                      </p:cBhvr>
                                      <p:tavLst>
                                        <p:tav tm="0">
                                          <p:val>
                                            <p:strVal val="#ppt_x"/>
                                          </p:val>
                                        </p:tav>
                                        <p:tav tm="100000">
                                          <p:val>
                                            <p:strVal val="#ppt_x"/>
                                          </p:val>
                                        </p:tav>
                                      </p:tavLst>
                                    </p:anim>
                                    <p:anim calcmode="lin" valueType="num">
                                      <p:cBhvr additive="base">
                                        <p:cTn id="93" dur="500" fill="hold"/>
                                        <p:tgtEl>
                                          <p:spTgt spid="11"/>
                                        </p:tgtEl>
                                        <p:attrNameLst>
                                          <p:attrName>ppt_y</p:attrName>
                                        </p:attrNameLst>
                                      </p:cBhvr>
                                      <p:tavLst>
                                        <p:tav tm="0">
                                          <p:val>
                                            <p:strVal val="1+#ppt_h/2"/>
                                          </p:val>
                                        </p:tav>
                                        <p:tav tm="100000">
                                          <p:val>
                                            <p:strVal val="#ppt_y"/>
                                          </p:val>
                                        </p:tav>
                                      </p:tavLst>
                                    </p:anim>
                                  </p:childTnLst>
                                </p:cTn>
                              </p:par>
                            </p:childTnLst>
                          </p:cTn>
                        </p:par>
                        <p:par>
                          <p:cTn id="94" fill="hold">
                            <p:stCondLst>
                              <p:cond delay="6500"/>
                            </p:stCondLst>
                            <p:childTnLst>
                              <p:par>
                                <p:cTn id="95" presetID="53" presetClass="entr" presetSubtype="0" fill="hold" grpId="0" nodeType="afterEffect">
                                  <p:stCondLst>
                                    <p:cond delay="0"/>
                                  </p:stCondLst>
                                  <p:childTnLst>
                                    <p:set>
                                      <p:cBhvr>
                                        <p:cTn id="96" dur="1" fill="hold">
                                          <p:stCondLst>
                                            <p:cond delay="0"/>
                                          </p:stCondLst>
                                        </p:cTn>
                                        <p:tgtEl>
                                          <p:spTgt spid="134"/>
                                        </p:tgtEl>
                                        <p:attrNameLst>
                                          <p:attrName>style.visibility</p:attrName>
                                        </p:attrNameLst>
                                      </p:cBhvr>
                                      <p:to>
                                        <p:strVal val="visible"/>
                                      </p:to>
                                    </p:set>
                                    <p:anim calcmode="lin" valueType="num">
                                      <p:cBhvr>
                                        <p:cTn id="97" dur="500" fill="hold"/>
                                        <p:tgtEl>
                                          <p:spTgt spid="134"/>
                                        </p:tgtEl>
                                        <p:attrNameLst>
                                          <p:attrName>ppt_w</p:attrName>
                                        </p:attrNameLst>
                                      </p:cBhvr>
                                      <p:tavLst>
                                        <p:tav tm="0">
                                          <p:val>
                                            <p:fltVal val="0"/>
                                          </p:val>
                                        </p:tav>
                                        <p:tav tm="100000">
                                          <p:val>
                                            <p:strVal val="#ppt_w"/>
                                          </p:val>
                                        </p:tav>
                                      </p:tavLst>
                                    </p:anim>
                                    <p:anim calcmode="lin" valueType="num">
                                      <p:cBhvr>
                                        <p:cTn id="98" dur="500" fill="hold"/>
                                        <p:tgtEl>
                                          <p:spTgt spid="134"/>
                                        </p:tgtEl>
                                        <p:attrNameLst>
                                          <p:attrName>ppt_h</p:attrName>
                                        </p:attrNameLst>
                                      </p:cBhvr>
                                      <p:tavLst>
                                        <p:tav tm="0">
                                          <p:val>
                                            <p:fltVal val="0"/>
                                          </p:val>
                                        </p:tav>
                                        <p:tav tm="100000">
                                          <p:val>
                                            <p:strVal val="#ppt_h"/>
                                          </p:val>
                                        </p:tav>
                                      </p:tavLst>
                                    </p:anim>
                                    <p:animEffect transition="in" filter="fade">
                                      <p:cBhvr>
                                        <p:cTn id="99" dur="500"/>
                                        <p:tgtEl>
                                          <p:spTgt spid="134"/>
                                        </p:tgtEl>
                                      </p:cBhvr>
                                    </p:animEffect>
                                  </p:childTnLst>
                                </p:cTn>
                              </p:par>
                              <p:par>
                                <p:cTn id="100" presetID="2" presetClass="entr" presetSubtype="4" accel="50000" decel="50000" fill="hold" nodeType="withEffect">
                                  <p:stCondLst>
                                    <p:cond delay="0"/>
                                  </p:stCondLst>
                                  <p:childTnLst>
                                    <p:set>
                                      <p:cBhvr>
                                        <p:cTn id="101" dur="1" fill="hold">
                                          <p:stCondLst>
                                            <p:cond delay="0"/>
                                          </p:stCondLst>
                                        </p:cTn>
                                        <p:tgtEl>
                                          <p:spTgt spid="12"/>
                                        </p:tgtEl>
                                        <p:attrNameLst>
                                          <p:attrName>style.visibility</p:attrName>
                                        </p:attrNameLst>
                                      </p:cBhvr>
                                      <p:to>
                                        <p:strVal val="visible"/>
                                      </p:to>
                                    </p:set>
                                    <p:anim calcmode="lin" valueType="num">
                                      <p:cBhvr additive="base">
                                        <p:cTn id="102" dur="500" fill="hold"/>
                                        <p:tgtEl>
                                          <p:spTgt spid="12"/>
                                        </p:tgtEl>
                                        <p:attrNameLst>
                                          <p:attrName>ppt_x</p:attrName>
                                        </p:attrNameLst>
                                      </p:cBhvr>
                                      <p:tavLst>
                                        <p:tav tm="0">
                                          <p:val>
                                            <p:strVal val="#ppt_x"/>
                                          </p:val>
                                        </p:tav>
                                        <p:tav tm="100000">
                                          <p:val>
                                            <p:strVal val="#ppt_x"/>
                                          </p:val>
                                        </p:tav>
                                      </p:tavLst>
                                    </p:anim>
                                    <p:anim calcmode="lin" valueType="num">
                                      <p:cBhvr additive="base">
                                        <p:cTn id="103" dur="500" fill="hold"/>
                                        <p:tgtEl>
                                          <p:spTgt spid="12"/>
                                        </p:tgtEl>
                                        <p:attrNameLst>
                                          <p:attrName>ppt_y</p:attrName>
                                        </p:attrNameLst>
                                      </p:cBhvr>
                                      <p:tavLst>
                                        <p:tav tm="0">
                                          <p:val>
                                            <p:strVal val="1+#ppt_h/2"/>
                                          </p:val>
                                        </p:tav>
                                        <p:tav tm="100000">
                                          <p:val>
                                            <p:strVal val="#ppt_y"/>
                                          </p:val>
                                        </p:tav>
                                      </p:tavLst>
                                    </p:anim>
                                  </p:childTnLst>
                                </p:cTn>
                              </p:par>
                            </p:childTnLst>
                          </p:cTn>
                        </p:par>
                        <p:par>
                          <p:cTn id="104" fill="hold">
                            <p:stCondLst>
                              <p:cond delay="7000"/>
                            </p:stCondLst>
                            <p:childTnLst>
                              <p:par>
                                <p:cTn id="105" presetID="53" presetClass="entr" presetSubtype="0" fill="hold" grpId="0" nodeType="afterEffect">
                                  <p:stCondLst>
                                    <p:cond delay="0"/>
                                  </p:stCondLst>
                                  <p:childTnLst>
                                    <p:set>
                                      <p:cBhvr>
                                        <p:cTn id="106" dur="1" fill="hold">
                                          <p:stCondLst>
                                            <p:cond delay="0"/>
                                          </p:stCondLst>
                                        </p:cTn>
                                        <p:tgtEl>
                                          <p:spTgt spid="135"/>
                                        </p:tgtEl>
                                        <p:attrNameLst>
                                          <p:attrName>style.visibility</p:attrName>
                                        </p:attrNameLst>
                                      </p:cBhvr>
                                      <p:to>
                                        <p:strVal val="visible"/>
                                      </p:to>
                                    </p:set>
                                    <p:anim calcmode="lin" valueType="num">
                                      <p:cBhvr>
                                        <p:cTn id="107" dur="500" fill="hold"/>
                                        <p:tgtEl>
                                          <p:spTgt spid="135"/>
                                        </p:tgtEl>
                                        <p:attrNameLst>
                                          <p:attrName>ppt_w</p:attrName>
                                        </p:attrNameLst>
                                      </p:cBhvr>
                                      <p:tavLst>
                                        <p:tav tm="0">
                                          <p:val>
                                            <p:fltVal val="0"/>
                                          </p:val>
                                        </p:tav>
                                        <p:tav tm="100000">
                                          <p:val>
                                            <p:strVal val="#ppt_w"/>
                                          </p:val>
                                        </p:tav>
                                      </p:tavLst>
                                    </p:anim>
                                    <p:anim calcmode="lin" valueType="num">
                                      <p:cBhvr>
                                        <p:cTn id="108" dur="500" fill="hold"/>
                                        <p:tgtEl>
                                          <p:spTgt spid="135"/>
                                        </p:tgtEl>
                                        <p:attrNameLst>
                                          <p:attrName>ppt_h</p:attrName>
                                        </p:attrNameLst>
                                      </p:cBhvr>
                                      <p:tavLst>
                                        <p:tav tm="0">
                                          <p:val>
                                            <p:fltVal val="0"/>
                                          </p:val>
                                        </p:tav>
                                        <p:tav tm="100000">
                                          <p:val>
                                            <p:strVal val="#ppt_h"/>
                                          </p:val>
                                        </p:tav>
                                      </p:tavLst>
                                    </p:anim>
                                    <p:animEffect transition="in" filter="fade">
                                      <p:cBhvr>
                                        <p:cTn id="109" dur="500"/>
                                        <p:tgtEl>
                                          <p:spTgt spid="135"/>
                                        </p:tgtEl>
                                      </p:cBhvr>
                                    </p:animEffect>
                                  </p:childTnLst>
                                </p:cTn>
                              </p:par>
                              <p:par>
                                <p:cTn id="110" presetID="2" presetClass="entr" presetSubtype="4" accel="50000" decel="50000" fill="hold" nodeType="with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additive="base">
                                        <p:cTn id="112" dur="500" fill="hold"/>
                                        <p:tgtEl>
                                          <p:spTgt spid="13"/>
                                        </p:tgtEl>
                                        <p:attrNameLst>
                                          <p:attrName>ppt_x</p:attrName>
                                        </p:attrNameLst>
                                      </p:cBhvr>
                                      <p:tavLst>
                                        <p:tav tm="0">
                                          <p:val>
                                            <p:strVal val="#ppt_x"/>
                                          </p:val>
                                        </p:tav>
                                        <p:tav tm="100000">
                                          <p:val>
                                            <p:strVal val="#ppt_x"/>
                                          </p:val>
                                        </p:tav>
                                      </p:tavLst>
                                    </p:anim>
                                    <p:anim calcmode="lin" valueType="num">
                                      <p:cBhvr additive="base">
                                        <p:cTn id="1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2" grpId="0" animBg="1"/>
      <p:bldP spid="101" grpId="0" animBg="1"/>
      <p:bldP spid="100" grpId="0" animBg="1"/>
      <p:bldP spid="99" grpId="0" animBg="1"/>
      <p:bldP spid="105" grpId="0" animBg="1"/>
      <p:bldP spid="106" grpId="0" animBg="1"/>
      <p:bldP spid="117" grpId="0" animBg="1"/>
      <p:bldP spid="134" grpId="0" animBg="1"/>
      <p:bldP spid="13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510644" y="1642413"/>
            <a:ext cx="3219533" cy="5032719"/>
            <a:chOff x="671513" y="1557336"/>
            <a:chExt cx="3052762" cy="4772025"/>
          </a:xfrm>
        </p:grpSpPr>
        <p:sp>
          <p:nvSpPr>
            <p:cNvPr id="6" name="Rectangle 5"/>
            <p:cNvSpPr/>
            <p:nvPr/>
          </p:nvSpPr>
          <p:spPr>
            <a:xfrm>
              <a:off x="671513" y="1557336"/>
              <a:ext cx="3052762" cy="4772025"/>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7" name="Rectangle 6"/>
            <p:cNvSpPr/>
            <p:nvPr/>
          </p:nvSpPr>
          <p:spPr>
            <a:xfrm>
              <a:off x="671513" y="5743575"/>
              <a:ext cx="3052762" cy="58578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TextBox 10"/>
          <p:cNvSpPr txBox="1"/>
          <p:nvPr/>
        </p:nvSpPr>
        <p:spPr>
          <a:xfrm>
            <a:off x="4386936" y="2233444"/>
            <a:ext cx="2564805" cy="307777"/>
          </a:xfrm>
          <a:prstGeom prst="rect">
            <a:avLst/>
          </a:prstGeom>
          <a:noFill/>
        </p:spPr>
        <p:txBody>
          <a:bodyPr wrap="none" lIns="0" tIns="0" rIns="0" bIns="0" rtlCol="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GB"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4386935" y="2678382"/>
            <a:ext cx="7766099" cy="1107996"/>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6"/>
          <p:cNvGrpSpPr/>
          <p:nvPr/>
        </p:nvGrpSpPr>
        <p:grpSpPr>
          <a:xfrm>
            <a:off x="7628348" y="4580051"/>
            <a:ext cx="1284643" cy="1283554"/>
            <a:chOff x="6434437" y="4380470"/>
            <a:chExt cx="1218099" cy="1217066"/>
          </a:xfrm>
        </p:grpSpPr>
        <p:sp>
          <p:nvSpPr>
            <p:cNvPr id="18" name="Donut 17"/>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Block Arc 18"/>
            <p:cNvSpPr/>
            <p:nvPr/>
          </p:nvSpPr>
          <p:spPr>
            <a:xfrm rot="5400000" flipH="1">
              <a:off x="6434437" y="4380470"/>
              <a:ext cx="1216800" cy="1216800"/>
            </a:xfrm>
            <a:prstGeom prst="blockArc">
              <a:avLst>
                <a:gd name="adj1" fmla="val 2204812"/>
                <a:gd name="adj2" fmla="val 0"/>
                <a:gd name="adj3" fmla="val 12617"/>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0" name="AutoShape 4"/>
          <p:cNvSpPr>
            <a:spLocks/>
          </p:cNvSpPr>
          <p:nvPr/>
        </p:nvSpPr>
        <p:spPr bwMode="auto">
          <a:xfrm>
            <a:off x="8063365" y="5025349"/>
            <a:ext cx="391576" cy="3929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accent3"/>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21" name="Group 20"/>
          <p:cNvGrpSpPr/>
          <p:nvPr/>
        </p:nvGrpSpPr>
        <p:grpSpPr>
          <a:xfrm>
            <a:off x="10869762" y="4580051"/>
            <a:ext cx="1284643" cy="1283554"/>
            <a:chOff x="6434437" y="4380470"/>
            <a:chExt cx="1218099" cy="1217066"/>
          </a:xfrm>
        </p:grpSpPr>
        <p:sp>
          <p:nvSpPr>
            <p:cNvPr id="22" name="Donut 21"/>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Block Arc 22"/>
            <p:cNvSpPr/>
            <p:nvPr/>
          </p:nvSpPr>
          <p:spPr>
            <a:xfrm rot="5400000" flipH="1">
              <a:off x="6434437" y="4380470"/>
              <a:ext cx="1216800" cy="1216800"/>
            </a:xfrm>
            <a:prstGeom prst="blockArc">
              <a:avLst>
                <a:gd name="adj1" fmla="val 7534591"/>
                <a:gd name="adj2" fmla="val 0"/>
                <a:gd name="adj3" fmla="val 1261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23"/>
          <p:cNvGrpSpPr/>
          <p:nvPr/>
        </p:nvGrpSpPr>
        <p:grpSpPr>
          <a:xfrm>
            <a:off x="11309377" y="5051291"/>
            <a:ext cx="405412" cy="341074"/>
            <a:chOff x="5368132" y="2625725"/>
            <a:chExt cx="465138" cy="391319"/>
          </a:xfrm>
          <a:solidFill>
            <a:schemeClr val="accent5"/>
          </a:solidFill>
        </p:grpSpPr>
        <p:sp>
          <p:nvSpPr>
            <p:cNvPr id="25"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6"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 name="Group 27"/>
          <p:cNvGrpSpPr/>
          <p:nvPr/>
        </p:nvGrpSpPr>
        <p:grpSpPr>
          <a:xfrm>
            <a:off x="9249054" y="4580051"/>
            <a:ext cx="1284643" cy="1283554"/>
            <a:chOff x="6434437" y="4380470"/>
            <a:chExt cx="1218099" cy="1217066"/>
          </a:xfrm>
        </p:grpSpPr>
        <p:sp>
          <p:nvSpPr>
            <p:cNvPr id="29" name="Donut 28"/>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Block Arc 29"/>
            <p:cNvSpPr/>
            <p:nvPr/>
          </p:nvSpPr>
          <p:spPr>
            <a:xfrm rot="5400000" flipH="1">
              <a:off x="6434437" y="4380470"/>
              <a:ext cx="1216800" cy="1216800"/>
            </a:xfrm>
            <a:prstGeom prst="blockArc">
              <a:avLst>
                <a:gd name="adj1" fmla="val 11223223"/>
                <a:gd name="adj2" fmla="val 0"/>
                <a:gd name="adj3" fmla="val 1261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1" name="AutoShape 135"/>
          <p:cNvSpPr>
            <a:spLocks/>
          </p:cNvSpPr>
          <p:nvPr/>
        </p:nvSpPr>
        <p:spPr bwMode="auto">
          <a:xfrm>
            <a:off x="9679453" y="5082425"/>
            <a:ext cx="405412" cy="2788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solidFill>
            <a:schemeClr val="accent4"/>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32" name="Group 31"/>
          <p:cNvGrpSpPr/>
          <p:nvPr/>
        </p:nvGrpSpPr>
        <p:grpSpPr>
          <a:xfrm>
            <a:off x="6007642" y="4580051"/>
            <a:ext cx="1284643" cy="1283554"/>
            <a:chOff x="6434437" y="4380470"/>
            <a:chExt cx="1218099" cy="1217066"/>
          </a:xfrm>
        </p:grpSpPr>
        <p:sp>
          <p:nvSpPr>
            <p:cNvPr id="33" name="Donut 32"/>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Block Arc 33"/>
            <p:cNvSpPr/>
            <p:nvPr/>
          </p:nvSpPr>
          <p:spPr>
            <a:xfrm rot="5400000" flipH="1">
              <a:off x="6434437" y="4380470"/>
              <a:ext cx="1216800" cy="1216800"/>
            </a:xfrm>
            <a:prstGeom prst="blockArc">
              <a:avLst>
                <a:gd name="adj1" fmla="val 9495697"/>
                <a:gd name="adj2" fmla="val 0"/>
                <a:gd name="adj3" fmla="val 1261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Group 34"/>
          <p:cNvGrpSpPr/>
          <p:nvPr/>
        </p:nvGrpSpPr>
        <p:grpSpPr>
          <a:xfrm>
            <a:off x="6434134" y="5019469"/>
            <a:ext cx="404719" cy="404719"/>
            <a:chOff x="4439444" y="1652588"/>
            <a:chExt cx="464344" cy="464344"/>
          </a:xfrm>
          <a:solidFill>
            <a:schemeClr val="accent2"/>
          </a:solidFill>
        </p:grpSpPr>
        <p:sp>
          <p:nvSpPr>
            <p:cNvPr id="36"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TextBox 38"/>
          <p:cNvSpPr txBox="1"/>
          <p:nvPr/>
        </p:nvSpPr>
        <p:spPr>
          <a:xfrm>
            <a:off x="4567592" y="5986531"/>
            <a:ext cx="923330" cy="276999"/>
          </a:xfrm>
          <a:prstGeom prst="rect">
            <a:avLst/>
          </a:prstGeom>
          <a:noFill/>
        </p:spPr>
        <p:txBody>
          <a:bodyPr wrap="none" lIns="0" tIns="0" rIns="0" bIns="0" rtlCol="0">
            <a:spAutoFit/>
          </a:bodyPr>
          <a:lstStyle/>
          <a:p>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39"/>
          <p:cNvSpPr txBox="1"/>
          <p:nvPr/>
        </p:nvSpPr>
        <p:spPr>
          <a:xfrm>
            <a:off x="6188298" y="5986531"/>
            <a:ext cx="923330" cy="276999"/>
          </a:xfrm>
          <a:prstGeom prst="rect">
            <a:avLst/>
          </a:prstGeom>
          <a:noFill/>
        </p:spPr>
        <p:txBody>
          <a:bodyPr wrap="none" lIns="0" tIns="0" rIns="0" bIns="0" rtlCol="0">
            <a:spAutoFit/>
          </a:bodyPr>
          <a:lstStyle/>
          <a:p>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a:t>
            </a: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TextBox 40"/>
          <p:cNvSpPr txBox="1"/>
          <p:nvPr/>
        </p:nvSpPr>
        <p:spPr>
          <a:xfrm>
            <a:off x="7809004" y="5986531"/>
            <a:ext cx="923330" cy="276999"/>
          </a:xfrm>
          <a:prstGeom prst="rect">
            <a:avLst/>
          </a:prstGeom>
          <a:noFill/>
        </p:spPr>
        <p:txBody>
          <a:bodyPr wrap="none" lIns="0" tIns="0" rIns="0" bIns="0" rtlCol="0">
            <a:spAutoFit/>
          </a:bodyPr>
          <a:lstStyle/>
          <a:p>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a:t>
            </a: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TextBox 41"/>
          <p:cNvSpPr txBox="1"/>
          <p:nvPr/>
        </p:nvSpPr>
        <p:spPr>
          <a:xfrm>
            <a:off x="9429710" y="5986531"/>
            <a:ext cx="923330" cy="276999"/>
          </a:xfrm>
          <a:prstGeom prst="rect">
            <a:avLst/>
          </a:prstGeom>
          <a:noFill/>
        </p:spPr>
        <p:txBody>
          <a:bodyPr wrap="none" lIns="0" tIns="0" rIns="0" bIns="0" rtlCol="0">
            <a:spAutoFit/>
          </a:bodyPr>
          <a:lstStyle/>
          <a:p>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a:t>
            </a:r>
            <a:r>
              <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内容</a:t>
            </a:r>
            <a:endParaRPr lang="en-GB" altLang="zh-CN"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TextBox 42"/>
          <p:cNvSpPr txBox="1"/>
          <p:nvPr/>
        </p:nvSpPr>
        <p:spPr>
          <a:xfrm>
            <a:off x="11050418" y="5986531"/>
            <a:ext cx="923330" cy="276999"/>
          </a:xfrm>
          <a:prstGeom prst="rect">
            <a:avLst/>
          </a:prstGeom>
          <a:noFill/>
        </p:spPr>
        <p:txBody>
          <a:bodyPr wrap="none" lIns="0" tIns="0" rIns="0" bIns="0" rtlCol="0">
            <a:spAutoFit/>
          </a:bodyPr>
          <a:lstStyle/>
          <a:p>
            <a:r>
              <a:rPr lang="zh-CN" altLang="en-US"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lang="en-GB"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43"/>
          <p:cNvGrpSpPr/>
          <p:nvPr/>
        </p:nvGrpSpPr>
        <p:grpSpPr>
          <a:xfrm>
            <a:off x="4386936" y="4580051"/>
            <a:ext cx="1284643" cy="1283554"/>
            <a:chOff x="6434437" y="4380470"/>
            <a:chExt cx="1218099" cy="1217066"/>
          </a:xfrm>
        </p:grpSpPr>
        <p:sp>
          <p:nvSpPr>
            <p:cNvPr id="45" name="Donut 44"/>
            <p:cNvSpPr/>
            <p:nvPr/>
          </p:nvSpPr>
          <p:spPr>
            <a:xfrm>
              <a:off x="6435470" y="4380470"/>
              <a:ext cx="1217066" cy="1217066"/>
            </a:xfrm>
            <a:prstGeom prst="donut">
              <a:avLst>
                <a:gd name="adj" fmla="val 1246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Block Arc 45"/>
            <p:cNvSpPr/>
            <p:nvPr/>
          </p:nvSpPr>
          <p:spPr>
            <a:xfrm rot="5400000" flipH="1">
              <a:off x="6434437" y="4380470"/>
              <a:ext cx="1216800" cy="1216800"/>
            </a:xfrm>
            <a:prstGeom prst="blockArc">
              <a:avLst>
                <a:gd name="adj1" fmla="val 4362058"/>
                <a:gd name="adj2" fmla="val 0"/>
                <a:gd name="adj3" fmla="val 1261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7" name="Group 46"/>
          <p:cNvGrpSpPr/>
          <p:nvPr/>
        </p:nvGrpSpPr>
        <p:grpSpPr>
          <a:xfrm>
            <a:off x="4848893" y="5058617"/>
            <a:ext cx="360729" cy="326422"/>
            <a:chOff x="5329238" y="1931988"/>
            <a:chExt cx="550862" cy="498475"/>
          </a:xfrm>
          <a:solidFill>
            <a:schemeClr val="accent1"/>
          </a:solidFill>
        </p:grpSpPr>
        <p:sp>
          <p:nvSpPr>
            <p:cNvPr id="48" name="Freeform 5"/>
            <p:cNvSpPr>
              <a:spLocks noEditPoints="1"/>
            </p:cNvSpPr>
            <p:nvPr/>
          </p:nvSpPr>
          <p:spPr bwMode="auto">
            <a:xfrm>
              <a:off x="5462588" y="2284413"/>
              <a:ext cx="53975" cy="146050"/>
            </a:xfrm>
            <a:custGeom>
              <a:avLst/>
              <a:gdLst>
                <a:gd name="T0" fmla="*/ 3 w 14"/>
                <a:gd name="T1" fmla="*/ 10 h 38"/>
                <a:gd name="T2" fmla="*/ 0 w 14"/>
                <a:gd name="T3" fmla="*/ 15 h 38"/>
                <a:gd name="T4" fmla="*/ 0 w 14"/>
                <a:gd name="T5" fmla="*/ 38 h 38"/>
                <a:gd name="T6" fmla="*/ 14 w 14"/>
                <a:gd name="T7" fmla="*/ 38 h 38"/>
                <a:gd name="T8" fmla="*/ 14 w 14"/>
                <a:gd name="T9" fmla="*/ 2 h 38"/>
                <a:gd name="T10" fmla="*/ 11 w 14"/>
                <a:gd name="T11" fmla="*/ 1 h 38"/>
                <a:gd name="T12" fmla="*/ 3 w 14"/>
                <a:gd name="T13" fmla="*/ 10 h 38"/>
                <a:gd name="T14" fmla="*/ 3 w 14"/>
                <a:gd name="T15" fmla="*/ 10 h 38"/>
                <a:gd name="T16" fmla="*/ 3 w 14"/>
                <a:gd name="T17" fmla="*/ 1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38">
                  <a:moveTo>
                    <a:pt x="3" y="10"/>
                  </a:moveTo>
                  <a:cubicBezTo>
                    <a:pt x="1" y="11"/>
                    <a:pt x="0" y="13"/>
                    <a:pt x="0" y="15"/>
                  </a:cubicBezTo>
                  <a:cubicBezTo>
                    <a:pt x="0" y="38"/>
                    <a:pt x="0" y="38"/>
                    <a:pt x="0" y="38"/>
                  </a:cubicBezTo>
                  <a:cubicBezTo>
                    <a:pt x="14" y="38"/>
                    <a:pt x="14" y="38"/>
                    <a:pt x="14" y="38"/>
                  </a:cubicBezTo>
                  <a:cubicBezTo>
                    <a:pt x="14" y="2"/>
                    <a:pt x="14" y="2"/>
                    <a:pt x="14" y="2"/>
                  </a:cubicBezTo>
                  <a:cubicBezTo>
                    <a:pt x="14" y="0"/>
                    <a:pt x="13" y="0"/>
                    <a:pt x="11" y="1"/>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6"/>
            <p:cNvSpPr>
              <a:spLocks noEditPoints="1"/>
            </p:cNvSpPr>
            <p:nvPr/>
          </p:nvSpPr>
          <p:spPr bwMode="auto">
            <a:xfrm>
              <a:off x="5688013" y="2200275"/>
              <a:ext cx="49212" cy="230188"/>
            </a:xfrm>
            <a:custGeom>
              <a:avLst/>
              <a:gdLst>
                <a:gd name="T0" fmla="*/ 2 w 13"/>
                <a:gd name="T1" fmla="*/ 10 h 60"/>
                <a:gd name="T2" fmla="*/ 0 w 13"/>
                <a:gd name="T3" fmla="*/ 15 h 60"/>
                <a:gd name="T4" fmla="*/ 0 w 13"/>
                <a:gd name="T5" fmla="*/ 60 h 60"/>
                <a:gd name="T6" fmla="*/ 13 w 13"/>
                <a:gd name="T7" fmla="*/ 60 h 60"/>
                <a:gd name="T8" fmla="*/ 13 w 13"/>
                <a:gd name="T9" fmla="*/ 2 h 60"/>
                <a:gd name="T10" fmla="*/ 11 w 13"/>
                <a:gd name="T11" fmla="*/ 1 h 60"/>
                <a:gd name="T12" fmla="*/ 2 w 13"/>
                <a:gd name="T13" fmla="*/ 10 h 60"/>
                <a:gd name="T14" fmla="*/ 2 w 13"/>
                <a:gd name="T15" fmla="*/ 10 h 60"/>
                <a:gd name="T16" fmla="*/ 2 w 13"/>
                <a:gd name="T17" fmla="*/ 1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60">
                  <a:moveTo>
                    <a:pt x="2" y="10"/>
                  </a:moveTo>
                  <a:cubicBezTo>
                    <a:pt x="1" y="11"/>
                    <a:pt x="0" y="14"/>
                    <a:pt x="0" y="15"/>
                  </a:cubicBezTo>
                  <a:cubicBezTo>
                    <a:pt x="0" y="60"/>
                    <a:pt x="0" y="60"/>
                    <a:pt x="0" y="60"/>
                  </a:cubicBezTo>
                  <a:cubicBezTo>
                    <a:pt x="13" y="60"/>
                    <a:pt x="13" y="60"/>
                    <a:pt x="13" y="60"/>
                  </a:cubicBezTo>
                  <a:cubicBezTo>
                    <a:pt x="13" y="2"/>
                    <a:pt x="13" y="2"/>
                    <a:pt x="13" y="2"/>
                  </a:cubicBezTo>
                  <a:cubicBezTo>
                    <a:pt x="13" y="0"/>
                    <a:pt x="12" y="0"/>
                    <a:pt x="11" y="1"/>
                  </a:cubicBezTo>
                  <a:lnTo>
                    <a:pt x="2" y="10"/>
                  </a:lnTo>
                  <a:close/>
                  <a:moveTo>
                    <a:pt x="2" y="10"/>
                  </a:moveTo>
                  <a:cubicBezTo>
                    <a:pt x="2" y="10"/>
                    <a:pt x="2" y="10"/>
                    <a:pt x="2"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7"/>
            <p:cNvSpPr>
              <a:spLocks noEditPoints="1"/>
            </p:cNvSpPr>
            <p:nvPr/>
          </p:nvSpPr>
          <p:spPr bwMode="auto">
            <a:xfrm>
              <a:off x="5761038" y="2127250"/>
              <a:ext cx="49212" cy="303213"/>
            </a:xfrm>
            <a:custGeom>
              <a:avLst/>
              <a:gdLst>
                <a:gd name="T0" fmla="*/ 3 w 13"/>
                <a:gd name="T1" fmla="*/ 9 h 79"/>
                <a:gd name="T2" fmla="*/ 0 w 13"/>
                <a:gd name="T3" fmla="*/ 15 h 79"/>
                <a:gd name="T4" fmla="*/ 0 w 13"/>
                <a:gd name="T5" fmla="*/ 79 h 79"/>
                <a:gd name="T6" fmla="*/ 13 w 13"/>
                <a:gd name="T7" fmla="*/ 79 h 79"/>
                <a:gd name="T8" fmla="*/ 13 w 13"/>
                <a:gd name="T9" fmla="*/ 2 h 79"/>
                <a:gd name="T10" fmla="*/ 11 w 13"/>
                <a:gd name="T11" fmla="*/ 1 h 79"/>
                <a:gd name="T12" fmla="*/ 3 w 13"/>
                <a:gd name="T13" fmla="*/ 9 h 79"/>
                <a:gd name="T14" fmla="*/ 3 w 13"/>
                <a:gd name="T15" fmla="*/ 9 h 79"/>
                <a:gd name="T16" fmla="*/ 3 w 13"/>
                <a:gd name="T17" fmla="*/ 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79">
                  <a:moveTo>
                    <a:pt x="3" y="9"/>
                  </a:moveTo>
                  <a:cubicBezTo>
                    <a:pt x="1" y="11"/>
                    <a:pt x="0" y="13"/>
                    <a:pt x="0" y="15"/>
                  </a:cubicBezTo>
                  <a:cubicBezTo>
                    <a:pt x="0" y="79"/>
                    <a:pt x="0" y="79"/>
                    <a:pt x="0" y="79"/>
                  </a:cubicBezTo>
                  <a:cubicBezTo>
                    <a:pt x="13" y="79"/>
                    <a:pt x="13" y="79"/>
                    <a:pt x="13" y="79"/>
                  </a:cubicBezTo>
                  <a:cubicBezTo>
                    <a:pt x="13" y="2"/>
                    <a:pt x="13" y="2"/>
                    <a:pt x="13" y="2"/>
                  </a:cubicBezTo>
                  <a:cubicBezTo>
                    <a:pt x="13" y="1"/>
                    <a:pt x="12" y="0"/>
                    <a:pt x="11" y="1"/>
                  </a:cubicBezTo>
                  <a:lnTo>
                    <a:pt x="3" y="9"/>
                  </a:lnTo>
                  <a:close/>
                  <a:moveTo>
                    <a:pt x="3" y="9"/>
                  </a:moveTo>
                  <a:cubicBezTo>
                    <a:pt x="3" y="9"/>
                    <a:pt x="3" y="9"/>
                    <a:pt x="3" y="9"/>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8"/>
            <p:cNvSpPr>
              <a:spLocks noEditPoints="1"/>
            </p:cNvSpPr>
            <p:nvPr/>
          </p:nvSpPr>
          <p:spPr bwMode="auto">
            <a:xfrm>
              <a:off x="5611813" y="2273300"/>
              <a:ext cx="53975" cy="157163"/>
            </a:xfrm>
            <a:custGeom>
              <a:avLst/>
              <a:gdLst>
                <a:gd name="T0" fmla="*/ 3 w 14"/>
                <a:gd name="T1" fmla="*/ 10 h 41"/>
                <a:gd name="T2" fmla="*/ 2 w 14"/>
                <a:gd name="T3" fmla="*/ 11 h 41"/>
                <a:gd name="T4" fmla="*/ 0 w 14"/>
                <a:gd name="T5" fmla="*/ 16 h 41"/>
                <a:gd name="T6" fmla="*/ 0 w 14"/>
                <a:gd name="T7" fmla="*/ 41 h 41"/>
                <a:gd name="T8" fmla="*/ 14 w 14"/>
                <a:gd name="T9" fmla="*/ 41 h 41"/>
                <a:gd name="T10" fmla="*/ 14 w 14"/>
                <a:gd name="T11" fmla="*/ 3 h 41"/>
                <a:gd name="T12" fmla="*/ 11 w 14"/>
                <a:gd name="T13" fmla="*/ 2 h 41"/>
                <a:gd name="T14" fmla="*/ 3 w 14"/>
                <a:gd name="T15" fmla="*/ 10 h 41"/>
                <a:gd name="T16" fmla="*/ 3 w 14"/>
                <a:gd name="T17" fmla="*/ 10 h 41"/>
                <a:gd name="T18" fmla="*/ 3 w 14"/>
                <a:gd name="T19" fmla="*/ 1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41">
                  <a:moveTo>
                    <a:pt x="3" y="10"/>
                  </a:moveTo>
                  <a:cubicBezTo>
                    <a:pt x="3" y="10"/>
                    <a:pt x="2" y="11"/>
                    <a:pt x="2" y="11"/>
                  </a:cubicBezTo>
                  <a:cubicBezTo>
                    <a:pt x="1" y="12"/>
                    <a:pt x="0" y="14"/>
                    <a:pt x="0" y="16"/>
                  </a:cubicBezTo>
                  <a:cubicBezTo>
                    <a:pt x="0" y="41"/>
                    <a:pt x="0" y="41"/>
                    <a:pt x="0" y="41"/>
                  </a:cubicBezTo>
                  <a:cubicBezTo>
                    <a:pt x="14" y="41"/>
                    <a:pt x="14" y="41"/>
                    <a:pt x="14" y="41"/>
                  </a:cubicBezTo>
                  <a:cubicBezTo>
                    <a:pt x="14" y="3"/>
                    <a:pt x="14" y="3"/>
                    <a:pt x="14" y="3"/>
                  </a:cubicBezTo>
                  <a:cubicBezTo>
                    <a:pt x="14" y="1"/>
                    <a:pt x="13" y="0"/>
                    <a:pt x="11" y="2"/>
                  </a:cubicBezTo>
                  <a:lnTo>
                    <a:pt x="3" y="10"/>
                  </a:lnTo>
                  <a:close/>
                  <a:moveTo>
                    <a:pt x="3" y="10"/>
                  </a:moveTo>
                  <a:cubicBezTo>
                    <a:pt x="3" y="10"/>
                    <a:pt x="3" y="10"/>
                    <a:pt x="3" y="10"/>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9"/>
            <p:cNvSpPr>
              <a:spLocks noEditPoints="1"/>
            </p:cNvSpPr>
            <p:nvPr/>
          </p:nvSpPr>
          <p:spPr bwMode="auto">
            <a:xfrm>
              <a:off x="5538788" y="2279650"/>
              <a:ext cx="49212" cy="150813"/>
            </a:xfrm>
            <a:custGeom>
              <a:avLst/>
              <a:gdLst>
                <a:gd name="T0" fmla="*/ 2 w 13"/>
                <a:gd name="T1" fmla="*/ 1 h 39"/>
                <a:gd name="T2" fmla="*/ 0 w 13"/>
                <a:gd name="T3" fmla="*/ 2 h 39"/>
                <a:gd name="T4" fmla="*/ 0 w 13"/>
                <a:gd name="T5" fmla="*/ 39 h 39"/>
                <a:gd name="T6" fmla="*/ 13 w 13"/>
                <a:gd name="T7" fmla="*/ 39 h 39"/>
                <a:gd name="T8" fmla="*/ 13 w 13"/>
                <a:gd name="T9" fmla="*/ 16 h 39"/>
                <a:gd name="T10" fmla="*/ 11 w 13"/>
                <a:gd name="T11" fmla="*/ 10 h 39"/>
                <a:gd name="T12" fmla="*/ 9 w 13"/>
                <a:gd name="T13" fmla="*/ 8 h 39"/>
                <a:gd name="T14" fmla="*/ 2 w 13"/>
                <a:gd name="T15" fmla="*/ 1 h 39"/>
                <a:gd name="T16" fmla="*/ 2 w 13"/>
                <a:gd name="T17" fmla="*/ 1 h 39"/>
                <a:gd name="T18" fmla="*/ 2 w 13"/>
                <a:gd name="T1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39">
                  <a:moveTo>
                    <a:pt x="2" y="1"/>
                  </a:moveTo>
                  <a:cubicBezTo>
                    <a:pt x="1" y="0"/>
                    <a:pt x="0" y="0"/>
                    <a:pt x="0" y="2"/>
                  </a:cubicBezTo>
                  <a:cubicBezTo>
                    <a:pt x="0" y="39"/>
                    <a:pt x="0" y="39"/>
                    <a:pt x="0" y="39"/>
                  </a:cubicBezTo>
                  <a:cubicBezTo>
                    <a:pt x="13" y="39"/>
                    <a:pt x="13" y="39"/>
                    <a:pt x="13" y="39"/>
                  </a:cubicBezTo>
                  <a:cubicBezTo>
                    <a:pt x="13" y="16"/>
                    <a:pt x="13" y="16"/>
                    <a:pt x="13" y="16"/>
                  </a:cubicBezTo>
                  <a:cubicBezTo>
                    <a:pt x="13" y="14"/>
                    <a:pt x="12" y="11"/>
                    <a:pt x="11" y="10"/>
                  </a:cubicBezTo>
                  <a:cubicBezTo>
                    <a:pt x="9" y="8"/>
                    <a:pt x="9" y="8"/>
                    <a:pt x="9" y="8"/>
                  </a:cubicBezTo>
                  <a:lnTo>
                    <a:pt x="2" y="1"/>
                  </a:lnTo>
                  <a:close/>
                  <a:moveTo>
                    <a:pt x="2" y="1"/>
                  </a:moveTo>
                  <a:cubicBezTo>
                    <a:pt x="2" y="1"/>
                    <a:pt x="2" y="1"/>
                    <a:pt x="2" y="1"/>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10"/>
            <p:cNvSpPr>
              <a:spLocks noEditPoints="1"/>
            </p:cNvSpPr>
            <p:nvPr/>
          </p:nvSpPr>
          <p:spPr bwMode="auto">
            <a:xfrm>
              <a:off x="5381625" y="2357438"/>
              <a:ext cx="58737" cy="73025"/>
            </a:xfrm>
            <a:custGeom>
              <a:avLst/>
              <a:gdLst>
                <a:gd name="T0" fmla="*/ 7 w 15"/>
                <a:gd name="T1" fmla="*/ 8 h 19"/>
                <a:gd name="T2" fmla="*/ 2 w 15"/>
                <a:gd name="T3" fmla="*/ 12 h 19"/>
                <a:gd name="T4" fmla="*/ 0 w 15"/>
                <a:gd name="T5" fmla="*/ 17 h 19"/>
                <a:gd name="T6" fmla="*/ 0 w 15"/>
                <a:gd name="T7" fmla="*/ 19 h 19"/>
                <a:gd name="T8" fmla="*/ 15 w 15"/>
                <a:gd name="T9" fmla="*/ 19 h 19"/>
                <a:gd name="T10" fmla="*/ 15 w 15"/>
                <a:gd name="T11" fmla="*/ 2 h 19"/>
                <a:gd name="T12" fmla="*/ 13 w 15"/>
                <a:gd name="T13" fmla="*/ 1 h 19"/>
                <a:gd name="T14" fmla="*/ 7 w 15"/>
                <a:gd name="T15" fmla="*/ 8 h 19"/>
                <a:gd name="T16" fmla="*/ 7 w 15"/>
                <a:gd name="T17" fmla="*/ 8 h 19"/>
                <a:gd name="T18" fmla="*/ 7 w 15"/>
                <a:gd name="T19" fmla="*/ 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8"/>
                  </a:moveTo>
                  <a:cubicBezTo>
                    <a:pt x="2" y="12"/>
                    <a:pt x="2" y="12"/>
                    <a:pt x="2" y="12"/>
                  </a:cubicBezTo>
                  <a:cubicBezTo>
                    <a:pt x="1" y="13"/>
                    <a:pt x="0" y="15"/>
                    <a:pt x="0" y="17"/>
                  </a:cubicBezTo>
                  <a:cubicBezTo>
                    <a:pt x="0" y="19"/>
                    <a:pt x="0" y="19"/>
                    <a:pt x="0" y="19"/>
                  </a:cubicBezTo>
                  <a:cubicBezTo>
                    <a:pt x="15" y="19"/>
                    <a:pt x="15" y="19"/>
                    <a:pt x="15" y="19"/>
                  </a:cubicBezTo>
                  <a:cubicBezTo>
                    <a:pt x="15" y="2"/>
                    <a:pt x="15" y="2"/>
                    <a:pt x="15" y="2"/>
                  </a:cubicBezTo>
                  <a:cubicBezTo>
                    <a:pt x="15" y="1"/>
                    <a:pt x="14" y="0"/>
                    <a:pt x="13" y="1"/>
                  </a:cubicBezTo>
                  <a:lnTo>
                    <a:pt x="7" y="8"/>
                  </a:lnTo>
                  <a:close/>
                  <a:moveTo>
                    <a:pt x="7" y="8"/>
                  </a:moveTo>
                  <a:cubicBezTo>
                    <a:pt x="7" y="8"/>
                    <a:pt x="7" y="8"/>
                    <a:pt x="7" y="8"/>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11"/>
            <p:cNvSpPr>
              <a:spLocks noEditPoints="1"/>
            </p:cNvSpPr>
            <p:nvPr/>
          </p:nvSpPr>
          <p:spPr bwMode="auto">
            <a:xfrm>
              <a:off x="5329238" y="1931988"/>
              <a:ext cx="550862" cy="414338"/>
            </a:xfrm>
            <a:custGeom>
              <a:avLst/>
              <a:gdLst>
                <a:gd name="T0" fmla="*/ 142 w 144"/>
                <a:gd name="T1" fmla="*/ 53 h 108"/>
                <a:gd name="T2" fmla="*/ 144 w 144"/>
                <a:gd name="T3" fmla="*/ 52 h 108"/>
                <a:gd name="T4" fmla="*/ 144 w 144"/>
                <a:gd name="T5" fmla="*/ 6 h 108"/>
                <a:gd name="T6" fmla="*/ 138 w 144"/>
                <a:gd name="T7" fmla="*/ 0 h 108"/>
                <a:gd name="T8" fmla="*/ 92 w 144"/>
                <a:gd name="T9" fmla="*/ 0 h 108"/>
                <a:gd name="T10" fmla="*/ 91 w 144"/>
                <a:gd name="T11" fmla="*/ 2 h 108"/>
                <a:gd name="T12" fmla="*/ 108 w 144"/>
                <a:gd name="T13" fmla="*/ 18 h 108"/>
                <a:gd name="T14" fmla="*/ 101 w 144"/>
                <a:gd name="T15" fmla="*/ 25 h 108"/>
                <a:gd name="T16" fmla="*/ 70 w 144"/>
                <a:gd name="T17" fmla="*/ 56 h 108"/>
                <a:gd name="T18" fmla="*/ 54 w 144"/>
                <a:gd name="T19" fmla="*/ 39 h 108"/>
                <a:gd name="T20" fmla="*/ 50 w 144"/>
                <a:gd name="T21" fmla="*/ 39 h 108"/>
                <a:gd name="T22" fmla="*/ 5 w 144"/>
                <a:gd name="T23" fmla="*/ 84 h 108"/>
                <a:gd name="T24" fmla="*/ 5 w 144"/>
                <a:gd name="T25" fmla="*/ 103 h 108"/>
                <a:gd name="T26" fmla="*/ 5 w 144"/>
                <a:gd name="T27" fmla="*/ 103 h 108"/>
                <a:gd name="T28" fmla="*/ 23 w 144"/>
                <a:gd name="T29" fmla="*/ 103 h 108"/>
                <a:gd name="T30" fmla="*/ 52 w 144"/>
                <a:gd name="T31" fmla="*/ 74 h 108"/>
                <a:gd name="T32" fmla="*/ 68 w 144"/>
                <a:gd name="T33" fmla="*/ 90 h 108"/>
                <a:gd name="T34" fmla="*/ 73 w 144"/>
                <a:gd name="T35" fmla="*/ 90 h 108"/>
                <a:gd name="T36" fmla="*/ 126 w 144"/>
                <a:gd name="T37" fmla="*/ 37 h 108"/>
                <a:gd name="T38" fmla="*/ 142 w 144"/>
                <a:gd name="T39" fmla="*/ 53 h 108"/>
                <a:gd name="T40" fmla="*/ 142 w 144"/>
                <a:gd name="T41" fmla="*/ 53 h 108"/>
                <a:gd name="T42" fmla="*/ 142 w 144"/>
                <a:gd name="T43" fmla="*/ 5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4" h="108">
                  <a:moveTo>
                    <a:pt x="142" y="53"/>
                  </a:moveTo>
                  <a:cubicBezTo>
                    <a:pt x="143" y="54"/>
                    <a:pt x="144" y="54"/>
                    <a:pt x="144" y="52"/>
                  </a:cubicBezTo>
                  <a:cubicBezTo>
                    <a:pt x="144" y="6"/>
                    <a:pt x="144" y="6"/>
                    <a:pt x="144" y="6"/>
                  </a:cubicBezTo>
                  <a:cubicBezTo>
                    <a:pt x="144" y="3"/>
                    <a:pt x="141" y="0"/>
                    <a:pt x="138" y="0"/>
                  </a:cubicBezTo>
                  <a:cubicBezTo>
                    <a:pt x="92" y="0"/>
                    <a:pt x="92" y="0"/>
                    <a:pt x="92" y="0"/>
                  </a:cubicBezTo>
                  <a:cubicBezTo>
                    <a:pt x="91" y="0"/>
                    <a:pt x="90" y="1"/>
                    <a:pt x="91" y="2"/>
                  </a:cubicBezTo>
                  <a:cubicBezTo>
                    <a:pt x="108" y="18"/>
                    <a:pt x="108" y="18"/>
                    <a:pt x="108" y="18"/>
                  </a:cubicBezTo>
                  <a:cubicBezTo>
                    <a:pt x="101" y="25"/>
                    <a:pt x="101" y="25"/>
                    <a:pt x="101" y="25"/>
                  </a:cubicBezTo>
                  <a:cubicBezTo>
                    <a:pt x="70" y="56"/>
                    <a:pt x="70" y="56"/>
                    <a:pt x="70" y="56"/>
                  </a:cubicBezTo>
                  <a:cubicBezTo>
                    <a:pt x="54" y="39"/>
                    <a:pt x="54" y="39"/>
                    <a:pt x="54" y="39"/>
                  </a:cubicBezTo>
                  <a:cubicBezTo>
                    <a:pt x="53" y="38"/>
                    <a:pt x="51" y="38"/>
                    <a:pt x="50" y="39"/>
                  </a:cubicBezTo>
                  <a:cubicBezTo>
                    <a:pt x="5" y="84"/>
                    <a:pt x="5" y="84"/>
                    <a:pt x="5" y="84"/>
                  </a:cubicBezTo>
                  <a:cubicBezTo>
                    <a:pt x="0" y="89"/>
                    <a:pt x="0" y="98"/>
                    <a:pt x="5" y="103"/>
                  </a:cubicBezTo>
                  <a:cubicBezTo>
                    <a:pt x="5" y="103"/>
                    <a:pt x="5" y="103"/>
                    <a:pt x="5" y="103"/>
                  </a:cubicBezTo>
                  <a:cubicBezTo>
                    <a:pt x="10" y="108"/>
                    <a:pt x="18" y="108"/>
                    <a:pt x="23" y="103"/>
                  </a:cubicBezTo>
                  <a:cubicBezTo>
                    <a:pt x="52" y="74"/>
                    <a:pt x="52" y="74"/>
                    <a:pt x="52" y="74"/>
                  </a:cubicBezTo>
                  <a:cubicBezTo>
                    <a:pt x="68" y="90"/>
                    <a:pt x="68" y="90"/>
                    <a:pt x="68" y="90"/>
                  </a:cubicBezTo>
                  <a:cubicBezTo>
                    <a:pt x="69" y="91"/>
                    <a:pt x="71" y="91"/>
                    <a:pt x="73" y="90"/>
                  </a:cubicBezTo>
                  <a:cubicBezTo>
                    <a:pt x="126" y="37"/>
                    <a:pt x="126" y="37"/>
                    <a:pt x="126" y="37"/>
                  </a:cubicBezTo>
                  <a:lnTo>
                    <a:pt x="142" y="53"/>
                  </a:lnTo>
                  <a:close/>
                  <a:moveTo>
                    <a:pt x="142" y="53"/>
                  </a:moveTo>
                  <a:cubicBezTo>
                    <a:pt x="142" y="53"/>
                    <a:pt x="142" y="53"/>
                    <a:pt x="142" y="53"/>
                  </a:cubicBezTo>
                </a:path>
              </a:pathLst>
            </a:custGeom>
            <a:grpFill/>
            <a:ln>
              <a:noFill/>
            </a:ln>
          </p:spPr>
          <p:txBody>
            <a:bodyPr vert="horz" wrap="square" lIns="96435" tIns="48218" rIns="96435" bIns="48218" numCol="1" anchor="t" anchorCtr="0" compatLnSpc="1">
              <a:prstTxWarp prst="textNoShape">
                <a:avLst/>
              </a:prstTxWarp>
            </a:bodyPr>
            <a:lstStyle/>
            <a:p>
              <a:pP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
        <p:nvSpPr>
          <p:cNvPr id="55"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77893565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childTnLst>
                          </p:cTn>
                        </p:par>
                        <p:par>
                          <p:cTn id="17" fill="hold">
                            <p:stCondLst>
                              <p:cond delay="1500"/>
                            </p:stCondLst>
                            <p:childTnLst>
                              <p:par>
                                <p:cTn id="18" presetID="49" presetClass="entr" presetSubtype="0" decel="100000" fill="hold" nodeType="after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p:cTn id="20" dur="500" fill="hold"/>
                                        <p:tgtEl>
                                          <p:spTgt spid="44"/>
                                        </p:tgtEl>
                                        <p:attrNameLst>
                                          <p:attrName>ppt_w</p:attrName>
                                        </p:attrNameLst>
                                      </p:cBhvr>
                                      <p:tavLst>
                                        <p:tav tm="0">
                                          <p:val>
                                            <p:fltVal val="0"/>
                                          </p:val>
                                        </p:tav>
                                        <p:tav tm="100000">
                                          <p:val>
                                            <p:strVal val="#ppt_w"/>
                                          </p:val>
                                        </p:tav>
                                      </p:tavLst>
                                    </p:anim>
                                    <p:anim calcmode="lin" valueType="num">
                                      <p:cBhvr>
                                        <p:cTn id="21" dur="500" fill="hold"/>
                                        <p:tgtEl>
                                          <p:spTgt spid="44"/>
                                        </p:tgtEl>
                                        <p:attrNameLst>
                                          <p:attrName>ppt_h</p:attrName>
                                        </p:attrNameLst>
                                      </p:cBhvr>
                                      <p:tavLst>
                                        <p:tav tm="0">
                                          <p:val>
                                            <p:fltVal val="0"/>
                                          </p:val>
                                        </p:tav>
                                        <p:tav tm="100000">
                                          <p:val>
                                            <p:strVal val="#ppt_h"/>
                                          </p:val>
                                        </p:tav>
                                      </p:tavLst>
                                    </p:anim>
                                    <p:anim calcmode="lin" valueType="num">
                                      <p:cBhvr>
                                        <p:cTn id="22" dur="500" fill="hold"/>
                                        <p:tgtEl>
                                          <p:spTgt spid="44"/>
                                        </p:tgtEl>
                                        <p:attrNameLst>
                                          <p:attrName>style.rotation</p:attrName>
                                        </p:attrNameLst>
                                      </p:cBhvr>
                                      <p:tavLst>
                                        <p:tav tm="0">
                                          <p:val>
                                            <p:fltVal val="360"/>
                                          </p:val>
                                        </p:tav>
                                        <p:tav tm="100000">
                                          <p:val>
                                            <p:fltVal val="0"/>
                                          </p:val>
                                        </p:tav>
                                      </p:tavLst>
                                    </p:anim>
                                    <p:animEffect transition="in" filter="fade">
                                      <p:cBhvr>
                                        <p:cTn id="23" dur="500"/>
                                        <p:tgtEl>
                                          <p:spTgt spid="44"/>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 calcmode="lin" valueType="num">
                                      <p:cBhvr>
                                        <p:cTn id="29" dur="500" fill="hold"/>
                                        <p:tgtEl>
                                          <p:spTgt spid="47"/>
                                        </p:tgtEl>
                                        <p:attrNameLst>
                                          <p:attrName>style.rotation</p:attrName>
                                        </p:attrNameLst>
                                      </p:cBhvr>
                                      <p:tavLst>
                                        <p:tav tm="0">
                                          <p:val>
                                            <p:fltVal val="360"/>
                                          </p:val>
                                        </p:tav>
                                        <p:tav tm="100000">
                                          <p:val>
                                            <p:fltVal val="0"/>
                                          </p:val>
                                        </p:tav>
                                      </p:tavLst>
                                    </p:anim>
                                    <p:animEffect transition="in" filter="fade">
                                      <p:cBhvr>
                                        <p:cTn id="30" dur="500"/>
                                        <p:tgtEl>
                                          <p:spTgt spid="47"/>
                                        </p:tgtEl>
                                      </p:cBhvr>
                                    </p:animEffect>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additive="base">
                                        <p:cTn id="34" dur="500" fill="hold"/>
                                        <p:tgtEl>
                                          <p:spTgt spid="39"/>
                                        </p:tgtEl>
                                        <p:attrNameLst>
                                          <p:attrName>ppt_x</p:attrName>
                                        </p:attrNameLst>
                                      </p:cBhvr>
                                      <p:tavLst>
                                        <p:tav tm="0">
                                          <p:val>
                                            <p:strVal val="#ppt_x"/>
                                          </p:val>
                                        </p:tav>
                                        <p:tav tm="100000">
                                          <p:val>
                                            <p:strVal val="#ppt_x"/>
                                          </p:val>
                                        </p:tav>
                                      </p:tavLst>
                                    </p:anim>
                                    <p:anim calcmode="lin" valueType="num">
                                      <p:cBhvr additive="base">
                                        <p:cTn id="35" dur="500" fill="hold"/>
                                        <p:tgtEl>
                                          <p:spTgt spid="39"/>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49" presetClass="entr" presetSubtype="0" decel="100000" fill="hold" nodeType="afterEffect">
                                  <p:stCondLst>
                                    <p:cond delay="0"/>
                                  </p:stCondLst>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 calcmode="lin" valueType="num">
                                      <p:cBhvr>
                                        <p:cTn id="41" dur="500" fill="hold"/>
                                        <p:tgtEl>
                                          <p:spTgt spid="32"/>
                                        </p:tgtEl>
                                        <p:attrNameLst>
                                          <p:attrName>style.rotation</p:attrName>
                                        </p:attrNameLst>
                                      </p:cBhvr>
                                      <p:tavLst>
                                        <p:tav tm="0">
                                          <p:val>
                                            <p:fltVal val="360"/>
                                          </p:val>
                                        </p:tav>
                                        <p:tav tm="100000">
                                          <p:val>
                                            <p:fltVal val="0"/>
                                          </p:val>
                                        </p:tav>
                                      </p:tavLst>
                                    </p:anim>
                                    <p:animEffect transition="in" filter="fade">
                                      <p:cBhvr>
                                        <p:cTn id="42" dur="500"/>
                                        <p:tgtEl>
                                          <p:spTgt spid="32"/>
                                        </p:tgtEl>
                                      </p:cBhvr>
                                    </p:animEffect>
                                  </p:childTnLst>
                                </p:cTn>
                              </p:par>
                            </p:childTnLst>
                          </p:cTn>
                        </p:par>
                        <p:par>
                          <p:cTn id="43" fill="hold">
                            <p:stCondLst>
                              <p:cond delay="3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childTnLst>
                          </p:cTn>
                        </p:par>
                        <p:par>
                          <p:cTn id="50" fill="hold">
                            <p:stCondLst>
                              <p:cond delay="4000"/>
                            </p:stCondLst>
                            <p:childTnLst>
                              <p:par>
                                <p:cTn id="51" presetID="2" presetClass="entr" presetSubtype="4"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 calcmode="lin" valueType="num">
                                      <p:cBhvr additive="base">
                                        <p:cTn id="53" dur="500" fill="hold"/>
                                        <p:tgtEl>
                                          <p:spTgt spid="40"/>
                                        </p:tgtEl>
                                        <p:attrNameLst>
                                          <p:attrName>ppt_x</p:attrName>
                                        </p:attrNameLst>
                                      </p:cBhvr>
                                      <p:tavLst>
                                        <p:tav tm="0">
                                          <p:val>
                                            <p:strVal val="#ppt_x"/>
                                          </p:val>
                                        </p:tav>
                                        <p:tav tm="100000">
                                          <p:val>
                                            <p:strVal val="#ppt_x"/>
                                          </p:val>
                                        </p:tav>
                                      </p:tavLst>
                                    </p:anim>
                                    <p:anim calcmode="lin" valueType="num">
                                      <p:cBhvr additive="base">
                                        <p:cTn id="54" dur="500" fill="hold"/>
                                        <p:tgtEl>
                                          <p:spTgt spid="40"/>
                                        </p:tgtEl>
                                        <p:attrNameLst>
                                          <p:attrName>ppt_y</p:attrName>
                                        </p:attrNameLst>
                                      </p:cBhvr>
                                      <p:tavLst>
                                        <p:tav tm="0">
                                          <p:val>
                                            <p:strVal val="1+#ppt_h/2"/>
                                          </p:val>
                                        </p:tav>
                                        <p:tav tm="100000">
                                          <p:val>
                                            <p:strVal val="#ppt_y"/>
                                          </p:val>
                                        </p:tav>
                                      </p:tavLst>
                                    </p:anim>
                                  </p:childTnLst>
                                </p:cTn>
                              </p:par>
                            </p:childTnLst>
                          </p:cTn>
                        </p:par>
                        <p:par>
                          <p:cTn id="55" fill="hold">
                            <p:stCondLst>
                              <p:cond delay="4500"/>
                            </p:stCondLst>
                            <p:childTnLst>
                              <p:par>
                                <p:cTn id="56" presetID="49" presetClass="entr" presetSubtype="0" decel="100000" fill="hold"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fltVal val="0"/>
                                          </p:val>
                                        </p:tav>
                                        <p:tav tm="100000">
                                          <p:val>
                                            <p:strVal val="#ppt_h"/>
                                          </p:val>
                                        </p:tav>
                                      </p:tavLst>
                                    </p:anim>
                                    <p:anim calcmode="lin" valueType="num">
                                      <p:cBhvr>
                                        <p:cTn id="60" dur="500" fill="hold"/>
                                        <p:tgtEl>
                                          <p:spTgt spid="17"/>
                                        </p:tgtEl>
                                        <p:attrNameLst>
                                          <p:attrName>style.rotation</p:attrName>
                                        </p:attrNameLst>
                                      </p:cBhvr>
                                      <p:tavLst>
                                        <p:tav tm="0">
                                          <p:val>
                                            <p:fltVal val="360"/>
                                          </p:val>
                                        </p:tav>
                                        <p:tav tm="100000">
                                          <p:val>
                                            <p:fltVal val="0"/>
                                          </p:val>
                                        </p:tav>
                                      </p:tavLst>
                                    </p:anim>
                                    <p:animEffect transition="in" filter="fade">
                                      <p:cBhvr>
                                        <p:cTn id="61" dur="500"/>
                                        <p:tgtEl>
                                          <p:spTgt spid="17"/>
                                        </p:tgtEl>
                                      </p:cBhvr>
                                    </p:animEffect>
                                  </p:childTnLst>
                                </p:cTn>
                              </p:par>
                            </p:childTnLst>
                          </p:cTn>
                        </p:par>
                        <p:par>
                          <p:cTn id="62" fill="hold">
                            <p:stCondLst>
                              <p:cond delay="5000"/>
                            </p:stCondLst>
                            <p:childTnLst>
                              <p:par>
                                <p:cTn id="63" presetID="49" presetClass="entr" presetSubtype="0" decel="10000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500" fill="hold"/>
                                        <p:tgtEl>
                                          <p:spTgt spid="20"/>
                                        </p:tgtEl>
                                        <p:attrNameLst>
                                          <p:attrName>ppt_w</p:attrName>
                                        </p:attrNameLst>
                                      </p:cBhvr>
                                      <p:tavLst>
                                        <p:tav tm="0">
                                          <p:val>
                                            <p:fltVal val="0"/>
                                          </p:val>
                                        </p:tav>
                                        <p:tav tm="100000">
                                          <p:val>
                                            <p:strVal val="#ppt_w"/>
                                          </p:val>
                                        </p:tav>
                                      </p:tavLst>
                                    </p:anim>
                                    <p:anim calcmode="lin" valueType="num">
                                      <p:cBhvr>
                                        <p:cTn id="66" dur="500" fill="hold"/>
                                        <p:tgtEl>
                                          <p:spTgt spid="20"/>
                                        </p:tgtEl>
                                        <p:attrNameLst>
                                          <p:attrName>ppt_h</p:attrName>
                                        </p:attrNameLst>
                                      </p:cBhvr>
                                      <p:tavLst>
                                        <p:tav tm="0">
                                          <p:val>
                                            <p:fltVal val="0"/>
                                          </p:val>
                                        </p:tav>
                                        <p:tav tm="100000">
                                          <p:val>
                                            <p:strVal val="#ppt_h"/>
                                          </p:val>
                                        </p:tav>
                                      </p:tavLst>
                                    </p:anim>
                                    <p:anim calcmode="lin" valueType="num">
                                      <p:cBhvr>
                                        <p:cTn id="67" dur="500" fill="hold"/>
                                        <p:tgtEl>
                                          <p:spTgt spid="20"/>
                                        </p:tgtEl>
                                        <p:attrNameLst>
                                          <p:attrName>style.rotation</p:attrName>
                                        </p:attrNameLst>
                                      </p:cBhvr>
                                      <p:tavLst>
                                        <p:tav tm="0">
                                          <p:val>
                                            <p:fltVal val="360"/>
                                          </p:val>
                                        </p:tav>
                                        <p:tav tm="100000">
                                          <p:val>
                                            <p:fltVal val="0"/>
                                          </p:val>
                                        </p:tav>
                                      </p:tavLst>
                                    </p:anim>
                                    <p:animEffect transition="in" filter="fade">
                                      <p:cBhvr>
                                        <p:cTn id="68" dur="500"/>
                                        <p:tgtEl>
                                          <p:spTgt spid="20"/>
                                        </p:tgtEl>
                                      </p:cBhvr>
                                    </p:animEffect>
                                  </p:childTnLst>
                                </p:cTn>
                              </p:par>
                            </p:childTnLst>
                          </p:cTn>
                        </p:par>
                        <p:par>
                          <p:cTn id="69" fill="hold">
                            <p:stCondLst>
                              <p:cond delay="5500"/>
                            </p:stCondLst>
                            <p:childTnLst>
                              <p:par>
                                <p:cTn id="70" presetID="2" presetClass="entr" presetSubtype="4" fill="hold" grpId="0" nodeType="afterEffect">
                                  <p:stCondLst>
                                    <p:cond delay="0"/>
                                  </p:stCondLst>
                                  <p:childTnLst>
                                    <p:set>
                                      <p:cBhvr>
                                        <p:cTn id="71" dur="1" fill="hold">
                                          <p:stCondLst>
                                            <p:cond delay="0"/>
                                          </p:stCondLst>
                                        </p:cTn>
                                        <p:tgtEl>
                                          <p:spTgt spid="41"/>
                                        </p:tgtEl>
                                        <p:attrNameLst>
                                          <p:attrName>style.visibility</p:attrName>
                                        </p:attrNameLst>
                                      </p:cBhvr>
                                      <p:to>
                                        <p:strVal val="visible"/>
                                      </p:to>
                                    </p:set>
                                    <p:anim calcmode="lin" valueType="num">
                                      <p:cBhvr additive="base">
                                        <p:cTn id="72" dur="500" fill="hold"/>
                                        <p:tgtEl>
                                          <p:spTgt spid="41"/>
                                        </p:tgtEl>
                                        <p:attrNameLst>
                                          <p:attrName>ppt_x</p:attrName>
                                        </p:attrNameLst>
                                      </p:cBhvr>
                                      <p:tavLst>
                                        <p:tav tm="0">
                                          <p:val>
                                            <p:strVal val="#ppt_x"/>
                                          </p:val>
                                        </p:tav>
                                        <p:tav tm="100000">
                                          <p:val>
                                            <p:strVal val="#ppt_x"/>
                                          </p:val>
                                        </p:tav>
                                      </p:tavLst>
                                    </p:anim>
                                    <p:anim calcmode="lin" valueType="num">
                                      <p:cBhvr additive="base">
                                        <p:cTn id="73" dur="500" fill="hold"/>
                                        <p:tgtEl>
                                          <p:spTgt spid="41"/>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49" presetClass="entr" presetSubtype="0" decel="100000" fill="hold"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 calcmode="lin" valueType="num">
                                      <p:cBhvr>
                                        <p:cTn id="79" dur="500" fill="hold"/>
                                        <p:tgtEl>
                                          <p:spTgt spid="28"/>
                                        </p:tgtEl>
                                        <p:attrNameLst>
                                          <p:attrName>style.rotation</p:attrName>
                                        </p:attrNameLst>
                                      </p:cBhvr>
                                      <p:tavLst>
                                        <p:tav tm="0">
                                          <p:val>
                                            <p:fltVal val="360"/>
                                          </p:val>
                                        </p:tav>
                                        <p:tav tm="100000">
                                          <p:val>
                                            <p:fltVal val="0"/>
                                          </p:val>
                                        </p:tav>
                                      </p:tavLst>
                                    </p:anim>
                                    <p:animEffect transition="in" filter="fade">
                                      <p:cBhvr>
                                        <p:cTn id="80" dur="500"/>
                                        <p:tgtEl>
                                          <p:spTgt spid="28"/>
                                        </p:tgtEl>
                                      </p:cBhvr>
                                    </p:animEffect>
                                  </p:childTnLst>
                                </p:cTn>
                              </p:par>
                            </p:childTnLst>
                          </p:cTn>
                        </p:par>
                        <p:par>
                          <p:cTn id="81" fill="hold">
                            <p:stCondLst>
                              <p:cond delay="6500"/>
                            </p:stCondLst>
                            <p:childTnLst>
                              <p:par>
                                <p:cTn id="82" presetID="49" presetClass="entr" presetSubtype="0" decel="10000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 calcmode="lin" valueType="num">
                                      <p:cBhvr>
                                        <p:cTn id="84" dur="500" fill="hold"/>
                                        <p:tgtEl>
                                          <p:spTgt spid="31"/>
                                        </p:tgtEl>
                                        <p:attrNameLst>
                                          <p:attrName>ppt_w</p:attrName>
                                        </p:attrNameLst>
                                      </p:cBhvr>
                                      <p:tavLst>
                                        <p:tav tm="0">
                                          <p:val>
                                            <p:fltVal val="0"/>
                                          </p:val>
                                        </p:tav>
                                        <p:tav tm="100000">
                                          <p:val>
                                            <p:strVal val="#ppt_w"/>
                                          </p:val>
                                        </p:tav>
                                      </p:tavLst>
                                    </p:anim>
                                    <p:anim calcmode="lin" valueType="num">
                                      <p:cBhvr>
                                        <p:cTn id="85" dur="500" fill="hold"/>
                                        <p:tgtEl>
                                          <p:spTgt spid="31"/>
                                        </p:tgtEl>
                                        <p:attrNameLst>
                                          <p:attrName>ppt_h</p:attrName>
                                        </p:attrNameLst>
                                      </p:cBhvr>
                                      <p:tavLst>
                                        <p:tav tm="0">
                                          <p:val>
                                            <p:fltVal val="0"/>
                                          </p:val>
                                        </p:tav>
                                        <p:tav tm="100000">
                                          <p:val>
                                            <p:strVal val="#ppt_h"/>
                                          </p:val>
                                        </p:tav>
                                      </p:tavLst>
                                    </p:anim>
                                    <p:anim calcmode="lin" valueType="num">
                                      <p:cBhvr>
                                        <p:cTn id="86" dur="500" fill="hold"/>
                                        <p:tgtEl>
                                          <p:spTgt spid="31"/>
                                        </p:tgtEl>
                                        <p:attrNameLst>
                                          <p:attrName>style.rotation</p:attrName>
                                        </p:attrNameLst>
                                      </p:cBhvr>
                                      <p:tavLst>
                                        <p:tav tm="0">
                                          <p:val>
                                            <p:fltVal val="360"/>
                                          </p:val>
                                        </p:tav>
                                        <p:tav tm="100000">
                                          <p:val>
                                            <p:fltVal val="0"/>
                                          </p:val>
                                        </p:tav>
                                      </p:tavLst>
                                    </p:anim>
                                    <p:animEffect transition="in" filter="fade">
                                      <p:cBhvr>
                                        <p:cTn id="87" dur="500"/>
                                        <p:tgtEl>
                                          <p:spTgt spid="31"/>
                                        </p:tgtEl>
                                      </p:cBhvr>
                                    </p:animEffect>
                                  </p:childTnLst>
                                </p:cTn>
                              </p:par>
                            </p:childTnLst>
                          </p:cTn>
                        </p:par>
                        <p:par>
                          <p:cTn id="88" fill="hold">
                            <p:stCondLst>
                              <p:cond delay="7000"/>
                            </p:stCondLst>
                            <p:childTnLst>
                              <p:par>
                                <p:cTn id="89" presetID="2" presetClass="entr" presetSubtype="4" fill="hold" grpId="0" nodeType="afterEffect">
                                  <p:stCondLst>
                                    <p:cond delay="0"/>
                                  </p:stCondLst>
                                  <p:childTnLst>
                                    <p:set>
                                      <p:cBhvr>
                                        <p:cTn id="90" dur="1" fill="hold">
                                          <p:stCondLst>
                                            <p:cond delay="0"/>
                                          </p:stCondLst>
                                        </p:cTn>
                                        <p:tgtEl>
                                          <p:spTgt spid="42"/>
                                        </p:tgtEl>
                                        <p:attrNameLst>
                                          <p:attrName>style.visibility</p:attrName>
                                        </p:attrNameLst>
                                      </p:cBhvr>
                                      <p:to>
                                        <p:strVal val="visible"/>
                                      </p:to>
                                    </p:set>
                                    <p:anim calcmode="lin" valueType="num">
                                      <p:cBhvr additive="base">
                                        <p:cTn id="91" dur="500" fill="hold"/>
                                        <p:tgtEl>
                                          <p:spTgt spid="42"/>
                                        </p:tgtEl>
                                        <p:attrNameLst>
                                          <p:attrName>ppt_x</p:attrName>
                                        </p:attrNameLst>
                                      </p:cBhvr>
                                      <p:tavLst>
                                        <p:tav tm="0">
                                          <p:val>
                                            <p:strVal val="#ppt_x"/>
                                          </p:val>
                                        </p:tav>
                                        <p:tav tm="100000">
                                          <p:val>
                                            <p:strVal val="#ppt_x"/>
                                          </p:val>
                                        </p:tav>
                                      </p:tavLst>
                                    </p:anim>
                                    <p:anim calcmode="lin" valueType="num">
                                      <p:cBhvr additive="base">
                                        <p:cTn id="92" dur="500" fill="hold"/>
                                        <p:tgtEl>
                                          <p:spTgt spid="42"/>
                                        </p:tgtEl>
                                        <p:attrNameLst>
                                          <p:attrName>ppt_y</p:attrName>
                                        </p:attrNameLst>
                                      </p:cBhvr>
                                      <p:tavLst>
                                        <p:tav tm="0">
                                          <p:val>
                                            <p:strVal val="1+#ppt_h/2"/>
                                          </p:val>
                                        </p:tav>
                                        <p:tav tm="100000">
                                          <p:val>
                                            <p:strVal val="#ppt_y"/>
                                          </p:val>
                                        </p:tav>
                                      </p:tavLst>
                                    </p:anim>
                                  </p:childTnLst>
                                </p:cTn>
                              </p:par>
                            </p:childTnLst>
                          </p:cTn>
                        </p:par>
                        <p:par>
                          <p:cTn id="93" fill="hold">
                            <p:stCondLst>
                              <p:cond delay="7500"/>
                            </p:stCondLst>
                            <p:childTnLst>
                              <p:par>
                                <p:cTn id="94" presetID="49" presetClass="entr" presetSubtype="0" decel="100000" fill="hold" nodeType="afterEffect">
                                  <p:stCondLst>
                                    <p:cond delay="0"/>
                                  </p:stCondLst>
                                  <p:childTnLst>
                                    <p:set>
                                      <p:cBhvr>
                                        <p:cTn id="95" dur="1" fill="hold">
                                          <p:stCondLst>
                                            <p:cond delay="0"/>
                                          </p:stCondLst>
                                        </p:cTn>
                                        <p:tgtEl>
                                          <p:spTgt spid="21"/>
                                        </p:tgtEl>
                                        <p:attrNameLst>
                                          <p:attrName>style.visibility</p:attrName>
                                        </p:attrNameLst>
                                      </p:cBhvr>
                                      <p:to>
                                        <p:strVal val="visible"/>
                                      </p:to>
                                    </p:set>
                                    <p:anim calcmode="lin" valueType="num">
                                      <p:cBhvr>
                                        <p:cTn id="96" dur="500" fill="hold"/>
                                        <p:tgtEl>
                                          <p:spTgt spid="21"/>
                                        </p:tgtEl>
                                        <p:attrNameLst>
                                          <p:attrName>ppt_w</p:attrName>
                                        </p:attrNameLst>
                                      </p:cBhvr>
                                      <p:tavLst>
                                        <p:tav tm="0">
                                          <p:val>
                                            <p:fltVal val="0"/>
                                          </p:val>
                                        </p:tav>
                                        <p:tav tm="100000">
                                          <p:val>
                                            <p:strVal val="#ppt_w"/>
                                          </p:val>
                                        </p:tav>
                                      </p:tavLst>
                                    </p:anim>
                                    <p:anim calcmode="lin" valueType="num">
                                      <p:cBhvr>
                                        <p:cTn id="97" dur="500" fill="hold"/>
                                        <p:tgtEl>
                                          <p:spTgt spid="21"/>
                                        </p:tgtEl>
                                        <p:attrNameLst>
                                          <p:attrName>ppt_h</p:attrName>
                                        </p:attrNameLst>
                                      </p:cBhvr>
                                      <p:tavLst>
                                        <p:tav tm="0">
                                          <p:val>
                                            <p:fltVal val="0"/>
                                          </p:val>
                                        </p:tav>
                                        <p:tav tm="100000">
                                          <p:val>
                                            <p:strVal val="#ppt_h"/>
                                          </p:val>
                                        </p:tav>
                                      </p:tavLst>
                                    </p:anim>
                                    <p:anim calcmode="lin" valueType="num">
                                      <p:cBhvr>
                                        <p:cTn id="98" dur="500" fill="hold"/>
                                        <p:tgtEl>
                                          <p:spTgt spid="21"/>
                                        </p:tgtEl>
                                        <p:attrNameLst>
                                          <p:attrName>style.rotation</p:attrName>
                                        </p:attrNameLst>
                                      </p:cBhvr>
                                      <p:tavLst>
                                        <p:tav tm="0">
                                          <p:val>
                                            <p:fltVal val="360"/>
                                          </p:val>
                                        </p:tav>
                                        <p:tav tm="100000">
                                          <p:val>
                                            <p:fltVal val="0"/>
                                          </p:val>
                                        </p:tav>
                                      </p:tavLst>
                                    </p:anim>
                                    <p:animEffect transition="in" filter="fade">
                                      <p:cBhvr>
                                        <p:cTn id="99" dur="500"/>
                                        <p:tgtEl>
                                          <p:spTgt spid="21"/>
                                        </p:tgtEl>
                                      </p:cBhvr>
                                    </p:animEffect>
                                  </p:childTnLst>
                                </p:cTn>
                              </p:par>
                            </p:childTnLst>
                          </p:cTn>
                        </p:par>
                        <p:par>
                          <p:cTn id="100" fill="hold">
                            <p:stCondLst>
                              <p:cond delay="8000"/>
                            </p:stCondLst>
                            <p:childTnLst>
                              <p:par>
                                <p:cTn id="101" presetID="49" presetClass="entr" presetSubtype="0" decel="100000" fill="hold"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p:cTn id="103" dur="500" fill="hold"/>
                                        <p:tgtEl>
                                          <p:spTgt spid="24"/>
                                        </p:tgtEl>
                                        <p:attrNameLst>
                                          <p:attrName>ppt_w</p:attrName>
                                        </p:attrNameLst>
                                      </p:cBhvr>
                                      <p:tavLst>
                                        <p:tav tm="0">
                                          <p:val>
                                            <p:fltVal val="0"/>
                                          </p:val>
                                        </p:tav>
                                        <p:tav tm="100000">
                                          <p:val>
                                            <p:strVal val="#ppt_w"/>
                                          </p:val>
                                        </p:tav>
                                      </p:tavLst>
                                    </p:anim>
                                    <p:anim calcmode="lin" valueType="num">
                                      <p:cBhvr>
                                        <p:cTn id="104" dur="500" fill="hold"/>
                                        <p:tgtEl>
                                          <p:spTgt spid="24"/>
                                        </p:tgtEl>
                                        <p:attrNameLst>
                                          <p:attrName>ppt_h</p:attrName>
                                        </p:attrNameLst>
                                      </p:cBhvr>
                                      <p:tavLst>
                                        <p:tav tm="0">
                                          <p:val>
                                            <p:fltVal val="0"/>
                                          </p:val>
                                        </p:tav>
                                        <p:tav tm="100000">
                                          <p:val>
                                            <p:strVal val="#ppt_h"/>
                                          </p:val>
                                        </p:tav>
                                      </p:tavLst>
                                    </p:anim>
                                    <p:anim calcmode="lin" valueType="num">
                                      <p:cBhvr>
                                        <p:cTn id="105" dur="500" fill="hold"/>
                                        <p:tgtEl>
                                          <p:spTgt spid="24"/>
                                        </p:tgtEl>
                                        <p:attrNameLst>
                                          <p:attrName>style.rotation</p:attrName>
                                        </p:attrNameLst>
                                      </p:cBhvr>
                                      <p:tavLst>
                                        <p:tav tm="0">
                                          <p:val>
                                            <p:fltVal val="360"/>
                                          </p:val>
                                        </p:tav>
                                        <p:tav tm="100000">
                                          <p:val>
                                            <p:fltVal val="0"/>
                                          </p:val>
                                        </p:tav>
                                      </p:tavLst>
                                    </p:anim>
                                    <p:animEffect transition="in" filter="fade">
                                      <p:cBhvr>
                                        <p:cTn id="106" dur="500"/>
                                        <p:tgtEl>
                                          <p:spTgt spid="24"/>
                                        </p:tgtEl>
                                      </p:cBhvr>
                                    </p:animEffect>
                                  </p:childTnLst>
                                </p:cTn>
                              </p:par>
                            </p:childTnLst>
                          </p:cTn>
                        </p:par>
                        <p:par>
                          <p:cTn id="107" fill="hold">
                            <p:stCondLst>
                              <p:cond delay="8500"/>
                            </p:stCondLst>
                            <p:childTnLst>
                              <p:par>
                                <p:cTn id="108" presetID="2" presetClass="entr" presetSubtype="4" fill="hold" grpId="0" nodeType="afterEffect">
                                  <p:stCondLst>
                                    <p:cond delay="0"/>
                                  </p:stCondLst>
                                  <p:childTnLst>
                                    <p:set>
                                      <p:cBhvr>
                                        <p:cTn id="109" dur="1" fill="hold">
                                          <p:stCondLst>
                                            <p:cond delay="0"/>
                                          </p:stCondLst>
                                        </p:cTn>
                                        <p:tgtEl>
                                          <p:spTgt spid="43"/>
                                        </p:tgtEl>
                                        <p:attrNameLst>
                                          <p:attrName>style.visibility</p:attrName>
                                        </p:attrNameLst>
                                      </p:cBhvr>
                                      <p:to>
                                        <p:strVal val="visible"/>
                                      </p:to>
                                    </p:set>
                                    <p:anim calcmode="lin" valueType="num">
                                      <p:cBhvr additive="base">
                                        <p:cTn id="110" dur="500" fill="hold"/>
                                        <p:tgtEl>
                                          <p:spTgt spid="43"/>
                                        </p:tgtEl>
                                        <p:attrNameLst>
                                          <p:attrName>ppt_x</p:attrName>
                                        </p:attrNameLst>
                                      </p:cBhvr>
                                      <p:tavLst>
                                        <p:tav tm="0">
                                          <p:val>
                                            <p:strVal val="#ppt_x"/>
                                          </p:val>
                                        </p:tav>
                                        <p:tav tm="100000">
                                          <p:val>
                                            <p:strVal val="#ppt_x"/>
                                          </p:val>
                                        </p:tav>
                                      </p:tavLst>
                                    </p:anim>
                                    <p:anim calcmode="lin" valueType="num">
                                      <p:cBhvr additive="base">
                                        <p:cTn id="111" dur="500" fill="hold"/>
                                        <p:tgtEl>
                                          <p:spTgt spid="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0" grpId="0" animBg="1"/>
      <p:bldP spid="31" grpId="0" animBg="1"/>
      <p:bldP spid="39" grpId="0"/>
      <p:bldP spid="40" grpId="0"/>
      <p:bldP spid="41" grpId="0"/>
      <p:bldP spid="42" grpId="0"/>
      <p:bldP spid="4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160062" y="1960141"/>
            <a:ext cx="7918699" cy="2954013"/>
            <a:chOff x="3839724" y="1767172"/>
            <a:chExt cx="7508923" cy="2801149"/>
          </a:xfrm>
        </p:grpSpPr>
        <p:sp>
          <p:nvSpPr>
            <p:cNvPr id="40" name="TextBox 39"/>
            <p:cNvSpPr txBox="1"/>
            <p:nvPr/>
          </p:nvSpPr>
          <p:spPr>
            <a:xfrm>
              <a:off x="6845591"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498295"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8134812"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6163858"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10738802" y="4258170"/>
              <a:ext cx="609845"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5479170"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8749157"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392533"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10078095"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4360382" y="4258170"/>
              <a:ext cx="421358"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4852536" y="4258170"/>
              <a:ext cx="515602" cy="310151"/>
            </a:xfrm>
            <a:prstGeom prst="rect">
              <a:avLst/>
            </a:prstGeom>
            <a:noFill/>
          </p:spPr>
          <p:txBody>
            <a:bodyPr wrap="none" rtlCol="0">
              <a:spAutoFit/>
            </a:bodyPr>
            <a:lstStyle/>
            <a:p>
              <a:pPr algn="just">
                <a:lnSpc>
                  <a:spcPct val="1200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10%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446089" y="18832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Rectangle 51"/>
            <p:cNvSpPr/>
            <p:nvPr/>
          </p:nvSpPr>
          <p:spPr>
            <a:xfrm>
              <a:off x="4446089" y="1883284"/>
              <a:ext cx="23774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Rectangle 52"/>
            <p:cNvSpPr/>
            <p:nvPr/>
          </p:nvSpPr>
          <p:spPr>
            <a:xfrm>
              <a:off x="4446089" y="23404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53"/>
            <p:cNvSpPr/>
            <p:nvPr/>
          </p:nvSpPr>
          <p:spPr>
            <a:xfrm>
              <a:off x="4446089" y="2340484"/>
              <a:ext cx="127253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Rectangle 54"/>
            <p:cNvSpPr/>
            <p:nvPr/>
          </p:nvSpPr>
          <p:spPr>
            <a:xfrm>
              <a:off x="4446089" y="27976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4446089" y="2797684"/>
              <a:ext cx="92582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4446089" y="32548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57"/>
            <p:cNvSpPr/>
            <p:nvPr/>
          </p:nvSpPr>
          <p:spPr>
            <a:xfrm>
              <a:off x="4446089" y="3254884"/>
              <a:ext cx="202310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Rectangle 58"/>
            <p:cNvSpPr/>
            <p:nvPr/>
          </p:nvSpPr>
          <p:spPr>
            <a:xfrm>
              <a:off x="4446089" y="3712084"/>
              <a:ext cx="6882616" cy="30949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Rectangle 59"/>
            <p:cNvSpPr/>
            <p:nvPr/>
          </p:nvSpPr>
          <p:spPr>
            <a:xfrm>
              <a:off x="4446089" y="3712084"/>
              <a:ext cx="1710689" cy="3094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Rectangle 60"/>
            <p:cNvSpPr/>
            <p:nvPr/>
          </p:nvSpPr>
          <p:spPr>
            <a:xfrm>
              <a:off x="6823528" y="1883284"/>
              <a:ext cx="1463039"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61"/>
            <p:cNvSpPr/>
            <p:nvPr/>
          </p:nvSpPr>
          <p:spPr>
            <a:xfrm>
              <a:off x="5718628" y="2340484"/>
              <a:ext cx="16268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Rectangle 62"/>
            <p:cNvSpPr/>
            <p:nvPr/>
          </p:nvSpPr>
          <p:spPr>
            <a:xfrm>
              <a:off x="5371918" y="2796805"/>
              <a:ext cx="145161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Rectangle 63"/>
            <p:cNvSpPr/>
            <p:nvPr/>
          </p:nvSpPr>
          <p:spPr>
            <a:xfrm>
              <a:off x="6469198" y="3254884"/>
              <a:ext cx="147447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Rectangle 64"/>
            <p:cNvSpPr/>
            <p:nvPr/>
          </p:nvSpPr>
          <p:spPr>
            <a:xfrm>
              <a:off x="6156778" y="3712084"/>
              <a:ext cx="1329690" cy="30949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Rectangle 65"/>
            <p:cNvSpPr/>
            <p:nvPr/>
          </p:nvSpPr>
          <p:spPr>
            <a:xfrm>
              <a:off x="8286566" y="1883284"/>
              <a:ext cx="138176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Rectangle 66"/>
            <p:cNvSpPr/>
            <p:nvPr/>
          </p:nvSpPr>
          <p:spPr>
            <a:xfrm>
              <a:off x="7345498" y="2340484"/>
              <a:ext cx="3320853"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ctangle 67"/>
            <p:cNvSpPr/>
            <p:nvPr/>
          </p:nvSpPr>
          <p:spPr>
            <a:xfrm>
              <a:off x="6821623" y="2796805"/>
              <a:ext cx="2116455"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ctangle 68"/>
            <p:cNvSpPr/>
            <p:nvPr/>
          </p:nvSpPr>
          <p:spPr>
            <a:xfrm>
              <a:off x="7943668" y="3254884"/>
              <a:ext cx="1724661"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ctangle 69"/>
            <p:cNvSpPr/>
            <p:nvPr/>
          </p:nvSpPr>
          <p:spPr>
            <a:xfrm>
              <a:off x="7486468" y="3712084"/>
              <a:ext cx="1710689" cy="30949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71" name="Straight Connector 70"/>
            <p:cNvCxnSpPr/>
            <p:nvPr/>
          </p:nvCxnSpPr>
          <p:spPr>
            <a:xfrm>
              <a:off x="4446089" y="1767172"/>
              <a:ext cx="0" cy="2412945"/>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a:off x="3839724" y="1853363"/>
              <a:ext cx="591604" cy="310151"/>
            </a:xfrm>
            <a:prstGeom prst="rect">
              <a:avLst/>
            </a:prstGeom>
            <a:noFill/>
          </p:spPr>
          <p:txBody>
            <a:bodyPr wrap="none" rtlCol="0">
              <a:spAutoFit/>
            </a:bodyPr>
            <a:lstStyle/>
            <a:p>
              <a:pPr algn="just">
                <a:lnSpc>
                  <a:spcPct val="120000"/>
                </a:lnSpc>
              </a:pPr>
              <a:r>
                <a:rPr 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20XX</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TextBox 72"/>
            <p:cNvSpPr txBox="1"/>
            <p:nvPr/>
          </p:nvSpPr>
          <p:spPr>
            <a:xfrm>
              <a:off x="3859486" y="23105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2014</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TextBox 73"/>
            <p:cNvSpPr txBox="1"/>
            <p:nvPr/>
          </p:nvSpPr>
          <p:spPr>
            <a:xfrm>
              <a:off x="3859486" y="2766884"/>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2013</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TextBox 74"/>
            <p:cNvSpPr txBox="1"/>
            <p:nvPr/>
          </p:nvSpPr>
          <p:spPr>
            <a:xfrm>
              <a:off x="3859486" y="3224963"/>
              <a:ext cx="552083"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2012</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TextBox 75"/>
            <p:cNvSpPr txBox="1"/>
            <p:nvPr/>
          </p:nvSpPr>
          <p:spPr>
            <a:xfrm>
              <a:off x="3865810" y="3682163"/>
              <a:ext cx="539436" cy="310151"/>
            </a:xfrm>
            <a:prstGeom prst="rect">
              <a:avLst/>
            </a:prstGeom>
            <a:noFill/>
          </p:spPr>
          <p:txBody>
            <a:bodyPr wrap="none" rtlCol="0">
              <a:spAutoFit/>
            </a:bodyPr>
            <a:lstStyle/>
            <a:p>
              <a:pPr algn="just">
                <a:lnSpc>
                  <a:spcPct val="1200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2011</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8" name="Oval 77"/>
          <p:cNvSpPr/>
          <p:nvPr/>
        </p:nvSpPr>
        <p:spPr>
          <a:xfrm>
            <a:off x="2746286" y="5383766"/>
            <a:ext cx="307256" cy="3072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3117517" y="5342650"/>
            <a:ext cx="902811" cy="328551"/>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Rectangle 79"/>
          <p:cNvSpPr/>
          <p:nvPr/>
        </p:nvSpPr>
        <p:spPr>
          <a:xfrm>
            <a:off x="2676725" y="5686168"/>
            <a:ext cx="2246678" cy="535531"/>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Oval 80"/>
          <p:cNvSpPr/>
          <p:nvPr/>
        </p:nvSpPr>
        <p:spPr>
          <a:xfrm>
            <a:off x="5227465" y="5383766"/>
            <a:ext cx="307256" cy="3072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5581493"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Rectangle 82"/>
          <p:cNvSpPr/>
          <p:nvPr/>
        </p:nvSpPr>
        <p:spPr>
          <a:xfrm>
            <a:off x="5157904" y="5686168"/>
            <a:ext cx="2246678" cy="535531"/>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Oval 83"/>
          <p:cNvSpPr/>
          <p:nvPr/>
        </p:nvSpPr>
        <p:spPr>
          <a:xfrm>
            <a:off x="7708643" y="5383766"/>
            <a:ext cx="307256" cy="3072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84"/>
          <p:cNvSpPr txBox="1"/>
          <p:nvPr/>
        </p:nvSpPr>
        <p:spPr>
          <a:xfrm>
            <a:off x="8045469" y="5342650"/>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Rectangle 85"/>
          <p:cNvSpPr/>
          <p:nvPr/>
        </p:nvSpPr>
        <p:spPr>
          <a:xfrm>
            <a:off x="7639082" y="5686168"/>
            <a:ext cx="2246678" cy="535531"/>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TextBox 8"/>
          <p:cNvSpPr txBox="1"/>
          <p:nvPr/>
        </p:nvSpPr>
        <p:spPr>
          <a:xfrm>
            <a:off x="824036" y="10602"/>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TextBox 8"/>
          <p:cNvSpPr txBox="1"/>
          <p:nvPr/>
        </p:nvSpPr>
        <p:spPr>
          <a:xfrm>
            <a:off x="824036" y="520561"/>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164542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8"/>
                                        </p:tgtEl>
                                        <p:attrNameLst>
                                          <p:attrName>style.visibility</p:attrName>
                                        </p:attrNameLst>
                                      </p:cBhvr>
                                      <p:to>
                                        <p:strVal val="visible"/>
                                      </p:to>
                                    </p:set>
                                    <p:animEffect transition="in" filter="fade">
                                      <p:cBhvr>
                                        <p:cTn id="11" dur="500"/>
                                        <p:tgtEl>
                                          <p:spTgt spid="7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79"/>
                                        </p:tgtEl>
                                        <p:attrNameLst>
                                          <p:attrName>style.visibility</p:attrName>
                                        </p:attrNameLst>
                                      </p:cBhvr>
                                      <p:to>
                                        <p:strVal val="visible"/>
                                      </p:to>
                                    </p:set>
                                    <p:animEffect transition="in" filter="fade">
                                      <p:cBhvr>
                                        <p:cTn id="15" dur="500"/>
                                        <p:tgtEl>
                                          <p:spTgt spid="7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fade">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82"/>
                                        </p:tgtEl>
                                        <p:attrNameLst>
                                          <p:attrName>style.visibility</p:attrName>
                                        </p:attrNameLst>
                                      </p:cBhvr>
                                      <p:to>
                                        <p:strVal val="visible"/>
                                      </p:to>
                                    </p:set>
                                    <p:animEffect transition="in" filter="fade">
                                      <p:cBhvr>
                                        <p:cTn id="27" dur="500"/>
                                        <p:tgtEl>
                                          <p:spTgt spid="8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3"/>
                                        </p:tgtEl>
                                        <p:attrNameLst>
                                          <p:attrName>style.visibility</p:attrName>
                                        </p:attrNameLst>
                                      </p:cBhvr>
                                      <p:to>
                                        <p:strVal val="visible"/>
                                      </p:to>
                                    </p:set>
                                    <p:animEffect transition="in" filter="fade">
                                      <p:cBhvr>
                                        <p:cTn id="31" dur="500"/>
                                        <p:tgtEl>
                                          <p:spTgt spid="8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84"/>
                                        </p:tgtEl>
                                        <p:attrNameLst>
                                          <p:attrName>style.visibility</p:attrName>
                                        </p:attrNameLst>
                                      </p:cBhvr>
                                      <p:to>
                                        <p:strVal val="visible"/>
                                      </p:to>
                                    </p:set>
                                    <p:animEffect transition="in" filter="fade">
                                      <p:cBhvr>
                                        <p:cTn id="35" dur="500"/>
                                        <p:tgtEl>
                                          <p:spTgt spid="8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85"/>
                                        </p:tgtEl>
                                        <p:attrNameLst>
                                          <p:attrName>style.visibility</p:attrName>
                                        </p:attrNameLst>
                                      </p:cBhvr>
                                      <p:to>
                                        <p:strVal val="visible"/>
                                      </p:to>
                                    </p:set>
                                    <p:animEffect transition="in" filter="fade">
                                      <p:cBhvr>
                                        <p:cTn id="39" dur="500"/>
                                        <p:tgtEl>
                                          <p:spTgt spid="85"/>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6"/>
                                        </p:tgtEl>
                                        <p:attrNameLst>
                                          <p:attrName>style.visibility</p:attrName>
                                        </p:attrNameLst>
                                      </p:cBhvr>
                                      <p:to>
                                        <p:strVal val="visible"/>
                                      </p:to>
                                    </p:set>
                                    <p:animEffect transition="in" filter="fade">
                                      <p:cBhvr>
                                        <p:cTn id="43"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p:bldP spid="81" grpId="0" animBg="1"/>
      <p:bldP spid="82" grpId="0"/>
      <p:bldP spid="83" grpId="0"/>
      <p:bldP spid="84" grpId="0" animBg="1"/>
      <p:bldP spid="85" grpId="0"/>
      <p:bldP spid="8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563" y="1485696"/>
            <a:ext cx="5095644"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846" y="1485696"/>
            <a:ext cx="2201183"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043"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399" y="3087989"/>
            <a:ext cx="1513499" cy="1046440"/>
          </a:xfrm>
          <a:prstGeom prst="rect">
            <a:avLst/>
          </a:prstGeom>
          <a:noFill/>
        </p:spPr>
        <p:txBody>
          <a:bodyPr wrap="square" lIns="0" tIns="0" rIns="0" bIns="0" rtlCol="0" anchor="ctr" anchorCtr="0">
            <a:spAutoFit/>
          </a:bodyPr>
          <a:lstStyle/>
          <a:p>
            <a:pPr algn="ctr"/>
            <a:r>
              <a:rPr lang="en-US" altLang="zh-CN" sz="4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02</a:t>
            </a:r>
          </a:p>
          <a:p>
            <a:pPr algn="ct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203" y="3256849"/>
            <a:ext cx="3184408" cy="369332"/>
          </a:xfrm>
          <a:prstGeom prst="rect">
            <a:avLst/>
          </a:prstGeom>
        </p:spPr>
        <p:txBody>
          <a:bodyPr wrap="square" lIns="0" tIns="0" rIns="0" bIns="0">
            <a:spAutoFit/>
          </a:bodyPr>
          <a:lstStyle/>
          <a:p>
            <a:r>
              <a:rPr lang="zh-CN" altLang="en-US" sz="2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p:cNvSpPr txBox="1"/>
          <p:nvPr/>
        </p:nvSpPr>
        <p:spPr>
          <a:xfrm>
            <a:off x="6465353"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946"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3"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946"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65110333"/>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Rounded Rectangle 72"/>
          <p:cNvSpPr/>
          <p:nvPr/>
        </p:nvSpPr>
        <p:spPr>
          <a:xfrm>
            <a:off x="2411026" y="1732905"/>
            <a:ext cx="1970313" cy="422087"/>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Arial" panose="020B0604020202020204" pitchFamily="34" charset="0"/>
                <a:ea typeface="微软雅黑" panose="020B0503020204020204" pitchFamily="34" charset="-122"/>
                <a:sym typeface="Arial" panose="020B0604020202020204" pitchFamily="34" charset="0"/>
              </a:rPr>
              <a:t>2008</a:t>
            </a:r>
          </a:p>
        </p:txBody>
      </p:sp>
      <p:sp>
        <p:nvSpPr>
          <p:cNvPr id="78" name="Rounded Rectangle 77"/>
          <p:cNvSpPr/>
          <p:nvPr/>
        </p:nvSpPr>
        <p:spPr>
          <a:xfrm>
            <a:off x="2411026" y="2637311"/>
            <a:ext cx="1970313" cy="4220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a:latin typeface="Arial" panose="020B0604020202020204" pitchFamily="34" charset="0"/>
                <a:ea typeface="微软雅黑" panose="020B0503020204020204" pitchFamily="34" charset="-122"/>
                <a:sym typeface="Arial" panose="020B0604020202020204" pitchFamily="34" charset="0"/>
              </a:rPr>
              <a:t>2010</a:t>
            </a:r>
          </a:p>
        </p:txBody>
      </p:sp>
      <p:sp>
        <p:nvSpPr>
          <p:cNvPr id="81" name="Rounded Rectangle 80"/>
          <p:cNvSpPr/>
          <p:nvPr/>
        </p:nvSpPr>
        <p:spPr>
          <a:xfrm>
            <a:off x="2411026" y="3532109"/>
            <a:ext cx="1970313" cy="4220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smtClean="0">
                <a:latin typeface="Arial" panose="020B0604020202020204" pitchFamily="34" charset="0"/>
                <a:ea typeface="微软雅黑" panose="020B0503020204020204" pitchFamily="34" charset="-122"/>
                <a:sym typeface="Arial" panose="020B0604020202020204" pitchFamily="34" charset="0"/>
              </a:rPr>
              <a:t>2016</a:t>
            </a:r>
            <a:endParaRPr lang="en-US" sz="2000" b="1" dirty="0">
              <a:latin typeface="Arial" panose="020B0604020202020204" pitchFamily="34" charset="0"/>
              <a:ea typeface="微软雅黑" panose="020B0503020204020204" pitchFamily="34" charset="-122"/>
              <a:sym typeface="Arial" panose="020B0604020202020204" pitchFamily="34" charset="0"/>
            </a:endParaRPr>
          </a:p>
        </p:txBody>
      </p:sp>
      <p:sp>
        <p:nvSpPr>
          <p:cNvPr id="84" name="Rounded Rectangle 83"/>
          <p:cNvSpPr/>
          <p:nvPr/>
        </p:nvSpPr>
        <p:spPr>
          <a:xfrm>
            <a:off x="2411026" y="4415275"/>
            <a:ext cx="1970313" cy="4220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smtClean="0">
                <a:latin typeface="Arial" panose="020B0604020202020204" pitchFamily="34" charset="0"/>
                <a:ea typeface="微软雅黑" panose="020B0503020204020204" pitchFamily="34" charset="-122"/>
                <a:sym typeface="Arial" panose="020B0604020202020204" pitchFamily="34" charset="0"/>
              </a:rPr>
              <a:t>2019</a:t>
            </a:r>
            <a:endParaRPr lang="en-US" sz="2000" b="1" dirty="0">
              <a:latin typeface="Arial" panose="020B0604020202020204" pitchFamily="34" charset="0"/>
              <a:ea typeface="微软雅黑" panose="020B0503020204020204" pitchFamily="34" charset="-122"/>
              <a:sym typeface="Arial" panose="020B0604020202020204" pitchFamily="34" charset="0"/>
            </a:endParaRPr>
          </a:p>
        </p:txBody>
      </p:sp>
      <p:sp>
        <p:nvSpPr>
          <p:cNvPr id="89" name="Rounded Rectangle 88"/>
          <p:cNvSpPr/>
          <p:nvPr/>
        </p:nvSpPr>
        <p:spPr>
          <a:xfrm>
            <a:off x="2411026" y="5298439"/>
            <a:ext cx="1970313" cy="422087"/>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sz="2000" b="1" dirty="0" smtClean="0">
                <a:latin typeface="Arial" panose="020B0604020202020204" pitchFamily="34" charset="0"/>
                <a:ea typeface="微软雅黑" panose="020B0503020204020204" pitchFamily="34" charset="-122"/>
                <a:sym typeface="Arial" panose="020B0604020202020204" pitchFamily="34" charset="0"/>
              </a:rPr>
              <a:t>20XX</a:t>
            </a:r>
            <a:endParaRPr lang="en-US" sz="2000" b="1" dirty="0">
              <a:latin typeface="Arial" panose="020B0604020202020204" pitchFamily="34" charset="0"/>
              <a:ea typeface="微软雅黑" panose="020B0503020204020204" pitchFamily="34" charset="-122"/>
              <a:sym typeface="Arial" panose="020B0604020202020204" pitchFamily="34" charset="0"/>
            </a:endParaRPr>
          </a:p>
        </p:txBody>
      </p:sp>
      <p:cxnSp>
        <p:nvCxnSpPr>
          <p:cNvPr id="92" name="Straight Connector 91"/>
          <p:cNvCxnSpPr/>
          <p:nvPr/>
        </p:nvCxnSpPr>
        <p:spPr>
          <a:xfrm rot="5400000">
            <a:off x="3136975" y="2370404"/>
            <a:ext cx="437686" cy="194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H="1">
            <a:off x="3356792" y="2362866"/>
            <a:ext cx="6188738" cy="0"/>
          </a:xfrm>
          <a:prstGeom prst="line">
            <a:avLst/>
          </a:prstGeom>
          <a:ln w="19050" cap="rnd">
            <a:solidFill>
              <a:schemeClr val="accent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H="1">
            <a:off x="3356792" y="3289519"/>
            <a:ext cx="6188738" cy="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H="1">
            <a:off x="3356792" y="4150257"/>
            <a:ext cx="6188738" cy="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H="1">
            <a:off x="3356792" y="5034260"/>
            <a:ext cx="6188738" cy="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11" name="Text Placeholder 3"/>
          <p:cNvSpPr txBox="1">
            <a:spLocks/>
          </p:cNvSpPr>
          <p:nvPr/>
        </p:nvSpPr>
        <p:spPr>
          <a:xfrm>
            <a:off x="4827400" y="1702872"/>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4" name="Text Placeholder 3"/>
          <p:cNvSpPr txBox="1">
            <a:spLocks/>
          </p:cNvSpPr>
          <p:nvPr/>
        </p:nvSpPr>
        <p:spPr>
          <a:xfrm>
            <a:off x="4827400" y="2573220"/>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 Placeholder 3"/>
          <p:cNvSpPr txBox="1">
            <a:spLocks/>
          </p:cNvSpPr>
          <p:nvPr/>
        </p:nvSpPr>
        <p:spPr>
          <a:xfrm>
            <a:off x="4827400" y="3410481"/>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0" name="Text Placeholder 3"/>
          <p:cNvSpPr txBox="1">
            <a:spLocks/>
          </p:cNvSpPr>
          <p:nvPr/>
        </p:nvSpPr>
        <p:spPr>
          <a:xfrm>
            <a:off x="4827400" y="4305278"/>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Text Placeholder 3"/>
          <p:cNvSpPr txBox="1">
            <a:spLocks/>
          </p:cNvSpPr>
          <p:nvPr/>
        </p:nvSpPr>
        <p:spPr>
          <a:xfrm>
            <a:off x="4827400" y="5230588"/>
            <a:ext cx="4466036" cy="4431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628">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2" name="Text Placeholder 3"/>
          <p:cNvSpPr txBox="1">
            <a:spLocks/>
          </p:cNvSpPr>
          <p:nvPr/>
        </p:nvSpPr>
        <p:spPr>
          <a:xfrm>
            <a:off x="9725819" y="1914996"/>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1"/>
                </a:solidFill>
                <a:latin typeface="Arial" panose="020B0604020202020204" pitchFamily="34" charset="0"/>
                <a:ea typeface="微软雅黑" panose="020B0503020204020204" pitchFamily="34" charset="-122"/>
                <a:sym typeface="Arial" panose="020B0604020202020204" pitchFamily="34" charset="0"/>
              </a:rPr>
              <a:t>50%</a:t>
            </a:r>
          </a:p>
        </p:txBody>
      </p:sp>
      <p:sp>
        <p:nvSpPr>
          <p:cNvPr id="123" name="Text Placeholder 3"/>
          <p:cNvSpPr txBox="1">
            <a:spLocks/>
          </p:cNvSpPr>
          <p:nvPr/>
        </p:nvSpPr>
        <p:spPr>
          <a:xfrm>
            <a:off x="9725819" y="2804815"/>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2"/>
                </a:solidFill>
                <a:latin typeface="Arial" panose="020B0604020202020204" pitchFamily="34" charset="0"/>
                <a:ea typeface="微软雅黑" panose="020B0503020204020204" pitchFamily="34" charset="-122"/>
                <a:sym typeface="Arial" panose="020B0604020202020204" pitchFamily="34" charset="0"/>
              </a:rPr>
              <a:t>70%</a:t>
            </a:r>
          </a:p>
        </p:txBody>
      </p:sp>
      <p:sp>
        <p:nvSpPr>
          <p:cNvPr id="124" name="Text Placeholder 3"/>
          <p:cNvSpPr txBox="1">
            <a:spLocks/>
          </p:cNvSpPr>
          <p:nvPr/>
        </p:nvSpPr>
        <p:spPr>
          <a:xfrm>
            <a:off x="9725819" y="3694632"/>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3"/>
                </a:solidFill>
                <a:latin typeface="Arial" panose="020B0604020202020204" pitchFamily="34" charset="0"/>
                <a:ea typeface="微软雅黑" panose="020B0503020204020204" pitchFamily="34" charset="-122"/>
                <a:sym typeface="Arial" panose="020B0604020202020204" pitchFamily="34" charset="0"/>
              </a:rPr>
              <a:t>60%</a:t>
            </a:r>
          </a:p>
        </p:txBody>
      </p:sp>
      <p:sp>
        <p:nvSpPr>
          <p:cNvPr id="125" name="Text Placeholder 3"/>
          <p:cNvSpPr txBox="1">
            <a:spLocks/>
          </p:cNvSpPr>
          <p:nvPr/>
        </p:nvSpPr>
        <p:spPr>
          <a:xfrm>
            <a:off x="9725819" y="4584451"/>
            <a:ext cx="698060"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spcBef>
                <a:spcPct val="20000"/>
              </a:spcBef>
              <a:defRPr/>
            </a:pPr>
            <a:r>
              <a:rPr lang="en-US" sz="2800" dirty="0">
                <a:solidFill>
                  <a:schemeClr val="accent4"/>
                </a:solidFill>
                <a:latin typeface="Arial" panose="020B0604020202020204" pitchFamily="34" charset="0"/>
                <a:ea typeface="微软雅黑" panose="020B0503020204020204" pitchFamily="34" charset="-122"/>
                <a:sym typeface="Arial" panose="020B0604020202020204" pitchFamily="34" charset="0"/>
              </a:rPr>
              <a:t>30%</a:t>
            </a:r>
          </a:p>
        </p:txBody>
      </p:sp>
      <p:sp>
        <p:nvSpPr>
          <p:cNvPr id="126" name="Text Placeholder 3"/>
          <p:cNvSpPr txBox="1">
            <a:spLocks/>
          </p:cNvSpPr>
          <p:nvPr/>
        </p:nvSpPr>
        <p:spPr>
          <a:xfrm>
            <a:off x="9620027" y="5474270"/>
            <a:ext cx="909645" cy="526185"/>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628">
              <a:lnSpc>
                <a:spcPct val="140000"/>
              </a:lnSpc>
              <a:spcBef>
                <a:spcPct val="20000"/>
              </a:spcBef>
              <a:defRPr/>
            </a:pPr>
            <a:r>
              <a:rPr lang="en-US" sz="2800" b="1" dirty="0">
                <a:solidFill>
                  <a:schemeClr val="accent5"/>
                </a:solidFill>
                <a:latin typeface="Arial" panose="020B0604020202020204" pitchFamily="34" charset="0"/>
                <a:ea typeface="微软雅黑" panose="020B0503020204020204" pitchFamily="34" charset="-122"/>
                <a:sym typeface="Arial" panose="020B0604020202020204" pitchFamily="34" charset="0"/>
              </a:rPr>
              <a:t>100%</a:t>
            </a:r>
          </a:p>
        </p:txBody>
      </p:sp>
      <p:cxnSp>
        <p:nvCxnSpPr>
          <p:cNvPr id="128" name="Straight Connector 127"/>
          <p:cNvCxnSpPr/>
          <p:nvPr/>
        </p:nvCxnSpPr>
        <p:spPr>
          <a:xfrm flipH="1">
            <a:off x="3356793" y="5925629"/>
            <a:ext cx="6188738" cy="0"/>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rot="5400000">
            <a:off x="3136975" y="3273841"/>
            <a:ext cx="437686" cy="1940"/>
          </a:xfrm>
          <a:prstGeom prst="line">
            <a:avLst/>
          </a:prstGeom>
          <a:ln w="19050" cap="rnd">
            <a:solidFill>
              <a:schemeClr val="accent2"/>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rot="5400000">
            <a:off x="3136975" y="4163009"/>
            <a:ext cx="437686" cy="1940"/>
          </a:xfrm>
          <a:prstGeom prst="line">
            <a:avLst/>
          </a:prstGeom>
          <a:ln w="19050" cap="rnd">
            <a:solidFill>
              <a:schemeClr val="accent3"/>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rot="5400000">
            <a:off x="3136975" y="5049011"/>
            <a:ext cx="437686" cy="1940"/>
          </a:xfrm>
          <a:prstGeom prst="line">
            <a:avLst/>
          </a:prstGeom>
          <a:ln w="19050" cap="rnd">
            <a:solidFill>
              <a:schemeClr val="accent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rot="5400000">
            <a:off x="3136975" y="5938396"/>
            <a:ext cx="437686" cy="1940"/>
          </a:xfrm>
          <a:prstGeom prst="line">
            <a:avLst/>
          </a:prstGeom>
          <a:ln w="19050" cap="rnd">
            <a:solidFill>
              <a:schemeClr val="accent5"/>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27" name="TextBox 8"/>
          <p:cNvSpPr txBox="1"/>
          <p:nvPr/>
        </p:nvSpPr>
        <p:spPr>
          <a:xfrm>
            <a:off x="740743"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8"/>
          <p:cNvSpPr txBox="1"/>
          <p:nvPr/>
        </p:nvSpPr>
        <p:spPr>
          <a:xfrm>
            <a:off x="740743"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05341671"/>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111"/>
                                        </p:tgtEl>
                                        <p:attrNameLst>
                                          <p:attrName>style.visibility</p:attrName>
                                        </p:attrNameLst>
                                      </p:cBhvr>
                                      <p:to>
                                        <p:strVal val="visible"/>
                                      </p:to>
                                    </p:set>
                                    <p:animEffect transition="in" filter="wipe(left)">
                                      <p:cBhvr>
                                        <p:cTn id="13" dur="500"/>
                                        <p:tgtEl>
                                          <p:spTgt spid="111"/>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wipe(left)">
                                      <p:cBhvr>
                                        <p:cTn id="21" dur="500"/>
                                        <p:tgtEl>
                                          <p:spTgt spid="100"/>
                                        </p:tgtEl>
                                      </p:cBhvr>
                                    </p:animEffect>
                                  </p:childTnLst>
                                </p:cTn>
                              </p:par>
                            </p:childTnLst>
                          </p:cTn>
                        </p:par>
                        <p:par>
                          <p:cTn id="22" fill="hold">
                            <p:stCondLst>
                              <p:cond delay="2000"/>
                            </p:stCondLst>
                            <p:childTnLst>
                              <p:par>
                                <p:cTn id="23" presetID="53" presetClass="entr" presetSubtype="0" fill="hold" grpId="0" nodeType="afterEffect">
                                  <p:stCondLst>
                                    <p:cond delay="0"/>
                                  </p:stCondLst>
                                  <p:childTnLst>
                                    <p:set>
                                      <p:cBhvr>
                                        <p:cTn id="24" dur="1" fill="hold">
                                          <p:stCondLst>
                                            <p:cond delay="0"/>
                                          </p:stCondLst>
                                        </p:cTn>
                                        <p:tgtEl>
                                          <p:spTgt spid="122"/>
                                        </p:tgtEl>
                                        <p:attrNameLst>
                                          <p:attrName>style.visibility</p:attrName>
                                        </p:attrNameLst>
                                      </p:cBhvr>
                                      <p:to>
                                        <p:strVal val="visible"/>
                                      </p:to>
                                    </p:set>
                                    <p:anim calcmode="lin" valueType="num">
                                      <p:cBhvr>
                                        <p:cTn id="25" dur="500" fill="hold"/>
                                        <p:tgtEl>
                                          <p:spTgt spid="122"/>
                                        </p:tgtEl>
                                        <p:attrNameLst>
                                          <p:attrName>ppt_w</p:attrName>
                                        </p:attrNameLst>
                                      </p:cBhvr>
                                      <p:tavLst>
                                        <p:tav tm="0">
                                          <p:val>
                                            <p:fltVal val="0"/>
                                          </p:val>
                                        </p:tav>
                                        <p:tav tm="100000">
                                          <p:val>
                                            <p:strVal val="#ppt_w"/>
                                          </p:val>
                                        </p:tav>
                                      </p:tavLst>
                                    </p:anim>
                                    <p:anim calcmode="lin" valueType="num">
                                      <p:cBhvr>
                                        <p:cTn id="26" dur="500" fill="hold"/>
                                        <p:tgtEl>
                                          <p:spTgt spid="122"/>
                                        </p:tgtEl>
                                        <p:attrNameLst>
                                          <p:attrName>ppt_h</p:attrName>
                                        </p:attrNameLst>
                                      </p:cBhvr>
                                      <p:tavLst>
                                        <p:tav tm="0">
                                          <p:val>
                                            <p:fltVal val="0"/>
                                          </p:val>
                                        </p:tav>
                                        <p:tav tm="100000">
                                          <p:val>
                                            <p:strVal val="#ppt_h"/>
                                          </p:val>
                                        </p:tav>
                                      </p:tavLst>
                                    </p:anim>
                                    <p:animEffect transition="in" filter="fade">
                                      <p:cBhvr>
                                        <p:cTn id="27" dur="500"/>
                                        <p:tgtEl>
                                          <p:spTgt spid="122"/>
                                        </p:tgtEl>
                                      </p:cBhvr>
                                    </p:animEffect>
                                  </p:childTnLst>
                                </p:cTn>
                              </p:par>
                            </p:childTnLst>
                          </p:cTn>
                        </p:par>
                        <p:par>
                          <p:cTn id="28" fill="hold">
                            <p:stCondLst>
                              <p:cond delay="2500"/>
                            </p:stCondLst>
                            <p:childTnLst>
                              <p:par>
                                <p:cTn id="29" presetID="53" presetClass="entr" presetSubtype="0"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 calcmode="lin" valueType="num">
                                      <p:cBhvr>
                                        <p:cTn id="31" dur="500" fill="hold"/>
                                        <p:tgtEl>
                                          <p:spTgt spid="78"/>
                                        </p:tgtEl>
                                        <p:attrNameLst>
                                          <p:attrName>ppt_w</p:attrName>
                                        </p:attrNameLst>
                                      </p:cBhvr>
                                      <p:tavLst>
                                        <p:tav tm="0">
                                          <p:val>
                                            <p:fltVal val="0"/>
                                          </p:val>
                                        </p:tav>
                                        <p:tav tm="100000">
                                          <p:val>
                                            <p:strVal val="#ppt_w"/>
                                          </p:val>
                                        </p:tav>
                                      </p:tavLst>
                                    </p:anim>
                                    <p:anim calcmode="lin" valueType="num">
                                      <p:cBhvr>
                                        <p:cTn id="32" dur="500" fill="hold"/>
                                        <p:tgtEl>
                                          <p:spTgt spid="78"/>
                                        </p:tgtEl>
                                        <p:attrNameLst>
                                          <p:attrName>ppt_h</p:attrName>
                                        </p:attrNameLst>
                                      </p:cBhvr>
                                      <p:tavLst>
                                        <p:tav tm="0">
                                          <p:val>
                                            <p:fltVal val="0"/>
                                          </p:val>
                                        </p:tav>
                                        <p:tav tm="100000">
                                          <p:val>
                                            <p:strVal val="#ppt_h"/>
                                          </p:val>
                                        </p:tav>
                                      </p:tavLst>
                                    </p:anim>
                                    <p:animEffect transition="in" filter="fade">
                                      <p:cBhvr>
                                        <p:cTn id="33" dur="500"/>
                                        <p:tgtEl>
                                          <p:spTgt spid="78"/>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wipe(left)">
                                      <p:cBhvr>
                                        <p:cTn id="37" dur="500"/>
                                        <p:tgtEl>
                                          <p:spTgt spid="114"/>
                                        </p:tgtEl>
                                      </p:cBhvr>
                                    </p:animEffect>
                                  </p:childTnLst>
                                </p:cTn>
                              </p:par>
                            </p:childTnLst>
                          </p:cTn>
                        </p:par>
                        <p:par>
                          <p:cTn id="38" fill="hold">
                            <p:stCondLst>
                              <p:cond delay="3500"/>
                            </p:stCondLst>
                            <p:childTnLst>
                              <p:par>
                                <p:cTn id="39" presetID="22" presetClass="entr" presetSubtype="1" fill="hold" nodeType="afterEffect">
                                  <p:stCondLst>
                                    <p:cond delay="0"/>
                                  </p:stCondLst>
                                  <p:childTnLst>
                                    <p:set>
                                      <p:cBhvr>
                                        <p:cTn id="40" dur="1" fill="hold">
                                          <p:stCondLst>
                                            <p:cond delay="0"/>
                                          </p:stCondLst>
                                        </p:cTn>
                                        <p:tgtEl>
                                          <p:spTgt spid="133"/>
                                        </p:tgtEl>
                                        <p:attrNameLst>
                                          <p:attrName>style.visibility</p:attrName>
                                        </p:attrNameLst>
                                      </p:cBhvr>
                                      <p:to>
                                        <p:strVal val="visible"/>
                                      </p:to>
                                    </p:set>
                                    <p:animEffect transition="in" filter="wipe(up)">
                                      <p:cBhvr>
                                        <p:cTn id="41" dur="500"/>
                                        <p:tgtEl>
                                          <p:spTgt spid="133"/>
                                        </p:tgtEl>
                                      </p:cBhvr>
                                    </p:animEffect>
                                  </p:childTnLst>
                                </p:cTn>
                              </p:par>
                            </p:childTnLst>
                          </p:cTn>
                        </p:par>
                        <p:par>
                          <p:cTn id="42" fill="hold">
                            <p:stCondLst>
                              <p:cond delay="4000"/>
                            </p:stCondLst>
                            <p:childTnLst>
                              <p:par>
                                <p:cTn id="43" presetID="22" presetClass="entr" presetSubtype="8" fill="hold" nodeType="afterEffect">
                                  <p:stCondLst>
                                    <p:cond delay="0"/>
                                  </p:stCondLst>
                                  <p:childTnLst>
                                    <p:set>
                                      <p:cBhvr>
                                        <p:cTn id="44" dur="1" fill="hold">
                                          <p:stCondLst>
                                            <p:cond delay="0"/>
                                          </p:stCondLst>
                                        </p:cTn>
                                        <p:tgtEl>
                                          <p:spTgt spid="104"/>
                                        </p:tgtEl>
                                        <p:attrNameLst>
                                          <p:attrName>style.visibility</p:attrName>
                                        </p:attrNameLst>
                                      </p:cBhvr>
                                      <p:to>
                                        <p:strVal val="visible"/>
                                      </p:to>
                                    </p:set>
                                    <p:animEffect transition="in" filter="wipe(left)">
                                      <p:cBhvr>
                                        <p:cTn id="45" dur="500"/>
                                        <p:tgtEl>
                                          <p:spTgt spid="104"/>
                                        </p:tgtEl>
                                      </p:cBhvr>
                                    </p:animEffect>
                                  </p:childTnLst>
                                </p:cTn>
                              </p:par>
                            </p:childTnLst>
                          </p:cTn>
                        </p:par>
                        <p:par>
                          <p:cTn id="46" fill="hold">
                            <p:stCondLst>
                              <p:cond delay="4500"/>
                            </p:stCondLst>
                            <p:childTnLst>
                              <p:par>
                                <p:cTn id="47" presetID="53" presetClass="entr" presetSubtype="0" fill="hold" grpId="0" nodeType="afterEffect">
                                  <p:stCondLst>
                                    <p:cond delay="0"/>
                                  </p:stCondLst>
                                  <p:childTnLst>
                                    <p:set>
                                      <p:cBhvr>
                                        <p:cTn id="48" dur="1" fill="hold">
                                          <p:stCondLst>
                                            <p:cond delay="0"/>
                                          </p:stCondLst>
                                        </p:cTn>
                                        <p:tgtEl>
                                          <p:spTgt spid="123"/>
                                        </p:tgtEl>
                                        <p:attrNameLst>
                                          <p:attrName>style.visibility</p:attrName>
                                        </p:attrNameLst>
                                      </p:cBhvr>
                                      <p:to>
                                        <p:strVal val="visible"/>
                                      </p:to>
                                    </p:set>
                                    <p:anim calcmode="lin" valueType="num">
                                      <p:cBhvr>
                                        <p:cTn id="49" dur="500" fill="hold"/>
                                        <p:tgtEl>
                                          <p:spTgt spid="123"/>
                                        </p:tgtEl>
                                        <p:attrNameLst>
                                          <p:attrName>ppt_w</p:attrName>
                                        </p:attrNameLst>
                                      </p:cBhvr>
                                      <p:tavLst>
                                        <p:tav tm="0">
                                          <p:val>
                                            <p:fltVal val="0"/>
                                          </p:val>
                                        </p:tav>
                                        <p:tav tm="100000">
                                          <p:val>
                                            <p:strVal val="#ppt_w"/>
                                          </p:val>
                                        </p:tav>
                                      </p:tavLst>
                                    </p:anim>
                                    <p:anim calcmode="lin" valueType="num">
                                      <p:cBhvr>
                                        <p:cTn id="50" dur="500" fill="hold"/>
                                        <p:tgtEl>
                                          <p:spTgt spid="123"/>
                                        </p:tgtEl>
                                        <p:attrNameLst>
                                          <p:attrName>ppt_h</p:attrName>
                                        </p:attrNameLst>
                                      </p:cBhvr>
                                      <p:tavLst>
                                        <p:tav tm="0">
                                          <p:val>
                                            <p:fltVal val="0"/>
                                          </p:val>
                                        </p:tav>
                                        <p:tav tm="100000">
                                          <p:val>
                                            <p:strVal val="#ppt_h"/>
                                          </p:val>
                                        </p:tav>
                                      </p:tavLst>
                                    </p:anim>
                                    <p:animEffect transition="in" filter="fade">
                                      <p:cBhvr>
                                        <p:cTn id="51" dur="500"/>
                                        <p:tgtEl>
                                          <p:spTgt spid="123"/>
                                        </p:tgtEl>
                                      </p:cBhvr>
                                    </p:animEffect>
                                  </p:childTnLst>
                                </p:cTn>
                              </p:par>
                            </p:childTnLst>
                          </p:cTn>
                        </p:par>
                        <p:par>
                          <p:cTn id="52" fill="hold">
                            <p:stCondLst>
                              <p:cond delay="5000"/>
                            </p:stCondLst>
                            <p:childTnLst>
                              <p:par>
                                <p:cTn id="53" presetID="53" presetClass="entr" presetSubtype="0" fill="hold" grpId="0"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p:cTn id="55" dur="500" fill="hold"/>
                                        <p:tgtEl>
                                          <p:spTgt spid="81"/>
                                        </p:tgtEl>
                                        <p:attrNameLst>
                                          <p:attrName>ppt_w</p:attrName>
                                        </p:attrNameLst>
                                      </p:cBhvr>
                                      <p:tavLst>
                                        <p:tav tm="0">
                                          <p:val>
                                            <p:fltVal val="0"/>
                                          </p:val>
                                        </p:tav>
                                        <p:tav tm="100000">
                                          <p:val>
                                            <p:strVal val="#ppt_w"/>
                                          </p:val>
                                        </p:tav>
                                      </p:tavLst>
                                    </p:anim>
                                    <p:anim calcmode="lin" valueType="num">
                                      <p:cBhvr>
                                        <p:cTn id="56" dur="500" fill="hold"/>
                                        <p:tgtEl>
                                          <p:spTgt spid="81"/>
                                        </p:tgtEl>
                                        <p:attrNameLst>
                                          <p:attrName>ppt_h</p:attrName>
                                        </p:attrNameLst>
                                      </p:cBhvr>
                                      <p:tavLst>
                                        <p:tav tm="0">
                                          <p:val>
                                            <p:fltVal val="0"/>
                                          </p:val>
                                        </p:tav>
                                        <p:tav tm="100000">
                                          <p:val>
                                            <p:strVal val="#ppt_h"/>
                                          </p:val>
                                        </p:tav>
                                      </p:tavLst>
                                    </p:anim>
                                    <p:animEffect transition="in" filter="fade">
                                      <p:cBhvr>
                                        <p:cTn id="57" dur="500"/>
                                        <p:tgtEl>
                                          <p:spTgt spid="81"/>
                                        </p:tgtEl>
                                      </p:cBhvr>
                                    </p:animEffect>
                                  </p:childTnLst>
                                </p:cTn>
                              </p:par>
                            </p:childTnLst>
                          </p:cTn>
                        </p:par>
                        <p:par>
                          <p:cTn id="58" fill="hold">
                            <p:stCondLst>
                              <p:cond delay="5500"/>
                            </p:stCondLst>
                            <p:childTnLst>
                              <p:par>
                                <p:cTn id="59" presetID="22" presetClass="entr" presetSubtype="8" fill="hold" grpId="0" nodeType="afterEffect">
                                  <p:stCondLst>
                                    <p:cond delay="0"/>
                                  </p:stCondLst>
                                  <p:childTnLst>
                                    <p:set>
                                      <p:cBhvr>
                                        <p:cTn id="60" dur="1" fill="hold">
                                          <p:stCondLst>
                                            <p:cond delay="0"/>
                                          </p:stCondLst>
                                        </p:cTn>
                                        <p:tgtEl>
                                          <p:spTgt spid="117"/>
                                        </p:tgtEl>
                                        <p:attrNameLst>
                                          <p:attrName>style.visibility</p:attrName>
                                        </p:attrNameLst>
                                      </p:cBhvr>
                                      <p:to>
                                        <p:strVal val="visible"/>
                                      </p:to>
                                    </p:set>
                                    <p:animEffect transition="in" filter="wipe(left)">
                                      <p:cBhvr>
                                        <p:cTn id="61" dur="500"/>
                                        <p:tgtEl>
                                          <p:spTgt spid="117"/>
                                        </p:tgtEl>
                                      </p:cBhvr>
                                    </p:animEffect>
                                  </p:childTnLst>
                                </p:cTn>
                              </p:par>
                            </p:childTnLst>
                          </p:cTn>
                        </p:par>
                        <p:par>
                          <p:cTn id="62" fill="hold">
                            <p:stCondLst>
                              <p:cond delay="6000"/>
                            </p:stCondLst>
                            <p:childTnLst>
                              <p:par>
                                <p:cTn id="63" presetID="22" presetClass="entr" presetSubtype="1" fill="hold" nodeType="afterEffect">
                                  <p:stCondLst>
                                    <p:cond delay="0"/>
                                  </p:stCondLst>
                                  <p:childTnLst>
                                    <p:set>
                                      <p:cBhvr>
                                        <p:cTn id="64" dur="1" fill="hold">
                                          <p:stCondLst>
                                            <p:cond delay="0"/>
                                          </p:stCondLst>
                                        </p:cTn>
                                        <p:tgtEl>
                                          <p:spTgt spid="134"/>
                                        </p:tgtEl>
                                        <p:attrNameLst>
                                          <p:attrName>style.visibility</p:attrName>
                                        </p:attrNameLst>
                                      </p:cBhvr>
                                      <p:to>
                                        <p:strVal val="visible"/>
                                      </p:to>
                                    </p:set>
                                    <p:animEffect transition="in" filter="wipe(up)">
                                      <p:cBhvr>
                                        <p:cTn id="65" dur="500"/>
                                        <p:tgtEl>
                                          <p:spTgt spid="134"/>
                                        </p:tgtEl>
                                      </p:cBhvr>
                                    </p:animEffect>
                                  </p:childTnLst>
                                </p:cTn>
                              </p:par>
                            </p:childTnLst>
                          </p:cTn>
                        </p:par>
                        <p:par>
                          <p:cTn id="66" fill="hold">
                            <p:stCondLst>
                              <p:cond delay="6500"/>
                            </p:stCondLst>
                            <p:childTnLst>
                              <p:par>
                                <p:cTn id="67" presetID="22" presetClass="entr" presetSubtype="8" fill="hold" nodeType="afterEffect">
                                  <p:stCondLst>
                                    <p:cond delay="0"/>
                                  </p:stCondLst>
                                  <p:childTnLst>
                                    <p:set>
                                      <p:cBhvr>
                                        <p:cTn id="68" dur="1" fill="hold">
                                          <p:stCondLst>
                                            <p:cond delay="0"/>
                                          </p:stCondLst>
                                        </p:cTn>
                                        <p:tgtEl>
                                          <p:spTgt spid="105"/>
                                        </p:tgtEl>
                                        <p:attrNameLst>
                                          <p:attrName>style.visibility</p:attrName>
                                        </p:attrNameLst>
                                      </p:cBhvr>
                                      <p:to>
                                        <p:strVal val="visible"/>
                                      </p:to>
                                    </p:set>
                                    <p:animEffect transition="in" filter="wipe(left)">
                                      <p:cBhvr>
                                        <p:cTn id="69" dur="500"/>
                                        <p:tgtEl>
                                          <p:spTgt spid="105"/>
                                        </p:tgtEl>
                                      </p:cBhvr>
                                    </p:animEffect>
                                  </p:childTnLst>
                                </p:cTn>
                              </p:par>
                            </p:childTnLst>
                          </p:cTn>
                        </p:par>
                        <p:par>
                          <p:cTn id="70" fill="hold">
                            <p:stCondLst>
                              <p:cond delay="7000"/>
                            </p:stCondLst>
                            <p:childTnLst>
                              <p:par>
                                <p:cTn id="71" presetID="53" presetClass="entr" presetSubtype="0"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 calcmode="lin" valueType="num">
                                      <p:cBhvr>
                                        <p:cTn id="73" dur="500" fill="hold"/>
                                        <p:tgtEl>
                                          <p:spTgt spid="124"/>
                                        </p:tgtEl>
                                        <p:attrNameLst>
                                          <p:attrName>ppt_w</p:attrName>
                                        </p:attrNameLst>
                                      </p:cBhvr>
                                      <p:tavLst>
                                        <p:tav tm="0">
                                          <p:val>
                                            <p:fltVal val="0"/>
                                          </p:val>
                                        </p:tav>
                                        <p:tav tm="100000">
                                          <p:val>
                                            <p:strVal val="#ppt_w"/>
                                          </p:val>
                                        </p:tav>
                                      </p:tavLst>
                                    </p:anim>
                                    <p:anim calcmode="lin" valueType="num">
                                      <p:cBhvr>
                                        <p:cTn id="74" dur="500" fill="hold"/>
                                        <p:tgtEl>
                                          <p:spTgt spid="124"/>
                                        </p:tgtEl>
                                        <p:attrNameLst>
                                          <p:attrName>ppt_h</p:attrName>
                                        </p:attrNameLst>
                                      </p:cBhvr>
                                      <p:tavLst>
                                        <p:tav tm="0">
                                          <p:val>
                                            <p:fltVal val="0"/>
                                          </p:val>
                                        </p:tav>
                                        <p:tav tm="100000">
                                          <p:val>
                                            <p:strVal val="#ppt_h"/>
                                          </p:val>
                                        </p:tav>
                                      </p:tavLst>
                                    </p:anim>
                                    <p:animEffect transition="in" filter="fade">
                                      <p:cBhvr>
                                        <p:cTn id="75" dur="500"/>
                                        <p:tgtEl>
                                          <p:spTgt spid="124"/>
                                        </p:tgtEl>
                                      </p:cBhvr>
                                    </p:animEffect>
                                  </p:childTnLst>
                                </p:cTn>
                              </p:par>
                            </p:childTnLst>
                          </p:cTn>
                        </p:par>
                        <p:par>
                          <p:cTn id="76" fill="hold">
                            <p:stCondLst>
                              <p:cond delay="7500"/>
                            </p:stCondLst>
                            <p:childTnLst>
                              <p:par>
                                <p:cTn id="77" presetID="53" presetClass="entr" presetSubtype="0" fill="hold" grpId="0" nodeType="afterEffect">
                                  <p:stCondLst>
                                    <p:cond delay="0"/>
                                  </p:stCondLst>
                                  <p:childTnLst>
                                    <p:set>
                                      <p:cBhvr>
                                        <p:cTn id="78" dur="1" fill="hold">
                                          <p:stCondLst>
                                            <p:cond delay="0"/>
                                          </p:stCondLst>
                                        </p:cTn>
                                        <p:tgtEl>
                                          <p:spTgt spid="84"/>
                                        </p:tgtEl>
                                        <p:attrNameLst>
                                          <p:attrName>style.visibility</p:attrName>
                                        </p:attrNameLst>
                                      </p:cBhvr>
                                      <p:to>
                                        <p:strVal val="visible"/>
                                      </p:to>
                                    </p:set>
                                    <p:anim calcmode="lin" valueType="num">
                                      <p:cBhvr>
                                        <p:cTn id="79" dur="500" fill="hold"/>
                                        <p:tgtEl>
                                          <p:spTgt spid="84"/>
                                        </p:tgtEl>
                                        <p:attrNameLst>
                                          <p:attrName>ppt_w</p:attrName>
                                        </p:attrNameLst>
                                      </p:cBhvr>
                                      <p:tavLst>
                                        <p:tav tm="0">
                                          <p:val>
                                            <p:fltVal val="0"/>
                                          </p:val>
                                        </p:tav>
                                        <p:tav tm="100000">
                                          <p:val>
                                            <p:strVal val="#ppt_w"/>
                                          </p:val>
                                        </p:tav>
                                      </p:tavLst>
                                    </p:anim>
                                    <p:anim calcmode="lin" valueType="num">
                                      <p:cBhvr>
                                        <p:cTn id="80" dur="500" fill="hold"/>
                                        <p:tgtEl>
                                          <p:spTgt spid="84"/>
                                        </p:tgtEl>
                                        <p:attrNameLst>
                                          <p:attrName>ppt_h</p:attrName>
                                        </p:attrNameLst>
                                      </p:cBhvr>
                                      <p:tavLst>
                                        <p:tav tm="0">
                                          <p:val>
                                            <p:fltVal val="0"/>
                                          </p:val>
                                        </p:tav>
                                        <p:tav tm="100000">
                                          <p:val>
                                            <p:strVal val="#ppt_h"/>
                                          </p:val>
                                        </p:tav>
                                      </p:tavLst>
                                    </p:anim>
                                    <p:animEffect transition="in" filter="fade">
                                      <p:cBhvr>
                                        <p:cTn id="81" dur="500"/>
                                        <p:tgtEl>
                                          <p:spTgt spid="84"/>
                                        </p:tgtEl>
                                      </p:cBhvr>
                                    </p:animEffect>
                                  </p:childTnLst>
                                </p:cTn>
                              </p:par>
                            </p:childTnLst>
                          </p:cTn>
                        </p:par>
                        <p:par>
                          <p:cTn id="82" fill="hold">
                            <p:stCondLst>
                              <p:cond delay="8000"/>
                            </p:stCondLst>
                            <p:childTnLst>
                              <p:par>
                                <p:cTn id="83" presetID="22" presetClass="entr" presetSubtype="8" fill="hold" grpId="0" nodeType="afterEffect">
                                  <p:stCondLst>
                                    <p:cond delay="0"/>
                                  </p:stCondLst>
                                  <p:childTnLst>
                                    <p:set>
                                      <p:cBhvr>
                                        <p:cTn id="84" dur="1" fill="hold">
                                          <p:stCondLst>
                                            <p:cond delay="0"/>
                                          </p:stCondLst>
                                        </p:cTn>
                                        <p:tgtEl>
                                          <p:spTgt spid="120"/>
                                        </p:tgtEl>
                                        <p:attrNameLst>
                                          <p:attrName>style.visibility</p:attrName>
                                        </p:attrNameLst>
                                      </p:cBhvr>
                                      <p:to>
                                        <p:strVal val="visible"/>
                                      </p:to>
                                    </p:set>
                                    <p:animEffect transition="in" filter="wipe(left)">
                                      <p:cBhvr>
                                        <p:cTn id="85" dur="500"/>
                                        <p:tgtEl>
                                          <p:spTgt spid="120"/>
                                        </p:tgtEl>
                                      </p:cBhvr>
                                    </p:animEffect>
                                  </p:childTnLst>
                                </p:cTn>
                              </p:par>
                            </p:childTnLst>
                          </p:cTn>
                        </p:par>
                        <p:par>
                          <p:cTn id="86" fill="hold">
                            <p:stCondLst>
                              <p:cond delay="8500"/>
                            </p:stCondLst>
                            <p:childTnLst>
                              <p:par>
                                <p:cTn id="87" presetID="22" presetClass="entr" presetSubtype="1" fill="hold" nodeType="afterEffect">
                                  <p:stCondLst>
                                    <p:cond delay="0"/>
                                  </p:stCondLst>
                                  <p:childTnLst>
                                    <p:set>
                                      <p:cBhvr>
                                        <p:cTn id="88" dur="1" fill="hold">
                                          <p:stCondLst>
                                            <p:cond delay="0"/>
                                          </p:stCondLst>
                                        </p:cTn>
                                        <p:tgtEl>
                                          <p:spTgt spid="135"/>
                                        </p:tgtEl>
                                        <p:attrNameLst>
                                          <p:attrName>style.visibility</p:attrName>
                                        </p:attrNameLst>
                                      </p:cBhvr>
                                      <p:to>
                                        <p:strVal val="visible"/>
                                      </p:to>
                                    </p:set>
                                    <p:animEffect transition="in" filter="wipe(up)">
                                      <p:cBhvr>
                                        <p:cTn id="89" dur="500"/>
                                        <p:tgtEl>
                                          <p:spTgt spid="135"/>
                                        </p:tgtEl>
                                      </p:cBhvr>
                                    </p:animEffect>
                                  </p:childTnLst>
                                </p:cTn>
                              </p:par>
                            </p:childTnLst>
                          </p:cTn>
                        </p:par>
                        <p:par>
                          <p:cTn id="90" fill="hold">
                            <p:stCondLst>
                              <p:cond delay="9000"/>
                            </p:stCondLst>
                            <p:childTnLst>
                              <p:par>
                                <p:cTn id="91" presetID="22" presetClass="entr" presetSubtype="8" fill="hold" nodeType="afterEffect">
                                  <p:stCondLst>
                                    <p:cond delay="0"/>
                                  </p:stCondLst>
                                  <p:childTnLst>
                                    <p:set>
                                      <p:cBhvr>
                                        <p:cTn id="92" dur="1" fill="hold">
                                          <p:stCondLst>
                                            <p:cond delay="0"/>
                                          </p:stCondLst>
                                        </p:cTn>
                                        <p:tgtEl>
                                          <p:spTgt spid="108"/>
                                        </p:tgtEl>
                                        <p:attrNameLst>
                                          <p:attrName>style.visibility</p:attrName>
                                        </p:attrNameLst>
                                      </p:cBhvr>
                                      <p:to>
                                        <p:strVal val="visible"/>
                                      </p:to>
                                    </p:set>
                                    <p:animEffect transition="in" filter="wipe(left)">
                                      <p:cBhvr>
                                        <p:cTn id="93" dur="500"/>
                                        <p:tgtEl>
                                          <p:spTgt spid="108"/>
                                        </p:tgtEl>
                                      </p:cBhvr>
                                    </p:animEffect>
                                  </p:childTnLst>
                                </p:cTn>
                              </p:par>
                            </p:childTnLst>
                          </p:cTn>
                        </p:par>
                        <p:par>
                          <p:cTn id="94" fill="hold">
                            <p:stCondLst>
                              <p:cond delay="9500"/>
                            </p:stCondLst>
                            <p:childTnLst>
                              <p:par>
                                <p:cTn id="95" presetID="53" presetClass="entr" presetSubtype="0" fill="hold" grpId="0" nodeType="afterEffect">
                                  <p:stCondLst>
                                    <p:cond delay="0"/>
                                  </p:stCondLst>
                                  <p:childTnLst>
                                    <p:set>
                                      <p:cBhvr>
                                        <p:cTn id="96" dur="1" fill="hold">
                                          <p:stCondLst>
                                            <p:cond delay="0"/>
                                          </p:stCondLst>
                                        </p:cTn>
                                        <p:tgtEl>
                                          <p:spTgt spid="125"/>
                                        </p:tgtEl>
                                        <p:attrNameLst>
                                          <p:attrName>style.visibility</p:attrName>
                                        </p:attrNameLst>
                                      </p:cBhvr>
                                      <p:to>
                                        <p:strVal val="visible"/>
                                      </p:to>
                                    </p:set>
                                    <p:anim calcmode="lin" valueType="num">
                                      <p:cBhvr>
                                        <p:cTn id="97" dur="500" fill="hold"/>
                                        <p:tgtEl>
                                          <p:spTgt spid="125"/>
                                        </p:tgtEl>
                                        <p:attrNameLst>
                                          <p:attrName>ppt_w</p:attrName>
                                        </p:attrNameLst>
                                      </p:cBhvr>
                                      <p:tavLst>
                                        <p:tav tm="0">
                                          <p:val>
                                            <p:fltVal val="0"/>
                                          </p:val>
                                        </p:tav>
                                        <p:tav tm="100000">
                                          <p:val>
                                            <p:strVal val="#ppt_w"/>
                                          </p:val>
                                        </p:tav>
                                      </p:tavLst>
                                    </p:anim>
                                    <p:anim calcmode="lin" valueType="num">
                                      <p:cBhvr>
                                        <p:cTn id="98" dur="500" fill="hold"/>
                                        <p:tgtEl>
                                          <p:spTgt spid="125"/>
                                        </p:tgtEl>
                                        <p:attrNameLst>
                                          <p:attrName>ppt_h</p:attrName>
                                        </p:attrNameLst>
                                      </p:cBhvr>
                                      <p:tavLst>
                                        <p:tav tm="0">
                                          <p:val>
                                            <p:fltVal val="0"/>
                                          </p:val>
                                        </p:tav>
                                        <p:tav tm="100000">
                                          <p:val>
                                            <p:strVal val="#ppt_h"/>
                                          </p:val>
                                        </p:tav>
                                      </p:tavLst>
                                    </p:anim>
                                    <p:animEffect transition="in" filter="fade">
                                      <p:cBhvr>
                                        <p:cTn id="99" dur="500"/>
                                        <p:tgtEl>
                                          <p:spTgt spid="125"/>
                                        </p:tgtEl>
                                      </p:cBhvr>
                                    </p:animEffect>
                                  </p:childTnLst>
                                </p:cTn>
                              </p:par>
                            </p:childTnLst>
                          </p:cTn>
                        </p:par>
                        <p:par>
                          <p:cTn id="100" fill="hold">
                            <p:stCondLst>
                              <p:cond delay="10000"/>
                            </p:stCondLst>
                            <p:childTnLst>
                              <p:par>
                                <p:cTn id="101" presetID="53" presetClass="entr" presetSubtype="0" fill="hold" grpId="0" nodeType="afterEffect">
                                  <p:stCondLst>
                                    <p:cond delay="0"/>
                                  </p:stCondLst>
                                  <p:childTnLst>
                                    <p:set>
                                      <p:cBhvr>
                                        <p:cTn id="102" dur="1" fill="hold">
                                          <p:stCondLst>
                                            <p:cond delay="0"/>
                                          </p:stCondLst>
                                        </p:cTn>
                                        <p:tgtEl>
                                          <p:spTgt spid="89"/>
                                        </p:tgtEl>
                                        <p:attrNameLst>
                                          <p:attrName>style.visibility</p:attrName>
                                        </p:attrNameLst>
                                      </p:cBhvr>
                                      <p:to>
                                        <p:strVal val="visible"/>
                                      </p:to>
                                    </p:set>
                                    <p:anim calcmode="lin" valueType="num">
                                      <p:cBhvr>
                                        <p:cTn id="103" dur="500" fill="hold"/>
                                        <p:tgtEl>
                                          <p:spTgt spid="89"/>
                                        </p:tgtEl>
                                        <p:attrNameLst>
                                          <p:attrName>ppt_w</p:attrName>
                                        </p:attrNameLst>
                                      </p:cBhvr>
                                      <p:tavLst>
                                        <p:tav tm="0">
                                          <p:val>
                                            <p:fltVal val="0"/>
                                          </p:val>
                                        </p:tav>
                                        <p:tav tm="100000">
                                          <p:val>
                                            <p:strVal val="#ppt_w"/>
                                          </p:val>
                                        </p:tav>
                                      </p:tavLst>
                                    </p:anim>
                                    <p:anim calcmode="lin" valueType="num">
                                      <p:cBhvr>
                                        <p:cTn id="104" dur="500" fill="hold"/>
                                        <p:tgtEl>
                                          <p:spTgt spid="89"/>
                                        </p:tgtEl>
                                        <p:attrNameLst>
                                          <p:attrName>ppt_h</p:attrName>
                                        </p:attrNameLst>
                                      </p:cBhvr>
                                      <p:tavLst>
                                        <p:tav tm="0">
                                          <p:val>
                                            <p:fltVal val="0"/>
                                          </p:val>
                                        </p:tav>
                                        <p:tav tm="100000">
                                          <p:val>
                                            <p:strVal val="#ppt_h"/>
                                          </p:val>
                                        </p:tav>
                                      </p:tavLst>
                                    </p:anim>
                                    <p:animEffect transition="in" filter="fade">
                                      <p:cBhvr>
                                        <p:cTn id="105" dur="500"/>
                                        <p:tgtEl>
                                          <p:spTgt spid="89"/>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121"/>
                                        </p:tgtEl>
                                        <p:attrNameLst>
                                          <p:attrName>style.visibility</p:attrName>
                                        </p:attrNameLst>
                                      </p:cBhvr>
                                      <p:to>
                                        <p:strVal val="visible"/>
                                      </p:to>
                                    </p:set>
                                    <p:animEffect transition="in" filter="wipe(left)">
                                      <p:cBhvr>
                                        <p:cTn id="109" dur="500"/>
                                        <p:tgtEl>
                                          <p:spTgt spid="121"/>
                                        </p:tgtEl>
                                      </p:cBhvr>
                                    </p:animEffect>
                                  </p:childTnLst>
                                </p:cTn>
                              </p:par>
                            </p:childTnLst>
                          </p:cTn>
                        </p:par>
                        <p:par>
                          <p:cTn id="110" fill="hold">
                            <p:stCondLst>
                              <p:cond delay="11000"/>
                            </p:stCondLst>
                            <p:childTnLst>
                              <p:par>
                                <p:cTn id="111" presetID="22" presetClass="entr" presetSubtype="1" fill="hold" nodeType="afterEffect">
                                  <p:stCondLst>
                                    <p:cond delay="0"/>
                                  </p:stCondLst>
                                  <p:childTnLst>
                                    <p:set>
                                      <p:cBhvr>
                                        <p:cTn id="112" dur="1" fill="hold">
                                          <p:stCondLst>
                                            <p:cond delay="0"/>
                                          </p:stCondLst>
                                        </p:cTn>
                                        <p:tgtEl>
                                          <p:spTgt spid="136"/>
                                        </p:tgtEl>
                                        <p:attrNameLst>
                                          <p:attrName>style.visibility</p:attrName>
                                        </p:attrNameLst>
                                      </p:cBhvr>
                                      <p:to>
                                        <p:strVal val="visible"/>
                                      </p:to>
                                    </p:set>
                                    <p:animEffect transition="in" filter="wipe(up)">
                                      <p:cBhvr>
                                        <p:cTn id="113" dur="500"/>
                                        <p:tgtEl>
                                          <p:spTgt spid="136"/>
                                        </p:tgtEl>
                                      </p:cBhvr>
                                    </p:animEffect>
                                  </p:childTnLst>
                                </p:cTn>
                              </p:par>
                            </p:childTnLst>
                          </p:cTn>
                        </p:par>
                        <p:par>
                          <p:cTn id="114" fill="hold">
                            <p:stCondLst>
                              <p:cond delay="11500"/>
                            </p:stCondLst>
                            <p:childTnLst>
                              <p:par>
                                <p:cTn id="115" presetID="22" presetClass="entr" presetSubtype="8" fill="hold" nodeType="afterEffect">
                                  <p:stCondLst>
                                    <p:cond delay="0"/>
                                  </p:stCondLst>
                                  <p:childTnLst>
                                    <p:set>
                                      <p:cBhvr>
                                        <p:cTn id="116" dur="1" fill="hold">
                                          <p:stCondLst>
                                            <p:cond delay="0"/>
                                          </p:stCondLst>
                                        </p:cTn>
                                        <p:tgtEl>
                                          <p:spTgt spid="128"/>
                                        </p:tgtEl>
                                        <p:attrNameLst>
                                          <p:attrName>style.visibility</p:attrName>
                                        </p:attrNameLst>
                                      </p:cBhvr>
                                      <p:to>
                                        <p:strVal val="visible"/>
                                      </p:to>
                                    </p:set>
                                    <p:animEffect transition="in" filter="wipe(left)">
                                      <p:cBhvr>
                                        <p:cTn id="117" dur="500"/>
                                        <p:tgtEl>
                                          <p:spTgt spid="128"/>
                                        </p:tgtEl>
                                      </p:cBhvr>
                                    </p:animEffect>
                                  </p:childTnLst>
                                </p:cTn>
                              </p:par>
                            </p:childTnLst>
                          </p:cTn>
                        </p:par>
                        <p:par>
                          <p:cTn id="118" fill="hold">
                            <p:stCondLst>
                              <p:cond delay="12000"/>
                            </p:stCondLst>
                            <p:childTnLst>
                              <p:par>
                                <p:cTn id="119" presetID="53" presetClass="entr" presetSubtype="0" fill="hold" grpId="0" nodeType="afterEffect">
                                  <p:stCondLst>
                                    <p:cond delay="0"/>
                                  </p:stCondLst>
                                  <p:childTnLst>
                                    <p:set>
                                      <p:cBhvr>
                                        <p:cTn id="120" dur="1" fill="hold">
                                          <p:stCondLst>
                                            <p:cond delay="0"/>
                                          </p:stCondLst>
                                        </p:cTn>
                                        <p:tgtEl>
                                          <p:spTgt spid="126"/>
                                        </p:tgtEl>
                                        <p:attrNameLst>
                                          <p:attrName>style.visibility</p:attrName>
                                        </p:attrNameLst>
                                      </p:cBhvr>
                                      <p:to>
                                        <p:strVal val="visible"/>
                                      </p:to>
                                    </p:set>
                                    <p:anim calcmode="lin" valueType="num">
                                      <p:cBhvr>
                                        <p:cTn id="121" dur="500" fill="hold"/>
                                        <p:tgtEl>
                                          <p:spTgt spid="126"/>
                                        </p:tgtEl>
                                        <p:attrNameLst>
                                          <p:attrName>ppt_w</p:attrName>
                                        </p:attrNameLst>
                                      </p:cBhvr>
                                      <p:tavLst>
                                        <p:tav tm="0">
                                          <p:val>
                                            <p:fltVal val="0"/>
                                          </p:val>
                                        </p:tav>
                                        <p:tav tm="100000">
                                          <p:val>
                                            <p:strVal val="#ppt_w"/>
                                          </p:val>
                                        </p:tav>
                                      </p:tavLst>
                                    </p:anim>
                                    <p:anim calcmode="lin" valueType="num">
                                      <p:cBhvr>
                                        <p:cTn id="122" dur="500" fill="hold"/>
                                        <p:tgtEl>
                                          <p:spTgt spid="126"/>
                                        </p:tgtEl>
                                        <p:attrNameLst>
                                          <p:attrName>ppt_h</p:attrName>
                                        </p:attrNameLst>
                                      </p:cBhvr>
                                      <p:tavLst>
                                        <p:tav tm="0">
                                          <p:val>
                                            <p:fltVal val="0"/>
                                          </p:val>
                                        </p:tav>
                                        <p:tav tm="100000">
                                          <p:val>
                                            <p:strVal val="#ppt_h"/>
                                          </p:val>
                                        </p:tav>
                                      </p:tavLst>
                                    </p:anim>
                                    <p:animEffect transition="in" filter="fade">
                                      <p:cBhvr>
                                        <p:cTn id="123"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8" grpId="0" animBg="1"/>
      <p:bldP spid="81" grpId="0" animBg="1"/>
      <p:bldP spid="84" grpId="0" animBg="1"/>
      <p:bldP spid="89" grpId="0" animBg="1"/>
      <p:bldP spid="111" grpId="0"/>
      <p:bldP spid="114" grpId="0"/>
      <p:bldP spid="117" grpId="0"/>
      <p:bldP spid="120" grpId="0"/>
      <p:bldP spid="121" grpId="0"/>
      <p:bldP spid="122" grpId="0"/>
      <p:bldP spid="123" grpId="0"/>
      <p:bldP spid="124" grpId="0"/>
      <p:bldP spid="125" grpId="0"/>
      <p:bldP spid="1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0" y="1764694"/>
            <a:ext cx="4532703" cy="4716487"/>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6"/>
          <p:cNvGrpSpPr/>
          <p:nvPr/>
        </p:nvGrpSpPr>
        <p:grpSpPr>
          <a:xfrm>
            <a:off x="4658921" y="1764170"/>
            <a:ext cx="4436024" cy="2304018"/>
            <a:chOff x="4417255" y="1672786"/>
            <a:chExt cx="4206239" cy="2184670"/>
          </a:xfrm>
        </p:grpSpPr>
        <p:sp>
          <p:nvSpPr>
            <p:cNvPr id="6" name="Rectangle 5"/>
            <p:cNvSpPr/>
            <p:nvPr/>
          </p:nvSpPr>
          <p:spPr>
            <a:xfrm>
              <a:off x="4417255" y="1672786"/>
              <a:ext cx="4206239" cy="21846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Oval 27"/>
            <p:cNvSpPr/>
            <p:nvPr/>
          </p:nvSpPr>
          <p:spPr>
            <a:xfrm>
              <a:off x="4926006" y="2421619"/>
              <a:ext cx="687003" cy="6870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8"/>
            <p:cNvGrpSpPr/>
            <p:nvPr/>
          </p:nvGrpSpPr>
          <p:grpSpPr>
            <a:xfrm>
              <a:off x="5072091" y="2572914"/>
              <a:ext cx="383755" cy="384412"/>
              <a:chOff x="7287419" y="3505994"/>
              <a:chExt cx="464344" cy="465138"/>
            </a:xfrm>
            <a:solidFill>
              <a:schemeClr val="accent1"/>
            </a:solidFill>
          </p:grpSpPr>
          <p:sp>
            <p:nvSpPr>
              <p:cNvPr id="30" name="AutoShape 37"/>
              <p:cNvSpPr>
                <a:spLocks/>
              </p:cNvSpPr>
              <p:nvPr/>
            </p:nvSpPr>
            <p:spPr bwMode="auto">
              <a:xfrm>
                <a:off x="7287419" y="354965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38"/>
              <p:cNvSpPr>
                <a:spLocks/>
              </p:cNvSpPr>
              <p:nvPr/>
            </p:nvSpPr>
            <p:spPr bwMode="auto">
              <a:xfrm>
                <a:off x="7490619" y="373856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2" name="AutoShape 39"/>
              <p:cNvSpPr>
                <a:spLocks/>
              </p:cNvSpPr>
              <p:nvPr/>
            </p:nvSpPr>
            <p:spPr bwMode="auto">
              <a:xfrm>
                <a:off x="7679532" y="350599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40"/>
              <p:cNvSpPr>
                <a:spLocks/>
              </p:cNvSpPr>
              <p:nvPr/>
            </p:nvSpPr>
            <p:spPr bwMode="auto">
              <a:xfrm>
                <a:off x="7403307" y="372427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4" name="AutoShape 41"/>
              <p:cNvSpPr>
                <a:spLocks/>
              </p:cNvSpPr>
              <p:nvPr/>
            </p:nvSpPr>
            <p:spPr bwMode="auto">
              <a:xfrm>
                <a:off x="7461250" y="382587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42"/>
              <p:cNvSpPr>
                <a:spLocks/>
              </p:cNvSpPr>
              <p:nvPr/>
            </p:nvSpPr>
            <p:spPr bwMode="auto">
              <a:xfrm>
                <a:off x="7693819" y="360759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1" name="Group 40"/>
            <p:cNvGrpSpPr/>
            <p:nvPr/>
          </p:nvGrpSpPr>
          <p:grpSpPr>
            <a:xfrm>
              <a:off x="5732689" y="2271451"/>
              <a:ext cx="2441757" cy="1041407"/>
              <a:chOff x="6576896" y="2720529"/>
              <a:chExt cx="2441757" cy="1041407"/>
            </a:xfrm>
          </p:grpSpPr>
          <p:sp>
            <p:nvSpPr>
              <p:cNvPr id="39" name="TextBox 38"/>
              <p:cNvSpPr txBox="1"/>
              <p:nvPr/>
            </p:nvSpPr>
            <p:spPr>
              <a:xfrm>
                <a:off x="6576896" y="2720529"/>
                <a:ext cx="2431949" cy="291834"/>
              </a:xfrm>
              <a:prstGeom prst="rect">
                <a:avLst/>
              </a:prstGeom>
              <a:noFill/>
            </p:spPr>
            <p:txBody>
              <a:bodyPr wrap="none" lIns="0" tIns="0" rIns="0" bIns="0" rtlCol="0">
                <a:spAutoFit/>
              </a:bodyPr>
              <a:lstStyle/>
              <a:p>
                <a:r>
                  <a:rPr lang="zh-CN" alt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39"/>
              <p:cNvSpPr/>
              <p:nvPr/>
            </p:nvSpPr>
            <p:spPr>
              <a:xfrm>
                <a:off x="6576897" y="3061535"/>
                <a:ext cx="2441756" cy="700401"/>
              </a:xfrm>
              <a:prstGeom prst="rect">
                <a:avLst/>
              </a:prstGeom>
            </p:spPr>
            <p:txBody>
              <a:bodyPr wrap="square" lIns="0" tIns="0" rIns="0" bIns="0">
                <a:spAutoFit/>
              </a:bodyPr>
              <a:lstStyle/>
              <a:p>
                <a:pPr>
                  <a:lnSpc>
                    <a:spcPct val="150000"/>
                  </a:lnSpc>
                </a:pPr>
                <a:r>
                  <a:rPr lang="zh-CN" alt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2" name="Group 11"/>
          <p:cNvGrpSpPr/>
          <p:nvPr/>
        </p:nvGrpSpPr>
        <p:grpSpPr>
          <a:xfrm>
            <a:off x="7314603" y="4177163"/>
            <a:ext cx="4436024" cy="2304018"/>
            <a:chOff x="6935373" y="3960787"/>
            <a:chExt cx="4206239" cy="2184670"/>
          </a:xfrm>
        </p:grpSpPr>
        <p:sp>
          <p:nvSpPr>
            <p:cNvPr id="8" name="Rectangle 7"/>
            <p:cNvSpPr/>
            <p:nvPr/>
          </p:nvSpPr>
          <p:spPr>
            <a:xfrm>
              <a:off x="6935373" y="3960787"/>
              <a:ext cx="4206239" cy="218467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8" name="Oval 37"/>
            <p:cNvSpPr/>
            <p:nvPr/>
          </p:nvSpPr>
          <p:spPr>
            <a:xfrm>
              <a:off x="7639067" y="4709620"/>
              <a:ext cx="687003" cy="6870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5" name="Group 24"/>
            <p:cNvGrpSpPr/>
            <p:nvPr/>
          </p:nvGrpSpPr>
          <p:grpSpPr>
            <a:xfrm>
              <a:off x="7790690" y="4861243"/>
              <a:ext cx="383755" cy="383755"/>
              <a:chOff x="3510757" y="2582069"/>
              <a:chExt cx="464344" cy="464344"/>
            </a:xfrm>
            <a:solidFill>
              <a:schemeClr val="accent4"/>
            </a:solidFill>
          </p:grpSpPr>
          <p:sp>
            <p:nvSpPr>
              <p:cNvPr id="26" name="AutoShape 126"/>
              <p:cNvSpPr>
                <a:spLocks/>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127"/>
              <p:cNvSpPr>
                <a:spLocks/>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2" name="Group 41"/>
            <p:cNvGrpSpPr/>
            <p:nvPr/>
          </p:nvGrpSpPr>
          <p:grpSpPr>
            <a:xfrm>
              <a:off x="8437051" y="4559451"/>
              <a:ext cx="2493547" cy="1041407"/>
              <a:chOff x="6576896" y="2720529"/>
              <a:chExt cx="2493547" cy="1041407"/>
            </a:xfrm>
          </p:grpSpPr>
          <p:sp>
            <p:nvSpPr>
              <p:cNvPr id="43" name="TextBox 42"/>
              <p:cNvSpPr txBox="1"/>
              <p:nvPr/>
            </p:nvSpPr>
            <p:spPr>
              <a:xfrm>
                <a:off x="6576896" y="2720529"/>
                <a:ext cx="2431949" cy="291834"/>
              </a:xfrm>
              <a:prstGeom prst="rect">
                <a:avLst/>
              </a:prstGeom>
              <a:noFill/>
            </p:spPr>
            <p:txBody>
              <a:bodyPr wrap="none" lIns="0" tIns="0" rIns="0" bIns="0" rtlCol="0">
                <a:spAutoFit/>
              </a:bodyPr>
              <a:lstStyle/>
              <a:p>
                <a:r>
                  <a:rPr lang="zh-CN" alt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rPr>
                  <a:t>直接复制你的内容到此</a:t>
                </a:r>
                <a:endParaRPr 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6576897" y="3061535"/>
                <a:ext cx="2493546" cy="700401"/>
              </a:xfrm>
              <a:prstGeom prst="rect">
                <a:avLst/>
              </a:prstGeom>
            </p:spPr>
            <p:txBody>
              <a:bodyPr wrap="square" lIns="0" tIns="0" rIns="0" bIns="0">
                <a:spAutoFit/>
              </a:bodyPr>
              <a:lstStyle/>
              <a:p>
                <a:pPr>
                  <a:lnSpc>
                    <a:spcPct val="150000"/>
                  </a:lnSpc>
                </a:pPr>
                <a:r>
                  <a:rPr lang="zh-CN" alt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a:t>
                </a:r>
                <a:endParaRPr 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3" name="Group 12"/>
          <p:cNvGrpSpPr/>
          <p:nvPr/>
        </p:nvGrpSpPr>
        <p:grpSpPr>
          <a:xfrm>
            <a:off x="4658921" y="4177170"/>
            <a:ext cx="2522156" cy="2304020"/>
            <a:chOff x="4417255" y="3960787"/>
            <a:chExt cx="2391509" cy="2184670"/>
          </a:xfrm>
        </p:grpSpPr>
        <p:sp>
          <p:nvSpPr>
            <p:cNvPr id="11" name="Rectangle 10"/>
            <p:cNvSpPr/>
            <p:nvPr/>
          </p:nvSpPr>
          <p:spPr>
            <a:xfrm>
              <a:off x="4417255" y="3960787"/>
              <a:ext cx="2391509" cy="218467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7" name="Oval 36"/>
            <p:cNvSpPr/>
            <p:nvPr/>
          </p:nvSpPr>
          <p:spPr>
            <a:xfrm>
              <a:off x="5269507" y="4262787"/>
              <a:ext cx="687003" cy="6870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21"/>
            <p:cNvGrpSpPr/>
            <p:nvPr/>
          </p:nvGrpSpPr>
          <p:grpSpPr>
            <a:xfrm>
              <a:off x="5481155" y="4414462"/>
              <a:ext cx="263709" cy="384412"/>
              <a:chOff x="3582988" y="3510757"/>
              <a:chExt cx="319088" cy="465138"/>
            </a:xfrm>
            <a:solidFill>
              <a:schemeClr val="accent3"/>
            </a:solidFill>
          </p:grpSpPr>
          <p:sp>
            <p:nvSpPr>
              <p:cNvPr id="23"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5" name="Group 44"/>
            <p:cNvGrpSpPr/>
            <p:nvPr/>
          </p:nvGrpSpPr>
          <p:grpSpPr>
            <a:xfrm>
              <a:off x="4626087" y="5010141"/>
              <a:ext cx="1982907" cy="831446"/>
              <a:chOff x="6961452" y="2720529"/>
              <a:chExt cx="1982907" cy="831446"/>
            </a:xfrm>
          </p:grpSpPr>
          <p:sp>
            <p:nvSpPr>
              <p:cNvPr id="46" name="TextBox 45"/>
              <p:cNvSpPr txBox="1"/>
              <p:nvPr/>
            </p:nvSpPr>
            <p:spPr>
              <a:xfrm>
                <a:off x="7185661" y="2720529"/>
                <a:ext cx="1459169" cy="291834"/>
              </a:xfrm>
              <a:prstGeom prst="rect">
                <a:avLst/>
              </a:prstGeom>
              <a:noFill/>
            </p:spPr>
            <p:txBody>
              <a:bodyPr wrap="none" lIns="0" tIns="0" rIns="0" bIns="0" rtlCol="0">
                <a:spAutoFit/>
              </a:bodyPr>
              <a:lstStyle/>
              <a:p>
                <a:pPr algn="ctr"/>
                <a:r>
                  <a:rPr lang="zh-CN" alt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rPr>
                  <a:t>复制你的内容</a:t>
                </a:r>
                <a:endParaRPr 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Rectangle 46"/>
              <p:cNvSpPr/>
              <p:nvPr/>
            </p:nvSpPr>
            <p:spPr>
              <a:xfrm>
                <a:off x="6961452" y="3047467"/>
                <a:ext cx="1982907" cy="504508"/>
              </a:xfrm>
              <a:prstGeom prst="rect">
                <a:avLst/>
              </a:prstGeom>
            </p:spPr>
            <p:txBody>
              <a:bodyPr wrap="square" lIns="0" tIns="0" rIns="0" bIns="0">
                <a:spAutoFit/>
              </a:bodyPr>
              <a:lstStyle/>
              <a:p>
                <a:pPr>
                  <a:lnSpc>
                    <a:spcPct val="150000"/>
                  </a:lnSpc>
                </a:pPr>
                <a:r>
                  <a:rPr lang="zh-CN" alt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2"/>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9" name="Group 8"/>
          <p:cNvGrpSpPr/>
          <p:nvPr/>
        </p:nvGrpSpPr>
        <p:grpSpPr>
          <a:xfrm>
            <a:off x="9228471" y="1764170"/>
            <a:ext cx="2522156" cy="2304018"/>
            <a:chOff x="8750103" y="1672786"/>
            <a:chExt cx="2391509" cy="2184670"/>
          </a:xfrm>
        </p:grpSpPr>
        <p:sp>
          <p:nvSpPr>
            <p:cNvPr id="10" name="Rectangle 9"/>
            <p:cNvSpPr/>
            <p:nvPr/>
          </p:nvSpPr>
          <p:spPr>
            <a:xfrm>
              <a:off x="8750103" y="1672786"/>
              <a:ext cx="2391509" cy="21846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6" name="Oval 35"/>
            <p:cNvSpPr/>
            <p:nvPr/>
          </p:nvSpPr>
          <p:spPr>
            <a:xfrm>
              <a:off x="9602355" y="1994150"/>
              <a:ext cx="687003" cy="687003"/>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AutoShape 46"/>
            <p:cNvSpPr>
              <a:spLocks/>
            </p:cNvSpPr>
            <p:nvPr/>
          </p:nvSpPr>
          <p:spPr bwMode="auto">
            <a:xfrm>
              <a:off x="9753978" y="2141287"/>
              <a:ext cx="383755" cy="3837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solidFill>
              <a:schemeClr val="accent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ctr"/>
            <a:lstStyle/>
            <a:p>
              <a:pPr algn="ctr" defTabSz="241082" hangingPunct="0">
                <a:lnSpc>
                  <a:spcPct val="150000"/>
                </a:lnSpc>
              </a:pPr>
              <a:endParaRPr lang="en-US" sz="1582">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8954401" y="2756045"/>
              <a:ext cx="1982907" cy="831446"/>
              <a:chOff x="6961452" y="2720529"/>
              <a:chExt cx="1982907" cy="831446"/>
            </a:xfrm>
          </p:grpSpPr>
          <p:sp>
            <p:nvSpPr>
              <p:cNvPr id="49" name="TextBox 48"/>
              <p:cNvSpPr txBox="1"/>
              <p:nvPr/>
            </p:nvSpPr>
            <p:spPr>
              <a:xfrm>
                <a:off x="7223320" y="2720529"/>
                <a:ext cx="1459169" cy="291834"/>
              </a:xfrm>
              <a:prstGeom prst="rect">
                <a:avLst/>
              </a:prstGeom>
              <a:noFill/>
            </p:spPr>
            <p:txBody>
              <a:bodyPr wrap="none" lIns="0" tIns="0" rIns="0" bIns="0" rtlCol="0">
                <a:spAutoFit/>
              </a:bodyPr>
              <a:lstStyle/>
              <a:p>
                <a:pPr algn="ctr"/>
                <a:r>
                  <a:rPr lang="zh-CN" alt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rPr>
                  <a:t>复制你的内容</a:t>
                </a:r>
                <a:endParaRPr lang="en-US" sz="2000" b="1"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Rectangle 49"/>
              <p:cNvSpPr/>
              <p:nvPr/>
            </p:nvSpPr>
            <p:spPr>
              <a:xfrm>
                <a:off x="6961452" y="3047467"/>
                <a:ext cx="1982907" cy="504508"/>
              </a:xfrm>
              <a:prstGeom prst="rect">
                <a:avLst/>
              </a:prstGeom>
            </p:spPr>
            <p:txBody>
              <a:bodyPr wrap="square" lIns="0" tIns="0" rIns="0" bIns="0">
                <a:spAutoFit/>
              </a:bodyPr>
              <a:lstStyle/>
              <a:p>
                <a:pPr>
                  <a:lnSpc>
                    <a:spcPct val="150000"/>
                  </a:lnSpc>
                </a:pPr>
                <a:r>
                  <a:rPr lang="zh-CN" alt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2"/>
                    </a:solidFill>
                    <a:latin typeface="Arial" panose="020B0604020202020204" pitchFamily="34" charset="0"/>
                    <a:ea typeface="微软雅黑" panose="020B0503020204020204" pitchFamily="34" charset="-122"/>
                    <a:sym typeface="Arial" panose="020B0604020202020204" pitchFamily="34" charset="0"/>
                  </a:rPr>
                  <a:t>。</a:t>
                </a:r>
                <a:endParaRPr lang="en-US" sz="800" dirty="0">
                  <a:solidFill>
                    <a:schemeClr val="bg2"/>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52"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95595523"/>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trips(downLeft)">
                                      <p:cBhvr>
                                        <p:cTn id="11" dur="500"/>
                                        <p:tgtEl>
                                          <p:spTgt spid="9"/>
                                        </p:tgtEl>
                                      </p:cBhvr>
                                    </p:animEffect>
                                  </p:childTnLst>
                                </p:cTn>
                              </p:par>
                            </p:childTnLst>
                          </p:cTn>
                        </p:par>
                        <p:par>
                          <p:cTn id="12" fill="hold">
                            <p:stCondLst>
                              <p:cond delay="1000"/>
                            </p:stCondLst>
                            <p:childTnLst>
                              <p:par>
                                <p:cTn id="13" presetID="18" presetClass="entr" presetSubtype="1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strips(downLeft)">
                                      <p:cBhvr>
                                        <p:cTn id="15" dur="500"/>
                                        <p:tgtEl>
                                          <p:spTgt spid="13"/>
                                        </p:tgtEl>
                                      </p:cBhvr>
                                    </p:animEffect>
                                  </p:childTnLst>
                                </p:cTn>
                              </p:par>
                            </p:childTnLst>
                          </p:cTn>
                        </p:par>
                        <p:par>
                          <p:cTn id="16" fill="hold">
                            <p:stCondLst>
                              <p:cond delay="1500"/>
                            </p:stCondLst>
                            <p:childTnLst>
                              <p:par>
                                <p:cTn id="17" presetID="18" presetClass="entr" presetSubtype="12"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strips(downLeft)">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p:cNvSpPr/>
          <p:nvPr/>
        </p:nvSpPr>
        <p:spPr>
          <a:xfrm>
            <a:off x="5584212" y="4731685"/>
            <a:ext cx="1110118" cy="1110118"/>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58" name="Oval 57"/>
          <p:cNvSpPr/>
          <p:nvPr/>
        </p:nvSpPr>
        <p:spPr>
          <a:xfrm>
            <a:off x="6968761" y="4230437"/>
            <a:ext cx="1110118" cy="111011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59" name="Oval 58"/>
          <p:cNvSpPr/>
          <p:nvPr/>
        </p:nvSpPr>
        <p:spPr>
          <a:xfrm>
            <a:off x="4508376" y="3807419"/>
            <a:ext cx="1110118" cy="1110118"/>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55" name="Oval 54"/>
          <p:cNvSpPr/>
          <p:nvPr/>
        </p:nvSpPr>
        <p:spPr>
          <a:xfrm>
            <a:off x="7275507" y="2943576"/>
            <a:ext cx="1110118" cy="111011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54" name="Oval 53"/>
          <p:cNvSpPr/>
          <p:nvPr/>
        </p:nvSpPr>
        <p:spPr>
          <a:xfrm>
            <a:off x="6163757" y="2021989"/>
            <a:ext cx="1110118" cy="111011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45" name="Oval 44"/>
          <p:cNvSpPr/>
          <p:nvPr/>
        </p:nvSpPr>
        <p:spPr>
          <a:xfrm>
            <a:off x="4841411" y="2414638"/>
            <a:ext cx="1110118" cy="1110118"/>
          </a:xfrm>
          <a:prstGeom prst="ellipse">
            <a:avLst/>
          </a:prstGeom>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20000"/>
              </a:lnSpc>
            </a:pPr>
            <a:endParaRPr 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44" name="Hexagon 43"/>
          <p:cNvSpPr/>
          <p:nvPr/>
        </p:nvSpPr>
        <p:spPr>
          <a:xfrm>
            <a:off x="5290358" y="3166049"/>
            <a:ext cx="791332" cy="682183"/>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46" name="Hexagon 45"/>
          <p:cNvSpPr/>
          <p:nvPr/>
        </p:nvSpPr>
        <p:spPr>
          <a:xfrm>
            <a:off x="6784561" y="3166049"/>
            <a:ext cx="791332" cy="682183"/>
          </a:xfrm>
          <a:prstGeom prst="hexag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47" name="Hexagon 46"/>
          <p:cNvSpPr/>
          <p:nvPr/>
        </p:nvSpPr>
        <p:spPr>
          <a:xfrm>
            <a:off x="6043921" y="2772365"/>
            <a:ext cx="791332" cy="682183"/>
          </a:xfrm>
          <a:prstGeom prst="hexag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48" name="Hexagon 47"/>
          <p:cNvSpPr/>
          <p:nvPr/>
        </p:nvSpPr>
        <p:spPr>
          <a:xfrm>
            <a:off x="5290358" y="3992363"/>
            <a:ext cx="791332" cy="682183"/>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50" name="Hexagon 49"/>
          <p:cNvSpPr/>
          <p:nvPr/>
        </p:nvSpPr>
        <p:spPr>
          <a:xfrm>
            <a:off x="6756534" y="3967601"/>
            <a:ext cx="791332" cy="682183"/>
          </a:xfrm>
          <a:prstGeom prst="hexagon">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52" name="Hexagon 51"/>
          <p:cNvSpPr/>
          <p:nvPr/>
        </p:nvSpPr>
        <p:spPr>
          <a:xfrm>
            <a:off x="6043921" y="4416316"/>
            <a:ext cx="791332" cy="682183"/>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63" name="Freeform 62"/>
          <p:cNvSpPr>
            <a:spLocks noEditPoints="1"/>
          </p:cNvSpPr>
          <p:nvPr/>
        </p:nvSpPr>
        <p:spPr bwMode="auto">
          <a:xfrm>
            <a:off x="5225260" y="2681256"/>
            <a:ext cx="321686" cy="46996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69"/>
          <p:cNvSpPr>
            <a:spLocks/>
          </p:cNvSpPr>
          <p:nvPr/>
        </p:nvSpPr>
        <p:spPr bwMode="auto">
          <a:xfrm>
            <a:off x="6629338" y="2334149"/>
            <a:ext cx="196692" cy="369464"/>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23"/>
          <p:cNvSpPr>
            <a:spLocks noEditPoints="1"/>
          </p:cNvSpPr>
          <p:nvPr/>
        </p:nvSpPr>
        <p:spPr bwMode="auto">
          <a:xfrm>
            <a:off x="7686293" y="3341870"/>
            <a:ext cx="309645" cy="292792"/>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7"/>
          <p:cNvSpPr>
            <a:spLocks noEditPoints="1"/>
          </p:cNvSpPr>
          <p:nvPr/>
        </p:nvSpPr>
        <p:spPr bwMode="auto">
          <a:xfrm>
            <a:off x="7378801" y="4719468"/>
            <a:ext cx="290038" cy="257127"/>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83"/>
          <p:cNvSpPr>
            <a:spLocks noEditPoints="1"/>
          </p:cNvSpPr>
          <p:nvPr/>
        </p:nvSpPr>
        <p:spPr bwMode="auto">
          <a:xfrm>
            <a:off x="5985710" y="5158790"/>
            <a:ext cx="286388" cy="42957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40"/>
          <p:cNvSpPr>
            <a:spLocks noEditPoints="1"/>
          </p:cNvSpPr>
          <p:nvPr/>
        </p:nvSpPr>
        <p:spPr bwMode="auto">
          <a:xfrm>
            <a:off x="4819775" y="4158954"/>
            <a:ext cx="405485" cy="408468"/>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4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22"/>
          <p:cNvGrpSpPr/>
          <p:nvPr/>
        </p:nvGrpSpPr>
        <p:grpSpPr>
          <a:xfrm>
            <a:off x="1892871" y="3993548"/>
            <a:ext cx="2418755" cy="731755"/>
            <a:chOff x="844734" y="1912933"/>
            <a:chExt cx="2287091" cy="672299"/>
          </a:xfrm>
        </p:grpSpPr>
        <p:sp>
          <p:nvSpPr>
            <p:cNvPr id="71" name="Footer Text"/>
            <p:cNvSpPr txBox="1"/>
            <p:nvPr/>
          </p:nvSpPr>
          <p:spPr>
            <a:xfrm>
              <a:off x="844734" y="2190533"/>
              <a:ext cx="2287091" cy="394699"/>
            </a:xfrm>
            <a:prstGeom prst="rect">
              <a:avLst/>
            </a:prstGeom>
            <a:noFill/>
          </p:spPr>
          <p:txBody>
            <a:bodyPr wrap="square" lIns="0" tIns="0" rIns="0" bIns="0" rtlCol="0" anchor="t" anchorCtr="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1646435" y="1912933"/>
              <a:ext cx="1485390" cy="237526"/>
            </a:xfrm>
            <a:prstGeom prst="rect">
              <a:avLst/>
            </a:prstGeom>
            <a:noFill/>
          </p:spPr>
          <p:txBody>
            <a:bodyPr wrap="none" lIns="0" tIns="0" rIns="0" bIns="0" rtlCol="0" anchor="t" anchorCtr="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5"/>
          <p:cNvGrpSpPr/>
          <p:nvPr/>
        </p:nvGrpSpPr>
        <p:grpSpPr>
          <a:xfrm>
            <a:off x="2932004" y="5010336"/>
            <a:ext cx="2418755" cy="849463"/>
            <a:chOff x="844734" y="1912933"/>
            <a:chExt cx="2287091" cy="780443"/>
          </a:xfrm>
        </p:grpSpPr>
        <p:sp>
          <p:nvSpPr>
            <p:cNvPr id="74" name="Footer Text"/>
            <p:cNvSpPr txBox="1"/>
            <p:nvPr/>
          </p:nvSpPr>
          <p:spPr>
            <a:xfrm>
              <a:off x="844734" y="2150459"/>
              <a:ext cx="2287091" cy="542917"/>
            </a:xfrm>
            <a:prstGeom prst="rect">
              <a:avLst/>
            </a:prstGeom>
            <a:noFill/>
          </p:spPr>
          <p:txBody>
            <a:bodyPr wrap="square" lIns="0" tIns="0" rIns="0" bIns="0" rtlCol="0" anchor="t" anchorCtr="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74"/>
            <p:cNvSpPr txBox="1"/>
            <p:nvPr/>
          </p:nvSpPr>
          <p:spPr>
            <a:xfrm>
              <a:off x="1646435" y="1912933"/>
              <a:ext cx="1485390" cy="237526"/>
            </a:xfrm>
            <a:prstGeom prst="rect">
              <a:avLst/>
            </a:prstGeom>
            <a:noFill/>
          </p:spPr>
          <p:txBody>
            <a:bodyPr wrap="none" lIns="0" tIns="0" rIns="0" bIns="0" rtlCol="0" anchor="t" anchorCtr="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2"/>
          <p:cNvGrpSpPr/>
          <p:nvPr/>
        </p:nvGrpSpPr>
        <p:grpSpPr>
          <a:xfrm>
            <a:off x="7697736" y="2070324"/>
            <a:ext cx="2437956" cy="727167"/>
            <a:chOff x="844734" y="1912933"/>
            <a:chExt cx="2287091" cy="668084"/>
          </a:xfrm>
        </p:grpSpPr>
        <p:sp>
          <p:nvSpPr>
            <p:cNvPr id="81" name="Footer Text"/>
            <p:cNvSpPr txBox="1"/>
            <p:nvPr/>
          </p:nvSpPr>
          <p:spPr>
            <a:xfrm>
              <a:off x="844734" y="2186318"/>
              <a:ext cx="2287091" cy="394699"/>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83"/>
            <p:cNvSpPr txBox="1"/>
            <p:nvPr/>
          </p:nvSpPr>
          <p:spPr>
            <a:xfrm>
              <a:off x="844734" y="1912933"/>
              <a:ext cx="1485389" cy="237526"/>
            </a:xfrm>
            <a:prstGeom prst="rect">
              <a:avLst/>
            </a:prstGeom>
            <a:noFill/>
          </p:spPr>
          <p:txBody>
            <a:bodyPr wrap="none" lIns="0" tIns="0" rIns="0" bIns="0" rtlCol="0" anchor="t" anchorCtr="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5"/>
          <p:cNvGrpSpPr/>
          <p:nvPr/>
        </p:nvGrpSpPr>
        <p:grpSpPr>
          <a:xfrm>
            <a:off x="8772766" y="3065592"/>
            <a:ext cx="2437956" cy="725939"/>
            <a:chOff x="844734" y="1912933"/>
            <a:chExt cx="2287091" cy="666956"/>
          </a:xfrm>
        </p:grpSpPr>
        <p:sp>
          <p:nvSpPr>
            <p:cNvPr id="86" name="Footer Text"/>
            <p:cNvSpPr txBox="1"/>
            <p:nvPr/>
          </p:nvSpPr>
          <p:spPr>
            <a:xfrm>
              <a:off x="844734" y="2185190"/>
              <a:ext cx="2287091" cy="394699"/>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 name="TextBox 86"/>
            <p:cNvSpPr txBox="1"/>
            <p:nvPr/>
          </p:nvSpPr>
          <p:spPr>
            <a:xfrm>
              <a:off x="844734" y="1912933"/>
              <a:ext cx="1485389" cy="237526"/>
            </a:xfrm>
            <a:prstGeom prst="rect">
              <a:avLst/>
            </a:prstGeom>
            <a:noFill/>
          </p:spPr>
          <p:txBody>
            <a:bodyPr wrap="none" lIns="0" tIns="0" rIns="0" bIns="0" rtlCol="0" anchor="t" anchorCtr="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2"/>
          <p:cNvGrpSpPr/>
          <p:nvPr/>
        </p:nvGrpSpPr>
        <p:grpSpPr>
          <a:xfrm>
            <a:off x="2235445" y="2584644"/>
            <a:ext cx="2418755" cy="708575"/>
            <a:chOff x="844734" y="1912933"/>
            <a:chExt cx="2287091" cy="651003"/>
          </a:xfrm>
        </p:grpSpPr>
        <p:sp>
          <p:nvSpPr>
            <p:cNvPr id="89" name="Footer Text"/>
            <p:cNvSpPr txBox="1"/>
            <p:nvPr/>
          </p:nvSpPr>
          <p:spPr>
            <a:xfrm>
              <a:off x="844734" y="2169237"/>
              <a:ext cx="2287091" cy="394699"/>
            </a:xfrm>
            <a:prstGeom prst="rect">
              <a:avLst/>
            </a:prstGeom>
            <a:noFill/>
          </p:spPr>
          <p:txBody>
            <a:bodyPr wrap="square" lIns="0" tIns="0" rIns="0" bIns="0" rtlCol="0" anchor="t" anchorCtr="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0" name="TextBox 89"/>
            <p:cNvSpPr txBox="1"/>
            <p:nvPr/>
          </p:nvSpPr>
          <p:spPr>
            <a:xfrm>
              <a:off x="1646435" y="1912933"/>
              <a:ext cx="1485390" cy="237526"/>
            </a:xfrm>
            <a:prstGeom prst="rect">
              <a:avLst/>
            </a:prstGeom>
            <a:noFill/>
          </p:spPr>
          <p:txBody>
            <a:bodyPr wrap="none" lIns="0" tIns="0" rIns="0" bIns="0" rtlCol="0" anchor="t" anchorCtr="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35"/>
          <p:cNvGrpSpPr/>
          <p:nvPr/>
        </p:nvGrpSpPr>
        <p:grpSpPr>
          <a:xfrm>
            <a:off x="8495595" y="4428515"/>
            <a:ext cx="2437956" cy="675637"/>
            <a:chOff x="844734" y="1912933"/>
            <a:chExt cx="2287091" cy="620741"/>
          </a:xfrm>
        </p:grpSpPr>
        <p:sp>
          <p:nvSpPr>
            <p:cNvPr id="92" name="Footer Text"/>
            <p:cNvSpPr txBox="1"/>
            <p:nvPr/>
          </p:nvSpPr>
          <p:spPr>
            <a:xfrm>
              <a:off x="844734" y="2138975"/>
              <a:ext cx="2287091" cy="394699"/>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TextBox 92"/>
            <p:cNvSpPr txBox="1"/>
            <p:nvPr/>
          </p:nvSpPr>
          <p:spPr>
            <a:xfrm>
              <a:off x="844734" y="1912933"/>
              <a:ext cx="1485389" cy="237526"/>
            </a:xfrm>
            <a:prstGeom prst="rect">
              <a:avLst/>
            </a:prstGeom>
            <a:noFill/>
          </p:spPr>
          <p:txBody>
            <a:bodyPr wrap="none" lIns="0" tIns="0" rIns="0" bIns="0" rtlCol="0" anchor="t" anchorCtr="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9293575"/>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2500"/>
                            </p:stCondLst>
                            <p:childTnLst>
                              <p:par>
                                <p:cTn id="33" presetID="53"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childTnLst>
                          </p:cTn>
                        </p:par>
                        <p:par>
                          <p:cTn id="38" fill="hold">
                            <p:stCondLst>
                              <p:cond delay="3000"/>
                            </p:stCondLst>
                            <p:childTnLst>
                              <p:par>
                                <p:cTn id="39" presetID="53"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p:cTn id="41" dur="500" fill="hold"/>
                                        <p:tgtEl>
                                          <p:spTgt spid="64"/>
                                        </p:tgtEl>
                                        <p:attrNameLst>
                                          <p:attrName>ppt_w</p:attrName>
                                        </p:attrNameLst>
                                      </p:cBhvr>
                                      <p:tavLst>
                                        <p:tav tm="0">
                                          <p:val>
                                            <p:fltVal val="0"/>
                                          </p:val>
                                        </p:tav>
                                        <p:tav tm="100000">
                                          <p:val>
                                            <p:strVal val="#ppt_w"/>
                                          </p:val>
                                        </p:tav>
                                      </p:tavLst>
                                    </p:anim>
                                    <p:anim calcmode="lin" valueType="num">
                                      <p:cBhvr>
                                        <p:cTn id="42" dur="500" fill="hold"/>
                                        <p:tgtEl>
                                          <p:spTgt spid="64"/>
                                        </p:tgtEl>
                                        <p:attrNameLst>
                                          <p:attrName>ppt_h</p:attrName>
                                        </p:attrNameLst>
                                      </p:cBhvr>
                                      <p:tavLst>
                                        <p:tav tm="0">
                                          <p:val>
                                            <p:fltVal val="0"/>
                                          </p:val>
                                        </p:tav>
                                        <p:tav tm="100000">
                                          <p:val>
                                            <p:strVal val="#ppt_h"/>
                                          </p:val>
                                        </p:tav>
                                      </p:tavLst>
                                    </p:anim>
                                    <p:animEffect transition="in" filter="fade">
                                      <p:cBhvr>
                                        <p:cTn id="43" dur="500"/>
                                        <p:tgtEl>
                                          <p:spTgt spid="64"/>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4000"/>
                            </p:stCondLst>
                            <p:childTnLst>
                              <p:par>
                                <p:cTn id="49" presetID="53"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53" presetClass="entr" presetSubtype="0"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fltVal val="0"/>
                                          </p:val>
                                        </p:tav>
                                        <p:tav tm="100000">
                                          <p:val>
                                            <p:strVal val="#ppt_w"/>
                                          </p:val>
                                        </p:tav>
                                      </p:tavLst>
                                    </p:anim>
                                    <p:anim calcmode="lin" valueType="num">
                                      <p:cBhvr>
                                        <p:cTn id="58" dur="500" fill="hold"/>
                                        <p:tgtEl>
                                          <p:spTgt spid="55"/>
                                        </p:tgtEl>
                                        <p:attrNameLst>
                                          <p:attrName>ppt_h</p:attrName>
                                        </p:attrNameLst>
                                      </p:cBhvr>
                                      <p:tavLst>
                                        <p:tav tm="0">
                                          <p:val>
                                            <p:fltVal val="0"/>
                                          </p:val>
                                        </p:tav>
                                        <p:tav tm="100000">
                                          <p:val>
                                            <p:strVal val="#ppt_h"/>
                                          </p:val>
                                        </p:tav>
                                      </p:tavLst>
                                    </p:anim>
                                    <p:animEffect transition="in" filter="fade">
                                      <p:cBhvr>
                                        <p:cTn id="59" dur="500"/>
                                        <p:tgtEl>
                                          <p:spTgt spid="55"/>
                                        </p:tgtEl>
                                      </p:cBhvr>
                                    </p:animEffect>
                                  </p:childTnLst>
                                </p:cTn>
                              </p:par>
                            </p:childTnLst>
                          </p:cTn>
                        </p:par>
                        <p:par>
                          <p:cTn id="60" fill="hold">
                            <p:stCondLst>
                              <p:cond delay="5000"/>
                            </p:stCondLst>
                            <p:childTnLst>
                              <p:par>
                                <p:cTn id="61" presetID="53"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p:cTn id="63" dur="500" fill="hold"/>
                                        <p:tgtEl>
                                          <p:spTgt spid="66"/>
                                        </p:tgtEl>
                                        <p:attrNameLst>
                                          <p:attrName>ppt_w</p:attrName>
                                        </p:attrNameLst>
                                      </p:cBhvr>
                                      <p:tavLst>
                                        <p:tav tm="0">
                                          <p:val>
                                            <p:fltVal val="0"/>
                                          </p:val>
                                        </p:tav>
                                        <p:tav tm="100000">
                                          <p:val>
                                            <p:strVal val="#ppt_w"/>
                                          </p:val>
                                        </p:tav>
                                      </p:tavLst>
                                    </p:anim>
                                    <p:anim calcmode="lin" valueType="num">
                                      <p:cBhvr>
                                        <p:cTn id="64" dur="500" fill="hold"/>
                                        <p:tgtEl>
                                          <p:spTgt spid="66"/>
                                        </p:tgtEl>
                                        <p:attrNameLst>
                                          <p:attrName>ppt_h</p:attrName>
                                        </p:attrNameLst>
                                      </p:cBhvr>
                                      <p:tavLst>
                                        <p:tav tm="0">
                                          <p:val>
                                            <p:fltVal val="0"/>
                                          </p:val>
                                        </p:tav>
                                        <p:tav tm="100000">
                                          <p:val>
                                            <p:strVal val="#ppt_h"/>
                                          </p:val>
                                        </p:tav>
                                      </p:tavLst>
                                    </p:anim>
                                    <p:animEffect transition="in" filter="fade">
                                      <p:cBhvr>
                                        <p:cTn id="65" dur="500"/>
                                        <p:tgtEl>
                                          <p:spTgt spid="66"/>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left)">
                                      <p:cBhvr>
                                        <p:cTn id="69" dur="500"/>
                                        <p:tgtEl>
                                          <p:spTgt spid="5"/>
                                        </p:tgtEl>
                                      </p:cBhvr>
                                    </p:animEffect>
                                  </p:childTnLst>
                                </p:cTn>
                              </p:par>
                            </p:childTnLst>
                          </p:cTn>
                        </p:par>
                        <p:par>
                          <p:cTn id="70" fill="hold">
                            <p:stCondLst>
                              <p:cond delay="6000"/>
                            </p:stCondLst>
                            <p:childTnLst>
                              <p:par>
                                <p:cTn id="71" presetID="53" presetClass="entr" presetSubtype="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childTnLst>
                          </p:cTn>
                        </p:par>
                        <p:par>
                          <p:cTn id="76" fill="hold">
                            <p:stCondLst>
                              <p:cond delay="6500"/>
                            </p:stCondLst>
                            <p:childTnLst>
                              <p:par>
                                <p:cTn id="77" presetID="53"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 calcmode="lin" valueType="num">
                                      <p:cBhvr>
                                        <p:cTn id="79" dur="500" fill="hold"/>
                                        <p:tgtEl>
                                          <p:spTgt spid="58"/>
                                        </p:tgtEl>
                                        <p:attrNameLst>
                                          <p:attrName>ppt_w</p:attrName>
                                        </p:attrNameLst>
                                      </p:cBhvr>
                                      <p:tavLst>
                                        <p:tav tm="0">
                                          <p:val>
                                            <p:fltVal val="0"/>
                                          </p:val>
                                        </p:tav>
                                        <p:tav tm="100000">
                                          <p:val>
                                            <p:strVal val="#ppt_w"/>
                                          </p:val>
                                        </p:tav>
                                      </p:tavLst>
                                    </p:anim>
                                    <p:anim calcmode="lin" valueType="num">
                                      <p:cBhvr>
                                        <p:cTn id="80" dur="500" fill="hold"/>
                                        <p:tgtEl>
                                          <p:spTgt spid="58"/>
                                        </p:tgtEl>
                                        <p:attrNameLst>
                                          <p:attrName>ppt_h</p:attrName>
                                        </p:attrNameLst>
                                      </p:cBhvr>
                                      <p:tavLst>
                                        <p:tav tm="0">
                                          <p:val>
                                            <p:fltVal val="0"/>
                                          </p:val>
                                        </p:tav>
                                        <p:tav tm="100000">
                                          <p:val>
                                            <p:strVal val="#ppt_h"/>
                                          </p:val>
                                        </p:tav>
                                      </p:tavLst>
                                    </p:anim>
                                    <p:animEffect transition="in" filter="fade">
                                      <p:cBhvr>
                                        <p:cTn id="81" dur="500"/>
                                        <p:tgtEl>
                                          <p:spTgt spid="58"/>
                                        </p:tgtEl>
                                      </p:cBhvr>
                                    </p:animEffect>
                                  </p:childTnLst>
                                </p:cTn>
                              </p:par>
                            </p:childTnLst>
                          </p:cTn>
                        </p:par>
                        <p:par>
                          <p:cTn id="82" fill="hold">
                            <p:stCondLst>
                              <p:cond delay="7000"/>
                            </p:stCondLst>
                            <p:childTnLst>
                              <p:par>
                                <p:cTn id="83" presetID="53" presetClass="entr" presetSubtype="0"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childTnLst>
                          </p:cTn>
                        </p:par>
                        <p:par>
                          <p:cTn id="88" fill="hold">
                            <p:stCondLst>
                              <p:cond delay="7500"/>
                            </p:stCondLst>
                            <p:childTnLst>
                              <p:par>
                                <p:cTn id="89" presetID="22" presetClass="entr" presetSubtype="8" fill="hold"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childTnLst>
                          </p:cTn>
                        </p:par>
                        <p:par>
                          <p:cTn id="92" fill="hold">
                            <p:stCondLst>
                              <p:cond delay="8000"/>
                            </p:stCondLst>
                            <p:childTnLst>
                              <p:par>
                                <p:cTn id="93" presetID="53" presetClass="entr" presetSubtype="0" fill="hold" grpId="0" nodeType="after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Effect transition="in" filter="fade">
                                      <p:cBhvr>
                                        <p:cTn id="97" dur="500"/>
                                        <p:tgtEl>
                                          <p:spTgt spid="52"/>
                                        </p:tgtEl>
                                      </p:cBhvr>
                                    </p:animEffect>
                                  </p:childTnLst>
                                </p:cTn>
                              </p:par>
                            </p:childTnLst>
                          </p:cTn>
                        </p:par>
                        <p:par>
                          <p:cTn id="98" fill="hold">
                            <p:stCondLst>
                              <p:cond delay="8500"/>
                            </p:stCondLst>
                            <p:childTnLst>
                              <p:par>
                                <p:cTn id="99" presetID="53"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 calcmode="lin" valueType="num">
                                      <p:cBhvr>
                                        <p:cTn id="101" dur="500" fill="hold"/>
                                        <p:tgtEl>
                                          <p:spTgt spid="60"/>
                                        </p:tgtEl>
                                        <p:attrNameLst>
                                          <p:attrName>ppt_w</p:attrName>
                                        </p:attrNameLst>
                                      </p:cBhvr>
                                      <p:tavLst>
                                        <p:tav tm="0">
                                          <p:val>
                                            <p:fltVal val="0"/>
                                          </p:val>
                                        </p:tav>
                                        <p:tav tm="100000">
                                          <p:val>
                                            <p:strVal val="#ppt_w"/>
                                          </p:val>
                                        </p:tav>
                                      </p:tavLst>
                                    </p:anim>
                                    <p:anim calcmode="lin" valueType="num">
                                      <p:cBhvr>
                                        <p:cTn id="102" dur="500" fill="hold"/>
                                        <p:tgtEl>
                                          <p:spTgt spid="60"/>
                                        </p:tgtEl>
                                        <p:attrNameLst>
                                          <p:attrName>ppt_h</p:attrName>
                                        </p:attrNameLst>
                                      </p:cBhvr>
                                      <p:tavLst>
                                        <p:tav tm="0">
                                          <p:val>
                                            <p:fltVal val="0"/>
                                          </p:val>
                                        </p:tav>
                                        <p:tav tm="100000">
                                          <p:val>
                                            <p:strVal val="#ppt_h"/>
                                          </p:val>
                                        </p:tav>
                                      </p:tavLst>
                                    </p:anim>
                                    <p:animEffect transition="in" filter="fade">
                                      <p:cBhvr>
                                        <p:cTn id="103" dur="500"/>
                                        <p:tgtEl>
                                          <p:spTgt spid="60"/>
                                        </p:tgtEl>
                                      </p:cBhvr>
                                    </p:animEffect>
                                  </p:childTnLst>
                                </p:cTn>
                              </p:par>
                            </p:childTnLst>
                          </p:cTn>
                        </p:par>
                        <p:par>
                          <p:cTn id="104" fill="hold">
                            <p:stCondLst>
                              <p:cond delay="9000"/>
                            </p:stCondLst>
                            <p:childTnLst>
                              <p:par>
                                <p:cTn id="105" presetID="53" presetClass="entr" presetSubtype="0" fill="hold" grpId="0" nodeType="after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ppt_w</p:attrName>
                                        </p:attrNameLst>
                                      </p:cBhvr>
                                      <p:tavLst>
                                        <p:tav tm="0">
                                          <p:val>
                                            <p:fltVal val="0"/>
                                          </p:val>
                                        </p:tav>
                                        <p:tav tm="100000">
                                          <p:val>
                                            <p:strVal val="#ppt_w"/>
                                          </p:val>
                                        </p:tav>
                                      </p:tavLst>
                                    </p:anim>
                                    <p:anim calcmode="lin" valueType="num">
                                      <p:cBhvr>
                                        <p:cTn id="108" dur="500" fill="hold"/>
                                        <p:tgtEl>
                                          <p:spTgt spid="68"/>
                                        </p:tgtEl>
                                        <p:attrNameLst>
                                          <p:attrName>ppt_h</p:attrName>
                                        </p:attrNameLst>
                                      </p:cBhvr>
                                      <p:tavLst>
                                        <p:tav tm="0">
                                          <p:val>
                                            <p:fltVal val="0"/>
                                          </p:val>
                                        </p:tav>
                                        <p:tav tm="100000">
                                          <p:val>
                                            <p:strVal val="#ppt_h"/>
                                          </p:val>
                                        </p:tav>
                                      </p:tavLst>
                                    </p:anim>
                                    <p:animEffect transition="in" filter="fade">
                                      <p:cBhvr>
                                        <p:cTn id="109" dur="500"/>
                                        <p:tgtEl>
                                          <p:spTgt spid="68"/>
                                        </p:tgtEl>
                                      </p:cBhvr>
                                    </p:animEffect>
                                  </p:childTnLst>
                                </p:cTn>
                              </p:par>
                            </p:childTnLst>
                          </p:cTn>
                        </p:par>
                        <p:par>
                          <p:cTn id="110" fill="hold">
                            <p:stCondLst>
                              <p:cond delay="9500"/>
                            </p:stCondLst>
                            <p:childTnLst>
                              <p:par>
                                <p:cTn id="111" presetID="22" presetClass="entr" presetSubtype="2" fill="hold" nodeType="after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right)">
                                      <p:cBhvr>
                                        <p:cTn id="113" dur="500"/>
                                        <p:tgtEl>
                                          <p:spTgt spid="3"/>
                                        </p:tgtEl>
                                      </p:cBhvr>
                                    </p:animEffect>
                                  </p:childTnLst>
                                </p:cTn>
                              </p:par>
                            </p:childTnLst>
                          </p:cTn>
                        </p:par>
                        <p:par>
                          <p:cTn id="114" fill="hold">
                            <p:stCondLst>
                              <p:cond delay="10000"/>
                            </p:stCondLst>
                            <p:childTnLst>
                              <p:par>
                                <p:cTn id="115" presetID="53" presetClass="entr" presetSubtype="0"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 calcmode="lin" valueType="num">
                                      <p:cBhvr>
                                        <p:cTn id="117" dur="500" fill="hold"/>
                                        <p:tgtEl>
                                          <p:spTgt spid="48"/>
                                        </p:tgtEl>
                                        <p:attrNameLst>
                                          <p:attrName>ppt_w</p:attrName>
                                        </p:attrNameLst>
                                      </p:cBhvr>
                                      <p:tavLst>
                                        <p:tav tm="0">
                                          <p:val>
                                            <p:fltVal val="0"/>
                                          </p:val>
                                        </p:tav>
                                        <p:tav tm="100000">
                                          <p:val>
                                            <p:strVal val="#ppt_w"/>
                                          </p:val>
                                        </p:tav>
                                      </p:tavLst>
                                    </p:anim>
                                    <p:anim calcmode="lin" valueType="num">
                                      <p:cBhvr>
                                        <p:cTn id="118" dur="500" fill="hold"/>
                                        <p:tgtEl>
                                          <p:spTgt spid="48"/>
                                        </p:tgtEl>
                                        <p:attrNameLst>
                                          <p:attrName>ppt_h</p:attrName>
                                        </p:attrNameLst>
                                      </p:cBhvr>
                                      <p:tavLst>
                                        <p:tav tm="0">
                                          <p:val>
                                            <p:fltVal val="0"/>
                                          </p:val>
                                        </p:tav>
                                        <p:tav tm="100000">
                                          <p:val>
                                            <p:strVal val="#ppt_h"/>
                                          </p:val>
                                        </p:tav>
                                      </p:tavLst>
                                    </p:anim>
                                    <p:animEffect transition="in" filter="fade">
                                      <p:cBhvr>
                                        <p:cTn id="119" dur="500"/>
                                        <p:tgtEl>
                                          <p:spTgt spid="48"/>
                                        </p:tgtEl>
                                      </p:cBhvr>
                                    </p:animEffect>
                                  </p:childTnLst>
                                </p:cTn>
                              </p:par>
                            </p:childTnLst>
                          </p:cTn>
                        </p:par>
                        <p:par>
                          <p:cTn id="120" fill="hold">
                            <p:stCondLst>
                              <p:cond delay="10500"/>
                            </p:stCondLst>
                            <p:childTnLst>
                              <p:par>
                                <p:cTn id="121" presetID="53"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p:cTn id="123" dur="500" fill="hold"/>
                                        <p:tgtEl>
                                          <p:spTgt spid="59"/>
                                        </p:tgtEl>
                                        <p:attrNameLst>
                                          <p:attrName>ppt_w</p:attrName>
                                        </p:attrNameLst>
                                      </p:cBhvr>
                                      <p:tavLst>
                                        <p:tav tm="0">
                                          <p:val>
                                            <p:fltVal val="0"/>
                                          </p:val>
                                        </p:tav>
                                        <p:tav tm="100000">
                                          <p:val>
                                            <p:strVal val="#ppt_w"/>
                                          </p:val>
                                        </p:tav>
                                      </p:tavLst>
                                    </p:anim>
                                    <p:anim calcmode="lin" valueType="num">
                                      <p:cBhvr>
                                        <p:cTn id="124" dur="500" fill="hold"/>
                                        <p:tgtEl>
                                          <p:spTgt spid="59"/>
                                        </p:tgtEl>
                                        <p:attrNameLst>
                                          <p:attrName>ppt_h</p:attrName>
                                        </p:attrNameLst>
                                      </p:cBhvr>
                                      <p:tavLst>
                                        <p:tav tm="0">
                                          <p:val>
                                            <p:fltVal val="0"/>
                                          </p:val>
                                        </p:tav>
                                        <p:tav tm="100000">
                                          <p:val>
                                            <p:strVal val="#ppt_h"/>
                                          </p:val>
                                        </p:tav>
                                      </p:tavLst>
                                    </p:anim>
                                    <p:animEffect transition="in" filter="fade">
                                      <p:cBhvr>
                                        <p:cTn id="125" dur="500"/>
                                        <p:tgtEl>
                                          <p:spTgt spid="59"/>
                                        </p:tgtEl>
                                      </p:cBhvr>
                                    </p:animEffect>
                                  </p:childTnLst>
                                </p:cTn>
                              </p:par>
                            </p:childTnLst>
                          </p:cTn>
                        </p:par>
                        <p:par>
                          <p:cTn id="126" fill="hold">
                            <p:stCondLst>
                              <p:cond delay="11000"/>
                            </p:stCondLst>
                            <p:childTnLst>
                              <p:par>
                                <p:cTn id="127" presetID="53" presetClass="entr" presetSubtype="0" fill="hold" grpId="0" nodeType="afterEffect">
                                  <p:stCondLst>
                                    <p:cond delay="0"/>
                                  </p:stCondLst>
                                  <p:childTnLst>
                                    <p:set>
                                      <p:cBhvr>
                                        <p:cTn id="128" dur="1" fill="hold">
                                          <p:stCondLst>
                                            <p:cond delay="0"/>
                                          </p:stCondLst>
                                        </p:cTn>
                                        <p:tgtEl>
                                          <p:spTgt spid="69"/>
                                        </p:tgtEl>
                                        <p:attrNameLst>
                                          <p:attrName>style.visibility</p:attrName>
                                        </p:attrNameLst>
                                      </p:cBhvr>
                                      <p:to>
                                        <p:strVal val="visible"/>
                                      </p:to>
                                    </p:set>
                                    <p:anim calcmode="lin" valueType="num">
                                      <p:cBhvr>
                                        <p:cTn id="129" dur="500" fill="hold"/>
                                        <p:tgtEl>
                                          <p:spTgt spid="69"/>
                                        </p:tgtEl>
                                        <p:attrNameLst>
                                          <p:attrName>ppt_w</p:attrName>
                                        </p:attrNameLst>
                                      </p:cBhvr>
                                      <p:tavLst>
                                        <p:tav tm="0">
                                          <p:val>
                                            <p:fltVal val="0"/>
                                          </p:val>
                                        </p:tav>
                                        <p:tav tm="100000">
                                          <p:val>
                                            <p:strVal val="#ppt_w"/>
                                          </p:val>
                                        </p:tav>
                                      </p:tavLst>
                                    </p:anim>
                                    <p:anim calcmode="lin" valueType="num">
                                      <p:cBhvr>
                                        <p:cTn id="130" dur="500" fill="hold"/>
                                        <p:tgtEl>
                                          <p:spTgt spid="69"/>
                                        </p:tgtEl>
                                        <p:attrNameLst>
                                          <p:attrName>ppt_h</p:attrName>
                                        </p:attrNameLst>
                                      </p:cBhvr>
                                      <p:tavLst>
                                        <p:tav tm="0">
                                          <p:val>
                                            <p:fltVal val="0"/>
                                          </p:val>
                                        </p:tav>
                                        <p:tav tm="100000">
                                          <p:val>
                                            <p:strVal val="#ppt_h"/>
                                          </p:val>
                                        </p:tav>
                                      </p:tavLst>
                                    </p:anim>
                                    <p:animEffect transition="in" filter="fade">
                                      <p:cBhvr>
                                        <p:cTn id="131" dur="500"/>
                                        <p:tgtEl>
                                          <p:spTgt spid="69"/>
                                        </p:tgtEl>
                                      </p:cBhvr>
                                    </p:animEffect>
                                  </p:childTnLst>
                                </p:cTn>
                              </p:par>
                            </p:childTnLst>
                          </p:cTn>
                        </p:par>
                        <p:par>
                          <p:cTn id="132" fill="hold">
                            <p:stCondLst>
                              <p:cond delay="11500"/>
                            </p:stCondLst>
                            <p:childTnLst>
                              <p:par>
                                <p:cTn id="133" presetID="22" presetClass="entr" presetSubtype="2" fill="hold" nodeType="afterEffect">
                                  <p:stCondLst>
                                    <p:cond delay="0"/>
                                  </p:stCondLst>
                                  <p:childTnLst>
                                    <p:set>
                                      <p:cBhvr>
                                        <p:cTn id="134" dur="1" fill="hold">
                                          <p:stCondLst>
                                            <p:cond delay="0"/>
                                          </p:stCondLst>
                                        </p:cTn>
                                        <p:tgtEl>
                                          <p:spTgt spid="2"/>
                                        </p:tgtEl>
                                        <p:attrNameLst>
                                          <p:attrName>style.visibility</p:attrName>
                                        </p:attrNameLst>
                                      </p:cBhvr>
                                      <p:to>
                                        <p:strVal val="visible"/>
                                      </p:to>
                                    </p:set>
                                    <p:animEffect transition="in" filter="wipe(right)">
                                      <p:cBhvr>
                                        <p:cTn id="1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8" grpId="0" animBg="1"/>
      <p:bldP spid="59" grpId="0" animBg="1"/>
      <p:bldP spid="55" grpId="0" animBg="1"/>
      <p:bldP spid="54" grpId="0" animBg="1"/>
      <p:bldP spid="45" grpId="0" animBg="1"/>
      <p:bldP spid="44" grpId="0" animBg="1"/>
      <p:bldP spid="46" grpId="0" animBg="1"/>
      <p:bldP spid="47" grpId="0" animBg="1"/>
      <p:bldP spid="48" grpId="0" animBg="1"/>
      <p:bldP spid="50" grpId="0" animBg="1"/>
      <p:bldP spid="52" grpId="0" animBg="1"/>
      <p:bldP spid="63" grpId="0" animBg="1"/>
      <p:bldP spid="64" grpId="0" animBg="1"/>
      <p:bldP spid="66" grpId="0" animBg="1"/>
      <p:bldP spid="67" grpId="0" animBg="1"/>
      <p:bldP spid="68" grpId="0" animBg="1"/>
      <p:bldP spid="6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ChangeAspect="1"/>
          </p:cNvSpPr>
          <p:nvPr/>
        </p:nvSpPr>
        <p:spPr>
          <a:xfrm>
            <a:off x="6766811" y="1148373"/>
            <a:ext cx="5194904" cy="217830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3" name="Rectangle 2"/>
          <p:cNvSpPr>
            <a:spLocks noChangeAspect="1"/>
          </p:cNvSpPr>
          <p:nvPr/>
        </p:nvSpPr>
        <p:spPr>
          <a:xfrm>
            <a:off x="6766812" y="4140635"/>
            <a:ext cx="5194904" cy="2153043"/>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4" name="Rectangle 3"/>
          <p:cNvSpPr>
            <a:spLocks noChangeAspect="1"/>
          </p:cNvSpPr>
          <p:nvPr/>
        </p:nvSpPr>
        <p:spPr>
          <a:xfrm>
            <a:off x="896100" y="1148373"/>
            <a:ext cx="5194904" cy="2178308"/>
          </a:xfrm>
          <a:prstGeom prst="rect">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5"/>
          <p:cNvSpPr>
            <a:spLocks noChangeAspect="1"/>
          </p:cNvSpPr>
          <p:nvPr/>
        </p:nvSpPr>
        <p:spPr>
          <a:xfrm>
            <a:off x="896100" y="4144355"/>
            <a:ext cx="5194904" cy="2178308"/>
          </a:xfrm>
          <a:prstGeom prst="rect">
            <a:avLst/>
          </a:pr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7" name="Title 13"/>
          <p:cNvSpPr txBox="1">
            <a:spLocks/>
          </p:cNvSpPr>
          <p:nvPr/>
        </p:nvSpPr>
        <p:spPr>
          <a:xfrm>
            <a:off x="898042" y="3425204"/>
            <a:ext cx="5191018" cy="553998"/>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itle 13"/>
          <p:cNvSpPr txBox="1">
            <a:spLocks/>
          </p:cNvSpPr>
          <p:nvPr/>
        </p:nvSpPr>
        <p:spPr>
          <a:xfrm>
            <a:off x="6768753" y="3436168"/>
            <a:ext cx="5191018" cy="553998"/>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itle 13"/>
          <p:cNvSpPr txBox="1">
            <a:spLocks/>
          </p:cNvSpPr>
          <p:nvPr/>
        </p:nvSpPr>
        <p:spPr>
          <a:xfrm>
            <a:off x="898042" y="6408641"/>
            <a:ext cx="5191018" cy="553998"/>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itle 13"/>
          <p:cNvSpPr txBox="1">
            <a:spLocks/>
          </p:cNvSpPr>
          <p:nvPr/>
        </p:nvSpPr>
        <p:spPr>
          <a:xfrm>
            <a:off x="6768753" y="6408641"/>
            <a:ext cx="5191018" cy="553998"/>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8"/>
          <p:cNvSpPr txBox="1"/>
          <p:nvPr/>
        </p:nvSpPr>
        <p:spPr>
          <a:xfrm>
            <a:off x="824036" y="10602"/>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8"/>
          <p:cNvSpPr txBox="1"/>
          <p:nvPr/>
        </p:nvSpPr>
        <p:spPr>
          <a:xfrm>
            <a:off x="824036" y="520561"/>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420629012"/>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250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30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1" fill="hold" grpId="0" nodeType="withEffect">
                                  <p:stCondLst>
                                    <p:cond delay="25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2" presetClass="entr" presetSubtype="4" fill="hold" grpId="0" nodeType="withEffect">
                                  <p:stCondLst>
                                    <p:cond delay="50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1000"/>
                                        <p:tgtEl>
                                          <p:spTgt spid="7"/>
                                        </p:tgtEl>
                                      </p:cBhvr>
                                    </p:animEffect>
                                  </p:childTnLst>
                                </p:cTn>
                              </p:par>
                              <p:par>
                                <p:cTn id="24" presetID="22" presetClass="entr" presetSubtype="4" fill="hold" grpId="0" nodeType="withEffect">
                                  <p:stCondLst>
                                    <p:cond delay="500"/>
                                  </p:stCondLst>
                                  <p:childTnLst>
                                    <p:set>
                                      <p:cBhvr>
                                        <p:cTn id="25" dur="1" fill="hold">
                                          <p:stCondLst>
                                            <p:cond delay="0"/>
                                          </p:stCondLst>
                                        </p:cTn>
                                        <p:tgtEl>
                                          <p:spTgt spid="8"/>
                                        </p:tgtEl>
                                        <p:attrNameLst>
                                          <p:attrName>style.visibility</p:attrName>
                                        </p:attrNameLst>
                                      </p:cBhvr>
                                      <p:to>
                                        <p:strVal val="visible"/>
                                      </p:to>
                                    </p:set>
                                    <p:animEffect transition="in" filter="wipe(down)">
                                      <p:cBhvr>
                                        <p:cTn id="26" dur="1000"/>
                                        <p:tgtEl>
                                          <p:spTgt spid="8"/>
                                        </p:tgtEl>
                                      </p:cBhvr>
                                    </p:animEffect>
                                  </p:childTnLst>
                                </p:cTn>
                              </p:par>
                              <p:par>
                                <p:cTn id="27" presetID="22" presetClass="entr" presetSubtype="4" fill="hold" grpId="0" nodeType="withEffect">
                                  <p:stCondLst>
                                    <p:cond delay="50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1000"/>
                                        <p:tgtEl>
                                          <p:spTgt spid="9"/>
                                        </p:tgtEl>
                                      </p:cBhvr>
                                    </p:animEffect>
                                  </p:childTnLst>
                                </p:cTn>
                              </p:par>
                              <p:par>
                                <p:cTn id="30" presetID="22" presetClass="entr" presetSubtype="4" fill="hold" grpId="0" nodeType="withEffect">
                                  <p:stCondLst>
                                    <p:cond delay="50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6" grpId="0" animBg="1"/>
      <p:bldP spid="7" grpId="0"/>
      <p:bldP spid="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4"/>
          <p:cNvGrpSpPr>
            <a:grpSpLocks noChangeAspect="1"/>
          </p:cNvGrpSpPr>
          <p:nvPr/>
        </p:nvGrpSpPr>
        <p:grpSpPr bwMode="auto">
          <a:xfrm>
            <a:off x="4316280" y="2793515"/>
            <a:ext cx="4249756" cy="3300520"/>
            <a:chOff x="2329" y="786"/>
            <a:chExt cx="3022" cy="2347"/>
          </a:xfrm>
        </p:grpSpPr>
        <p:sp>
          <p:nvSpPr>
            <p:cNvPr id="16" name="Freeform 5"/>
            <p:cNvSpPr>
              <a:spLocks/>
            </p:cNvSpPr>
            <p:nvPr/>
          </p:nvSpPr>
          <p:spPr bwMode="auto">
            <a:xfrm>
              <a:off x="3462" y="1393"/>
              <a:ext cx="389"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 fmla="*/ 0 w 10000"/>
                <a:gd name="connsiteY0" fmla="*/ 5342 h 6013"/>
                <a:gd name="connsiteX1" fmla="*/ 0 w 10000"/>
                <a:gd name="connsiteY1" fmla="*/ 5342 h 6013"/>
                <a:gd name="connsiteX2" fmla="*/ 5000 w 10000"/>
                <a:gd name="connsiteY2" fmla="*/ 6013 h 6013"/>
                <a:gd name="connsiteX3" fmla="*/ 5000 w 10000"/>
                <a:gd name="connsiteY3" fmla="*/ 6013 h 6013"/>
                <a:gd name="connsiteX4" fmla="*/ 10000 w 10000"/>
                <a:gd name="connsiteY4" fmla="*/ 5342 h 6013"/>
                <a:gd name="connsiteX5" fmla="*/ 10000 w 10000"/>
                <a:gd name="connsiteY5" fmla="*/ 5342 h 6013"/>
                <a:gd name="connsiteX6" fmla="*/ 10000 w 10000"/>
                <a:gd name="connsiteY6" fmla="*/ 0 h 6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6"/>
            <p:cNvSpPr>
              <a:spLocks/>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7"/>
            <p:cNvSpPr>
              <a:spLocks/>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8"/>
            <p:cNvSpPr>
              <a:spLocks/>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9"/>
            <p:cNvSpPr>
              <a:spLocks/>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36159" tIns="18080" rIns="36159" bIns="18080" numCol="1" anchor="t" anchorCtr="0" compatLnSpc="1">
              <a:prstTxWarp prst="textNoShape">
                <a:avLst/>
              </a:prstTxWarp>
            </a:bodyPr>
            <a:lstStyle/>
            <a:p>
              <a:pPr>
                <a:lnSpc>
                  <a:spcPct val="120000"/>
                </a:lnSpc>
              </a:pPr>
              <a:endParaRPr lang="en-US" sz="1582">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Text Placeholder 7"/>
          <p:cNvSpPr txBox="1">
            <a:spLocks/>
          </p:cNvSpPr>
          <p:nvPr/>
        </p:nvSpPr>
        <p:spPr>
          <a:xfrm>
            <a:off x="2819533" y="1987245"/>
            <a:ext cx="1368594" cy="357779"/>
          </a:xfrm>
          <a:prstGeom prst="rect">
            <a:avLst/>
          </a:prstGeom>
        </p:spPr>
        <p:txBody>
          <a:bodyPr vert="horz" lIns="0" tIns="103884" rIns="0" bIns="103884" anchor="t"/>
          <a:lstStyle>
            <a:lvl1pPr marL="0" indent="0" algn="r"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 Placeholder 2"/>
          <p:cNvSpPr txBox="1">
            <a:spLocks/>
          </p:cNvSpPr>
          <p:nvPr/>
        </p:nvSpPr>
        <p:spPr>
          <a:xfrm>
            <a:off x="1811419" y="2443352"/>
            <a:ext cx="2376707" cy="628444"/>
          </a:xfrm>
          <a:prstGeom prst="rect">
            <a:avLst/>
          </a:prstGeom>
        </p:spPr>
        <p:txBody>
          <a:bodyPr vert="horz" lIns="0" tIns="0" rIns="0" bIns="0"/>
          <a:lstStyle>
            <a:lvl1pPr marL="0" indent="0" algn="r"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ounded Rectangle 11"/>
          <p:cNvSpPr>
            <a:spLocks noChangeAspect="1"/>
          </p:cNvSpPr>
          <p:nvPr/>
        </p:nvSpPr>
        <p:spPr>
          <a:xfrm>
            <a:off x="4388846" y="2149280"/>
            <a:ext cx="759275" cy="760014"/>
          </a:xfrm>
          <a:prstGeom prst="roundRect">
            <a:avLst>
              <a:gd name="adj" fmla="val 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 Placeholder 7"/>
          <p:cNvSpPr txBox="1">
            <a:spLocks/>
          </p:cNvSpPr>
          <p:nvPr/>
        </p:nvSpPr>
        <p:spPr>
          <a:xfrm>
            <a:off x="4449727"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01</a:t>
            </a:r>
          </a:p>
        </p:txBody>
      </p:sp>
      <p:sp>
        <p:nvSpPr>
          <p:cNvPr id="25" name="Text Placeholder 7"/>
          <p:cNvSpPr txBox="1">
            <a:spLocks/>
          </p:cNvSpPr>
          <p:nvPr/>
        </p:nvSpPr>
        <p:spPr>
          <a:xfrm>
            <a:off x="8875276" y="1987245"/>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 Placeholder 2"/>
          <p:cNvSpPr txBox="1">
            <a:spLocks/>
          </p:cNvSpPr>
          <p:nvPr/>
        </p:nvSpPr>
        <p:spPr>
          <a:xfrm>
            <a:off x="8875276" y="2443352"/>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ounded Rectangle 23"/>
          <p:cNvSpPr>
            <a:spLocks noChangeAspect="1"/>
          </p:cNvSpPr>
          <p:nvPr/>
        </p:nvSpPr>
        <p:spPr>
          <a:xfrm>
            <a:off x="7973944" y="2149280"/>
            <a:ext cx="759275" cy="760014"/>
          </a:xfrm>
          <a:prstGeom prst="roundRect">
            <a:avLst>
              <a:gd name="adj" fmla="val 0"/>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7"/>
          <p:cNvSpPr txBox="1">
            <a:spLocks/>
          </p:cNvSpPr>
          <p:nvPr/>
        </p:nvSpPr>
        <p:spPr>
          <a:xfrm>
            <a:off x="8034824" y="2245549"/>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02</a:t>
            </a:r>
          </a:p>
        </p:txBody>
      </p:sp>
      <p:sp>
        <p:nvSpPr>
          <p:cNvPr id="29" name="Text Placeholder 7"/>
          <p:cNvSpPr txBox="1">
            <a:spLocks/>
          </p:cNvSpPr>
          <p:nvPr/>
        </p:nvSpPr>
        <p:spPr>
          <a:xfrm>
            <a:off x="2819533" y="4938877"/>
            <a:ext cx="1368594"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fontAlgn="auto">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2"/>
          <p:cNvSpPr txBox="1">
            <a:spLocks/>
          </p:cNvSpPr>
          <p:nvPr/>
        </p:nvSpPr>
        <p:spPr>
          <a:xfrm>
            <a:off x="1811419" y="5394984"/>
            <a:ext cx="2376707" cy="628444"/>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Rounded Rectangle 27"/>
          <p:cNvSpPr>
            <a:spLocks noChangeAspect="1"/>
          </p:cNvSpPr>
          <p:nvPr/>
        </p:nvSpPr>
        <p:spPr>
          <a:xfrm>
            <a:off x="4337374" y="5100912"/>
            <a:ext cx="759275" cy="760014"/>
          </a:xfrm>
          <a:prstGeom prst="roundRect">
            <a:avLst>
              <a:gd name="adj" fmla="val 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7"/>
          <p:cNvSpPr txBox="1">
            <a:spLocks/>
          </p:cNvSpPr>
          <p:nvPr/>
        </p:nvSpPr>
        <p:spPr>
          <a:xfrm>
            <a:off x="4398256"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03</a:t>
            </a:r>
          </a:p>
        </p:txBody>
      </p:sp>
      <p:sp>
        <p:nvSpPr>
          <p:cNvPr id="33" name="Text Placeholder 7"/>
          <p:cNvSpPr txBox="1">
            <a:spLocks/>
          </p:cNvSpPr>
          <p:nvPr/>
        </p:nvSpPr>
        <p:spPr>
          <a:xfrm>
            <a:off x="8869792" y="4938877"/>
            <a:ext cx="1611069" cy="357779"/>
          </a:xfrm>
          <a:prstGeom prst="rect">
            <a:avLst/>
          </a:prstGeom>
        </p:spPr>
        <p:txBody>
          <a:bodyPr vert="horz" lIns="0" tIns="103884" rIns="0" bIns="103884" anchor="t"/>
          <a:lstStyle>
            <a:lvl1pPr marL="0" indent="0" algn="l" defTabSz="914476" rtl="0" eaLnBrk="1" latinLnBrk="0" hangingPunct="1">
              <a:lnSpc>
                <a:spcPct val="100000"/>
              </a:lnSpc>
              <a:spcBef>
                <a:spcPts val="0"/>
              </a:spcBef>
              <a:spcAft>
                <a:spcPts val="0"/>
              </a:spcAft>
              <a:buFont typeface="Arial" panose="020B0604020202020204" pitchFamily="34" charset="0"/>
              <a:buNone/>
              <a:defRPr sz="1384" b="1" kern="1200" baseline="0">
                <a:solidFill>
                  <a:schemeClr val="accent1"/>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pPr>
            <a:r>
              <a:rPr lang="zh-CN" altLang="en-US" sz="1400" b="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_tradnl"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 Placeholder 2"/>
          <p:cNvSpPr txBox="1">
            <a:spLocks/>
          </p:cNvSpPr>
          <p:nvPr/>
        </p:nvSpPr>
        <p:spPr>
          <a:xfrm>
            <a:off x="8869792" y="5394984"/>
            <a:ext cx="2408641" cy="613930"/>
          </a:xfrm>
          <a:prstGeom prst="rect">
            <a:avLst/>
          </a:prstGeom>
        </p:spPr>
        <p:txBody>
          <a:bodyPr vert="horz" lIns="0" tIns="0" rIns="0" bIns="0"/>
          <a:lstStyle>
            <a:lvl1pPr marL="0" indent="0" algn="l" defTabSz="914476" rtl="0" eaLnBrk="1" latinLnBrk="0" hangingPunct="1">
              <a:lnSpc>
                <a:spcPct val="120000"/>
              </a:lnSpc>
              <a:spcBef>
                <a:spcPts val="0"/>
              </a:spcBef>
              <a:buFont typeface="Arial" panose="020B0604020202020204" pitchFamily="34" charset="0"/>
              <a:buNone/>
              <a:defRPr sz="1186" b="0" kern="1200" baseline="0">
                <a:solidFill>
                  <a:schemeClr val="tx1">
                    <a:lumMod val="50000"/>
                    <a:lumOff val="50000"/>
                  </a:schemeClr>
                </a:solidFill>
                <a:latin typeface="Lato Regular"/>
                <a:ea typeface="+mn-ea"/>
                <a:cs typeface="Lato Regular"/>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Rounded Rectangle 16"/>
          <p:cNvSpPr>
            <a:spLocks noChangeAspect="1"/>
          </p:cNvSpPr>
          <p:nvPr/>
        </p:nvSpPr>
        <p:spPr>
          <a:xfrm>
            <a:off x="7973944" y="5100912"/>
            <a:ext cx="759275" cy="760014"/>
          </a:xfrm>
          <a:prstGeom prst="roundRect">
            <a:avLst>
              <a:gd name="adj" fmla="val 0"/>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94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7"/>
          <p:cNvSpPr txBox="1">
            <a:spLocks/>
          </p:cNvSpPr>
          <p:nvPr/>
        </p:nvSpPr>
        <p:spPr>
          <a:xfrm>
            <a:off x="8034824" y="5197181"/>
            <a:ext cx="614632" cy="507229"/>
          </a:xfrm>
          <a:prstGeom prst="rect">
            <a:avLst/>
          </a:prstGeom>
        </p:spPr>
        <p:txBody>
          <a:bodyPr vert="horz" lIns="0" tIns="103884" rIns="0" bIns="103884" anchor="ctr"/>
          <a:lstStyle>
            <a:lvl1pPr marL="0" indent="0" algn="ctr" defTabSz="914476" rtl="0" eaLnBrk="1" latinLnBrk="0" hangingPunct="1">
              <a:lnSpc>
                <a:spcPct val="100000"/>
              </a:lnSpc>
              <a:spcBef>
                <a:spcPts val="0"/>
              </a:spcBef>
              <a:buFont typeface="Arial" panose="020B0604020202020204" pitchFamily="34" charset="0"/>
              <a:buNone/>
              <a:defRPr sz="1582" b="1" kern="1200">
                <a:solidFill>
                  <a:schemeClr val="bg1"/>
                </a:solidFill>
                <a:latin typeface="FontAwesome"/>
                <a:ea typeface="+mn-ea"/>
                <a:cs typeface="FontAwesome"/>
              </a:defRPr>
            </a:lvl1pPr>
            <a:lvl2pPr marL="685858" indent="-228620" algn="l" defTabSz="91447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94" indent="-228620" algn="l" defTabSz="91447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3"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1"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09"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48"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6"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4" indent="-228620" algn="l" defTabSz="91447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pPr>
            <a:r>
              <a:rPr lang="es-ES_tradnl" dirty="0" smtClean="0">
                <a:latin typeface="Arial" panose="020B0604020202020204" pitchFamily="34" charset="0"/>
                <a:ea typeface="微软雅黑" panose="020B0503020204020204" pitchFamily="34" charset="-122"/>
                <a:sym typeface="Arial" panose="020B0604020202020204" pitchFamily="34" charset="0"/>
              </a:rPr>
              <a:t>04</a:t>
            </a:r>
          </a:p>
        </p:txBody>
      </p:sp>
      <p:sp>
        <p:nvSpPr>
          <p:cNvPr id="37" name="TextBox 8"/>
          <p:cNvSpPr txBox="1"/>
          <p:nvPr/>
        </p:nvSpPr>
        <p:spPr>
          <a:xfrm>
            <a:off x="824036" y="10602"/>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Box 8"/>
          <p:cNvSpPr txBox="1"/>
          <p:nvPr/>
        </p:nvSpPr>
        <p:spPr>
          <a:xfrm>
            <a:off x="824036" y="520561"/>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756175558"/>
      </p:ext>
    </p:extLst>
  </p:cSld>
  <p:clrMapOvr>
    <a:masterClrMapping/>
  </p:clrMapOvr>
  <mc:AlternateContent xmlns:mc="http://schemas.openxmlformats.org/markup-compatibility/2006" xmlns:p14="http://schemas.microsoft.com/office/powerpoint/2010/main">
    <mc:Choice Requires="p14">
      <p:transition spd="slow" p14:dur="1400" advTm="0">
        <p14:doors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53" presetClass="entr" presetSubtype="16" fill="hold" grpId="0" nodeType="withEffect">
                                  <p:stCondLst>
                                    <p:cond delay="200"/>
                                  </p:stCondLst>
                                  <p:childTnLst>
                                    <p:set>
                                      <p:cBhvr>
                                        <p:cTn id="9" dur="1" fill="hold">
                                          <p:stCondLst>
                                            <p:cond delay="0"/>
                                          </p:stCondLst>
                                        </p:cTn>
                                        <p:tgtEl>
                                          <p:spTgt spid="21">
                                            <p:txEl>
                                              <p:pRg st="0" end="0"/>
                                            </p:txEl>
                                          </p:spTgt>
                                        </p:tgtEl>
                                        <p:attrNameLst>
                                          <p:attrName>style.visibility</p:attrName>
                                        </p:attrNameLst>
                                      </p:cBhvr>
                                      <p:to>
                                        <p:strVal val="visible"/>
                                      </p:to>
                                    </p:set>
                                    <p:anim calcmode="lin" valueType="num">
                                      <p:cBhvr>
                                        <p:cTn id="10"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12" dur="500"/>
                                        <p:tgtEl>
                                          <p:spTgt spid="21">
                                            <p:txEl>
                                              <p:pRg st="0" end="0"/>
                                            </p:txEl>
                                          </p:spTgt>
                                        </p:tgtEl>
                                      </p:cBhvr>
                                    </p:animEffect>
                                  </p:childTnLst>
                                </p:cTn>
                              </p:par>
                              <p:par>
                                <p:cTn id="13" presetID="23" presetClass="entr" presetSubtype="16" fill="hold" grpId="0" nodeType="withEffect">
                                  <p:stCondLst>
                                    <p:cond delay="200"/>
                                  </p:stCondLst>
                                  <p:childTnLst>
                                    <p:set>
                                      <p:cBhvr>
                                        <p:cTn id="14" dur="1" fill="hold">
                                          <p:stCondLst>
                                            <p:cond delay="0"/>
                                          </p:stCondLst>
                                        </p:cTn>
                                        <p:tgtEl>
                                          <p:spTgt spid="22">
                                            <p:txEl>
                                              <p:pRg st="0" end="0"/>
                                            </p:txEl>
                                          </p:spTgt>
                                        </p:tgtEl>
                                        <p:attrNameLst>
                                          <p:attrName>style.visibility</p:attrName>
                                        </p:attrNameLst>
                                      </p:cBhvr>
                                      <p:to>
                                        <p:strVal val="visible"/>
                                      </p:to>
                                    </p:set>
                                    <p:anim calcmode="lin" valueType="num">
                                      <p:cBhvr>
                                        <p:cTn id="15" dur="500" fill="hold"/>
                                        <p:tgtEl>
                                          <p:spTgt spid="22">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22">
                                            <p:txEl>
                                              <p:pRg st="0" end="0"/>
                                            </p:txEl>
                                          </p:spTgt>
                                        </p:tgtEl>
                                        <p:attrNameLst>
                                          <p:attrName>ppt_h</p:attrName>
                                        </p:attrNameLst>
                                      </p:cBhvr>
                                      <p:tavLst>
                                        <p:tav tm="0">
                                          <p:val>
                                            <p:fltVal val="0"/>
                                          </p:val>
                                        </p:tav>
                                        <p:tav tm="100000">
                                          <p:val>
                                            <p:strVal val="#ppt_h"/>
                                          </p:val>
                                        </p:tav>
                                      </p:tavLst>
                                    </p:anim>
                                  </p:childTnLst>
                                </p:cTn>
                              </p:par>
                              <p:par>
                                <p:cTn id="17" presetID="53" presetClass="entr" presetSubtype="16" fill="hold" grpId="0" nodeType="withEffect">
                                  <p:stCondLst>
                                    <p:cond delay="200"/>
                                  </p:stCondLst>
                                  <p:childTnLst>
                                    <p:set>
                                      <p:cBhvr>
                                        <p:cTn id="18" dur="1" fill="hold">
                                          <p:stCondLst>
                                            <p:cond delay="0"/>
                                          </p:stCondLst>
                                        </p:cTn>
                                        <p:tgtEl>
                                          <p:spTgt spid="23"/>
                                        </p:tgtEl>
                                        <p:attrNameLst>
                                          <p:attrName>style.visibility</p:attrName>
                                        </p:attrNameLst>
                                      </p:cBhvr>
                                      <p:to>
                                        <p:strVal val="visible"/>
                                      </p:to>
                                    </p:set>
                                    <p:anim calcmode="lin" valueType="num">
                                      <p:cBhvr>
                                        <p:cTn id="19" dur="500" fill="hold"/>
                                        <p:tgtEl>
                                          <p:spTgt spid="23"/>
                                        </p:tgtEl>
                                        <p:attrNameLst>
                                          <p:attrName>ppt_w</p:attrName>
                                        </p:attrNameLst>
                                      </p:cBhvr>
                                      <p:tavLst>
                                        <p:tav tm="0">
                                          <p:val>
                                            <p:fltVal val="0"/>
                                          </p:val>
                                        </p:tav>
                                        <p:tav tm="100000">
                                          <p:val>
                                            <p:strVal val="#ppt_w"/>
                                          </p:val>
                                        </p:tav>
                                      </p:tavLst>
                                    </p:anim>
                                    <p:anim calcmode="lin" valueType="num">
                                      <p:cBhvr>
                                        <p:cTn id="20" dur="500" fill="hold"/>
                                        <p:tgtEl>
                                          <p:spTgt spid="23"/>
                                        </p:tgtEl>
                                        <p:attrNameLst>
                                          <p:attrName>ppt_h</p:attrName>
                                        </p:attrNameLst>
                                      </p:cBhvr>
                                      <p:tavLst>
                                        <p:tav tm="0">
                                          <p:val>
                                            <p:fltVal val="0"/>
                                          </p:val>
                                        </p:tav>
                                        <p:tav tm="100000">
                                          <p:val>
                                            <p:strVal val="#ppt_h"/>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24">
                                            <p:txEl>
                                              <p:pRg st="0" end="0"/>
                                            </p:txEl>
                                          </p:spTgt>
                                        </p:tgtEl>
                                        <p:attrNameLst>
                                          <p:attrName>style.visibility</p:attrName>
                                        </p:attrNameLst>
                                      </p:cBhvr>
                                      <p:to>
                                        <p:strVal val="visible"/>
                                      </p:to>
                                    </p:set>
                                    <p:anim calcmode="lin" valueType="num">
                                      <p:cBhvr>
                                        <p:cTn id="24" dur="500" fill="hold"/>
                                        <p:tgtEl>
                                          <p:spTgt spid="24">
                                            <p:txEl>
                                              <p:pRg st="0" end="0"/>
                                            </p:txEl>
                                          </p:spTgt>
                                        </p:tgtEl>
                                        <p:attrNameLst>
                                          <p:attrName>ppt_w</p:attrName>
                                        </p:attrNameLst>
                                      </p:cBhvr>
                                      <p:tavLst>
                                        <p:tav tm="0">
                                          <p:val>
                                            <p:fltVal val="0"/>
                                          </p:val>
                                        </p:tav>
                                        <p:tav tm="100000">
                                          <p:val>
                                            <p:strVal val="#ppt_w"/>
                                          </p:val>
                                        </p:tav>
                                      </p:tavLst>
                                    </p:anim>
                                    <p:anim calcmode="lin" valueType="num">
                                      <p:cBhvr>
                                        <p:cTn id="25" dur="500" fill="hold"/>
                                        <p:tgtEl>
                                          <p:spTgt spid="24">
                                            <p:txEl>
                                              <p:pRg st="0" end="0"/>
                                            </p:txEl>
                                          </p:spTgt>
                                        </p:tgtEl>
                                        <p:attrNameLst>
                                          <p:attrName>ppt_h</p:attrName>
                                        </p:attrNameLst>
                                      </p:cBhvr>
                                      <p:tavLst>
                                        <p:tav tm="0">
                                          <p:val>
                                            <p:fltVal val="0"/>
                                          </p:val>
                                        </p:tav>
                                        <p:tav tm="100000">
                                          <p:val>
                                            <p:strVal val="#ppt_h"/>
                                          </p:val>
                                        </p:tav>
                                      </p:tavLst>
                                    </p:anim>
                                    <p:animEffect transition="in" filter="fade">
                                      <p:cBhvr>
                                        <p:cTn id="26" dur="500"/>
                                        <p:tgtEl>
                                          <p:spTgt spid="24">
                                            <p:txEl>
                                              <p:pRg st="0" end="0"/>
                                            </p:txEl>
                                          </p:spTgt>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25">
                                            <p:txEl>
                                              <p:pRg st="0" end="0"/>
                                            </p:txEl>
                                          </p:spTgt>
                                        </p:tgtEl>
                                        <p:attrNameLst>
                                          <p:attrName>style.visibility</p:attrName>
                                        </p:attrNameLst>
                                      </p:cBhvr>
                                      <p:to>
                                        <p:strVal val="visible"/>
                                      </p:to>
                                    </p:set>
                                    <p:anim calcmode="lin" valueType="num">
                                      <p:cBhvr>
                                        <p:cTn id="29" dur="500" fill="hold"/>
                                        <p:tgtEl>
                                          <p:spTgt spid="25">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25">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25">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p:cTn id="34" dur="500" fill="hold"/>
                                        <p:tgtEl>
                                          <p:spTgt spid="26">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26">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28">
                                            <p:txEl>
                                              <p:pRg st="0" end="0"/>
                                            </p:txEl>
                                          </p:spTgt>
                                        </p:tgtEl>
                                        <p:attrNameLst>
                                          <p:attrName>style.visibility</p:attrName>
                                        </p:attrNameLst>
                                      </p:cBhvr>
                                      <p:to>
                                        <p:strVal val="visible"/>
                                      </p:to>
                                    </p:set>
                                    <p:anim calcmode="lin" valueType="num">
                                      <p:cBhvr>
                                        <p:cTn id="43" dur="500" fill="hold"/>
                                        <p:tgtEl>
                                          <p:spTgt spid="28">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28">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28">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29">
                                            <p:txEl>
                                              <p:pRg st="0" end="0"/>
                                            </p:txEl>
                                          </p:spTgt>
                                        </p:tgtEl>
                                        <p:attrNameLst>
                                          <p:attrName>style.visibility</p:attrName>
                                        </p:attrNameLst>
                                      </p:cBhvr>
                                      <p:to>
                                        <p:strVal val="visible"/>
                                      </p:to>
                                    </p:set>
                                    <p:anim calcmode="lin" valueType="num">
                                      <p:cBhvr>
                                        <p:cTn id="48" dur="500" fill="hold"/>
                                        <p:tgtEl>
                                          <p:spTgt spid="29">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29">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29">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30">
                                            <p:txEl>
                                              <p:pRg st="0" end="0"/>
                                            </p:txEl>
                                          </p:spTgt>
                                        </p:tgtEl>
                                        <p:attrNameLst>
                                          <p:attrName>style.visibility</p:attrName>
                                        </p:attrNameLst>
                                      </p:cBhvr>
                                      <p:to>
                                        <p:strVal val="visible"/>
                                      </p:to>
                                    </p:set>
                                    <p:anim calcmode="lin" valueType="num">
                                      <p:cBhvr>
                                        <p:cTn id="53" dur="500" fill="hold"/>
                                        <p:tgtEl>
                                          <p:spTgt spid="30">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30">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32">
                                            <p:txEl>
                                              <p:pRg st="0" end="0"/>
                                            </p:txEl>
                                          </p:spTgt>
                                        </p:tgtEl>
                                        <p:attrNameLst>
                                          <p:attrName>style.visibility</p:attrName>
                                        </p:attrNameLst>
                                      </p:cBhvr>
                                      <p:to>
                                        <p:strVal val="visible"/>
                                      </p:to>
                                    </p:set>
                                    <p:anim calcmode="lin" valueType="num">
                                      <p:cBhvr>
                                        <p:cTn id="62" dur="500" fill="hold"/>
                                        <p:tgtEl>
                                          <p:spTgt spid="32">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32">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32">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3">
                                            <p:txEl>
                                              <p:pRg st="0" end="0"/>
                                            </p:txEl>
                                          </p:spTgt>
                                        </p:tgtEl>
                                        <p:attrNameLst>
                                          <p:attrName>style.visibility</p:attrName>
                                        </p:attrNameLst>
                                      </p:cBhvr>
                                      <p:to>
                                        <p:strVal val="visible"/>
                                      </p:to>
                                    </p:set>
                                    <p:anim calcmode="lin" valueType="num">
                                      <p:cBhvr>
                                        <p:cTn id="67" dur="500" fill="hold"/>
                                        <p:tgtEl>
                                          <p:spTgt spid="33">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33">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33">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34">
                                            <p:txEl>
                                              <p:pRg st="0" end="0"/>
                                            </p:txEl>
                                          </p:spTgt>
                                        </p:tgtEl>
                                        <p:attrNameLst>
                                          <p:attrName>style.visibility</p:attrName>
                                        </p:attrNameLst>
                                      </p:cBhvr>
                                      <p:to>
                                        <p:strVal val="visible"/>
                                      </p:to>
                                    </p:set>
                                    <p:anim calcmode="lin" valueType="num">
                                      <p:cBhvr>
                                        <p:cTn id="72" dur="500" fill="hold"/>
                                        <p:tgtEl>
                                          <p:spTgt spid="34">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34">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35"/>
                                        </p:tgtEl>
                                        <p:attrNameLst>
                                          <p:attrName>style.visibility</p:attrName>
                                        </p:attrNameLst>
                                      </p:cBhvr>
                                      <p:to>
                                        <p:strVal val="visible"/>
                                      </p:to>
                                    </p:set>
                                    <p:anim calcmode="lin" valueType="num">
                                      <p:cBhvr>
                                        <p:cTn id="76" dur="500" fill="hold"/>
                                        <p:tgtEl>
                                          <p:spTgt spid="35"/>
                                        </p:tgtEl>
                                        <p:attrNameLst>
                                          <p:attrName>ppt_w</p:attrName>
                                        </p:attrNameLst>
                                      </p:cBhvr>
                                      <p:tavLst>
                                        <p:tav tm="0">
                                          <p:val>
                                            <p:fltVal val="0"/>
                                          </p:val>
                                        </p:tav>
                                        <p:tav tm="100000">
                                          <p:val>
                                            <p:strVal val="#ppt_w"/>
                                          </p:val>
                                        </p:tav>
                                      </p:tavLst>
                                    </p:anim>
                                    <p:anim calcmode="lin" valueType="num">
                                      <p:cBhvr>
                                        <p:cTn id="77" dur="500" fill="hold"/>
                                        <p:tgtEl>
                                          <p:spTgt spid="35"/>
                                        </p:tgtEl>
                                        <p:attrNameLst>
                                          <p:attrName>ppt_h</p:attrName>
                                        </p:attrNameLst>
                                      </p:cBhvr>
                                      <p:tavLst>
                                        <p:tav tm="0">
                                          <p:val>
                                            <p:fltVal val="0"/>
                                          </p:val>
                                        </p:tav>
                                        <p:tav tm="100000">
                                          <p:val>
                                            <p:strVal val="#ppt_h"/>
                                          </p:val>
                                        </p:tav>
                                      </p:tavLst>
                                    </p:anim>
                                    <p:animEffect transition="in" filter="fade">
                                      <p:cBhvr>
                                        <p:cTn id="78" dur="500"/>
                                        <p:tgtEl>
                                          <p:spTgt spid="35"/>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36">
                                            <p:txEl>
                                              <p:pRg st="0" end="0"/>
                                            </p:txEl>
                                          </p:spTgt>
                                        </p:tgtEl>
                                        <p:attrNameLst>
                                          <p:attrName>style.visibility</p:attrName>
                                        </p:attrNameLst>
                                      </p:cBhvr>
                                      <p:to>
                                        <p:strVal val="visible"/>
                                      </p:to>
                                    </p:set>
                                    <p:anim calcmode="lin" valueType="num">
                                      <p:cBhvr>
                                        <p:cTn id="81" dur="500" fill="hold"/>
                                        <p:tgtEl>
                                          <p:spTgt spid="36">
                                            <p:txEl>
                                              <p:pRg st="0" end="0"/>
                                            </p:txEl>
                                          </p:spTgt>
                                        </p:tgtEl>
                                        <p:attrNameLst>
                                          <p:attrName>ppt_w</p:attrName>
                                        </p:attrNameLst>
                                      </p:cBhvr>
                                      <p:tavLst>
                                        <p:tav tm="0">
                                          <p:val>
                                            <p:fltVal val="0"/>
                                          </p:val>
                                        </p:tav>
                                        <p:tav tm="100000">
                                          <p:val>
                                            <p:strVal val="#ppt_w"/>
                                          </p:val>
                                        </p:tav>
                                      </p:tavLst>
                                    </p:anim>
                                    <p:anim calcmode="lin" valueType="num">
                                      <p:cBhvr>
                                        <p:cTn id="82" dur="500" fill="hold"/>
                                        <p:tgtEl>
                                          <p:spTgt spid="36">
                                            <p:txEl>
                                              <p:pRg st="0" end="0"/>
                                            </p:txEl>
                                          </p:spTgt>
                                        </p:tgtEl>
                                        <p:attrNameLst>
                                          <p:attrName>ppt_h</p:attrName>
                                        </p:attrNameLst>
                                      </p:cBhvr>
                                      <p:tavLst>
                                        <p:tav tm="0">
                                          <p:val>
                                            <p:fltVal val="0"/>
                                          </p:val>
                                        </p:tav>
                                        <p:tav tm="100000">
                                          <p:val>
                                            <p:strVal val="#ppt_h"/>
                                          </p:val>
                                        </p:tav>
                                      </p:tavLst>
                                    </p:anim>
                                    <p:animEffect transition="in" filter="fade">
                                      <p:cBhvr>
                                        <p:cTn id="83" dur="500"/>
                                        <p:tgtEl>
                                          <p:spTgt spid="3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tmplLst>
          <p:tmpl lvl="1">
            <p:tnLst>
              <p:par>
                <p:cTn presetID="53" presetClass="entr" presetSubtype="16" fill="hold" nodeType="withEffect">
                  <p:stCondLst>
                    <p:cond delay="2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build="p">
        <p:tmplLst>
          <p:tmpl lvl="1">
            <p:tnLst>
              <p:par>
                <p:cTn presetID="23" presetClass="entr" presetSubtype="16" fill="hold" nodeType="withEffect">
                  <p:stCondLst>
                    <p:cond delay="200"/>
                  </p:stCondLst>
                  <p:childTnLst>
                    <p:set>
                      <p:cBhvr>
                        <p:cTn dur="1" fill="hold">
                          <p:stCondLst>
                            <p:cond delay="0"/>
                          </p:stCondLst>
                        </p:cTn>
                        <p:tgtEl>
                          <p:spTgt spid="22"/>
                        </p:tgtEl>
                        <p:attrNameLst>
                          <p:attrName>style.visibility</p:attrName>
                        </p:attrNameLst>
                      </p:cBhvr>
                      <p:to>
                        <p:strVal val="visible"/>
                      </p:to>
                    </p:set>
                    <p:anim calcmode="lin" valueType="num">
                      <p:cBhvr>
                        <p:cTn dur="500" fill="hold"/>
                        <p:tgtEl>
                          <p:spTgt spid="22"/>
                        </p:tgtEl>
                        <p:attrNameLst>
                          <p:attrName>ppt_w</p:attrName>
                        </p:attrNameLst>
                      </p:cBhvr>
                      <p:tavLst>
                        <p:tav tm="0">
                          <p:val>
                            <p:fltVal val="0"/>
                          </p:val>
                        </p:tav>
                        <p:tav tm="100000">
                          <p:val>
                            <p:strVal val="#ppt_w"/>
                          </p:val>
                        </p:tav>
                      </p:tavLst>
                    </p:anim>
                    <p:anim calcmode="lin" valueType="num">
                      <p:cBhvr>
                        <p:cTn dur="500" fill="hold"/>
                        <p:tgtEl>
                          <p:spTgt spid="22"/>
                        </p:tgtEl>
                        <p:attrNameLst>
                          <p:attrName>ppt_h</p:attrName>
                        </p:attrNameLst>
                      </p:cBhvr>
                      <p:tavLst>
                        <p:tav tm="0">
                          <p:val>
                            <p:fltVal val="0"/>
                          </p:val>
                        </p:tav>
                        <p:tav tm="100000">
                          <p:val>
                            <p:strVal val="#ppt_h"/>
                          </p:val>
                        </p:tav>
                      </p:tavLst>
                    </p:anim>
                  </p:childTnLst>
                </p:cTn>
              </p:par>
            </p:tnLst>
          </p:tmpl>
        </p:tmplLst>
      </p:bldP>
      <p:bldP spid="23" grpId="0" animBg="1"/>
      <p:bldP spid="24" grpId="0" build="p">
        <p:tmplLst>
          <p:tmpl lvl="1">
            <p:tnLst>
              <p:par>
                <p:cTn presetID="53" presetClass="entr" presetSubtype="16"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 calcmode="lin" valueType="num">
                      <p:cBhvr>
                        <p:cTn dur="500" fill="hold"/>
                        <p:tgtEl>
                          <p:spTgt spid="24"/>
                        </p:tgtEl>
                        <p:attrNameLst>
                          <p:attrName>ppt_w</p:attrName>
                        </p:attrNameLst>
                      </p:cBhvr>
                      <p:tavLst>
                        <p:tav tm="0">
                          <p:val>
                            <p:fltVal val="0"/>
                          </p:val>
                        </p:tav>
                        <p:tav tm="100000">
                          <p:val>
                            <p:strVal val="#ppt_w"/>
                          </p:val>
                        </p:tav>
                      </p:tavLst>
                    </p:anim>
                    <p:anim calcmode="lin" valueType="num">
                      <p:cBhvr>
                        <p:cTn dur="500" fill="hold"/>
                        <p:tgtEl>
                          <p:spTgt spid="24"/>
                        </p:tgtEl>
                        <p:attrNameLst>
                          <p:attrName>ppt_h</p:attrName>
                        </p:attrNameLst>
                      </p:cBhvr>
                      <p:tavLst>
                        <p:tav tm="0">
                          <p:val>
                            <p:fltVal val="0"/>
                          </p:val>
                        </p:tav>
                        <p:tav tm="100000">
                          <p:val>
                            <p:strVal val="#ppt_h"/>
                          </p:val>
                        </p:tav>
                      </p:tavLst>
                    </p:anim>
                    <p:animEffect transition="in" filter="fade">
                      <p:cBhvr>
                        <p:cTn dur="500"/>
                        <p:tgtEl>
                          <p:spTgt spid="24"/>
                        </p:tgtEl>
                      </p:cBhvr>
                    </p:animEffect>
                  </p:childTnLst>
                </p:cTn>
              </p:par>
            </p:tnLst>
          </p:tmpl>
        </p:tmplLst>
      </p:bldP>
      <p:bldP spid="25" grpId="0" build="p">
        <p:tmplLst>
          <p:tmpl lvl="1">
            <p:tnLst>
              <p:par>
                <p:cTn presetID="53" presetClass="entr" presetSubtype="16" fill="hold" nodeType="withEffect">
                  <p:stCondLst>
                    <p:cond delay="200"/>
                  </p:stCondLst>
                  <p:childTnLst>
                    <p:set>
                      <p:cBhvr>
                        <p:cTn dur="1" fill="hold">
                          <p:stCondLst>
                            <p:cond delay="0"/>
                          </p:stCondLst>
                        </p:cTn>
                        <p:tgtEl>
                          <p:spTgt spid="25"/>
                        </p:tgtEl>
                        <p:attrNameLst>
                          <p:attrName>style.visibility</p:attrName>
                        </p:attrNameLst>
                      </p:cBhvr>
                      <p:to>
                        <p:strVal val="visible"/>
                      </p:to>
                    </p:set>
                    <p:anim calcmode="lin" valueType="num">
                      <p:cBhvr>
                        <p:cTn dur="500" fill="hold"/>
                        <p:tgtEl>
                          <p:spTgt spid="25"/>
                        </p:tgtEl>
                        <p:attrNameLst>
                          <p:attrName>ppt_w</p:attrName>
                        </p:attrNameLst>
                      </p:cBhvr>
                      <p:tavLst>
                        <p:tav tm="0">
                          <p:val>
                            <p:fltVal val="0"/>
                          </p:val>
                        </p:tav>
                        <p:tav tm="100000">
                          <p:val>
                            <p:strVal val="#ppt_w"/>
                          </p:val>
                        </p:tav>
                      </p:tavLst>
                    </p:anim>
                    <p:anim calcmode="lin" valueType="num">
                      <p:cBhvr>
                        <p:cTn dur="500" fill="hold"/>
                        <p:tgtEl>
                          <p:spTgt spid="25"/>
                        </p:tgtEl>
                        <p:attrNameLst>
                          <p:attrName>ppt_h</p:attrName>
                        </p:attrNameLst>
                      </p:cBhvr>
                      <p:tavLst>
                        <p:tav tm="0">
                          <p:val>
                            <p:fltVal val="0"/>
                          </p:val>
                        </p:tav>
                        <p:tav tm="100000">
                          <p:val>
                            <p:strVal val="#ppt_h"/>
                          </p:val>
                        </p:tav>
                      </p:tavLst>
                    </p:anim>
                    <p:animEffect transition="in" filter="fade">
                      <p:cBhvr>
                        <p:cTn dur="500"/>
                        <p:tgtEl>
                          <p:spTgt spid="25"/>
                        </p:tgtEl>
                      </p:cBhvr>
                    </p:animEffect>
                  </p:childTnLst>
                </p:cTn>
              </p:par>
            </p:tnLst>
          </p:tmpl>
        </p:tmplLst>
      </p:bldP>
      <p:bldP spid="26" grpId="0" build="p">
        <p:tmplLst>
          <p:tmpl lvl="1">
            <p:tnLst>
              <p:par>
                <p:cTn presetID="23" presetClass="entr" presetSubtype="16" fill="hold" nodeType="withEffect">
                  <p:stCondLst>
                    <p:cond delay="200"/>
                  </p:stCondLst>
                  <p:childTnLst>
                    <p:set>
                      <p:cBhvr>
                        <p:cTn dur="1" fill="hold">
                          <p:stCondLst>
                            <p:cond delay="0"/>
                          </p:stCondLst>
                        </p:cTn>
                        <p:tgtEl>
                          <p:spTgt spid="26"/>
                        </p:tgtEl>
                        <p:attrNameLst>
                          <p:attrName>style.visibility</p:attrName>
                        </p:attrNameLst>
                      </p:cBhvr>
                      <p:to>
                        <p:strVal val="visible"/>
                      </p:to>
                    </p:set>
                    <p:anim calcmode="lin" valueType="num">
                      <p:cBhvr>
                        <p:cTn dur="500" fill="hold"/>
                        <p:tgtEl>
                          <p:spTgt spid="26"/>
                        </p:tgtEl>
                        <p:attrNameLst>
                          <p:attrName>ppt_w</p:attrName>
                        </p:attrNameLst>
                      </p:cBhvr>
                      <p:tavLst>
                        <p:tav tm="0">
                          <p:val>
                            <p:fltVal val="0"/>
                          </p:val>
                        </p:tav>
                        <p:tav tm="100000">
                          <p:val>
                            <p:strVal val="#ppt_w"/>
                          </p:val>
                        </p:tav>
                      </p:tavLst>
                    </p:anim>
                    <p:anim calcmode="lin" valueType="num">
                      <p:cBhvr>
                        <p:cTn dur="500" fill="hold"/>
                        <p:tgtEl>
                          <p:spTgt spid="26"/>
                        </p:tgtEl>
                        <p:attrNameLst>
                          <p:attrName>ppt_h</p:attrName>
                        </p:attrNameLst>
                      </p:cBhvr>
                      <p:tavLst>
                        <p:tav tm="0">
                          <p:val>
                            <p:fltVal val="0"/>
                          </p:val>
                        </p:tav>
                        <p:tav tm="100000">
                          <p:val>
                            <p:strVal val="#ppt_h"/>
                          </p:val>
                        </p:tav>
                      </p:tavLst>
                    </p:anim>
                  </p:childTnLst>
                </p:cTn>
              </p:par>
            </p:tnLst>
          </p:tmpl>
        </p:tmplLst>
      </p:bldP>
      <p:bldP spid="27" grpId="0" animBg="1"/>
      <p:bldP spid="28" grpId="0" build="p">
        <p:tmplLst>
          <p:tmpl lvl="1">
            <p:tnLst>
              <p:par>
                <p:cTn presetID="53" presetClass="entr" presetSubtype="16" fill="hold" nodeType="withEffect">
                  <p:stCondLst>
                    <p:cond delay="200"/>
                  </p:stCondLst>
                  <p:childTnLst>
                    <p:set>
                      <p:cBhvr>
                        <p:cTn dur="1" fill="hold">
                          <p:stCondLst>
                            <p:cond delay="0"/>
                          </p:stCondLst>
                        </p:cTn>
                        <p:tgtEl>
                          <p:spTgt spid="28"/>
                        </p:tgtEl>
                        <p:attrNameLst>
                          <p:attrName>style.visibility</p:attrName>
                        </p:attrNameLst>
                      </p:cBhvr>
                      <p:to>
                        <p:strVal val="visible"/>
                      </p:to>
                    </p:set>
                    <p:anim calcmode="lin" valueType="num">
                      <p:cBhvr>
                        <p:cTn dur="500" fill="hold"/>
                        <p:tgtEl>
                          <p:spTgt spid="28"/>
                        </p:tgtEl>
                        <p:attrNameLst>
                          <p:attrName>ppt_w</p:attrName>
                        </p:attrNameLst>
                      </p:cBhvr>
                      <p:tavLst>
                        <p:tav tm="0">
                          <p:val>
                            <p:fltVal val="0"/>
                          </p:val>
                        </p:tav>
                        <p:tav tm="100000">
                          <p:val>
                            <p:strVal val="#ppt_w"/>
                          </p:val>
                        </p:tav>
                      </p:tavLst>
                    </p:anim>
                    <p:anim calcmode="lin" valueType="num">
                      <p:cBhvr>
                        <p:cTn dur="500" fill="hold"/>
                        <p:tgtEl>
                          <p:spTgt spid="28"/>
                        </p:tgtEl>
                        <p:attrNameLst>
                          <p:attrName>ppt_h</p:attrName>
                        </p:attrNameLst>
                      </p:cBhvr>
                      <p:tavLst>
                        <p:tav tm="0">
                          <p:val>
                            <p:fltVal val="0"/>
                          </p:val>
                        </p:tav>
                        <p:tav tm="100000">
                          <p:val>
                            <p:strVal val="#ppt_h"/>
                          </p:val>
                        </p:tav>
                      </p:tavLst>
                    </p:anim>
                    <p:animEffect transition="in" filter="fade">
                      <p:cBhvr>
                        <p:cTn dur="500"/>
                        <p:tgtEl>
                          <p:spTgt spid="28"/>
                        </p:tgtEl>
                      </p:cBhvr>
                    </p:animEffect>
                  </p:childTnLst>
                </p:cTn>
              </p:par>
            </p:tnLst>
          </p:tmpl>
        </p:tmplLst>
      </p:bldP>
      <p:bldP spid="29" grpId="0" build="p">
        <p:tmplLst>
          <p:tmpl lvl="1">
            <p:tnLst>
              <p:par>
                <p:cTn presetID="53" presetClass="entr" presetSubtype="16" fill="hold" nodeType="withEffect">
                  <p:stCondLst>
                    <p:cond delay="200"/>
                  </p:stCondLst>
                  <p:childTnLst>
                    <p:set>
                      <p:cBhvr>
                        <p:cTn dur="1" fill="hold">
                          <p:stCondLst>
                            <p:cond delay="0"/>
                          </p:stCondLst>
                        </p:cTn>
                        <p:tgtEl>
                          <p:spTgt spid="29"/>
                        </p:tgtEl>
                        <p:attrNameLst>
                          <p:attrName>style.visibility</p:attrName>
                        </p:attrNameLst>
                      </p:cBhvr>
                      <p:to>
                        <p:strVal val="visible"/>
                      </p:to>
                    </p:set>
                    <p:anim calcmode="lin" valueType="num">
                      <p:cBhvr>
                        <p:cTn dur="500" fill="hold"/>
                        <p:tgtEl>
                          <p:spTgt spid="29"/>
                        </p:tgtEl>
                        <p:attrNameLst>
                          <p:attrName>ppt_w</p:attrName>
                        </p:attrNameLst>
                      </p:cBhvr>
                      <p:tavLst>
                        <p:tav tm="0">
                          <p:val>
                            <p:fltVal val="0"/>
                          </p:val>
                        </p:tav>
                        <p:tav tm="100000">
                          <p:val>
                            <p:strVal val="#ppt_w"/>
                          </p:val>
                        </p:tav>
                      </p:tavLst>
                    </p:anim>
                    <p:anim calcmode="lin" valueType="num">
                      <p:cBhvr>
                        <p:cTn dur="500" fill="hold"/>
                        <p:tgtEl>
                          <p:spTgt spid="29"/>
                        </p:tgtEl>
                        <p:attrNameLst>
                          <p:attrName>ppt_h</p:attrName>
                        </p:attrNameLst>
                      </p:cBhvr>
                      <p:tavLst>
                        <p:tav tm="0">
                          <p:val>
                            <p:fltVal val="0"/>
                          </p:val>
                        </p:tav>
                        <p:tav tm="100000">
                          <p:val>
                            <p:strVal val="#ppt_h"/>
                          </p:val>
                        </p:tav>
                      </p:tavLst>
                    </p:anim>
                    <p:animEffect transition="in" filter="fade">
                      <p:cBhvr>
                        <p:cTn dur="500"/>
                        <p:tgtEl>
                          <p:spTgt spid="29"/>
                        </p:tgtEl>
                      </p:cBhvr>
                    </p:animEffect>
                  </p:childTnLst>
                </p:cTn>
              </p:par>
            </p:tnLst>
          </p:tmpl>
        </p:tmplLst>
      </p:bldP>
      <p:bldP spid="30" grpId="0" build="p">
        <p:tmplLst>
          <p:tmpl lvl="1">
            <p:tnLst>
              <p:par>
                <p:cTn presetID="23" presetClass="entr" presetSubtype="16" fill="hold" nodeType="withEffect">
                  <p:stCondLst>
                    <p:cond delay="200"/>
                  </p:stCondLst>
                  <p:childTnLst>
                    <p:set>
                      <p:cBhvr>
                        <p:cTn dur="1" fill="hold">
                          <p:stCondLst>
                            <p:cond delay="0"/>
                          </p:stCondLst>
                        </p:cTn>
                        <p:tgtEl>
                          <p:spTgt spid="30"/>
                        </p:tgtEl>
                        <p:attrNameLst>
                          <p:attrName>style.visibility</p:attrName>
                        </p:attrNameLst>
                      </p:cBhvr>
                      <p:to>
                        <p:strVal val="visible"/>
                      </p:to>
                    </p:set>
                    <p:anim calcmode="lin" valueType="num">
                      <p:cBhvr>
                        <p:cTn dur="500" fill="hold"/>
                        <p:tgtEl>
                          <p:spTgt spid="30"/>
                        </p:tgtEl>
                        <p:attrNameLst>
                          <p:attrName>ppt_w</p:attrName>
                        </p:attrNameLst>
                      </p:cBhvr>
                      <p:tavLst>
                        <p:tav tm="0">
                          <p:val>
                            <p:fltVal val="0"/>
                          </p:val>
                        </p:tav>
                        <p:tav tm="100000">
                          <p:val>
                            <p:strVal val="#ppt_w"/>
                          </p:val>
                        </p:tav>
                      </p:tavLst>
                    </p:anim>
                    <p:anim calcmode="lin" valueType="num">
                      <p:cBhvr>
                        <p:cTn dur="500" fill="hold"/>
                        <p:tgtEl>
                          <p:spTgt spid="30"/>
                        </p:tgtEl>
                        <p:attrNameLst>
                          <p:attrName>ppt_h</p:attrName>
                        </p:attrNameLst>
                      </p:cBhvr>
                      <p:tavLst>
                        <p:tav tm="0">
                          <p:val>
                            <p:fltVal val="0"/>
                          </p:val>
                        </p:tav>
                        <p:tav tm="100000">
                          <p:val>
                            <p:strVal val="#ppt_h"/>
                          </p:val>
                        </p:tav>
                      </p:tavLst>
                    </p:anim>
                  </p:childTnLst>
                </p:cTn>
              </p:par>
            </p:tnLst>
          </p:tmpl>
        </p:tmplLst>
      </p:bldP>
      <p:bldP spid="31" grpId="0" animBg="1"/>
      <p:bldP spid="32" grpId="0" build="p">
        <p:tmplLst>
          <p:tmpl lvl="1">
            <p:tnLst>
              <p:par>
                <p:cTn presetID="53" presetClass="entr" presetSubtype="16"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 calcmode="lin" valueType="num">
                      <p:cBhvr>
                        <p:cTn dur="500" fill="hold"/>
                        <p:tgtEl>
                          <p:spTgt spid="32"/>
                        </p:tgtEl>
                        <p:attrNameLst>
                          <p:attrName>ppt_w</p:attrName>
                        </p:attrNameLst>
                      </p:cBhvr>
                      <p:tavLst>
                        <p:tav tm="0">
                          <p:val>
                            <p:fltVal val="0"/>
                          </p:val>
                        </p:tav>
                        <p:tav tm="100000">
                          <p:val>
                            <p:strVal val="#ppt_w"/>
                          </p:val>
                        </p:tav>
                      </p:tavLst>
                    </p:anim>
                    <p:anim calcmode="lin" valueType="num">
                      <p:cBhvr>
                        <p:cTn dur="500" fill="hold"/>
                        <p:tgtEl>
                          <p:spTgt spid="32"/>
                        </p:tgtEl>
                        <p:attrNameLst>
                          <p:attrName>ppt_h</p:attrName>
                        </p:attrNameLst>
                      </p:cBhvr>
                      <p:tavLst>
                        <p:tav tm="0">
                          <p:val>
                            <p:fltVal val="0"/>
                          </p:val>
                        </p:tav>
                        <p:tav tm="100000">
                          <p:val>
                            <p:strVal val="#ppt_h"/>
                          </p:val>
                        </p:tav>
                      </p:tavLst>
                    </p:anim>
                    <p:animEffect transition="in" filter="fade">
                      <p:cBhvr>
                        <p:cTn dur="500"/>
                        <p:tgtEl>
                          <p:spTgt spid="32"/>
                        </p:tgtEl>
                      </p:cBhvr>
                    </p:animEffect>
                  </p:childTnLst>
                </p:cTn>
              </p:par>
            </p:tnLst>
          </p:tmpl>
        </p:tmplLst>
      </p:bldP>
      <p:bldP spid="33" grpId="0" build="p">
        <p:tmplLst>
          <p:tmpl lvl="1">
            <p:tnLst>
              <p:par>
                <p:cTn presetID="53" presetClass="entr" presetSubtype="16" fill="hold" nodeType="withEffect">
                  <p:stCondLst>
                    <p:cond delay="200"/>
                  </p:stCondLst>
                  <p:childTnLst>
                    <p:set>
                      <p:cBhvr>
                        <p:cTn dur="1" fill="hold">
                          <p:stCondLst>
                            <p:cond delay="0"/>
                          </p:stCondLst>
                        </p:cTn>
                        <p:tgtEl>
                          <p:spTgt spid="33"/>
                        </p:tgtEl>
                        <p:attrNameLst>
                          <p:attrName>style.visibility</p:attrName>
                        </p:attrNameLst>
                      </p:cBhvr>
                      <p:to>
                        <p:strVal val="visible"/>
                      </p:to>
                    </p:set>
                    <p:anim calcmode="lin" valueType="num">
                      <p:cBhvr>
                        <p:cTn dur="500" fill="hold"/>
                        <p:tgtEl>
                          <p:spTgt spid="33"/>
                        </p:tgtEl>
                        <p:attrNameLst>
                          <p:attrName>ppt_w</p:attrName>
                        </p:attrNameLst>
                      </p:cBhvr>
                      <p:tavLst>
                        <p:tav tm="0">
                          <p:val>
                            <p:fltVal val="0"/>
                          </p:val>
                        </p:tav>
                        <p:tav tm="100000">
                          <p:val>
                            <p:strVal val="#ppt_w"/>
                          </p:val>
                        </p:tav>
                      </p:tavLst>
                    </p:anim>
                    <p:anim calcmode="lin" valueType="num">
                      <p:cBhvr>
                        <p:cTn dur="500" fill="hold"/>
                        <p:tgtEl>
                          <p:spTgt spid="33"/>
                        </p:tgtEl>
                        <p:attrNameLst>
                          <p:attrName>ppt_h</p:attrName>
                        </p:attrNameLst>
                      </p:cBhvr>
                      <p:tavLst>
                        <p:tav tm="0">
                          <p:val>
                            <p:fltVal val="0"/>
                          </p:val>
                        </p:tav>
                        <p:tav tm="100000">
                          <p:val>
                            <p:strVal val="#ppt_h"/>
                          </p:val>
                        </p:tav>
                      </p:tavLst>
                    </p:anim>
                    <p:animEffect transition="in" filter="fade">
                      <p:cBhvr>
                        <p:cTn dur="500"/>
                        <p:tgtEl>
                          <p:spTgt spid="33"/>
                        </p:tgtEl>
                      </p:cBhvr>
                    </p:animEffect>
                  </p:childTnLst>
                </p:cTn>
              </p:par>
            </p:tnLst>
          </p:tmpl>
        </p:tmplLst>
      </p:bldP>
      <p:bldP spid="34" grpId="0" build="p">
        <p:tmplLst>
          <p:tmpl lvl="1">
            <p:tnLst>
              <p:par>
                <p:cTn presetID="23" presetClass="entr" presetSubtype="16"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 calcmode="lin" valueType="num">
                      <p:cBhvr>
                        <p:cTn dur="500" fill="hold"/>
                        <p:tgtEl>
                          <p:spTgt spid="34"/>
                        </p:tgtEl>
                        <p:attrNameLst>
                          <p:attrName>ppt_w</p:attrName>
                        </p:attrNameLst>
                      </p:cBhvr>
                      <p:tavLst>
                        <p:tav tm="0">
                          <p:val>
                            <p:fltVal val="0"/>
                          </p:val>
                        </p:tav>
                        <p:tav tm="100000">
                          <p:val>
                            <p:strVal val="#ppt_w"/>
                          </p:val>
                        </p:tav>
                      </p:tavLst>
                    </p:anim>
                    <p:anim calcmode="lin" valueType="num">
                      <p:cBhvr>
                        <p:cTn dur="500" fill="hold"/>
                        <p:tgtEl>
                          <p:spTgt spid="34"/>
                        </p:tgtEl>
                        <p:attrNameLst>
                          <p:attrName>ppt_h</p:attrName>
                        </p:attrNameLst>
                      </p:cBhvr>
                      <p:tavLst>
                        <p:tav tm="0">
                          <p:val>
                            <p:fltVal val="0"/>
                          </p:val>
                        </p:tav>
                        <p:tav tm="100000">
                          <p:val>
                            <p:strVal val="#ppt_h"/>
                          </p:val>
                        </p:tav>
                      </p:tavLst>
                    </p:anim>
                  </p:childTnLst>
                </p:cTn>
              </p:par>
            </p:tnLst>
          </p:tmpl>
        </p:tmplLst>
      </p:bldP>
      <p:bldP spid="35" grpId="0" animBg="1"/>
      <p:bldP spid="36" grpId="0" build="p">
        <p:tmplLst>
          <p:tmpl lvl="1">
            <p:tnLst>
              <p:par>
                <p:cTn presetID="53" presetClass="entr" presetSubtype="16" fill="hold" nodeType="withEffect">
                  <p:stCondLst>
                    <p:cond delay="200"/>
                  </p:stCondLst>
                  <p:childTnLst>
                    <p:set>
                      <p:cBhvr>
                        <p:cTn dur="1" fill="hold">
                          <p:stCondLst>
                            <p:cond delay="0"/>
                          </p:stCondLst>
                        </p:cTn>
                        <p:tgtEl>
                          <p:spTgt spid="36"/>
                        </p:tgtEl>
                        <p:attrNameLst>
                          <p:attrName>style.visibility</p:attrName>
                        </p:attrNameLst>
                      </p:cBhvr>
                      <p:to>
                        <p:strVal val="visible"/>
                      </p:to>
                    </p:set>
                    <p:anim calcmode="lin" valueType="num">
                      <p:cBhvr>
                        <p:cTn dur="500" fill="hold"/>
                        <p:tgtEl>
                          <p:spTgt spid="36"/>
                        </p:tgtEl>
                        <p:attrNameLst>
                          <p:attrName>ppt_w</p:attrName>
                        </p:attrNameLst>
                      </p:cBhvr>
                      <p:tavLst>
                        <p:tav tm="0">
                          <p:val>
                            <p:fltVal val="0"/>
                          </p:val>
                        </p:tav>
                        <p:tav tm="100000">
                          <p:val>
                            <p:strVal val="#ppt_w"/>
                          </p:val>
                        </p:tav>
                      </p:tavLst>
                    </p:anim>
                    <p:anim calcmode="lin" valueType="num">
                      <p:cBhvr>
                        <p:cTn dur="500" fill="hold"/>
                        <p:tgtEl>
                          <p:spTgt spid="36"/>
                        </p:tgtEl>
                        <p:attrNameLst>
                          <p:attrName>ppt_h</p:attrName>
                        </p:attrNameLst>
                      </p:cBhvr>
                      <p:tavLst>
                        <p:tav tm="0">
                          <p:val>
                            <p:fltVal val="0"/>
                          </p:val>
                        </p:tav>
                        <p:tav tm="100000">
                          <p:val>
                            <p:strVal val="#ppt_h"/>
                          </p:val>
                        </p:tav>
                      </p:tavLst>
                    </p:anim>
                    <p:animEffect transition="in" filter="fade">
                      <p:cBhvr>
                        <p:cTn dur="500"/>
                        <p:tgtEl>
                          <p:spTgt spid="36"/>
                        </p:tgtEl>
                      </p:cBhvr>
                    </p:animEffect>
                  </p:childTnLst>
                </p:cTn>
              </p:par>
            </p:tnLst>
          </p:tmpl>
        </p:tmplLst>
      </p:b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563" y="1485696"/>
            <a:ext cx="5095644"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846" y="1485696"/>
            <a:ext cx="2201183"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043"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399" y="3087989"/>
            <a:ext cx="1513499" cy="1046440"/>
          </a:xfrm>
          <a:prstGeom prst="rect">
            <a:avLst/>
          </a:prstGeom>
          <a:noFill/>
        </p:spPr>
        <p:txBody>
          <a:bodyPr wrap="square" lIns="0" tIns="0" rIns="0" bIns="0" rtlCol="0" anchor="ctr" anchorCtr="0">
            <a:spAutoFit/>
          </a:bodyPr>
          <a:lstStyle/>
          <a:p>
            <a:pPr algn="ctr"/>
            <a:r>
              <a:rPr lang="en-US" altLang="zh-CN" sz="4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03</a:t>
            </a:r>
          </a:p>
          <a:p>
            <a:pPr algn="ct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203" y="3256849"/>
            <a:ext cx="3184408" cy="369332"/>
          </a:xfrm>
          <a:prstGeom prst="rect">
            <a:avLst/>
          </a:prstGeom>
        </p:spPr>
        <p:txBody>
          <a:bodyPr wrap="square" lIns="0" tIns="0" rIns="0" bIns="0">
            <a:spAutoFit/>
          </a:bodyPr>
          <a:lstStyle/>
          <a:p>
            <a:r>
              <a:rPr lang="zh-CN" altLang="en-US" sz="2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1" name="TextBox 11"/>
          <p:cNvSpPr txBox="1"/>
          <p:nvPr/>
        </p:nvSpPr>
        <p:spPr>
          <a:xfrm>
            <a:off x="6465353"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946"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3"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946"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19865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419984" y="1607241"/>
            <a:ext cx="8438766" cy="2209992"/>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0" y="3917688"/>
            <a:ext cx="2109538" cy="130590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0" y="5324046"/>
            <a:ext cx="2109538" cy="1305904"/>
          </a:xfrm>
          <a:prstGeom prst="rect">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Rectangle 12"/>
          <p:cNvSpPr/>
          <p:nvPr/>
        </p:nvSpPr>
        <p:spPr>
          <a:xfrm>
            <a:off x="2209992" y="1607241"/>
            <a:ext cx="2109538" cy="502270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16"/>
          <p:cNvGrpSpPr/>
          <p:nvPr/>
        </p:nvGrpSpPr>
        <p:grpSpPr>
          <a:xfrm>
            <a:off x="4419983" y="3917686"/>
            <a:ext cx="5825815" cy="2712262"/>
            <a:chOff x="4571999" y="2786064"/>
            <a:chExt cx="4143029" cy="1928826"/>
          </a:xfrm>
        </p:grpSpPr>
        <p:sp>
          <p:nvSpPr>
            <p:cNvPr id="14" name="Rectangle 13"/>
            <p:cNvSpPr/>
            <p:nvPr/>
          </p:nvSpPr>
          <p:spPr>
            <a:xfrm>
              <a:off x="4571999" y="2786064"/>
              <a:ext cx="4143029" cy="19288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6"/>
            <p:cNvGrpSpPr/>
            <p:nvPr/>
          </p:nvGrpSpPr>
          <p:grpSpPr>
            <a:xfrm>
              <a:off x="4879251" y="3180291"/>
              <a:ext cx="3661866" cy="1069741"/>
              <a:chOff x="4879251" y="3180291"/>
              <a:chExt cx="3661866" cy="1069741"/>
            </a:xfrm>
          </p:grpSpPr>
          <p:sp>
            <p:nvSpPr>
              <p:cNvPr id="15" name="Rectangle 14"/>
              <p:cNvSpPr/>
              <p:nvPr/>
            </p:nvSpPr>
            <p:spPr>
              <a:xfrm>
                <a:off x="4879251" y="3462080"/>
                <a:ext cx="3661866" cy="787952"/>
              </a:xfrm>
              <a:prstGeom prst="rect">
                <a:avLst/>
              </a:prstGeom>
            </p:spPr>
            <p:txBody>
              <a:bodyPr wrap="square" lIns="0" tIns="0" rIns="0" bIns="0">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GB"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Rectangle 15"/>
              <p:cNvSpPr/>
              <p:nvPr/>
            </p:nvSpPr>
            <p:spPr>
              <a:xfrm>
                <a:off x="4879251" y="3180291"/>
                <a:ext cx="2366341" cy="215501"/>
              </a:xfrm>
              <a:prstGeom prst="rect">
                <a:avLst/>
              </a:prstGeom>
            </p:spPr>
            <p:txBody>
              <a:bodyPr wrap="square" lIns="0" tIns="0" rIns="0" bIns="0">
                <a:spAutoFit/>
              </a:bodyPr>
              <a:lstStyle/>
              <a:p>
                <a:r>
                  <a:rPr lang="zh-CN" altLang="en-US" sz="1969"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rPr>
                  <a:t>直接复制你的内容到此</a:t>
                </a:r>
                <a:endParaRPr lang="en-US" sz="1969" dirty="0">
                  <a:solidFill>
                    <a:schemeClr val="bg1"/>
                  </a:solidFill>
                  <a:latin typeface="Arial" panose="020B0604020202020204" pitchFamily="34" charset="0"/>
                  <a:ea typeface="微软雅黑" panose="020B0503020204020204" pitchFamily="34" charset="-122"/>
                  <a:cs typeface="Open Sans" pitchFamily="34" charset="0"/>
                  <a:sym typeface="Arial" panose="020B0604020202020204" pitchFamily="34" charset="0"/>
                </a:endParaRPr>
              </a:p>
            </p:txBody>
          </p:sp>
        </p:grpSp>
      </p:grpSp>
      <p:sp>
        <p:nvSpPr>
          <p:cNvPr id="11"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174820342"/>
      </p:ext>
    </p:extLst>
  </p:cSld>
  <p:clrMapOvr>
    <a:masterClrMapping/>
  </p:clrMapOvr>
  <mc:AlternateContent xmlns:mc="http://schemas.openxmlformats.org/markup-compatibility/2006" xmlns:p14="http://schemas.microsoft.com/office/powerpoint/2010/main">
    <mc:Choice Requires="p14">
      <p:transition spd="slow" p14:dur="1600" advTm="3000">
        <p14:gallery dir="l"/>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Top)">
                                      <p:cBhvr>
                                        <p:cTn id="7" dur="500"/>
                                        <p:tgtEl>
                                          <p:spTgt spid="8"/>
                                        </p:tgtEl>
                                      </p:cBhvr>
                                    </p:animEffect>
                                  </p:childTnLst>
                                </p:cTn>
                              </p:par>
                            </p:childTnLst>
                          </p:cTn>
                        </p:par>
                        <p:par>
                          <p:cTn id="8" fill="hold">
                            <p:stCondLst>
                              <p:cond delay="500"/>
                            </p:stCondLst>
                            <p:childTnLst>
                              <p:par>
                                <p:cTn id="9" presetID="1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Top)">
                                      <p:cBhvr>
                                        <p:cTn id="11" dur="500"/>
                                        <p:tgtEl>
                                          <p:spTgt spid="9"/>
                                        </p:tgtEl>
                                      </p:cBhvr>
                                    </p:animEffect>
                                  </p:childTnLst>
                                </p:cTn>
                              </p:par>
                            </p:childTnLst>
                          </p:cTn>
                        </p:par>
                        <p:par>
                          <p:cTn id="12" fill="hold">
                            <p:stCondLst>
                              <p:cond delay="1000"/>
                            </p:stCondLst>
                            <p:childTnLst>
                              <p:par>
                                <p:cTn id="13" presetID="12" presetClass="entr" presetSubtype="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slide(fromTop)">
                                      <p:cBhvr>
                                        <p:cTn id="15" dur="500"/>
                                        <p:tgtEl>
                                          <p:spTgt spid="12"/>
                                        </p:tgtEl>
                                      </p:cBhvr>
                                    </p:animEffect>
                                  </p:childTnLst>
                                </p:cTn>
                              </p:par>
                            </p:childTnLst>
                          </p:cTn>
                        </p:par>
                        <p:par>
                          <p:cTn id="16" fill="hold">
                            <p:stCondLst>
                              <p:cond delay="1500"/>
                            </p:stCondLst>
                            <p:childTnLst>
                              <p:par>
                                <p:cTn id="17" presetID="1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Top)">
                                      <p:cBhvr>
                                        <p:cTn id="19" dur="500"/>
                                        <p:tgtEl>
                                          <p:spTgt spid="1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Top)">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31"/>
          <p:cNvSpPr/>
          <p:nvPr/>
        </p:nvSpPr>
        <p:spPr>
          <a:xfrm>
            <a:off x="2286225" y="3547552"/>
            <a:ext cx="379284" cy="368509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59" name="Group 58"/>
          <p:cNvGrpSpPr/>
          <p:nvPr/>
        </p:nvGrpSpPr>
        <p:grpSpPr>
          <a:xfrm>
            <a:off x="2286227" y="3033946"/>
            <a:ext cx="4374190" cy="663736"/>
            <a:chOff x="643467" y="1947984"/>
            <a:chExt cx="4045562" cy="629355"/>
          </a:xfrm>
        </p:grpSpPr>
        <p:sp>
          <p:nvSpPr>
            <p:cNvPr id="31" name="Right Arrow 30"/>
            <p:cNvSpPr/>
            <p:nvPr/>
          </p:nvSpPr>
          <p:spPr>
            <a:xfrm>
              <a:off x="1003098" y="1947984"/>
              <a:ext cx="3685931" cy="629355"/>
            </a:xfrm>
            <a:prstGeom prst="rightArrow">
              <a:avLst>
                <a:gd name="adj1" fmla="val 54891"/>
                <a:gd name="adj2" fmla="val 5815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36" name="Flowchart: Manual Operation 35"/>
            <p:cNvSpPr/>
            <p:nvPr/>
          </p:nvSpPr>
          <p:spPr>
            <a:xfrm rot="10800000">
              <a:off x="643467" y="2089868"/>
              <a:ext cx="1123849" cy="345114"/>
            </a:xfrm>
            <a:prstGeom prst="flowChartManualOperati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Rectangle 40"/>
          <p:cNvSpPr/>
          <p:nvPr/>
        </p:nvSpPr>
        <p:spPr>
          <a:xfrm>
            <a:off x="2760325" y="4211288"/>
            <a:ext cx="379281" cy="3021362"/>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60" name="Group 59"/>
          <p:cNvGrpSpPr/>
          <p:nvPr/>
        </p:nvGrpSpPr>
        <p:grpSpPr>
          <a:xfrm>
            <a:off x="2760326" y="3697684"/>
            <a:ext cx="3618822" cy="663737"/>
            <a:chOff x="1093007" y="2577339"/>
            <a:chExt cx="3431368" cy="629356"/>
          </a:xfrm>
        </p:grpSpPr>
        <p:sp>
          <p:nvSpPr>
            <p:cNvPr id="43" name="Right Arrow 42"/>
            <p:cNvSpPr/>
            <p:nvPr/>
          </p:nvSpPr>
          <p:spPr>
            <a:xfrm>
              <a:off x="1452637" y="2577339"/>
              <a:ext cx="3071738" cy="629356"/>
            </a:xfrm>
            <a:prstGeom prst="rightArrow">
              <a:avLst>
                <a:gd name="adj1" fmla="val 54891"/>
                <a:gd name="adj2" fmla="val 58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44" name="Flowchart: Manual Operation 43"/>
            <p:cNvSpPr/>
            <p:nvPr/>
          </p:nvSpPr>
          <p:spPr>
            <a:xfrm rot="10800000">
              <a:off x="1093007" y="2719223"/>
              <a:ext cx="1123849" cy="345115"/>
            </a:xfrm>
            <a:prstGeom prst="flowChartManualOperati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Rectangle 46"/>
          <p:cNvSpPr/>
          <p:nvPr/>
        </p:nvSpPr>
        <p:spPr>
          <a:xfrm>
            <a:off x="3246423" y="4863004"/>
            <a:ext cx="367280" cy="236964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48" name="Group 47"/>
          <p:cNvGrpSpPr/>
          <p:nvPr/>
        </p:nvGrpSpPr>
        <p:grpSpPr>
          <a:xfrm>
            <a:off x="3234422" y="4349400"/>
            <a:ext cx="2883546" cy="663737"/>
            <a:chOff x="-982317" y="1123950"/>
            <a:chExt cx="3986335" cy="1066800"/>
          </a:xfrm>
        </p:grpSpPr>
        <p:sp>
          <p:nvSpPr>
            <p:cNvPr id="49" name="Right Arrow 48"/>
            <p:cNvSpPr/>
            <p:nvPr/>
          </p:nvSpPr>
          <p:spPr>
            <a:xfrm>
              <a:off x="-372717" y="1123950"/>
              <a:ext cx="3376735" cy="1066800"/>
            </a:xfrm>
            <a:prstGeom prst="rightArrow">
              <a:avLst>
                <a:gd name="adj1" fmla="val 54891"/>
                <a:gd name="adj2" fmla="val 5815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50" name="Flowchart: Manual Operation 49"/>
            <p:cNvSpPr/>
            <p:nvPr/>
          </p:nvSpPr>
          <p:spPr>
            <a:xfrm rot="10800000">
              <a:off x="-982317" y="1364453"/>
              <a:ext cx="1905000" cy="584993"/>
            </a:xfrm>
            <a:prstGeom prst="flowChartManualOperati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52" name="Rectangle 51"/>
          <p:cNvSpPr/>
          <p:nvPr/>
        </p:nvSpPr>
        <p:spPr>
          <a:xfrm>
            <a:off x="3720521" y="5517644"/>
            <a:ext cx="379279" cy="1715006"/>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nvGrpSpPr>
          <p:cNvPr id="53" name="Group 52"/>
          <p:cNvGrpSpPr/>
          <p:nvPr/>
        </p:nvGrpSpPr>
        <p:grpSpPr>
          <a:xfrm>
            <a:off x="3720522" y="5004038"/>
            <a:ext cx="2173084" cy="663737"/>
            <a:chOff x="304800" y="1123950"/>
            <a:chExt cx="3492723" cy="1066800"/>
          </a:xfrm>
          <a:solidFill>
            <a:schemeClr val="accent4"/>
          </a:solidFill>
        </p:grpSpPr>
        <p:sp>
          <p:nvSpPr>
            <p:cNvPr id="54" name="Right Arrow 53"/>
            <p:cNvSpPr/>
            <p:nvPr/>
          </p:nvSpPr>
          <p:spPr>
            <a:xfrm>
              <a:off x="1143000" y="1123950"/>
              <a:ext cx="2654523" cy="1066800"/>
            </a:xfrm>
            <a:prstGeom prst="rightArrow">
              <a:avLst>
                <a:gd name="adj1" fmla="val 54891"/>
                <a:gd name="adj2" fmla="val 5815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sp>
          <p:nvSpPr>
            <p:cNvPr id="55" name="Flowchart: Manual Operation 54"/>
            <p:cNvSpPr/>
            <p:nvPr/>
          </p:nvSpPr>
          <p:spPr>
            <a:xfrm rot="10800000">
              <a:off x="304800" y="1364453"/>
              <a:ext cx="1905000" cy="584993"/>
            </a:xfrm>
            <a:prstGeom prst="flowChartManualOperati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109">
                <a:latin typeface="Arial" panose="020B0604020202020204" pitchFamily="34" charset="0"/>
                <a:ea typeface="微软雅黑" panose="020B0503020204020204" pitchFamily="34" charset="-122"/>
                <a:sym typeface="Arial" panose="020B0604020202020204" pitchFamily="34" charset="0"/>
              </a:endParaRPr>
            </a:p>
          </p:txBody>
        </p:sp>
      </p:grpSp>
      <p:sp>
        <p:nvSpPr>
          <p:cNvPr id="58" name="Footer Text"/>
          <p:cNvSpPr txBox="1"/>
          <p:nvPr/>
        </p:nvSpPr>
        <p:spPr>
          <a:xfrm>
            <a:off x="986711" y="2006115"/>
            <a:ext cx="10987802" cy="282770"/>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 Placeholder 3"/>
          <p:cNvSpPr txBox="1">
            <a:spLocks/>
          </p:cNvSpPr>
          <p:nvPr/>
        </p:nvSpPr>
        <p:spPr>
          <a:xfrm>
            <a:off x="6053283" y="3219751"/>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62" name="Text Placeholder 3"/>
          <p:cNvSpPr txBox="1">
            <a:spLocks/>
          </p:cNvSpPr>
          <p:nvPr/>
        </p:nvSpPr>
        <p:spPr>
          <a:xfrm>
            <a:off x="5761969" y="3879304"/>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63" name="Text Placeholder 3"/>
          <p:cNvSpPr txBox="1">
            <a:spLocks/>
          </p:cNvSpPr>
          <p:nvPr/>
        </p:nvSpPr>
        <p:spPr>
          <a:xfrm>
            <a:off x="5403392" y="45347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64" name="Text Placeholder 3"/>
          <p:cNvSpPr txBox="1">
            <a:spLocks/>
          </p:cNvSpPr>
          <p:nvPr/>
        </p:nvSpPr>
        <p:spPr>
          <a:xfrm>
            <a:off x="5281101" y="5184383"/>
            <a:ext cx="456455" cy="292131"/>
          </a:xfrm>
          <a:prstGeom prst="rect">
            <a:avLst/>
          </a:prstGeom>
        </p:spPr>
        <p:txBody>
          <a:bodyPr wrap="none" lIns="0" tIns="0" rIns="0" bIns="0" anchor="ctr" anchorCtr="0">
            <a:no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64372">
              <a:spcBef>
                <a:spcPct val="20000"/>
              </a:spcBef>
              <a:defRPr/>
            </a:pPr>
            <a:r>
              <a:rPr lang="en-US" sz="1898"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grpSp>
        <p:nvGrpSpPr>
          <p:cNvPr id="70" name="Group 39"/>
          <p:cNvGrpSpPr/>
          <p:nvPr/>
        </p:nvGrpSpPr>
        <p:grpSpPr>
          <a:xfrm>
            <a:off x="7250121" y="3899456"/>
            <a:ext cx="2138152" cy="648987"/>
            <a:chOff x="885153" y="2451246"/>
            <a:chExt cx="2621653" cy="615372"/>
          </a:xfrm>
        </p:grpSpPr>
        <p:sp>
          <p:nvSpPr>
            <p:cNvPr id="71" name="TextBox 70"/>
            <p:cNvSpPr txBox="1"/>
            <p:nvPr/>
          </p:nvSpPr>
          <p:spPr>
            <a:xfrm>
              <a:off x="1876552" y="2451246"/>
              <a:ext cx="1630254" cy="245141"/>
            </a:xfrm>
            <a:prstGeom prst="rect">
              <a:avLst/>
            </a:prstGeom>
            <a:noFill/>
          </p:spPr>
          <p:txBody>
            <a:bodyPr wrap="square" lIns="0" tIns="0" rIns="0" bIns="0" rtlCol="0" anchor="t" anchorCtr="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71"/>
            <p:cNvSpPr txBox="1"/>
            <p:nvPr/>
          </p:nvSpPr>
          <p:spPr>
            <a:xfrm>
              <a:off x="885153" y="2659265"/>
              <a:ext cx="2621653" cy="407353"/>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6" name="Group 40"/>
          <p:cNvGrpSpPr/>
          <p:nvPr/>
        </p:nvGrpSpPr>
        <p:grpSpPr>
          <a:xfrm>
            <a:off x="7250121" y="5400600"/>
            <a:ext cx="2138152" cy="648644"/>
            <a:chOff x="885152" y="3469218"/>
            <a:chExt cx="2621653" cy="615042"/>
          </a:xfrm>
        </p:grpSpPr>
        <p:sp>
          <p:nvSpPr>
            <p:cNvPr id="77" name="TextBox 76"/>
            <p:cNvSpPr txBox="1"/>
            <p:nvPr/>
          </p:nvSpPr>
          <p:spPr>
            <a:xfrm>
              <a:off x="1965861" y="3469218"/>
              <a:ext cx="1540944" cy="204282"/>
            </a:xfrm>
            <a:prstGeom prst="rect">
              <a:avLst/>
            </a:prstGeom>
            <a:noFill/>
          </p:spPr>
          <p:txBody>
            <a:bodyPr wrap="none" lIns="0" tIns="0" rIns="0" bIns="0" rtlCol="0" anchor="t" anchorCtr="0">
              <a:spAutoFit/>
            </a:bodyPr>
            <a:lstStyle/>
            <a:p>
              <a:pPr algn="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885152" y="3676910"/>
              <a:ext cx="2621653" cy="407350"/>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1" name="Group 32"/>
          <p:cNvGrpSpPr/>
          <p:nvPr/>
        </p:nvGrpSpPr>
        <p:grpSpPr>
          <a:xfrm>
            <a:off x="7227065" y="3160684"/>
            <a:ext cx="2161210" cy="648992"/>
            <a:chOff x="5638262" y="1443119"/>
            <a:chExt cx="2649925" cy="615376"/>
          </a:xfrm>
        </p:grpSpPr>
        <p:sp>
          <p:nvSpPr>
            <p:cNvPr id="82" name="TextBox 81"/>
            <p:cNvSpPr txBox="1"/>
            <p:nvPr/>
          </p:nvSpPr>
          <p:spPr>
            <a:xfrm>
              <a:off x="6747243" y="1443119"/>
              <a:ext cx="1540944" cy="245141"/>
            </a:xfrm>
            <a:prstGeom prst="rect">
              <a:avLst/>
            </a:prstGeom>
            <a:noFill/>
          </p:spPr>
          <p:txBody>
            <a:bodyPr wrap="none" lIns="0" tIns="0" rIns="0" bIns="0" rtlCol="0" anchor="t" anchorCtr="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5638262" y="1651142"/>
              <a:ext cx="2649923" cy="407353"/>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5" name="Group 68"/>
          <p:cNvGrpSpPr>
            <a:grpSpLocks noChangeAspect="1"/>
          </p:cNvGrpSpPr>
          <p:nvPr/>
        </p:nvGrpSpPr>
        <p:grpSpPr>
          <a:xfrm>
            <a:off x="9660059" y="3916325"/>
            <a:ext cx="528751" cy="513609"/>
            <a:chOff x="6595471" y="2476529"/>
            <a:chExt cx="723797" cy="703077"/>
          </a:xfrm>
        </p:grpSpPr>
        <p:sp>
          <p:nvSpPr>
            <p:cNvPr id="86" name="Oval 85"/>
            <p:cNvSpPr/>
            <p:nvPr/>
          </p:nvSpPr>
          <p:spPr>
            <a:xfrm>
              <a:off x="6595471" y="2476529"/>
              <a:ext cx="723797" cy="70307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3" dirty="0">
                <a:solidFill>
                  <a:schemeClr val="accent3">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245"/>
            <p:cNvSpPr>
              <a:spLocks/>
            </p:cNvSpPr>
            <p:nvPr/>
          </p:nvSpPr>
          <p:spPr bwMode="auto">
            <a:xfrm>
              <a:off x="6791563" y="2662261"/>
              <a:ext cx="331612" cy="331612"/>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9" name="Group 69"/>
          <p:cNvGrpSpPr>
            <a:grpSpLocks noChangeAspect="1"/>
          </p:cNvGrpSpPr>
          <p:nvPr/>
        </p:nvGrpSpPr>
        <p:grpSpPr>
          <a:xfrm>
            <a:off x="9660059" y="5402236"/>
            <a:ext cx="528751" cy="513609"/>
            <a:chOff x="6595471" y="3484651"/>
            <a:chExt cx="723797" cy="703077"/>
          </a:xfrm>
        </p:grpSpPr>
        <p:sp>
          <p:nvSpPr>
            <p:cNvPr id="91" name="Oval 90"/>
            <p:cNvSpPr/>
            <p:nvPr/>
          </p:nvSpPr>
          <p:spPr>
            <a:xfrm>
              <a:off x="6595471" y="3484651"/>
              <a:ext cx="723797" cy="70307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3375" dirty="0">
                <a:solidFill>
                  <a:schemeClr val="accent5">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Freeform 91"/>
            <p:cNvSpPr>
              <a:spLocks noEditPoints="1"/>
            </p:cNvSpPr>
            <p:nvPr/>
          </p:nvSpPr>
          <p:spPr bwMode="auto">
            <a:xfrm>
              <a:off x="6809049" y="3619502"/>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1" name="Group 67"/>
          <p:cNvGrpSpPr>
            <a:grpSpLocks noChangeAspect="1"/>
          </p:cNvGrpSpPr>
          <p:nvPr/>
        </p:nvGrpSpPr>
        <p:grpSpPr>
          <a:xfrm>
            <a:off x="9660059" y="3173370"/>
            <a:ext cx="528751" cy="513609"/>
            <a:chOff x="8049780" y="1468406"/>
            <a:chExt cx="723797" cy="703077"/>
          </a:xfrm>
        </p:grpSpPr>
        <p:sp>
          <p:nvSpPr>
            <p:cNvPr id="112" name="Oval 111"/>
            <p:cNvSpPr/>
            <p:nvPr/>
          </p:nvSpPr>
          <p:spPr>
            <a:xfrm>
              <a:off x="8049780" y="1468406"/>
              <a:ext cx="723797" cy="70307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531" b="1" dirty="0">
                <a:solidFill>
                  <a:schemeClr val="accent2">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Freeform 217"/>
            <p:cNvSpPr>
              <a:spLocks noEditPoints="1"/>
            </p:cNvSpPr>
            <p:nvPr/>
          </p:nvSpPr>
          <p:spPr bwMode="auto">
            <a:xfrm>
              <a:off x="8222238" y="1677864"/>
              <a:ext cx="378880" cy="284161"/>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4" name="Group 36"/>
          <p:cNvGrpSpPr/>
          <p:nvPr/>
        </p:nvGrpSpPr>
        <p:grpSpPr>
          <a:xfrm>
            <a:off x="7227065" y="4638027"/>
            <a:ext cx="2161208" cy="672987"/>
            <a:chOff x="5638262" y="2428485"/>
            <a:chExt cx="2649923" cy="638129"/>
          </a:xfrm>
        </p:grpSpPr>
        <p:sp>
          <p:nvSpPr>
            <p:cNvPr id="115" name="TextBox 114"/>
            <p:cNvSpPr txBox="1"/>
            <p:nvPr/>
          </p:nvSpPr>
          <p:spPr>
            <a:xfrm>
              <a:off x="6747241" y="2428485"/>
              <a:ext cx="1540944" cy="204285"/>
            </a:xfrm>
            <a:prstGeom prst="rect">
              <a:avLst/>
            </a:prstGeom>
            <a:noFill/>
          </p:spPr>
          <p:txBody>
            <a:bodyPr wrap="none" lIns="0" tIns="0" rIns="0" bIns="0" rtlCol="0" anchor="t" anchorCtr="0">
              <a:spAutoFit/>
            </a:bodyPr>
            <a:lstStyle/>
            <a:p>
              <a:pPr algn="r"/>
              <a:r>
                <a:rPr lang="zh-CN" altLang="en-US" sz="140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6" name="TextBox 115"/>
            <p:cNvSpPr txBox="1"/>
            <p:nvPr/>
          </p:nvSpPr>
          <p:spPr>
            <a:xfrm>
              <a:off x="5638262" y="2659261"/>
              <a:ext cx="2649923" cy="407353"/>
            </a:xfrm>
            <a:prstGeom prst="rect">
              <a:avLst/>
            </a:prstGeom>
            <a:noFill/>
          </p:spPr>
          <p:txBody>
            <a:bodyPr wrap="square" lIns="0" tIns="0" rIns="0" bIns="0" rtlCol="0" anchor="t" anchorCtr="0">
              <a:spAutoFit/>
            </a:bodyPr>
            <a:lstStyle/>
            <a:p>
              <a:pPr algn="r" defTabSz="964372">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7" name="Group 75"/>
          <p:cNvGrpSpPr>
            <a:grpSpLocks noChangeAspect="1"/>
          </p:cNvGrpSpPr>
          <p:nvPr/>
        </p:nvGrpSpPr>
        <p:grpSpPr>
          <a:xfrm>
            <a:off x="9660059" y="4659280"/>
            <a:ext cx="528751" cy="513609"/>
            <a:chOff x="8049780" y="2476530"/>
            <a:chExt cx="723797" cy="703077"/>
          </a:xfrm>
        </p:grpSpPr>
        <p:sp>
          <p:nvSpPr>
            <p:cNvPr id="118" name="Oval 117"/>
            <p:cNvSpPr/>
            <p:nvPr/>
          </p:nvSpPr>
          <p:spPr>
            <a:xfrm>
              <a:off x="8049780" y="2476530"/>
              <a:ext cx="723797" cy="70307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953" dirty="0">
                <a:solidFill>
                  <a:schemeClr val="accent4">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9" name="Freeform 56"/>
            <p:cNvSpPr>
              <a:spLocks noEditPoints="1"/>
            </p:cNvSpPr>
            <p:nvPr/>
          </p:nvSpPr>
          <p:spPr bwMode="auto">
            <a:xfrm>
              <a:off x="8238857" y="2655247"/>
              <a:ext cx="345642" cy="345642"/>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vert="horz" wrap="square" lIns="96435" tIns="48218" rIns="96435" bIns="48218" numCol="1" anchor="t" anchorCtr="0" compatLnSpc="1">
              <a:prstTxWarp prst="textNoShape">
                <a:avLst/>
              </a:prstTxWarp>
            </a:bodyPr>
            <a:lstStyle/>
            <a:p>
              <a:pPr>
                <a:lnSpc>
                  <a:spcPct val="120000"/>
                </a:lnSpc>
              </a:pPr>
              <a:endParaRPr lang="en-US" sz="2109"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51"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05068270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animEffect transition="in" filter="fade">
                                      <p:cBhvr>
                                        <p:cTn id="9" dur="500"/>
                                        <p:tgtEl>
                                          <p:spTgt spid="5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wipe(down)">
                                      <p:cBhvr>
                                        <p:cTn id="13" dur="500"/>
                                        <p:tgtEl>
                                          <p:spTgt spid="32"/>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59"/>
                                        </p:tgtEl>
                                        <p:attrNameLst>
                                          <p:attrName>style.visibility</p:attrName>
                                        </p:attrNameLst>
                                      </p:cBhvr>
                                      <p:to>
                                        <p:strVal val="visible"/>
                                      </p:to>
                                    </p:set>
                                    <p:animEffect transition="in" filter="wipe(left)">
                                      <p:cBhvr>
                                        <p:cTn id="17" dur="500"/>
                                        <p:tgtEl>
                                          <p:spTgt spid="59"/>
                                        </p:tgtEl>
                                      </p:cBhvr>
                                    </p:animEffect>
                                  </p:childTnLst>
                                </p:cTn>
                              </p:par>
                            </p:childTnLst>
                          </p:cTn>
                        </p:par>
                        <p:par>
                          <p:cTn id="18" fill="hold">
                            <p:stCondLst>
                              <p:cond delay="1500"/>
                            </p:stCondLst>
                            <p:childTnLst>
                              <p:par>
                                <p:cTn id="19" presetID="53" presetClass="entr" presetSubtype="0"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p:cTn id="21" dur="500" fill="hold"/>
                                        <p:tgtEl>
                                          <p:spTgt spid="61"/>
                                        </p:tgtEl>
                                        <p:attrNameLst>
                                          <p:attrName>ppt_w</p:attrName>
                                        </p:attrNameLst>
                                      </p:cBhvr>
                                      <p:tavLst>
                                        <p:tav tm="0">
                                          <p:val>
                                            <p:fltVal val="0"/>
                                          </p:val>
                                        </p:tav>
                                        <p:tav tm="100000">
                                          <p:val>
                                            <p:strVal val="#ppt_w"/>
                                          </p:val>
                                        </p:tav>
                                      </p:tavLst>
                                    </p:anim>
                                    <p:anim calcmode="lin" valueType="num">
                                      <p:cBhvr>
                                        <p:cTn id="22" dur="500" fill="hold"/>
                                        <p:tgtEl>
                                          <p:spTgt spid="61"/>
                                        </p:tgtEl>
                                        <p:attrNameLst>
                                          <p:attrName>ppt_h</p:attrName>
                                        </p:attrNameLst>
                                      </p:cBhvr>
                                      <p:tavLst>
                                        <p:tav tm="0">
                                          <p:val>
                                            <p:fltVal val="0"/>
                                          </p:val>
                                        </p:tav>
                                        <p:tav tm="100000">
                                          <p:val>
                                            <p:strVal val="#ppt_h"/>
                                          </p:val>
                                        </p:tav>
                                      </p:tavLst>
                                    </p:anim>
                                    <p:animEffect transition="in" filter="fade">
                                      <p:cBhvr>
                                        <p:cTn id="23" dur="500"/>
                                        <p:tgtEl>
                                          <p:spTgt spid="61"/>
                                        </p:tgtEl>
                                      </p:cBhvr>
                                    </p:animEffect>
                                  </p:childTnLst>
                                </p:cTn>
                              </p:par>
                            </p:childTnLst>
                          </p:cTn>
                        </p:par>
                        <p:par>
                          <p:cTn id="24" fill="hold">
                            <p:stCondLst>
                              <p:cond delay="2000"/>
                            </p:stCondLst>
                            <p:childTnLst>
                              <p:par>
                                <p:cTn id="25" presetID="53" presetClass="entr" presetSubtype="0" fill="hold" nodeType="afterEffect">
                                  <p:stCondLst>
                                    <p:cond delay="0"/>
                                  </p:stCondLst>
                                  <p:childTnLst>
                                    <p:set>
                                      <p:cBhvr>
                                        <p:cTn id="26" dur="1" fill="hold">
                                          <p:stCondLst>
                                            <p:cond delay="0"/>
                                          </p:stCondLst>
                                        </p:cTn>
                                        <p:tgtEl>
                                          <p:spTgt spid="111"/>
                                        </p:tgtEl>
                                        <p:attrNameLst>
                                          <p:attrName>style.visibility</p:attrName>
                                        </p:attrNameLst>
                                      </p:cBhvr>
                                      <p:to>
                                        <p:strVal val="visible"/>
                                      </p:to>
                                    </p:set>
                                    <p:anim calcmode="lin" valueType="num">
                                      <p:cBhvr>
                                        <p:cTn id="27" dur="500" fill="hold"/>
                                        <p:tgtEl>
                                          <p:spTgt spid="111"/>
                                        </p:tgtEl>
                                        <p:attrNameLst>
                                          <p:attrName>ppt_w</p:attrName>
                                        </p:attrNameLst>
                                      </p:cBhvr>
                                      <p:tavLst>
                                        <p:tav tm="0">
                                          <p:val>
                                            <p:fltVal val="0"/>
                                          </p:val>
                                        </p:tav>
                                        <p:tav tm="100000">
                                          <p:val>
                                            <p:strVal val="#ppt_w"/>
                                          </p:val>
                                        </p:tav>
                                      </p:tavLst>
                                    </p:anim>
                                    <p:anim calcmode="lin" valueType="num">
                                      <p:cBhvr>
                                        <p:cTn id="28" dur="500" fill="hold"/>
                                        <p:tgtEl>
                                          <p:spTgt spid="111"/>
                                        </p:tgtEl>
                                        <p:attrNameLst>
                                          <p:attrName>ppt_h</p:attrName>
                                        </p:attrNameLst>
                                      </p:cBhvr>
                                      <p:tavLst>
                                        <p:tav tm="0">
                                          <p:val>
                                            <p:fltVal val="0"/>
                                          </p:val>
                                        </p:tav>
                                        <p:tav tm="100000">
                                          <p:val>
                                            <p:strVal val="#ppt_h"/>
                                          </p:val>
                                        </p:tav>
                                      </p:tavLst>
                                    </p:anim>
                                    <p:animEffect transition="in" filter="fade">
                                      <p:cBhvr>
                                        <p:cTn id="29" dur="500"/>
                                        <p:tgtEl>
                                          <p:spTgt spid="111"/>
                                        </p:tgtEl>
                                      </p:cBhvr>
                                    </p:animEffect>
                                  </p:childTnLst>
                                </p:cTn>
                              </p:par>
                              <p:par>
                                <p:cTn id="30" presetID="2" presetClass="entr" presetSubtype="4" accel="50000" decel="50000"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 calcmode="lin" valueType="num">
                                      <p:cBhvr additive="base">
                                        <p:cTn id="32" dur="500" fill="hold"/>
                                        <p:tgtEl>
                                          <p:spTgt spid="81"/>
                                        </p:tgtEl>
                                        <p:attrNameLst>
                                          <p:attrName>ppt_x</p:attrName>
                                        </p:attrNameLst>
                                      </p:cBhvr>
                                      <p:tavLst>
                                        <p:tav tm="0">
                                          <p:val>
                                            <p:strVal val="#ppt_x"/>
                                          </p:val>
                                        </p:tav>
                                        <p:tav tm="100000">
                                          <p:val>
                                            <p:strVal val="#ppt_x"/>
                                          </p:val>
                                        </p:tav>
                                      </p:tavLst>
                                    </p:anim>
                                    <p:anim calcmode="lin" valueType="num">
                                      <p:cBhvr additive="base">
                                        <p:cTn id="33" dur="500" fill="hold"/>
                                        <p:tgtEl>
                                          <p:spTgt spid="81"/>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22" presetClass="entr" presetSubtype="4"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ipe(down)">
                                      <p:cBhvr>
                                        <p:cTn id="37" dur="500"/>
                                        <p:tgtEl>
                                          <p:spTgt spid="4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wipe(left)">
                                      <p:cBhvr>
                                        <p:cTn id="41" dur="500"/>
                                        <p:tgtEl>
                                          <p:spTgt spid="60"/>
                                        </p:tgtEl>
                                      </p:cBhvr>
                                    </p:animEffect>
                                  </p:childTnLst>
                                </p:cTn>
                              </p:par>
                            </p:childTnLst>
                          </p:cTn>
                        </p:par>
                        <p:par>
                          <p:cTn id="42" fill="hold">
                            <p:stCondLst>
                              <p:cond delay="3500"/>
                            </p:stCondLst>
                            <p:childTnLst>
                              <p:par>
                                <p:cTn id="43" presetID="53" presetClass="entr" presetSubtype="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fltVal val="0"/>
                                          </p:val>
                                        </p:tav>
                                        <p:tav tm="100000">
                                          <p:val>
                                            <p:strVal val="#ppt_w"/>
                                          </p:val>
                                        </p:tav>
                                      </p:tavLst>
                                    </p:anim>
                                    <p:anim calcmode="lin" valueType="num">
                                      <p:cBhvr>
                                        <p:cTn id="46" dur="500" fill="hold"/>
                                        <p:tgtEl>
                                          <p:spTgt spid="62"/>
                                        </p:tgtEl>
                                        <p:attrNameLst>
                                          <p:attrName>ppt_h</p:attrName>
                                        </p:attrNameLst>
                                      </p:cBhvr>
                                      <p:tavLst>
                                        <p:tav tm="0">
                                          <p:val>
                                            <p:fltVal val="0"/>
                                          </p:val>
                                        </p:tav>
                                        <p:tav tm="100000">
                                          <p:val>
                                            <p:strVal val="#ppt_h"/>
                                          </p:val>
                                        </p:tav>
                                      </p:tavLst>
                                    </p:anim>
                                    <p:animEffect transition="in" filter="fade">
                                      <p:cBhvr>
                                        <p:cTn id="47" dur="500"/>
                                        <p:tgtEl>
                                          <p:spTgt spid="62"/>
                                        </p:tgtEl>
                                      </p:cBhvr>
                                    </p:animEffect>
                                  </p:childTnLst>
                                </p:cTn>
                              </p:par>
                            </p:childTnLst>
                          </p:cTn>
                        </p:par>
                        <p:par>
                          <p:cTn id="48" fill="hold">
                            <p:stCondLst>
                              <p:cond delay="4000"/>
                            </p:stCondLst>
                            <p:childTnLst>
                              <p:par>
                                <p:cTn id="49" presetID="53" presetClass="entr" presetSubtype="0" fill="hold" nodeType="afterEffect">
                                  <p:stCondLst>
                                    <p:cond delay="0"/>
                                  </p:stCondLst>
                                  <p:childTnLst>
                                    <p:set>
                                      <p:cBhvr>
                                        <p:cTn id="50" dur="1" fill="hold">
                                          <p:stCondLst>
                                            <p:cond delay="0"/>
                                          </p:stCondLst>
                                        </p:cTn>
                                        <p:tgtEl>
                                          <p:spTgt spid="85"/>
                                        </p:tgtEl>
                                        <p:attrNameLst>
                                          <p:attrName>style.visibility</p:attrName>
                                        </p:attrNameLst>
                                      </p:cBhvr>
                                      <p:to>
                                        <p:strVal val="visible"/>
                                      </p:to>
                                    </p:set>
                                    <p:anim calcmode="lin" valueType="num">
                                      <p:cBhvr>
                                        <p:cTn id="51" dur="500" fill="hold"/>
                                        <p:tgtEl>
                                          <p:spTgt spid="85"/>
                                        </p:tgtEl>
                                        <p:attrNameLst>
                                          <p:attrName>ppt_w</p:attrName>
                                        </p:attrNameLst>
                                      </p:cBhvr>
                                      <p:tavLst>
                                        <p:tav tm="0">
                                          <p:val>
                                            <p:fltVal val="0"/>
                                          </p:val>
                                        </p:tav>
                                        <p:tav tm="100000">
                                          <p:val>
                                            <p:strVal val="#ppt_w"/>
                                          </p:val>
                                        </p:tav>
                                      </p:tavLst>
                                    </p:anim>
                                    <p:anim calcmode="lin" valueType="num">
                                      <p:cBhvr>
                                        <p:cTn id="52" dur="500" fill="hold"/>
                                        <p:tgtEl>
                                          <p:spTgt spid="85"/>
                                        </p:tgtEl>
                                        <p:attrNameLst>
                                          <p:attrName>ppt_h</p:attrName>
                                        </p:attrNameLst>
                                      </p:cBhvr>
                                      <p:tavLst>
                                        <p:tav tm="0">
                                          <p:val>
                                            <p:fltVal val="0"/>
                                          </p:val>
                                        </p:tav>
                                        <p:tav tm="100000">
                                          <p:val>
                                            <p:strVal val="#ppt_h"/>
                                          </p:val>
                                        </p:tav>
                                      </p:tavLst>
                                    </p:anim>
                                    <p:animEffect transition="in" filter="fade">
                                      <p:cBhvr>
                                        <p:cTn id="53" dur="500"/>
                                        <p:tgtEl>
                                          <p:spTgt spid="85"/>
                                        </p:tgtEl>
                                      </p:cBhvr>
                                    </p:animEffect>
                                  </p:childTnLst>
                                </p:cTn>
                              </p:par>
                              <p:par>
                                <p:cTn id="54" presetID="2" presetClass="entr" presetSubtype="4" accel="50000" decel="5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additive="base">
                                        <p:cTn id="56" dur="500" fill="hold"/>
                                        <p:tgtEl>
                                          <p:spTgt spid="70"/>
                                        </p:tgtEl>
                                        <p:attrNameLst>
                                          <p:attrName>ppt_x</p:attrName>
                                        </p:attrNameLst>
                                      </p:cBhvr>
                                      <p:tavLst>
                                        <p:tav tm="0">
                                          <p:val>
                                            <p:strVal val="#ppt_x"/>
                                          </p:val>
                                        </p:tav>
                                        <p:tav tm="100000">
                                          <p:val>
                                            <p:strVal val="#ppt_x"/>
                                          </p:val>
                                        </p:tav>
                                      </p:tavLst>
                                    </p:anim>
                                    <p:anim calcmode="lin" valueType="num">
                                      <p:cBhvr additive="base">
                                        <p:cTn id="57" dur="500" fill="hold"/>
                                        <p:tgtEl>
                                          <p:spTgt spid="70"/>
                                        </p:tgtEl>
                                        <p:attrNameLst>
                                          <p:attrName>ppt_y</p:attrName>
                                        </p:attrNameLst>
                                      </p:cBhvr>
                                      <p:tavLst>
                                        <p:tav tm="0">
                                          <p:val>
                                            <p:strVal val="1+#ppt_h/2"/>
                                          </p:val>
                                        </p:tav>
                                        <p:tav tm="100000">
                                          <p:val>
                                            <p:strVal val="#ppt_y"/>
                                          </p:val>
                                        </p:tav>
                                      </p:tavLst>
                                    </p:anim>
                                  </p:childTnLst>
                                </p:cTn>
                              </p:par>
                            </p:childTnLst>
                          </p:cTn>
                        </p:par>
                        <p:par>
                          <p:cTn id="58" fill="hold">
                            <p:stCondLst>
                              <p:cond delay="4500"/>
                            </p:stCondLst>
                            <p:childTnLst>
                              <p:par>
                                <p:cTn id="59" presetID="22" presetClass="entr" presetSubtype="4" fill="hold" grpId="0"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down)">
                                      <p:cBhvr>
                                        <p:cTn id="61" dur="500"/>
                                        <p:tgtEl>
                                          <p:spTgt spid="47"/>
                                        </p:tgtEl>
                                      </p:cBhvr>
                                    </p:animEffect>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par>
                          <p:cTn id="66" fill="hold">
                            <p:stCondLst>
                              <p:cond delay="5500"/>
                            </p:stCondLst>
                            <p:childTnLst>
                              <p:par>
                                <p:cTn id="67" presetID="53" presetClass="entr" presetSubtype="0" fill="hold" grpId="0" nodeType="after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p:cTn id="69" dur="500" fill="hold"/>
                                        <p:tgtEl>
                                          <p:spTgt spid="63"/>
                                        </p:tgtEl>
                                        <p:attrNameLst>
                                          <p:attrName>ppt_w</p:attrName>
                                        </p:attrNameLst>
                                      </p:cBhvr>
                                      <p:tavLst>
                                        <p:tav tm="0">
                                          <p:val>
                                            <p:fltVal val="0"/>
                                          </p:val>
                                        </p:tav>
                                        <p:tav tm="100000">
                                          <p:val>
                                            <p:strVal val="#ppt_w"/>
                                          </p:val>
                                        </p:tav>
                                      </p:tavLst>
                                    </p:anim>
                                    <p:anim calcmode="lin" valueType="num">
                                      <p:cBhvr>
                                        <p:cTn id="70" dur="500" fill="hold"/>
                                        <p:tgtEl>
                                          <p:spTgt spid="63"/>
                                        </p:tgtEl>
                                        <p:attrNameLst>
                                          <p:attrName>ppt_h</p:attrName>
                                        </p:attrNameLst>
                                      </p:cBhvr>
                                      <p:tavLst>
                                        <p:tav tm="0">
                                          <p:val>
                                            <p:fltVal val="0"/>
                                          </p:val>
                                        </p:tav>
                                        <p:tav tm="100000">
                                          <p:val>
                                            <p:strVal val="#ppt_h"/>
                                          </p:val>
                                        </p:tav>
                                      </p:tavLst>
                                    </p:anim>
                                    <p:animEffect transition="in" filter="fade">
                                      <p:cBhvr>
                                        <p:cTn id="71" dur="500"/>
                                        <p:tgtEl>
                                          <p:spTgt spid="63"/>
                                        </p:tgtEl>
                                      </p:cBhvr>
                                    </p:animEffect>
                                  </p:childTnLst>
                                </p:cTn>
                              </p:par>
                            </p:childTnLst>
                          </p:cTn>
                        </p:par>
                        <p:par>
                          <p:cTn id="72" fill="hold">
                            <p:stCondLst>
                              <p:cond delay="6000"/>
                            </p:stCondLst>
                            <p:childTnLst>
                              <p:par>
                                <p:cTn id="73" presetID="53" presetClass="entr" presetSubtype="0" fill="hold" nodeType="afterEffect">
                                  <p:stCondLst>
                                    <p:cond delay="0"/>
                                  </p:stCondLst>
                                  <p:childTnLst>
                                    <p:set>
                                      <p:cBhvr>
                                        <p:cTn id="74" dur="1" fill="hold">
                                          <p:stCondLst>
                                            <p:cond delay="0"/>
                                          </p:stCondLst>
                                        </p:cTn>
                                        <p:tgtEl>
                                          <p:spTgt spid="117"/>
                                        </p:tgtEl>
                                        <p:attrNameLst>
                                          <p:attrName>style.visibility</p:attrName>
                                        </p:attrNameLst>
                                      </p:cBhvr>
                                      <p:to>
                                        <p:strVal val="visible"/>
                                      </p:to>
                                    </p:set>
                                    <p:anim calcmode="lin" valueType="num">
                                      <p:cBhvr>
                                        <p:cTn id="75" dur="500" fill="hold"/>
                                        <p:tgtEl>
                                          <p:spTgt spid="117"/>
                                        </p:tgtEl>
                                        <p:attrNameLst>
                                          <p:attrName>ppt_w</p:attrName>
                                        </p:attrNameLst>
                                      </p:cBhvr>
                                      <p:tavLst>
                                        <p:tav tm="0">
                                          <p:val>
                                            <p:fltVal val="0"/>
                                          </p:val>
                                        </p:tav>
                                        <p:tav tm="100000">
                                          <p:val>
                                            <p:strVal val="#ppt_w"/>
                                          </p:val>
                                        </p:tav>
                                      </p:tavLst>
                                    </p:anim>
                                    <p:anim calcmode="lin" valueType="num">
                                      <p:cBhvr>
                                        <p:cTn id="76" dur="500" fill="hold"/>
                                        <p:tgtEl>
                                          <p:spTgt spid="117"/>
                                        </p:tgtEl>
                                        <p:attrNameLst>
                                          <p:attrName>ppt_h</p:attrName>
                                        </p:attrNameLst>
                                      </p:cBhvr>
                                      <p:tavLst>
                                        <p:tav tm="0">
                                          <p:val>
                                            <p:fltVal val="0"/>
                                          </p:val>
                                        </p:tav>
                                        <p:tav tm="100000">
                                          <p:val>
                                            <p:strVal val="#ppt_h"/>
                                          </p:val>
                                        </p:tav>
                                      </p:tavLst>
                                    </p:anim>
                                    <p:animEffect transition="in" filter="fade">
                                      <p:cBhvr>
                                        <p:cTn id="77" dur="500"/>
                                        <p:tgtEl>
                                          <p:spTgt spid="117"/>
                                        </p:tgtEl>
                                      </p:cBhvr>
                                    </p:animEffect>
                                  </p:childTnLst>
                                </p:cTn>
                              </p:par>
                              <p:par>
                                <p:cTn id="78" presetID="2" presetClass="entr" presetSubtype="4" accel="50000" decel="50000" fill="hold" nodeType="withEffect">
                                  <p:stCondLst>
                                    <p:cond delay="0"/>
                                  </p:stCondLst>
                                  <p:childTnLst>
                                    <p:set>
                                      <p:cBhvr>
                                        <p:cTn id="79" dur="1" fill="hold">
                                          <p:stCondLst>
                                            <p:cond delay="0"/>
                                          </p:stCondLst>
                                        </p:cTn>
                                        <p:tgtEl>
                                          <p:spTgt spid="114"/>
                                        </p:tgtEl>
                                        <p:attrNameLst>
                                          <p:attrName>style.visibility</p:attrName>
                                        </p:attrNameLst>
                                      </p:cBhvr>
                                      <p:to>
                                        <p:strVal val="visible"/>
                                      </p:to>
                                    </p:set>
                                    <p:anim calcmode="lin" valueType="num">
                                      <p:cBhvr additive="base">
                                        <p:cTn id="80" dur="500" fill="hold"/>
                                        <p:tgtEl>
                                          <p:spTgt spid="114"/>
                                        </p:tgtEl>
                                        <p:attrNameLst>
                                          <p:attrName>ppt_x</p:attrName>
                                        </p:attrNameLst>
                                      </p:cBhvr>
                                      <p:tavLst>
                                        <p:tav tm="0">
                                          <p:val>
                                            <p:strVal val="#ppt_x"/>
                                          </p:val>
                                        </p:tav>
                                        <p:tav tm="100000">
                                          <p:val>
                                            <p:strVal val="#ppt_x"/>
                                          </p:val>
                                        </p:tav>
                                      </p:tavLst>
                                    </p:anim>
                                    <p:anim calcmode="lin" valueType="num">
                                      <p:cBhvr additive="base">
                                        <p:cTn id="81" dur="500" fill="hold"/>
                                        <p:tgtEl>
                                          <p:spTgt spid="114"/>
                                        </p:tgtEl>
                                        <p:attrNameLst>
                                          <p:attrName>ppt_y</p:attrName>
                                        </p:attrNameLst>
                                      </p:cBhvr>
                                      <p:tavLst>
                                        <p:tav tm="0">
                                          <p:val>
                                            <p:strVal val="1+#ppt_h/2"/>
                                          </p:val>
                                        </p:tav>
                                        <p:tav tm="100000">
                                          <p:val>
                                            <p:strVal val="#ppt_y"/>
                                          </p:val>
                                        </p:tav>
                                      </p:tavLst>
                                    </p:anim>
                                  </p:childTnLst>
                                </p:cTn>
                              </p:par>
                            </p:childTnLst>
                          </p:cTn>
                        </p:par>
                        <p:par>
                          <p:cTn id="82" fill="hold">
                            <p:stCondLst>
                              <p:cond delay="6500"/>
                            </p:stCondLst>
                            <p:childTnLst>
                              <p:par>
                                <p:cTn id="83" presetID="22" presetClass="entr" presetSubtype="4" fill="hold" grpId="0" nodeType="afterEffect">
                                  <p:stCondLst>
                                    <p:cond delay="0"/>
                                  </p:stCondLst>
                                  <p:childTnLst>
                                    <p:set>
                                      <p:cBhvr>
                                        <p:cTn id="84" dur="1" fill="hold">
                                          <p:stCondLst>
                                            <p:cond delay="0"/>
                                          </p:stCondLst>
                                        </p:cTn>
                                        <p:tgtEl>
                                          <p:spTgt spid="52"/>
                                        </p:tgtEl>
                                        <p:attrNameLst>
                                          <p:attrName>style.visibility</p:attrName>
                                        </p:attrNameLst>
                                      </p:cBhvr>
                                      <p:to>
                                        <p:strVal val="visible"/>
                                      </p:to>
                                    </p:set>
                                    <p:animEffect transition="in" filter="wipe(down)">
                                      <p:cBhvr>
                                        <p:cTn id="85" dur="500"/>
                                        <p:tgtEl>
                                          <p:spTgt spid="52"/>
                                        </p:tgtEl>
                                      </p:cBhvr>
                                    </p:animEffect>
                                  </p:childTnLst>
                                </p:cTn>
                              </p:par>
                            </p:childTnLst>
                          </p:cTn>
                        </p:par>
                        <p:par>
                          <p:cTn id="86" fill="hold">
                            <p:stCondLst>
                              <p:cond delay="7000"/>
                            </p:stCondLst>
                            <p:childTnLst>
                              <p:par>
                                <p:cTn id="87" presetID="22" presetClass="entr" presetSubtype="8"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wipe(left)">
                                      <p:cBhvr>
                                        <p:cTn id="89" dur="500"/>
                                        <p:tgtEl>
                                          <p:spTgt spid="53"/>
                                        </p:tgtEl>
                                      </p:cBhvr>
                                    </p:animEffect>
                                  </p:childTnLst>
                                </p:cTn>
                              </p:par>
                            </p:childTnLst>
                          </p:cTn>
                        </p:par>
                        <p:par>
                          <p:cTn id="90" fill="hold">
                            <p:stCondLst>
                              <p:cond delay="7500"/>
                            </p:stCondLst>
                            <p:childTnLst>
                              <p:par>
                                <p:cTn id="91" presetID="53" presetClass="entr" presetSubtype="0"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 calcmode="lin" valueType="num">
                                      <p:cBhvr>
                                        <p:cTn id="93" dur="500" fill="hold"/>
                                        <p:tgtEl>
                                          <p:spTgt spid="64"/>
                                        </p:tgtEl>
                                        <p:attrNameLst>
                                          <p:attrName>ppt_w</p:attrName>
                                        </p:attrNameLst>
                                      </p:cBhvr>
                                      <p:tavLst>
                                        <p:tav tm="0">
                                          <p:val>
                                            <p:fltVal val="0"/>
                                          </p:val>
                                        </p:tav>
                                        <p:tav tm="100000">
                                          <p:val>
                                            <p:strVal val="#ppt_w"/>
                                          </p:val>
                                        </p:tav>
                                      </p:tavLst>
                                    </p:anim>
                                    <p:anim calcmode="lin" valueType="num">
                                      <p:cBhvr>
                                        <p:cTn id="94" dur="500" fill="hold"/>
                                        <p:tgtEl>
                                          <p:spTgt spid="64"/>
                                        </p:tgtEl>
                                        <p:attrNameLst>
                                          <p:attrName>ppt_h</p:attrName>
                                        </p:attrNameLst>
                                      </p:cBhvr>
                                      <p:tavLst>
                                        <p:tav tm="0">
                                          <p:val>
                                            <p:fltVal val="0"/>
                                          </p:val>
                                        </p:tav>
                                        <p:tav tm="100000">
                                          <p:val>
                                            <p:strVal val="#ppt_h"/>
                                          </p:val>
                                        </p:tav>
                                      </p:tavLst>
                                    </p:anim>
                                    <p:animEffect transition="in" filter="fade">
                                      <p:cBhvr>
                                        <p:cTn id="95" dur="500"/>
                                        <p:tgtEl>
                                          <p:spTgt spid="64"/>
                                        </p:tgtEl>
                                      </p:cBhvr>
                                    </p:animEffect>
                                  </p:childTnLst>
                                </p:cTn>
                              </p:par>
                            </p:childTnLst>
                          </p:cTn>
                        </p:par>
                        <p:par>
                          <p:cTn id="96" fill="hold">
                            <p:stCondLst>
                              <p:cond delay="8000"/>
                            </p:stCondLst>
                            <p:childTnLst>
                              <p:par>
                                <p:cTn id="97" presetID="53" presetClass="entr" presetSubtype="0" fill="hold" nodeType="afterEffect">
                                  <p:stCondLst>
                                    <p:cond delay="0"/>
                                  </p:stCondLst>
                                  <p:childTnLst>
                                    <p:set>
                                      <p:cBhvr>
                                        <p:cTn id="98" dur="1" fill="hold">
                                          <p:stCondLst>
                                            <p:cond delay="0"/>
                                          </p:stCondLst>
                                        </p:cTn>
                                        <p:tgtEl>
                                          <p:spTgt spid="89"/>
                                        </p:tgtEl>
                                        <p:attrNameLst>
                                          <p:attrName>style.visibility</p:attrName>
                                        </p:attrNameLst>
                                      </p:cBhvr>
                                      <p:to>
                                        <p:strVal val="visible"/>
                                      </p:to>
                                    </p:set>
                                    <p:anim calcmode="lin" valueType="num">
                                      <p:cBhvr>
                                        <p:cTn id="99" dur="500" fill="hold"/>
                                        <p:tgtEl>
                                          <p:spTgt spid="89"/>
                                        </p:tgtEl>
                                        <p:attrNameLst>
                                          <p:attrName>ppt_w</p:attrName>
                                        </p:attrNameLst>
                                      </p:cBhvr>
                                      <p:tavLst>
                                        <p:tav tm="0">
                                          <p:val>
                                            <p:fltVal val="0"/>
                                          </p:val>
                                        </p:tav>
                                        <p:tav tm="100000">
                                          <p:val>
                                            <p:strVal val="#ppt_w"/>
                                          </p:val>
                                        </p:tav>
                                      </p:tavLst>
                                    </p:anim>
                                    <p:anim calcmode="lin" valueType="num">
                                      <p:cBhvr>
                                        <p:cTn id="100" dur="500" fill="hold"/>
                                        <p:tgtEl>
                                          <p:spTgt spid="89"/>
                                        </p:tgtEl>
                                        <p:attrNameLst>
                                          <p:attrName>ppt_h</p:attrName>
                                        </p:attrNameLst>
                                      </p:cBhvr>
                                      <p:tavLst>
                                        <p:tav tm="0">
                                          <p:val>
                                            <p:fltVal val="0"/>
                                          </p:val>
                                        </p:tav>
                                        <p:tav tm="100000">
                                          <p:val>
                                            <p:strVal val="#ppt_h"/>
                                          </p:val>
                                        </p:tav>
                                      </p:tavLst>
                                    </p:anim>
                                    <p:animEffect transition="in" filter="fade">
                                      <p:cBhvr>
                                        <p:cTn id="101" dur="500"/>
                                        <p:tgtEl>
                                          <p:spTgt spid="89"/>
                                        </p:tgtEl>
                                      </p:cBhvr>
                                    </p:animEffect>
                                  </p:childTnLst>
                                </p:cTn>
                              </p:par>
                              <p:par>
                                <p:cTn id="102" presetID="2" presetClass="entr" presetSubtype="4" accel="50000" decel="50000" fill="hold" nodeType="withEffect">
                                  <p:stCondLst>
                                    <p:cond delay="0"/>
                                  </p:stCondLst>
                                  <p:childTnLst>
                                    <p:set>
                                      <p:cBhvr>
                                        <p:cTn id="103" dur="1" fill="hold">
                                          <p:stCondLst>
                                            <p:cond delay="0"/>
                                          </p:stCondLst>
                                        </p:cTn>
                                        <p:tgtEl>
                                          <p:spTgt spid="76"/>
                                        </p:tgtEl>
                                        <p:attrNameLst>
                                          <p:attrName>style.visibility</p:attrName>
                                        </p:attrNameLst>
                                      </p:cBhvr>
                                      <p:to>
                                        <p:strVal val="visible"/>
                                      </p:to>
                                    </p:set>
                                    <p:anim calcmode="lin" valueType="num">
                                      <p:cBhvr additive="base">
                                        <p:cTn id="104" dur="500" fill="hold"/>
                                        <p:tgtEl>
                                          <p:spTgt spid="76"/>
                                        </p:tgtEl>
                                        <p:attrNameLst>
                                          <p:attrName>ppt_x</p:attrName>
                                        </p:attrNameLst>
                                      </p:cBhvr>
                                      <p:tavLst>
                                        <p:tav tm="0">
                                          <p:val>
                                            <p:strVal val="#ppt_x"/>
                                          </p:val>
                                        </p:tav>
                                        <p:tav tm="100000">
                                          <p:val>
                                            <p:strVal val="#ppt_x"/>
                                          </p:val>
                                        </p:tav>
                                      </p:tavLst>
                                    </p:anim>
                                    <p:anim calcmode="lin" valueType="num">
                                      <p:cBhvr additive="base">
                                        <p:cTn id="105"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41" grpId="0" animBg="1"/>
      <p:bldP spid="47" grpId="0" animBg="1"/>
      <p:bldP spid="52" grpId="0" animBg="1"/>
      <p:bldP spid="58" grpId="0"/>
      <p:bldP spid="61" grpId="0"/>
      <p:bldP spid="62" grpId="0"/>
      <p:bldP spid="63" grpId="0"/>
      <p:bldP spid="6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Rectangle 112"/>
          <p:cNvSpPr/>
          <p:nvPr/>
        </p:nvSpPr>
        <p:spPr>
          <a:xfrm>
            <a:off x="353" y="1792556"/>
            <a:ext cx="12858044" cy="34799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4" name="任意多边形 23"/>
          <p:cNvSpPr>
            <a:spLocks noChangeAspect="1"/>
          </p:cNvSpPr>
          <p:nvPr/>
        </p:nvSpPr>
        <p:spPr>
          <a:xfrm>
            <a:off x="813005"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99" name="Title 13"/>
          <p:cNvSpPr txBox="1">
            <a:spLocks/>
          </p:cNvSpPr>
          <p:nvPr/>
        </p:nvSpPr>
        <p:spPr>
          <a:xfrm>
            <a:off x="870022" y="5613130"/>
            <a:ext cx="1873178" cy="1042593"/>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Title 13"/>
          <p:cNvSpPr txBox="1">
            <a:spLocks/>
          </p:cNvSpPr>
          <p:nvPr/>
        </p:nvSpPr>
        <p:spPr>
          <a:xfrm>
            <a:off x="3135194" y="5587422"/>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itle 13"/>
          <p:cNvSpPr txBox="1">
            <a:spLocks/>
          </p:cNvSpPr>
          <p:nvPr/>
        </p:nvSpPr>
        <p:spPr>
          <a:xfrm>
            <a:off x="5449556" y="5587422"/>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1" name="Title 13"/>
          <p:cNvSpPr txBox="1">
            <a:spLocks/>
          </p:cNvSpPr>
          <p:nvPr/>
        </p:nvSpPr>
        <p:spPr>
          <a:xfrm>
            <a:off x="7763918" y="5574624"/>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 name="Title 13"/>
          <p:cNvSpPr txBox="1">
            <a:spLocks/>
          </p:cNvSpPr>
          <p:nvPr/>
        </p:nvSpPr>
        <p:spPr>
          <a:xfrm>
            <a:off x="10078281" y="5574815"/>
            <a:ext cx="1922368" cy="1042593"/>
          </a:xfrm>
          <a:prstGeom prst="rect">
            <a:avLst/>
          </a:prstGeom>
        </p:spPr>
        <p:txBody>
          <a:bodyPr vert="horz"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7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5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任意多边形 25"/>
          <p:cNvSpPr>
            <a:spLocks noChangeAspect="1"/>
          </p:cNvSpPr>
          <p:nvPr/>
        </p:nvSpPr>
        <p:spPr>
          <a:xfrm>
            <a:off x="3113112"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7" name="任意多边形 26"/>
          <p:cNvSpPr>
            <a:spLocks noChangeAspect="1"/>
          </p:cNvSpPr>
          <p:nvPr/>
        </p:nvSpPr>
        <p:spPr>
          <a:xfrm>
            <a:off x="5413219"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8" name="任意多边形 27"/>
          <p:cNvSpPr>
            <a:spLocks noChangeAspect="1"/>
          </p:cNvSpPr>
          <p:nvPr/>
        </p:nvSpPr>
        <p:spPr>
          <a:xfrm>
            <a:off x="7713326"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6"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29" name="任意多边形 28"/>
          <p:cNvSpPr>
            <a:spLocks noChangeAspect="1"/>
          </p:cNvSpPr>
          <p:nvPr/>
        </p:nvSpPr>
        <p:spPr>
          <a:xfrm>
            <a:off x="10013435" y="2393531"/>
            <a:ext cx="1987214" cy="2278000"/>
          </a:xfrm>
          <a:custGeom>
            <a:avLst/>
            <a:gdLst>
              <a:gd name="connsiteX0" fmla="*/ 0 w 1987214"/>
              <a:gd name="connsiteY0" fmla="*/ 0 h 2278000"/>
              <a:gd name="connsiteX1" fmla="*/ 1987214 w 1987214"/>
              <a:gd name="connsiteY1" fmla="*/ 0 h 2278000"/>
              <a:gd name="connsiteX2" fmla="*/ 1987214 w 1987214"/>
              <a:gd name="connsiteY2" fmla="*/ 2010323 h 2278000"/>
              <a:gd name="connsiteX3" fmla="*/ 1092614 w 1987214"/>
              <a:gd name="connsiteY3" fmla="*/ 2010323 h 2278000"/>
              <a:gd name="connsiteX4" fmla="*/ 982052 w 1987214"/>
              <a:gd name="connsiteY4" fmla="*/ 2278000 h 2278000"/>
              <a:gd name="connsiteX5" fmla="*/ 871490 w 1987214"/>
              <a:gd name="connsiteY5" fmla="*/ 2010323 h 2278000"/>
              <a:gd name="connsiteX6" fmla="*/ 0 w 1987214"/>
              <a:gd name="connsiteY6" fmla="*/ 2010323 h 227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87214" h="2278000">
                <a:moveTo>
                  <a:pt x="0" y="0"/>
                </a:moveTo>
                <a:lnTo>
                  <a:pt x="1987214" y="0"/>
                </a:lnTo>
                <a:lnTo>
                  <a:pt x="1987214" y="2010323"/>
                </a:lnTo>
                <a:lnTo>
                  <a:pt x="1092614" y="2010323"/>
                </a:lnTo>
                <a:lnTo>
                  <a:pt x="982052" y="2278000"/>
                </a:lnTo>
                <a:lnTo>
                  <a:pt x="871490" y="2010323"/>
                </a:lnTo>
                <a:lnTo>
                  <a:pt x="0" y="2010323"/>
                </a:lnTo>
                <a:close/>
              </a:path>
            </a:pathLst>
          </a:custGeom>
          <a:blipFill dpi="0" rotWithShape="1">
            <a:blip r:embed="rId7"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ct val="150000"/>
              </a:lnSpc>
            </a:pPr>
            <a:endParaRPr lang="id-ID">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7712921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Effect transition="in" filter="fade">
                                      <p:cBhvr>
                                        <p:cTn id="7" dur="1000"/>
                                        <p:tgtEl>
                                          <p:spTgt spid="113"/>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 calcmode="lin" valueType="num">
                                      <p:cBhvr additive="base">
                                        <p:cTn id="10" dur="1000" fill="hold"/>
                                        <p:tgtEl>
                                          <p:spTgt spid="24"/>
                                        </p:tgtEl>
                                        <p:attrNameLst>
                                          <p:attrName>ppt_x</p:attrName>
                                        </p:attrNameLst>
                                      </p:cBhvr>
                                      <p:tavLst>
                                        <p:tav tm="0">
                                          <p:val>
                                            <p:strVal val="0-#ppt_w/2"/>
                                          </p:val>
                                        </p:tav>
                                        <p:tav tm="100000">
                                          <p:val>
                                            <p:strVal val="#ppt_x"/>
                                          </p:val>
                                        </p:tav>
                                      </p:tavLst>
                                    </p:anim>
                                    <p:anim calcmode="lin" valueType="num">
                                      <p:cBhvr additive="base">
                                        <p:cTn id="11" dur="1000" fill="hold"/>
                                        <p:tgtEl>
                                          <p:spTgt spid="24"/>
                                        </p:tgtEl>
                                        <p:attrNameLst>
                                          <p:attrName>ppt_y</p:attrName>
                                        </p:attrNameLst>
                                      </p:cBhvr>
                                      <p:tavLst>
                                        <p:tav tm="0">
                                          <p:val>
                                            <p:strVal val="#ppt_y"/>
                                          </p:val>
                                        </p:tav>
                                        <p:tav tm="100000">
                                          <p:val>
                                            <p:strVal val="#ppt_y"/>
                                          </p:val>
                                        </p:tav>
                                      </p:tavLst>
                                    </p:anim>
                                  </p:childTnLst>
                                </p:cTn>
                              </p:par>
                              <p:par>
                                <p:cTn id="12" presetID="2" presetClass="entr" presetSubtype="8"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additive="base">
                                        <p:cTn id="14" dur="1000" fill="hold"/>
                                        <p:tgtEl>
                                          <p:spTgt spid="26"/>
                                        </p:tgtEl>
                                        <p:attrNameLst>
                                          <p:attrName>ppt_x</p:attrName>
                                        </p:attrNameLst>
                                      </p:cBhvr>
                                      <p:tavLst>
                                        <p:tav tm="0">
                                          <p:val>
                                            <p:strVal val="0-#ppt_w/2"/>
                                          </p:val>
                                        </p:tav>
                                        <p:tav tm="100000">
                                          <p:val>
                                            <p:strVal val="#ppt_x"/>
                                          </p:val>
                                        </p:tav>
                                      </p:tavLst>
                                    </p:anim>
                                    <p:anim calcmode="lin" valueType="num">
                                      <p:cBhvr additive="base">
                                        <p:cTn id="15" dur="1000" fill="hold"/>
                                        <p:tgtEl>
                                          <p:spTgt spid="26"/>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additive="base">
                                        <p:cTn id="18" dur="1000" fill="hold"/>
                                        <p:tgtEl>
                                          <p:spTgt spid="27"/>
                                        </p:tgtEl>
                                        <p:attrNameLst>
                                          <p:attrName>ppt_x</p:attrName>
                                        </p:attrNameLst>
                                      </p:cBhvr>
                                      <p:tavLst>
                                        <p:tav tm="0">
                                          <p:val>
                                            <p:strVal val="0-#ppt_w/2"/>
                                          </p:val>
                                        </p:tav>
                                        <p:tav tm="100000">
                                          <p:val>
                                            <p:strVal val="#ppt_x"/>
                                          </p:val>
                                        </p:tav>
                                      </p:tavLst>
                                    </p:anim>
                                    <p:anim calcmode="lin" valueType="num">
                                      <p:cBhvr additive="base">
                                        <p:cTn id="19" dur="1000" fill="hold"/>
                                        <p:tgtEl>
                                          <p:spTgt spid="2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1000" fill="hold"/>
                                        <p:tgtEl>
                                          <p:spTgt spid="28"/>
                                        </p:tgtEl>
                                        <p:attrNameLst>
                                          <p:attrName>ppt_x</p:attrName>
                                        </p:attrNameLst>
                                      </p:cBhvr>
                                      <p:tavLst>
                                        <p:tav tm="0">
                                          <p:val>
                                            <p:strVal val="0-#ppt_w/2"/>
                                          </p:val>
                                        </p:tav>
                                        <p:tav tm="100000">
                                          <p:val>
                                            <p:strVal val="#ppt_x"/>
                                          </p:val>
                                        </p:tav>
                                      </p:tavLst>
                                    </p:anim>
                                    <p:anim calcmode="lin" valueType="num">
                                      <p:cBhvr additive="base">
                                        <p:cTn id="23" dur="10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1000" fill="hold"/>
                                        <p:tgtEl>
                                          <p:spTgt spid="29"/>
                                        </p:tgtEl>
                                        <p:attrNameLst>
                                          <p:attrName>ppt_x</p:attrName>
                                        </p:attrNameLst>
                                      </p:cBhvr>
                                      <p:tavLst>
                                        <p:tav tm="0">
                                          <p:val>
                                            <p:strVal val="0-#ppt_w/2"/>
                                          </p:val>
                                        </p:tav>
                                        <p:tav tm="100000">
                                          <p:val>
                                            <p:strVal val="#ppt_x"/>
                                          </p:val>
                                        </p:tav>
                                      </p:tavLst>
                                    </p:anim>
                                    <p:anim calcmode="lin" valueType="num">
                                      <p:cBhvr additive="base">
                                        <p:cTn id="27" dur="10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wipe(down)">
                                      <p:cBhvr>
                                        <p:cTn id="32" dur="1000"/>
                                        <p:tgtEl>
                                          <p:spTgt spid="9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00"/>
                                        </p:tgtEl>
                                        <p:attrNameLst>
                                          <p:attrName>style.visibility</p:attrName>
                                        </p:attrNameLst>
                                      </p:cBhvr>
                                      <p:to>
                                        <p:strVal val="visible"/>
                                      </p:to>
                                    </p:set>
                                    <p:animEffect transition="in" filter="wipe(down)">
                                      <p:cBhvr>
                                        <p:cTn id="37" dur="1000"/>
                                        <p:tgtEl>
                                          <p:spTgt spid="10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wipe(down)">
                                      <p:cBhvr>
                                        <p:cTn id="42" dur="10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111"/>
                                        </p:tgtEl>
                                        <p:attrNameLst>
                                          <p:attrName>style.visibility</p:attrName>
                                        </p:attrNameLst>
                                      </p:cBhvr>
                                      <p:to>
                                        <p:strVal val="visible"/>
                                      </p:to>
                                    </p:set>
                                    <p:animEffect transition="in" filter="wipe(down)">
                                      <p:cBhvr>
                                        <p:cTn id="47" dur="1000"/>
                                        <p:tgtEl>
                                          <p:spTgt spid="11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grpId="0" nodeType="clickEffect">
                                  <p:stCondLst>
                                    <p:cond delay="0"/>
                                  </p:stCondLst>
                                  <p:childTnLst>
                                    <p:set>
                                      <p:cBhvr>
                                        <p:cTn id="51" dur="1" fill="hold">
                                          <p:stCondLst>
                                            <p:cond delay="0"/>
                                          </p:stCondLst>
                                        </p:cTn>
                                        <p:tgtEl>
                                          <p:spTgt spid="112"/>
                                        </p:tgtEl>
                                        <p:attrNameLst>
                                          <p:attrName>style.visibility</p:attrName>
                                        </p:attrNameLst>
                                      </p:cBhvr>
                                      <p:to>
                                        <p:strVal val="visible"/>
                                      </p:to>
                                    </p:set>
                                    <p:animEffect transition="in" filter="wipe(down)">
                                      <p:cBhvr>
                                        <p:cTn id="52" dur="10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24" grpId="0" animBg="1"/>
      <p:bldP spid="99" grpId="0"/>
      <p:bldP spid="100" grpId="0"/>
      <p:bldP spid="104" grpId="0"/>
      <p:bldP spid="111" grpId="0"/>
      <p:bldP spid="112" grpId="0"/>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9"/>
          <p:cNvGrpSpPr/>
          <p:nvPr/>
        </p:nvGrpSpPr>
        <p:grpSpPr>
          <a:xfrm>
            <a:off x="5918077" y="3688333"/>
            <a:ext cx="1008934" cy="1011625"/>
            <a:chOff x="4004877" y="2411833"/>
            <a:chExt cx="1139957" cy="1143000"/>
          </a:xfrm>
        </p:grpSpPr>
        <p:sp>
          <p:nvSpPr>
            <p:cNvPr id="14" name="Oval 13"/>
            <p:cNvSpPr/>
            <p:nvPr/>
          </p:nvSpPr>
          <p:spPr bwMode="auto">
            <a:xfrm>
              <a:off x="4004877" y="2411833"/>
              <a:ext cx="1139957" cy="1143000"/>
            </a:xfrm>
            <a:prstGeom prst="ellipse">
              <a:avLst/>
            </a:prstGeom>
            <a:solidFill>
              <a:schemeClr val="tx1">
                <a:lumMod val="75000"/>
                <a:lumOff val="25000"/>
              </a:schemeClr>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152"/>
            <p:cNvSpPr>
              <a:spLocks noEditPoints="1"/>
            </p:cNvSpPr>
            <p:nvPr/>
          </p:nvSpPr>
          <p:spPr bwMode="auto">
            <a:xfrm>
              <a:off x="4383793" y="2806766"/>
              <a:ext cx="382124" cy="353134"/>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2"/>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16" name="Down Arrow 15"/>
          <p:cNvSpPr/>
          <p:nvPr/>
        </p:nvSpPr>
        <p:spPr bwMode="auto">
          <a:xfrm rot="14548862">
            <a:off x="6998647" y="3599864"/>
            <a:ext cx="262123" cy="468231"/>
          </a:xfrm>
          <a:prstGeom prst="downArrow">
            <a:avLst>
              <a:gd name="adj1" fmla="val 63516"/>
              <a:gd name="adj2" fmla="val 50000"/>
            </a:avLst>
          </a:prstGeom>
          <a:solidFill>
            <a:schemeClr val="accent2"/>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20" name="Down Arrow 19"/>
          <p:cNvSpPr/>
          <p:nvPr/>
        </p:nvSpPr>
        <p:spPr bwMode="auto">
          <a:xfrm rot="14548862" flipH="1" flipV="1">
            <a:off x="5591623" y="4293881"/>
            <a:ext cx="262123" cy="484941"/>
          </a:xfrm>
          <a:prstGeom prst="downArrow">
            <a:avLst>
              <a:gd name="adj1" fmla="val 63516"/>
              <a:gd name="adj2" fmla="val 50000"/>
            </a:avLst>
          </a:prstGeom>
          <a:solidFill>
            <a:schemeClr val="accent5"/>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45" name="Down Arrow 44"/>
          <p:cNvSpPr/>
          <p:nvPr/>
        </p:nvSpPr>
        <p:spPr bwMode="auto">
          <a:xfrm rot="10800000">
            <a:off x="6297543" y="3194255"/>
            <a:ext cx="262123" cy="468231"/>
          </a:xfrm>
          <a:prstGeom prst="downArrow">
            <a:avLst>
              <a:gd name="adj1" fmla="val 63516"/>
              <a:gd name="adj2" fmla="val 50000"/>
            </a:avLst>
          </a:prstGeom>
          <a:solidFill>
            <a:schemeClr val="accent1"/>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48" name="Down Arrow 47"/>
          <p:cNvSpPr/>
          <p:nvPr/>
        </p:nvSpPr>
        <p:spPr bwMode="auto">
          <a:xfrm rot="7051138" flipH="1">
            <a:off x="5598927" y="3599305"/>
            <a:ext cx="262123" cy="468231"/>
          </a:xfrm>
          <a:prstGeom prst="downArrow">
            <a:avLst>
              <a:gd name="adj1" fmla="val 63516"/>
              <a:gd name="adj2" fmla="val 50000"/>
            </a:avLst>
          </a:prstGeom>
          <a:solidFill>
            <a:schemeClr val="accent6"/>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56" name="Down Arrow 55"/>
          <p:cNvSpPr/>
          <p:nvPr/>
        </p:nvSpPr>
        <p:spPr bwMode="auto">
          <a:xfrm rot="10800000" flipV="1">
            <a:off x="6297545" y="4725803"/>
            <a:ext cx="262123" cy="468231"/>
          </a:xfrm>
          <a:prstGeom prst="downArrow">
            <a:avLst>
              <a:gd name="adj1" fmla="val 63516"/>
              <a:gd name="adj2" fmla="val 50000"/>
            </a:avLst>
          </a:prstGeom>
          <a:solidFill>
            <a:schemeClr val="accent4"/>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a:latin typeface="Arial" panose="020B0604020202020204" pitchFamily="34" charset="0"/>
              <a:ea typeface="微软雅黑" panose="020B0503020204020204" pitchFamily="34" charset="-122"/>
              <a:sym typeface="Arial" panose="020B0604020202020204" pitchFamily="34" charset="0"/>
            </a:endParaRPr>
          </a:p>
        </p:txBody>
      </p:sp>
      <p:sp>
        <p:nvSpPr>
          <p:cNvPr id="57" name="Down Arrow 56"/>
          <p:cNvSpPr/>
          <p:nvPr/>
        </p:nvSpPr>
        <p:spPr bwMode="auto">
          <a:xfrm rot="7051138" flipV="1">
            <a:off x="6991342" y="4308598"/>
            <a:ext cx="262123" cy="484941"/>
          </a:xfrm>
          <a:prstGeom prst="downArrow">
            <a:avLst>
              <a:gd name="adj1" fmla="val 63516"/>
              <a:gd name="adj2" fmla="val 50000"/>
            </a:avLst>
          </a:prstGeom>
          <a:solidFill>
            <a:schemeClr val="accent3"/>
          </a:solidFill>
          <a:ln w="9525">
            <a:noFill/>
            <a:round/>
            <a:headEnd/>
            <a:tailEnd/>
          </a:ln>
        </p:spPr>
        <p:txBody>
          <a:bodyPr vert="horz" wrap="square" lIns="99526" tIns="49764" rIns="99526" bIns="49764" numCol="1" rtlCol="0" anchor="t" anchorCtr="0" compatLnSpc="1">
            <a:prstTxWarp prst="textNoShape">
              <a:avLst/>
            </a:prstTxWarp>
          </a:bodyPr>
          <a:lstStyle/>
          <a:p>
            <a:pPr algn="ct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Group 84"/>
          <p:cNvGrpSpPr/>
          <p:nvPr/>
        </p:nvGrpSpPr>
        <p:grpSpPr>
          <a:xfrm>
            <a:off x="5904272" y="2130695"/>
            <a:ext cx="1062673" cy="1063559"/>
            <a:chOff x="3307763" y="1427226"/>
            <a:chExt cx="648499" cy="649042"/>
          </a:xfrm>
        </p:grpSpPr>
        <p:sp>
          <p:nvSpPr>
            <p:cNvPr id="77" name="Oval 76"/>
            <p:cNvSpPr>
              <a:spLocks noChangeAspect="1"/>
            </p:cNvSpPr>
            <p:nvPr/>
          </p:nvSpPr>
          <p:spPr>
            <a:xfrm>
              <a:off x="3307763" y="1427226"/>
              <a:ext cx="648499" cy="649042"/>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09"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8" name="Freeform 77"/>
            <p:cNvSpPr>
              <a:spLocks noEditPoints="1"/>
            </p:cNvSpPr>
            <p:nvPr/>
          </p:nvSpPr>
          <p:spPr bwMode="auto">
            <a:xfrm>
              <a:off x="3483875" y="1534824"/>
              <a:ext cx="296640" cy="433374"/>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88"/>
          <p:cNvGrpSpPr/>
          <p:nvPr/>
        </p:nvGrpSpPr>
        <p:grpSpPr>
          <a:xfrm>
            <a:off x="7281992" y="4371976"/>
            <a:ext cx="1062673" cy="1063559"/>
            <a:chOff x="3365370" y="3682819"/>
            <a:chExt cx="648499" cy="649042"/>
          </a:xfrm>
        </p:grpSpPr>
        <p:sp>
          <p:nvSpPr>
            <p:cNvPr id="65" name="Oval 64"/>
            <p:cNvSpPr>
              <a:spLocks noChangeAspect="1"/>
            </p:cNvSpPr>
            <p:nvPr/>
          </p:nvSpPr>
          <p:spPr>
            <a:xfrm>
              <a:off x="3365370" y="3682819"/>
              <a:ext cx="648499" cy="649042"/>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83"/>
            <p:cNvSpPr>
              <a:spLocks noEditPoints="1"/>
            </p:cNvSpPr>
            <p:nvPr/>
          </p:nvSpPr>
          <p:spPr bwMode="auto">
            <a:xfrm>
              <a:off x="3590360" y="3858452"/>
              <a:ext cx="198518" cy="29777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87"/>
          <p:cNvGrpSpPr/>
          <p:nvPr/>
        </p:nvGrpSpPr>
        <p:grpSpPr>
          <a:xfrm>
            <a:off x="4506526" y="2976898"/>
            <a:ext cx="1062673" cy="1063559"/>
            <a:chOff x="5187738" y="3682819"/>
            <a:chExt cx="648499" cy="649042"/>
          </a:xfrm>
        </p:grpSpPr>
        <p:sp>
          <p:nvSpPr>
            <p:cNvPr id="74" name="Oval 73"/>
            <p:cNvSpPr>
              <a:spLocks noChangeAspect="1"/>
            </p:cNvSpPr>
            <p:nvPr/>
          </p:nvSpPr>
          <p:spPr>
            <a:xfrm>
              <a:off x="5187738" y="3682819"/>
              <a:ext cx="648499" cy="649042"/>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37"/>
            <p:cNvSpPr>
              <a:spLocks noEditPoints="1"/>
            </p:cNvSpPr>
            <p:nvPr/>
          </p:nvSpPr>
          <p:spPr bwMode="auto">
            <a:xfrm>
              <a:off x="5347164" y="3838560"/>
              <a:ext cx="329647" cy="337558"/>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5"/>
          <p:cNvGrpSpPr/>
          <p:nvPr/>
        </p:nvGrpSpPr>
        <p:grpSpPr>
          <a:xfrm>
            <a:off x="5898873" y="5190534"/>
            <a:ext cx="1062673" cy="1063559"/>
            <a:chOff x="5187738" y="1415796"/>
            <a:chExt cx="648499" cy="649042"/>
          </a:xfrm>
        </p:grpSpPr>
        <p:sp>
          <p:nvSpPr>
            <p:cNvPr id="68" name="Oval 67"/>
            <p:cNvSpPr>
              <a:spLocks noChangeAspect="1"/>
            </p:cNvSpPr>
            <p:nvPr/>
          </p:nvSpPr>
          <p:spPr>
            <a:xfrm>
              <a:off x="5187738" y="1415796"/>
              <a:ext cx="648499" cy="649042"/>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53"/>
            <p:cNvSpPr>
              <a:spLocks/>
            </p:cNvSpPr>
            <p:nvPr/>
          </p:nvSpPr>
          <p:spPr bwMode="auto">
            <a:xfrm>
              <a:off x="5336668" y="1592431"/>
              <a:ext cx="350639" cy="259998"/>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 name="Group 86"/>
          <p:cNvGrpSpPr/>
          <p:nvPr/>
        </p:nvGrpSpPr>
        <p:grpSpPr>
          <a:xfrm>
            <a:off x="4493298" y="4371976"/>
            <a:ext cx="1062673" cy="1063559"/>
            <a:chOff x="5648594" y="2472338"/>
            <a:chExt cx="648499" cy="649042"/>
          </a:xfrm>
        </p:grpSpPr>
        <p:sp>
          <p:nvSpPr>
            <p:cNvPr id="71" name="Oval 70"/>
            <p:cNvSpPr>
              <a:spLocks noChangeAspect="1"/>
            </p:cNvSpPr>
            <p:nvPr/>
          </p:nvSpPr>
          <p:spPr>
            <a:xfrm>
              <a:off x="5648594" y="2472338"/>
              <a:ext cx="648499" cy="649042"/>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306" b="1"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57"/>
            <p:cNvSpPr>
              <a:spLocks noEditPoints="1"/>
            </p:cNvSpPr>
            <p:nvPr/>
          </p:nvSpPr>
          <p:spPr bwMode="auto">
            <a:xfrm>
              <a:off x="5827267" y="2667801"/>
              <a:ext cx="291152" cy="258114"/>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83"/>
          <p:cNvGrpSpPr/>
          <p:nvPr/>
        </p:nvGrpSpPr>
        <p:grpSpPr>
          <a:xfrm>
            <a:off x="7292358" y="2972014"/>
            <a:ext cx="1062673" cy="1063559"/>
            <a:chOff x="2886238" y="2472339"/>
            <a:chExt cx="648499" cy="649042"/>
          </a:xfrm>
        </p:grpSpPr>
        <p:sp>
          <p:nvSpPr>
            <p:cNvPr id="62" name="Oval 61"/>
            <p:cNvSpPr>
              <a:spLocks noChangeAspect="1"/>
            </p:cNvSpPr>
            <p:nvPr/>
          </p:nvSpPr>
          <p:spPr>
            <a:xfrm>
              <a:off x="2886238" y="2472339"/>
              <a:ext cx="648499" cy="649042"/>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524" b="1"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Freeform 65"/>
            <p:cNvSpPr>
              <a:spLocks noEditPoints="1"/>
            </p:cNvSpPr>
            <p:nvPr/>
          </p:nvSpPr>
          <p:spPr bwMode="auto">
            <a:xfrm>
              <a:off x="3027706" y="2630302"/>
              <a:ext cx="365563" cy="333116"/>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headEnd/>
              <a:tailEnd/>
            </a:ln>
          </p:spPr>
          <p:txBody>
            <a:bodyPr vert="horz" wrap="square" lIns="99526" tIns="49764" rIns="99526" bIns="49764" numCol="1" anchor="t" anchorCtr="0" compatLnSpc="1">
              <a:prstTxWarp prst="textNoShape">
                <a:avLst/>
              </a:prstTxWarp>
            </a:bodyPr>
            <a:lstStyle/>
            <a:p>
              <a:pPr>
                <a:lnSpc>
                  <a:spcPct val="120000"/>
                </a:lnSpc>
              </a:pPr>
              <a:endParaRPr lang="en-US" sz="1394"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22"/>
          <p:cNvGrpSpPr/>
          <p:nvPr/>
        </p:nvGrpSpPr>
        <p:grpSpPr>
          <a:xfrm>
            <a:off x="1971688" y="3293620"/>
            <a:ext cx="2391087" cy="663798"/>
            <a:chOff x="844734" y="1897307"/>
            <a:chExt cx="2294202" cy="609865"/>
          </a:xfrm>
        </p:grpSpPr>
        <p:sp>
          <p:nvSpPr>
            <p:cNvPr id="92" name="Footer Text"/>
            <p:cNvSpPr txBox="1"/>
            <p:nvPr/>
          </p:nvSpPr>
          <p:spPr>
            <a:xfrm>
              <a:off x="844734" y="2099983"/>
              <a:ext cx="2287091" cy="407189"/>
            </a:xfrm>
            <a:prstGeom prst="rect">
              <a:avLst/>
            </a:prstGeom>
            <a:noFill/>
          </p:spPr>
          <p:txBody>
            <a:bodyPr wrap="square" lIns="0" tIns="0" rIns="0" bIns="0" rtlCol="0" anchor="t" anchorCtr="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3" name="TextBox 92"/>
            <p:cNvSpPr txBox="1"/>
            <p:nvPr/>
          </p:nvSpPr>
          <p:spPr>
            <a:xfrm>
              <a:off x="1353376" y="1897307"/>
              <a:ext cx="1785560" cy="237526"/>
            </a:xfrm>
            <a:prstGeom prst="rect">
              <a:avLst/>
            </a:prstGeom>
            <a:noFill/>
          </p:spPr>
          <p:txBody>
            <a:bodyPr wrap="none" lIns="0" tIns="0" rIns="0" bIns="0" rtlCol="0" anchor="t" anchorCtr="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2" name="Group 25"/>
          <p:cNvGrpSpPr/>
          <p:nvPr/>
        </p:nvGrpSpPr>
        <p:grpSpPr>
          <a:xfrm>
            <a:off x="1964879" y="4493649"/>
            <a:ext cx="2420365" cy="663800"/>
            <a:chOff x="844734" y="1897308"/>
            <a:chExt cx="2322294" cy="609866"/>
          </a:xfrm>
        </p:grpSpPr>
        <p:sp>
          <p:nvSpPr>
            <p:cNvPr id="95" name="Footer Text"/>
            <p:cNvSpPr txBox="1"/>
            <p:nvPr/>
          </p:nvSpPr>
          <p:spPr>
            <a:xfrm>
              <a:off x="844734" y="2099986"/>
              <a:ext cx="2287092" cy="407188"/>
            </a:xfrm>
            <a:prstGeom prst="rect">
              <a:avLst/>
            </a:prstGeom>
            <a:noFill/>
          </p:spPr>
          <p:txBody>
            <a:bodyPr wrap="square" lIns="0" tIns="0" rIns="0" bIns="0" rtlCol="0" anchor="t" anchorCtr="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6" name="TextBox 95"/>
            <p:cNvSpPr txBox="1"/>
            <p:nvPr/>
          </p:nvSpPr>
          <p:spPr>
            <a:xfrm>
              <a:off x="1381467" y="1897308"/>
              <a:ext cx="1785561" cy="237526"/>
            </a:xfrm>
            <a:prstGeom prst="rect">
              <a:avLst/>
            </a:prstGeom>
            <a:noFill/>
          </p:spPr>
          <p:txBody>
            <a:bodyPr wrap="none" lIns="0" tIns="0" rIns="0" bIns="0" rtlCol="0" anchor="t" anchorCtr="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Group 32"/>
          <p:cNvGrpSpPr/>
          <p:nvPr/>
        </p:nvGrpSpPr>
        <p:grpSpPr>
          <a:xfrm>
            <a:off x="8617600" y="3039042"/>
            <a:ext cx="2392206" cy="663798"/>
            <a:chOff x="844734" y="1897308"/>
            <a:chExt cx="2287091" cy="609865"/>
          </a:xfrm>
        </p:grpSpPr>
        <p:sp>
          <p:nvSpPr>
            <p:cNvPr id="98" name="Footer Text"/>
            <p:cNvSpPr txBox="1"/>
            <p:nvPr/>
          </p:nvSpPr>
          <p:spPr>
            <a:xfrm>
              <a:off x="844734" y="2099984"/>
              <a:ext cx="2287091" cy="407189"/>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9" name="TextBox 98"/>
            <p:cNvSpPr txBox="1"/>
            <p:nvPr/>
          </p:nvSpPr>
          <p:spPr>
            <a:xfrm>
              <a:off x="844734" y="1897308"/>
              <a:ext cx="1765067" cy="237526"/>
            </a:xfrm>
            <a:prstGeom prst="rect">
              <a:avLst/>
            </a:prstGeom>
            <a:noFill/>
          </p:spPr>
          <p:txBody>
            <a:bodyPr wrap="none" lIns="0" tIns="0" rIns="0" bIns="0" rtlCol="0" anchor="t" anchorCtr="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Group 35"/>
          <p:cNvGrpSpPr/>
          <p:nvPr/>
        </p:nvGrpSpPr>
        <p:grpSpPr>
          <a:xfrm>
            <a:off x="8617600" y="4238207"/>
            <a:ext cx="2392206" cy="651106"/>
            <a:chOff x="844734" y="1897307"/>
            <a:chExt cx="2287091" cy="598201"/>
          </a:xfrm>
        </p:grpSpPr>
        <p:sp>
          <p:nvSpPr>
            <p:cNvPr id="101" name="Footer Text"/>
            <p:cNvSpPr txBox="1"/>
            <p:nvPr/>
          </p:nvSpPr>
          <p:spPr>
            <a:xfrm>
              <a:off x="844734" y="2099986"/>
              <a:ext cx="2287091" cy="395522"/>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2" name="TextBox 101"/>
            <p:cNvSpPr txBox="1"/>
            <p:nvPr/>
          </p:nvSpPr>
          <p:spPr>
            <a:xfrm>
              <a:off x="844734" y="1897307"/>
              <a:ext cx="1765067" cy="237525"/>
            </a:xfrm>
            <a:prstGeom prst="rect">
              <a:avLst/>
            </a:prstGeom>
            <a:noFill/>
          </p:spPr>
          <p:txBody>
            <a:bodyPr wrap="none" lIns="0" tIns="0" rIns="0" bIns="0" rtlCol="0" anchor="t" anchorCtr="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Group 22"/>
          <p:cNvGrpSpPr/>
          <p:nvPr/>
        </p:nvGrpSpPr>
        <p:grpSpPr>
          <a:xfrm>
            <a:off x="3368126" y="2093586"/>
            <a:ext cx="2383676" cy="663802"/>
            <a:chOff x="844734" y="1897307"/>
            <a:chExt cx="2287091" cy="609866"/>
          </a:xfrm>
        </p:grpSpPr>
        <p:sp>
          <p:nvSpPr>
            <p:cNvPr id="104" name="Footer Text"/>
            <p:cNvSpPr txBox="1"/>
            <p:nvPr/>
          </p:nvSpPr>
          <p:spPr>
            <a:xfrm>
              <a:off x="844734" y="2099986"/>
              <a:ext cx="2287091" cy="407187"/>
            </a:xfrm>
            <a:prstGeom prst="rect">
              <a:avLst/>
            </a:prstGeom>
            <a:noFill/>
          </p:spPr>
          <p:txBody>
            <a:bodyPr wrap="square" lIns="0" tIns="0" rIns="0" bIns="0" rtlCol="0" anchor="t" anchorCtr="0">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5" name="TextBox 104"/>
            <p:cNvSpPr txBox="1"/>
            <p:nvPr/>
          </p:nvSpPr>
          <p:spPr>
            <a:xfrm>
              <a:off x="1344911" y="1897307"/>
              <a:ext cx="1785560" cy="237525"/>
            </a:xfrm>
            <a:prstGeom prst="rect">
              <a:avLst/>
            </a:prstGeom>
            <a:noFill/>
          </p:spPr>
          <p:txBody>
            <a:bodyPr wrap="none" lIns="0" tIns="0" rIns="0" bIns="0" rtlCol="0" anchor="t" anchorCtr="0">
              <a:spAutoFit/>
            </a:bodyPr>
            <a:lstStyle/>
            <a:p>
              <a:pPr algn="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Group 35"/>
          <p:cNvGrpSpPr/>
          <p:nvPr/>
        </p:nvGrpSpPr>
        <p:grpSpPr>
          <a:xfrm>
            <a:off x="7202097" y="5437375"/>
            <a:ext cx="2392206" cy="651103"/>
            <a:chOff x="844734" y="1897308"/>
            <a:chExt cx="2287091" cy="598202"/>
          </a:xfrm>
        </p:grpSpPr>
        <p:sp>
          <p:nvSpPr>
            <p:cNvPr id="107" name="Footer Text"/>
            <p:cNvSpPr txBox="1"/>
            <p:nvPr/>
          </p:nvSpPr>
          <p:spPr>
            <a:xfrm>
              <a:off x="844734" y="2099986"/>
              <a:ext cx="2287091" cy="395524"/>
            </a:xfrm>
            <a:prstGeom prst="rect">
              <a:avLst/>
            </a:prstGeom>
            <a:noFill/>
          </p:spPr>
          <p:txBody>
            <a:bodyPr wrap="square" lIns="0" tIns="0" rIns="0" bIns="0" rtlCol="0" anchor="t" anchorCtr="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8" name="TextBox 107"/>
            <p:cNvSpPr txBox="1"/>
            <p:nvPr/>
          </p:nvSpPr>
          <p:spPr>
            <a:xfrm>
              <a:off x="844734" y="1897308"/>
              <a:ext cx="1765067" cy="237526"/>
            </a:xfrm>
            <a:prstGeom prst="rect">
              <a:avLst/>
            </a:prstGeom>
            <a:noFill/>
          </p:spPr>
          <p:txBody>
            <a:bodyPr wrap="none" lIns="0" tIns="0" rIns="0" bIns="0" rtlCol="0" anchor="t" anchorCtr="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0"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8115151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wipe(down)">
                                      <p:cBhvr>
                                        <p:cTn id="13" dur="500"/>
                                        <p:tgtEl>
                                          <p:spTgt spid="45"/>
                                        </p:tgtEl>
                                      </p:cBhvr>
                                    </p:animEffect>
                                  </p:childTnLst>
                                </p:cTn>
                              </p:par>
                            </p:childTnLst>
                          </p:cTn>
                        </p:par>
                        <p:par>
                          <p:cTn id="14" fill="hold">
                            <p:stCondLst>
                              <p:cond delay="1000"/>
                            </p:stCondLst>
                            <p:childTnLst>
                              <p:par>
                                <p:cTn id="15" presetID="53"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right)">
                                      <p:cBhvr>
                                        <p:cTn id="23" dur="500"/>
                                        <p:tgtEl>
                                          <p:spTgt spid="17"/>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left)">
                                      <p:cBhvr>
                                        <p:cTn id="27" dur="500"/>
                                        <p:tgtEl>
                                          <p:spTgt spid="16"/>
                                        </p:tgtEl>
                                      </p:cBhvr>
                                    </p:animEffect>
                                  </p:childTnLst>
                                </p:cTn>
                              </p:par>
                            </p:childTnLst>
                          </p:cTn>
                        </p:par>
                        <p:par>
                          <p:cTn id="28" fill="hold">
                            <p:stCondLst>
                              <p:cond delay="2500"/>
                            </p:stCondLst>
                            <p:childTnLst>
                              <p:par>
                                <p:cTn id="29" presetID="53"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3000"/>
                            </p:stCondLst>
                            <p:childTnLst>
                              <p:par>
                                <p:cTn id="35" presetID="22" presetClass="entr" presetSubtype="8"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57"/>
                                        </p:tgtEl>
                                        <p:attrNameLst>
                                          <p:attrName>style.visibility</p:attrName>
                                        </p:attrNameLst>
                                      </p:cBhvr>
                                      <p:to>
                                        <p:strVal val="visible"/>
                                      </p:to>
                                    </p:set>
                                    <p:animEffect transition="in" filter="wipe(left)">
                                      <p:cBhvr>
                                        <p:cTn id="41" dur="500"/>
                                        <p:tgtEl>
                                          <p:spTgt spid="57"/>
                                        </p:tgtEl>
                                      </p:cBhvr>
                                    </p:animEffect>
                                  </p:childTnLst>
                                </p:cTn>
                              </p:par>
                            </p:childTnLst>
                          </p:cTn>
                        </p:par>
                        <p:par>
                          <p:cTn id="42" fill="hold">
                            <p:stCondLst>
                              <p:cond delay="4000"/>
                            </p:stCondLst>
                            <p:childTnLst>
                              <p:par>
                                <p:cTn id="43" presetID="53"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500" fill="hold"/>
                                        <p:tgtEl>
                                          <p:spTgt spid="4"/>
                                        </p:tgtEl>
                                        <p:attrNameLst>
                                          <p:attrName>ppt_w</p:attrName>
                                        </p:attrNameLst>
                                      </p:cBhvr>
                                      <p:tavLst>
                                        <p:tav tm="0">
                                          <p:val>
                                            <p:fltVal val="0"/>
                                          </p:val>
                                        </p:tav>
                                        <p:tav tm="100000">
                                          <p:val>
                                            <p:strVal val="#ppt_w"/>
                                          </p:val>
                                        </p:tav>
                                      </p:tavLst>
                                    </p:anim>
                                    <p:anim calcmode="lin" valueType="num">
                                      <p:cBhvr>
                                        <p:cTn id="46" dur="500" fill="hold"/>
                                        <p:tgtEl>
                                          <p:spTgt spid="4"/>
                                        </p:tgtEl>
                                        <p:attrNameLst>
                                          <p:attrName>ppt_h</p:attrName>
                                        </p:attrNameLst>
                                      </p:cBhvr>
                                      <p:tavLst>
                                        <p:tav tm="0">
                                          <p:val>
                                            <p:fltVal val="0"/>
                                          </p:val>
                                        </p:tav>
                                        <p:tav tm="100000">
                                          <p:val>
                                            <p:strVal val="#ppt_h"/>
                                          </p:val>
                                        </p:tav>
                                      </p:tavLst>
                                    </p:anim>
                                    <p:animEffect transition="in" filter="fade">
                                      <p:cBhvr>
                                        <p:cTn id="47" dur="500"/>
                                        <p:tgtEl>
                                          <p:spTgt spid="4"/>
                                        </p:tgtEl>
                                      </p:cBhvr>
                                    </p:animEffect>
                                  </p:childTnLst>
                                </p:cTn>
                              </p:par>
                            </p:childTnLst>
                          </p:cTn>
                        </p:par>
                        <p:par>
                          <p:cTn id="48" fill="hold">
                            <p:stCondLst>
                              <p:cond delay="4500"/>
                            </p:stCondLst>
                            <p:childTnLst>
                              <p:par>
                                <p:cTn id="49" presetID="22" presetClass="entr" presetSubtype="8"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wipe(up)">
                                      <p:cBhvr>
                                        <p:cTn id="55" dur="500"/>
                                        <p:tgtEl>
                                          <p:spTgt spid="56"/>
                                        </p:tgtEl>
                                      </p:cBhvr>
                                    </p:animEffect>
                                  </p:childTnLst>
                                </p:cTn>
                              </p:par>
                            </p:childTnLst>
                          </p:cTn>
                        </p:par>
                        <p:par>
                          <p:cTn id="56" fill="hold">
                            <p:stCondLst>
                              <p:cond delay="5500"/>
                            </p:stCondLst>
                            <p:childTnLst>
                              <p:par>
                                <p:cTn id="57" presetID="53" presetClass="entr" presetSubtype="0"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6000"/>
                            </p:stCondLst>
                            <p:childTnLst>
                              <p:par>
                                <p:cTn id="63" presetID="22" presetClass="entr" presetSubtype="8" fill="hold"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par>
                          <p:cTn id="66" fill="hold">
                            <p:stCondLst>
                              <p:cond delay="65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500"/>
                                        <p:tgtEl>
                                          <p:spTgt spid="20"/>
                                        </p:tgtEl>
                                      </p:cBhvr>
                                    </p:animEffect>
                                  </p:childTnLst>
                                </p:cTn>
                              </p:par>
                            </p:childTnLst>
                          </p:cTn>
                        </p:par>
                        <p:par>
                          <p:cTn id="70" fill="hold">
                            <p:stCondLst>
                              <p:cond delay="7000"/>
                            </p:stCondLst>
                            <p:childTnLst>
                              <p:par>
                                <p:cTn id="71" presetID="53" presetClass="entr" presetSubtype="0" fill="hold" nodeType="afterEffect">
                                  <p:stCondLst>
                                    <p:cond delay="0"/>
                                  </p:stCondLst>
                                  <p:childTnLst>
                                    <p:set>
                                      <p:cBhvr>
                                        <p:cTn id="72" dur="1" fill="hold">
                                          <p:stCondLst>
                                            <p:cond delay="0"/>
                                          </p:stCondLst>
                                        </p:cTn>
                                        <p:tgtEl>
                                          <p:spTgt spid="9"/>
                                        </p:tgtEl>
                                        <p:attrNameLst>
                                          <p:attrName>style.visibility</p:attrName>
                                        </p:attrNameLst>
                                      </p:cBhvr>
                                      <p:to>
                                        <p:strVal val="visible"/>
                                      </p:to>
                                    </p:set>
                                    <p:anim calcmode="lin" valueType="num">
                                      <p:cBhvr>
                                        <p:cTn id="73" dur="500" fill="hold"/>
                                        <p:tgtEl>
                                          <p:spTgt spid="9"/>
                                        </p:tgtEl>
                                        <p:attrNameLst>
                                          <p:attrName>ppt_w</p:attrName>
                                        </p:attrNameLst>
                                      </p:cBhvr>
                                      <p:tavLst>
                                        <p:tav tm="0">
                                          <p:val>
                                            <p:fltVal val="0"/>
                                          </p:val>
                                        </p:tav>
                                        <p:tav tm="100000">
                                          <p:val>
                                            <p:strVal val="#ppt_w"/>
                                          </p:val>
                                        </p:tav>
                                      </p:tavLst>
                                    </p:anim>
                                    <p:anim calcmode="lin" valueType="num">
                                      <p:cBhvr>
                                        <p:cTn id="74" dur="500" fill="hold"/>
                                        <p:tgtEl>
                                          <p:spTgt spid="9"/>
                                        </p:tgtEl>
                                        <p:attrNameLst>
                                          <p:attrName>ppt_h</p:attrName>
                                        </p:attrNameLst>
                                      </p:cBhvr>
                                      <p:tavLst>
                                        <p:tav tm="0">
                                          <p:val>
                                            <p:fltVal val="0"/>
                                          </p:val>
                                        </p:tav>
                                        <p:tav tm="100000">
                                          <p:val>
                                            <p:strVal val="#ppt_h"/>
                                          </p:val>
                                        </p:tav>
                                      </p:tavLst>
                                    </p:anim>
                                    <p:animEffect transition="in" filter="fade">
                                      <p:cBhvr>
                                        <p:cTn id="75" dur="500"/>
                                        <p:tgtEl>
                                          <p:spTgt spid="9"/>
                                        </p:tgtEl>
                                      </p:cBhvr>
                                    </p:animEffect>
                                  </p:childTnLst>
                                </p:cTn>
                              </p:par>
                            </p:childTnLst>
                          </p:cTn>
                        </p:par>
                        <p:par>
                          <p:cTn id="76" fill="hold">
                            <p:stCondLst>
                              <p:cond delay="7500"/>
                            </p:stCondLst>
                            <p:childTnLst>
                              <p:par>
                                <p:cTn id="77" presetID="22" presetClass="entr" presetSubtype="2" fill="hold"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right)">
                                      <p:cBhvr>
                                        <p:cTn id="79" dur="500"/>
                                        <p:tgtEl>
                                          <p:spTgt spid="12"/>
                                        </p:tgtEl>
                                      </p:cBhvr>
                                    </p:animEffect>
                                  </p:childTnLst>
                                </p:cTn>
                              </p:par>
                            </p:childTnLst>
                          </p:cTn>
                        </p:par>
                        <p:par>
                          <p:cTn id="80" fill="hold">
                            <p:stCondLst>
                              <p:cond delay="8000"/>
                            </p:stCondLst>
                            <p:childTnLst>
                              <p:par>
                                <p:cTn id="81" presetID="22" presetClass="entr" presetSubtype="2"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wipe(right)">
                                      <p:cBhvr>
                                        <p:cTn id="83" dur="500"/>
                                        <p:tgtEl>
                                          <p:spTgt spid="48"/>
                                        </p:tgtEl>
                                      </p:cBhvr>
                                    </p:animEffect>
                                  </p:childTnLst>
                                </p:cTn>
                              </p:par>
                            </p:childTnLst>
                          </p:cTn>
                        </p:par>
                        <p:par>
                          <p:cTn id="84" fill="hold">
                            <p:stCondLst>
                              <p:cond delay="8500"/>
                            </p:stCondLst>
                            <p:childTnLst>
                              <p:par>
                                <p:cTn id="85" presetID="53" presetClass="entr" presetSubtype="0" fill="hold" nodeType="afterEffect">
                                  <p:stCondLst>
                                    <p:cond delay="0"/>
                                  </p:stCondLst>
                                  <p:childTnLst>
                                    <p:set>
                                      <p:cBhvr>
                                        <p:cTn id="86" dur="1" fill="hold">
                                          <p:stCondLst>
                                            <p:cond delay="0"/>
                                          </p:stCondLst>
                                        </p:cTn>
                                        <p:tgtEl>
                                          <p:spTgt spid="5"/>
                                        </p:tgtEl>
                                        <p:attrNameLst>
                                          <p:attrName>style.visibility</p:attrName>
                                        </p:attrNameLst>
                                      </p:cBhvr>
                                      <p:to>
                                        <p:strVal val="visible"/>
                                      </p:to>
                                    </p:set>
                                    <p:anim calcmode="lin" valueType="num">
                                      <p:cBhvr>
                                        <p:cTn id="87" dur="500" fill="hold"/>
                                        <p:tgtEl>
                                          <p:spTgt spid="5"/>
                                        </p:tgtEl>
                                        <p:attrNameLst>
                                          <p:attrName>ppt_w</p:attrName>
                                        </p:attrNameLst>
                                      </p:cBhvr>
                                      <p:tavLst>
                                        <p:tav tm="0">
                                          <p:val>
                                            <p:fltVal val="0"/>
                                          </p:val>
                                        </p:tav>
                                        <p:tav tm="100000">
                                          <p:val>
                                            <p:strVal val="#ppt_w"/>
                                          </p:val>
                                        </p:tav>
                                      </p:tavLst>
                                    </p:anim>
                                    <p:anim calcmode="lin" valueType="num">
                                      <p:cBhvr>
                                        <p:cTn id="88" dur="500" fill="hold"/>
                                        <p:tgtEl>
                                          <p:spTgt spid="5"/>
                                        </p:tgtEl>
                                        <p:attrNameLst>
                                          <p:attrName>ppt_h</p:attrName>
                                        </p:attrNameLst>
                                      </p:cBhvr>
                                      <p:tavLst>
                                        <p:tav tm="0">
                                          <p:val>
                                            <p:fltVal val="0"/>
                                          </p:val>
                                        </p:tav>
                                        <p:tav tm="100000">
                                          <p:val>
                                            <p:strVal val="#ppt_h"/>
                                          </p:val>
                                        </p:tav>
                                      </p:tavLst>
                                    </p:anim>
                                    <p:animEffect transition="in" filter="fade">
                                      <p:cBhvr>
                                        <p:cTn id="89" dur="500"/>
                                        <p:tgtEl>
                                          <p:spTgt spid="5"/>
                                        </p:tgtEl>
                                      </p:cBhvr>
                                    </p:animEffect>
                                  </p:childTnLst>
                                </p:cTn>
                              </p:par>
                            </p:childTnLst>
                          </p:cTn>
                        </p:par>
                        <p:par>
                          <p:cTn id="90" fill="hold">
                            <p:stCondLst>
                              <p:cond delay="9000"/>
                            </p:stCondLst>
                            <p:childTnLst>
                              <p:par>
                                <p:cTn id="91" presetID="22" presetClass="entr" presetSubtype="2" fill="hold" nodeType="afterEffect">
                                  <p:stCondLst>
                                    <p:cond delay="0"/>
                                  </p:stCondLst>
                                  <p:childTnLst>
                                    <p:set>
                                      <p:cBhvr>
                                        <p:cTn id="92" dur="1" fill="hold">
                                          <p:stCondLst>
                                            <p:cond delay="0"/>
                                          </p:stCondLst>
                                        </p:cTn>
                                        <p:tgtEl>
                                          <p:spTgt spid="11"/>
                                        </p:tgtEl>
                                        <p:attrNameLst>
                                          <p:attrName>style.visibility</p:attrName>
                                        </p:attrNameLst>
                                      </p:cBhvr>
                                      <p:to>
                                        <p:strVal val="visible"/>
                                      </p:to>
                                    </p:set>
                                    <p:animEffect transition="in" filter="wipe(right)">
                                      <p:cBhvr>
                                        <p:cTn id="9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45" grpId="0" animBg="1"/>
      <p:bldP spid="48" grpId="0" animBg="1"/>
      <p:bldP spid="56" grpId="0" animBg="1"/>
      <p:bldP spid="5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65715" y="1456085"/>
            <a:ext cx="5097294" cy="5183588"/>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5"/>
          <p:cNvSpPr>
            <a:spLocks noEditPoints="1"/>
          </p:cNvSpPr>
          <p:nvPr/>
        </p:nvSpPr>
        <p:spPr bwMode="auto">
          <a:xfrm>
            <a:off x="6429376" y="1729199"/>
            <a:ext cx="796139" cy="517689"/>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accent1"/>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6"/>
          <p:cNvSpPr>
            <a:spLocks noEditPoints="1"/>
          </p:cNvSpPr>
          <p:nvPr/>
        </p:nvSpPr>
        <p:spPr bwMode="auto">
          <a:xfrm>
            <a:off x="6429376" y="3325415"/>
            <a:ext cx="709860" cy="811832"/>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2"/>
          </a:solidFill>
          <a:ln>
            <a:noFill/>
          </a:ln>
          <a:extLst/>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7"/>
          <p:cNvSpPr txBox="1"/>
          <p:nvPr/>
        </p:nvSpPr>
        <p:spPr>
          <a:xfrm>
            <a:off x="7356529" y="1847160"/>
            <a:ext cx="1615827" cy="276999"/>
          </a:xfrm>
          <a:prstGeom prst="rect">
            <a:avLst/>
          </a:prstGeom>
          <a:noFill/>
        </p:spPr>
        <p:txBody>
          <a:bodyPr wrap="none" lIns="0" tIns="0" rIns="0" bIns="0" rtlCol="0">
            <a:spAutoFit/>
          </a:bodyPr>
          <a:lstStyle/>
          <a:p>
            <a:r>
              <a:rPr lang="zh-CN" altLang="en-US"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8"/>
          <p:cNvSpPr/>
          <p:nvPr/>
        </p:nvSpPr>
        <p:spPr>
          <a:xfrm>
            <a:off x="6429376" y="2334045"/>
            <a:ext cx="5276178" cy="532069"/>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p:nvPr/>
        </p:nvSpPr>
        <p:spPr>
          <a:xfrm>
            <a:off x="7356529" y="3679069"/>
            <a:ext cx="1615827" cy="276999"/>
          </a:xfrm>
          <a:prstGeom prst="rect">
            <a:avLst/>
          </a:prstGeom>
          <a:noFill/>
        </p:spPr>
        <p:txBody>
          <a:bodyPr wrap="none" lIns="0" tIns="0" rIns="0" bIns="0" rtlCol="0">
            <a:spAutoFit/>
          </a:bodyPr>
          <a:lstStyle/>
          <a:p>
            <a:r>
              <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0"/>
          <p:cNvSpPr>
            <a:spLocks/>
          </p:cNvSpPr>
          <p:nvPr/>
        </p:nvSpPr>
        <p:spPr bwMode="auto">
          <a:xfrm>
            <a:off x="6429376" y="5036619"/>
            <a:ext cx="717704" cy="658876"/>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ectangle 11"/>
          <p:cNvSpPr/>
          <p:nvPr/>
        </p:nvSpPr>
        <p:spPr>
          <a:xfrm>
            <a:off x="6526023" y="4147568"/>
            <a:ext cx="5276178" cy="532069"/>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2"/>
          <p:cNvSpPr txBox="1"/>
          <p:nvPr/>
        </p:nvSpPr>
        <p:spPr>
          <a:xfrm>
            <a:off x="7356529" y="5366057"/>
            <a:ext cx="1615827" cy="276999"/>
          </a:xfrm>
          <a:prstGeom prst="rect">
            <a:avLst/>
          </a:prstGeom>
          <a:noFill/>
        </p:spPr>
        <p:txBody>
          <a:bodyPr wrap="none" lIns="0" tIns="0" rIns="0" bIns="0" rtlCol="0">
            <a:spAutoFit/>
          </a:bodyPr>
          <a:lstStyle/>
          <a:p>
            <a:r>
              <a:rPr lang="zh-CN" altLang="en-US"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Rectangle 13"/>
          <p:cNvSpPr/>
          <p:nvPr/>
        </p:nvSpPr>
        <p:spPr>
          <a:xfrm>
            <a:off x="6526022" y="5766460"/>
            <a:ext cx="5276178" cy="532069"/>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25645205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500" fill="hold"/>
                                        <p:tgtEl>
                                          <p:spTgt spid="10"/>
                                        </p:tgtEl>
                                        <p:attrNameLst>
                                          <p:attrName>ppt_x</p:attrName>
                                        </p:attrNameLst>
                                      </p:cBhvr>
                                      <p:tavLst>
                                        <p:tav tm="0">
                                          <p:val>
                                            <p:strVal val="0-#ppt_w/2"/>
                                          </p:val>
                                        </p:tav>
                                        <p:tav tm="100000">
                                          <p:val>
                                            <p:strVal val="#ppt_x"/>
                                          </p:val>
                                        </p:tav>
                                      </p:tavLst>
                                    </p:anim>
                                    <p:anim calcmode="lin" valueType="num">
                                      <p:cBhvr additive="base">
                                        <p:cTn id="35" dur="500" fill="hold"/>
                                        <p:tgtEl>
                                          <p:spTgt spid="10"/>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500" fill="hold"/>
                                        <p:tgtEl>
                                          <p:spTgt spid="13"/>
                                        </p:tgtEl>
                                        <p:attrNameLst>
                                          <p:attrName>ppt_x</p:attrName>
                                        </p:attrNameLst>
                                      </p:cBhvr>
                                      <p:tavLst>
                                        <p:tav tm="0">
                                          <p:val>
                                            <p:strVal val="0-#ppt_w/2"/>
                                          </p:val>
                                        </p:tav>
                                        <p:tav tm="100000">
                                          <p:val>
                                            <p:strVal val="#ppt_x"/>
                                          </p:val>
                                        </p:tav>
                                      </p:tavLst>
                                    </p:anim>
                                    <p:anim calcmode="lin" valueType="num">
                                      <p:cBhvr additive="base">
                                        <p:cTn id="51" dur="500" fill="hold"/>
                                        <p:tgtEl>
                                          <p:spTgt spid="13"/>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0-#ppt_w/2"/>
                                          </p:val>
                                        </p:tav>
                                        <p:tav tm="100000">
                                          <p:val>
                                            <p:strVal val="#ppt_x"/>
                                          </p:val>
                                        </p:tav>
                                      </p:tavLst>
                                    </p:anim>
                                    <p:anim calcmode="lin" valueType="num">
                                      <p:cBhvr additive="base">
                                        <p:cTn id="56"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animBg="1"/>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a:spLocks/>
          </p:cNvSpPr>
          <p:nvPr/>
        </p:nvSpPr>
        <p:spPr bwMode="auto">
          <a:xfrm>
            <a:off x="-28563" y="1485696"/>
            <a:ext cx="5095644"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1"/>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任意多边形 17"/>
          <p:cNvSpPr>
            <a:spLocks/>
          </p:cNvSpPr>
          <p:nvPr/>
        </p:nvSpPr>
        <p:spPr bwMode="auto">
          <a:xfrm>
            <a:off x="10677846" y="1485696"/>
            <a:ext cx="2201183" cy="4261259"/>
          </a:xfrm>
          <a:custGeom>
            <a:avLst/>
            <a:gdLst>
              <a:gd name="connsiteX0" fmla="*/ 0 w 4511489"/>
              <a:gd name="connsiteY0" fmla="*/ 0 h 4261259"/>
              <a:gd name="connsiteX1" fmla="*/ 4511489 w 4511489"/>
              <a:gd name="connsiteY1" fmla="*/ 0 h 4261259"/>
              <a:gd name="connsiteX2" fmla="*/ 4511489 w 4511489"/>
              <a:gd name="connsiteY2" fmla="*/ 4261259 h 4261259"/>
              <a:gd name="connsiteX3" fmla="*/ 0 w 4511489"/>
              <a:gd name="connsiteY3" fmla="*/ 4261259 h 4261259"/>
            </a:gdLst>
            <a:ahLst/>
            <a:cxnLst>
              <a:cxn ang="0">
                <a:pos x="connsiteX0" y="connsiteY0"/>
              </a:cxn>
              <a:cxn ang="0">
                <a:pos x="connsiteX1" y="connsiteY1"/>
              </a:cxn>
              <a:cxn ang="0">
                <a:pos x="connsiteX2" y="connsiteY2"/>
              </a:cxn>
              <a:cxn ang="0">
                <a:pos x="connsiteX3" y="connsiteY3"/>
              </a:cxn>
            </a:cxnLst>
            <a:rect l="l" t="t" r="r" b="b"/>
            <a:pathLst>
              <a:path w="4511489" h="4261259">
                <a:moveTo>
                  <a:pt x="0" y="0"/>
                </a:moveTo>
                <a:lnTo>
                  <a:pt x="4511489" y="0"/>
                </a:lnTo>
                <a:lnTo>
                  <a:pt x="4511489" y="4261259"/>
                </a:lnTo>
                <a:lnTo>
                  <a:pt x="0" y="4261259"/>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noAutofit/>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5" name="椭圆 44"/>
          <p:cNvSpPr/>
          <p:nvPr/>
        </p:nvSpPr>
        <p:spPr>
          <a:xfrm>
            <a:off x="4150043" y="2698106"/>
            <a:ext cx="1826210" cy="1826208"/>
          </a:xfrm>
          <a:prstGeom prst="ellipse">
            <a:avLst/>
          </a:prstGeom>
          <a:gradFill flip="none" rotWithShape="1">
            <a:gsLst>
              <a:gs pos="25000">
                <a:schemeClr val="bg1">
                  <a:shade val="67500"/>
                  <a:satMod val="115000"/>
                </a:schemeClr>
              </a:gs>
              <a:gs pos="62000">
                <a:schemeClr val="bg1">
                  <a:shade val="100000"/>
                  <a:satMod val="115000"/>
                </a:schemeClr>
              </a:gs>
            </a:gsLst>
            <a:lin ang="2700000" scaled="1"/>
            <a:tileRect/>
          </a:gradFill>
          <a:ln w="38100">
            <a:solidFill>
              <a:schemeClr val="bg1"/>
            </a:solidFill>
          </a:ln>
          <a:effectLst>
            <a:outerShdw blurRad="254000" dist="127000" dir="30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46" name="MH_Others_1"/>
          <p:cNvSpPr txBox="1"/>
          <p:nvPr>
            <p:custDataLst>
              <p:tags r:id="rId1"/>
            </p:custDataLst>
          </p:nvPr>
        </p:nvSpPr>
        <p:spPr>
          <a:xfrm>
            <a:off x="4306399" y="3087989"/>
            <a:ext cx="1513499" cy="1046440"/>
          </a:xfrm>
          <a:prstGeom prst="rect">
            <a:avLst/>
          </a:prstGeom>
          <a:noFill/>
        </p:spPr>
        <p:txBody>
          <a:bodyPr wrap="square" lIns="0" tIns="0" rIns="0" bIns="0" rtlCol="0" anchor="ctr" anchorCtr="0">
            <a:spAutoFit/>
          </a:bodyPr>
          <a:lstStyle/>
          <a:p>
            <a:pPr algn="ctr"/>
            <a:r>
              <a:rPr lang="en-US" altLang="zh-CN" sz="4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04</a:t>
            </a:r>
          </a:p>
          <a:p>
            <a:pPr algn="ctr"/>
            <a:r>
              <a:rPr lang="en-US" altLang="zh-CN" sz="20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CHAPTER</a:t>
            </a:r>
            <a:endPar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35203" y="3256849"/>
            <a:ext cx="3184408" cy="369332"/>
          </a:xfrm>
          <a:prstGeom prst="rect">
            <a:avLst/>
          </a:prstGeom>
        </p:spPr>
        <p:txBody>
          <a:bodyPr wrap="square" lIns="0" tIns="0" rIns="0" bIns="0">
            <a:spAutoFit/>
          </a:bodyPr>
          <a:lstStyle/>
          <a:p>
            <a:r>
              <a:rPr lang="zh-CN" altLang="en-US" sz="2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明年工作计划</a:t>
            </a:r>
          </a:p>
        </p:txBody>
      </p:sp>
      <p:sp>
        <p:nvSpPr>
          <p:cNvPr id="11" name="TextBox 11"/>
          <p:cNvSpPr txBox="1"/>
          <p:nvPr/>
        </p:nvSpPr>
        <p:spPr>
          <a:xfrm>
            <a:off x="6465353"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177946" y="3677850"/>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465353"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177946" y="3950681"/>
            <a:ext cx="1486304" cy="261610"/>
          </a:xfrm>
          <a:prstGeom prst="rect">
            <a:avLst/>
          </a:prstGeom>
          <a:noFill/>
        </p:spPr>
        <p:txBody>
          <a:bodyPr wrap="none" rtlCol="0">
            <a:spAutoFit/>
          </a:bodyPr>
          <a:lstStyle/>
          <a:p>
            <a:pPr marL="171450" lvl="1" indent="-171450">
              <a:buFont typeface="Arial" panose="020B0604020202020204" pitchFamily="34" charset="0"/>
              <a:buChar char="•"/>
            </a:pPr>
            <a:r>
              <a:rPr lang="zh-CN" altLang="en-US" sz="11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添加</a:t>
            </a:r>
            <a:r>
              <a:rPr lang="zh-CN" altLang="en-US" sz="11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相关标题文字</a:t>
            </a:r>
            <a:endParaRPr lang="en-US" altLang="zh-CN" sz="11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1071974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56" presetClass="entr" presetSubtype="0" fill="hold" grpId="0" nodeType="clickEffect">
                                  <p:stCondLst>
                                    <p:cond delay="0"/>
                                  </p:stCondLst>
                                  <p:iterate type="lt">
                                    <p:tmPct val="10000"/>
                                  </p:iterate>
                                  <p:childTnLst>
                                    <p:set>
                                      <p:cBhvr>
                                        <p:cTn id="25" dur="1" fill="hold">
                                          <p:stCondLst>
                                            <p:cond delay="0"/>
                                          </p:stCondLst>
                                        </p:cTn>
                                        <p:tgtEl>
                                          <p:spTgt spid="46"/>
                                        </p:tgtEl>
                                        <p:attrNameLst>
                                          <p:attrName>style.visibility</p:attrName>
                                        </p:attrNameLst>
                                      </p:cBhvr>
                                      <p:to>
                                        <p:strVal val="visible"/>
                                      </p:to>
                                    </p:set>
                                    <p:anim by="(-#ppt_w*2)" calcmode="lin" valueType="num">
                                      <p:cBhvr rctx="PPT">
                                        <p:cTn id="26" dur="500" autoRev="1" fill="hold">
                                          <p:stCondLst>
                                            <p:cond delay="0"/>
                                          </p:stCondLst>
                                        </p:cTn>
                                        <p:tgtEl>
                                          <p:spTgt spid="46"/>
                                        </p:tgtEl>
                                        <p:attrNameLst>
                                          <p:attrName>ppt_w</p:attrName>
                                        </p:attrNameLst>
                                      </p:cBhvr>
                                    </p:anim>
                                    <p:anim by="(#ppt_w*0.50)" calcmode="lin" valueType="num">
                                      <p:cBhvr>
                                        <p:cTn id="27" dur="500" decel="50000" autoRev="1" fill="hold">
                                          <p:stCondLst>
                                            <p:cond delay="0"/>
                                          </p:stCondLst>
                                        </p:cTn>
                                        <p:tgtEl>
                                          <p:spTgt spid="46"/>
                                        </p:tgtEl>
                                        <p:attrNameLst>
                                          <p:attrName>ppt_x</p:attrName>
                                        </p:attrNameLst>
                                      </p:cBhvr>
                                    </p:anim>
                                    <p:anim from="(-#ppt_h/2)" to="(#ppt_y)" calcmode="lin" valueType="num">
                                      <p:cBhvr>
                                        <p:cTn id="28" dur="1000" fill="hold">
                                          <p:stCondLst>
                                            <p:cond delay="0"/>
                                          </p:stCondLst>
                                        </p:cTn>
                                        <p:tgtEl>
                                          <p:spTgt spid="46"/>
                                        </p:tgtEl>
                                        <p:attrNameLst>
                                          <p:attrName>ppt_y</p:attrName>
                                        </p:attrNameLst>
                                      </p:cBhvr>
                                    </p:anim>
                                    <p:animRot by="21600000">
                                      <p:cBhvr>
                                        <p:cTn id="29" dur="1000" fill="hold">
                                          <p:stCondLst>
                                            <p:cond delay="0"/>
                                          </p:stCondLst>
                                        </p:cTn>
                                        <p:tgtEl>
                                          <p:spTgt spid="46"/>
                                        </p:tgtEl>
                                        <p:attrNameLst>
                                          <p:attrName>r</p:attrName>
                                        </p:attrNameLst>
                                      </p:cBhvr>
                                    </p:animRot>
                                  </p:childTnLst>
                                </p:cTn>
                              </p:par>
                            </p:childTnLst>
                          </p:cTn>
                        </p:par>
                      </p:childTnLst>
                    </p:cTn>
                  </p:par>
                  <p:par>
                    <p:cTn id="30" fill="hold">
                      <p:stCondLst>
                        <p:cond delay="indefinite"/>
                      </p:stCondLst>
                      <p:childTnLst>
                        <p:par>
                          <p:cTn id="31" fill="hold">
                            <p:stCondLst>
                              <p:cond delay="0"/>
                            </p:stCondLst>
                            <p:childTnLst>
                              <p:par>
                                <p:cTn id="32" presetID="23" presetClass="entr" presetSubtype="32"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strVal val="4*#ppt_w"/>
                                          </p:val>
                                        </p:tav>
                                        <p:tav tm="100000">
                                          <p:val>
                                            <p:strVal val="#ppt_w"/>
                                          </p:val>
                                        </p:tav>
                                      </p:tavLst>
                                    </p:anim>
                                    <p:anim calcmode="lin" valueType="num">
                                      <p:cBhvr>
                                        <p:cTn id="35" dur="500" fill="hold"/>
                                        <p:tgtEl>
                                          <p:spTgt spid="10"/>
                                        </p:tgtEl>
                                        <p:attrNameLst>
                                          <p:attrName>ppt_h</p:attrName>
                                        </p:attrNameLst>
                                      </p:cBhvr>
                                      <p:tavLst>
                                        <p:tav tm="0">
                                          <p:val>
                                            <p:strVal val="4*#ppt_h"/>
                                          </p:val>
                                        </p:tav>
                                        <p:tav tm="100000">
                                          <p:val>
                                            <p:strVal val="#ppt_h"/>
                                          </p:val>
                                        </p:tav>
                                      </p:tavLst>
                                    </p:anim>
                                  </p:childTnLst>
                                </p:cTn>
                              </p:par>
                            </p:childTnLst>
                          </p:cTn>
                        </p:par>
                        <p:par>
                          <p:cTn id="36" fill="hold">
                            <p:stCondLst>
                              <p:cond delay="500"/>
                            </p:stCondLst>
                            <p:childTnLst>
                              <p:par>
                                <p:cTn id="37" presetID="1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p:tgtEl>
                                          <p:spTgt spid="11"/>
                                        </p:tgtEl>
                                        <p:attrNameLst>
                                          <p:attrName>ppt_x</p:attrName>
                                        </p:attrNameLst>
                                      </p:cBhvr>
                                      <p:tavLst>
                                        <p:tav tm="0">
                                          <p:val>
                                            <p:strVal val="#ppt_x-#ppt_w*1.125000"/>
                                          </p:val>
                                        </p:tav>
                                        <p:tav tm="100000">
                                          <p:val>
                                            <p:strVal val="#ppt_x"/>
                                          </p:val>
                                        </p:tav>
                                      </p:tavLst>
                                    </p:anim>
                                    <p:animEffect transition="in" filter="wipe(right)">
                                      <p:cBhvr>
                                        <p:cTn id="40" dur="500"/>
                                        <p:tgtEl>
                                          <p:spTgt spid="11"/>
                                        </p:tgtEl>
                                      </p:cBhvr>
                                    </p:animEffect>
                                  </p:childTnLst>
                                </p:cTn>
                              </p:par>
                            </p:childTnLst>
                          </p:cTn>
                        </p:par>
                        <p:par>
                          <p:cTn id="41" fill="hold">
                            <p:stCondLst>
                              <p:cond delay="1000"/>
                            </p:stCondLst>
                            <p:childTnLst>
                              <p:par>
                                <p:cTn id="42" presetID="12" presetClass="entr" presetSubtype="8"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right)">
                                      <p:cBhvr>
                                        <p:cTn id="45" dur="500"/>
                                        <p:tgtEl>
                                          <p:spTgt spid="12"/>
                                        </p:tgtEl>
                                      </p:cBhvr>
                                    </p:animEffect>
                                  </p:childTnLst>
                                </p:cTn>
                              </p:par>
                            </p:childTnLst>
                          </p:cTn>
                        </p:par>
                        <p:par>
                          <p:cTn id="46" fill="hold">
                            <p:stCondLst>
                              <p:cond delay="1500"/>
                            </p:stCondLst>
                            <p:childTnLst>
                              <p:par>
                                <p:cTn id="47" presetID="12" presetClass="entr" presetSubtype="8"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p:tgtEl>
                                          <p:spTgt spid="13"/>
                                        </p:tgtEl>
                                        <p:attrNameLst>
                                          <p:attrName>ppt_x</p:attrName>
                                        </p:attrNameLst>
                                      </p:cBhvr>
                                      <p:tavLst>
                                        <p:tav tm="0">
                                          <p:val>
                                            <p:strVal val="#ppt_x-#ppt_w*1.125000"/>
                                          </p:val>
                                        </p:tav>
                                        <p:tav tm="100000">
                                          <p:val>
                                            <p:strVal val="#ppt_x"/>
                                          </p:val>
                                        </p:tav>
                                      </p:tavLst>
                                    </p:anim>
                                    <p:animEffect transition="in" filter="wipe(right)">
                                      <p:cBhvr>
                                        <p:cTn id="50" dur="500"/>
                                        <p:tgtEl>
                                          <p:spTgt spid="13"/>
                                        </p:tgtEl>
                                      </p:cBhvr>
                                    </p:animEffect>
                                  </p:childTnLst>
                                </p:cTn>
                              </p:par>
                            </p:childTnLst>
                          </p:cTn>
                        </p:par>
                        <p:par>
                          <p:cTn id="51" fill="hold">
                            <p:stCondLst>
                              <p:cond delay="2000"/>
                            </p:stCondLst>
                            <p:childTnLst>
                              <p:par>
                                <p:cTn id="52" presetID="12" presetClass="entr" presetSubtype="8"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500"/>
                                        <p:tgtEl>
                                          <p:spTgt spid="14"/>
                                        </p:tgtEl>
                                        <p:attrNameLst>
                                          <p:attrName>ppt_x</p:attrName>
                                        </p:attrNameLst>
                                      </p:cBhvr>
                                      <p:tavLst>
                                        <p:tav tm="0">
                                          <p:val>
                                            <p:strVal val="#ppt_x-#ppt_w*1.125000"/>
                                          </p:val>
                                        </p:tav>
                                        <p:tav tm="100000">
                                          <p:val>
                                            <p:strVal val="#ppt_x"/>
                                          </p:val>
                                        </p:tav>
                                      </p:tavLst>
                                    </p:anim>
                                    <p:animEffect transition="in" filter="wipe(right)">
                                      <p:cBhvr>
                                        <p:cTn id="5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45" grpId="0" animBg="1"/>
      <p:bldP spid="46" grpId="0"/>
      <p:bldP spid="10" grpId="0"/>
      <p:bldP spid="11"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104455" y="1528095"/>
            <a:ext cx="2751414" cy="2751414"/>
          </a:xfrm>
          <a:prstGeom prst="roundRect">
            <a:avLst>
              <a:gd name="adj" fmla="val 0"/>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6" name="Rounded Rectangle 5"/>
          <p:cNvSpPr/>
          <p:nvPr/>
        </p:nvSpPr>
        <p:spPr>
          <a:xfrm>
            <a:off x="5053668" y="1528094"/>
            <a:ext cx="2751414" cy="2751414"/>
          </a:xfrm>
          <a:prstGeom prst="roundRect">
            <a:avLst>
              <a:gd name="adj" fmla="val 0"/>
            </a:avLst>
          </a:prstGeom>
          <a:blipFill dpi="0" rotWithShape="1">
            <a:blip r:embed="rId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7" name="Rounded Rectangle 6"/>
          <p:cNvSpPr/>
          <p:nvPr/>
        </p:nvSpPr>
        <p:spPr>
          <a:xfrm>
            <a:off x="9002881" y="1528093"/>
            <a:ext cx="2751414" cy="2751414"/>
          </a:xfrm>
          <a:prstGeom prst="roundRect">
            <a:avLst>
              <a:gd name="adj" fmla="val 0"/>
            </a:avLst>
          </a:prstGeom>
          <a:blipFill dpi="0" rotWithShape="1">
            <a:blip r:embed="rId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9"/>
          <p:cNvSpPr txBox="1"/>
          <p:nvPr/>
        </p:nvSpPr>
        <p:spPr>
          <a:xfrm>
            <a:off x="1531987" y="4380757"/>
            <a:ext cx="1896352" cy="324576"/>
          </a:xfrm>
          <a:prstGeom prst="rect">
            <a:avLst/>
          </a:prstGeom>
          <a:noFill/>
        </p:spPr>
        <p:txBody>
          <a:bodyPr wrap="none" lIns="0" tIns="0" rIns="0" bIns="0" rtlCol="0">
            <a:spAutoFit/>
          </a:bodyPr>
          <a:lstStyle/>
          <a:p>
            <a:pPr algn="ctr"/>
            <a:r>
              <a:rPr lang="zh-CN" altLang="en-US" sz="2109"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Group 21"/>
          <p:cNvGrpSpPr/>
          <p:nvPr/>
        </p:nvGrpSpPr>
        <p:grpSpPr>
          <a:xfrm>
            <a:off x="2193973" y="4952224"/>
            <a:ext cx="572376" cy="190792"/>
            <a:chOff x="2077781" y="5338156"/>
            <a:chExt cx="656700" cy="218900"/>
          </a:xfrm>
        </p:grpSpPr>
        <p:sp>
          <p:nvSpPr>
            <p:cNvPr id="23" name="Diamond 22"/>
            <p:cNvSpPr/>
            <p:nvPr/>
          </p:nvSpPr>
          <p:spPr>
            <a:xfrm>
              <a:off x="2077781" y="5338156"/>
              <a:ext cx="218900" cy="2189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24" name="Diamond 23"/>
            <p:cNvSpPr/>
            <p:nvPr/>
          </p:nvSpPr>
          <p:spPr>
            <a:xfrm>
              <a:off x="2296681" y="5338156"/>
              <a:ext cx="218900" cy="2189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25" name="Diamond 24"/>
            <p:cNvSpPr/>
            <p:nvPr/>
          </p:nvSpPr>
          <p:spPr>
            <a:xfrm>
              <a:off x="2515581" y="5338156"/>
              <a:ext cx="218900" cy="2189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Rectangle 25"/>
          <p:cNvSpPr/>
          <p:nvPr/>
        </p:nvSpPr>
        <p:spPr>
          <a:xfrm>
            <a:off x="1183306" y="5322913"/>
            <a:ext cx="2593708" cy="108606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GB"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26"/>
          <p:cNvSpPr txBox="1"/>
          <p:nvPr/>
        </p:nvSpPr>
        <p:spPr>
          <a:xfrm>
            <a:off x="5481201" y="4380757"/>
            <a:ext cx="1896352" cy="324576"/>
          </a:xfrm>
          <a:prstGeom prst="rect">
            <a:avLst/>
          </a:prstGeom>
          <a:noFill/>
        </p:spPr>
        <p:txBody>
          <a:bodyPr wrap="none" lIns="0" tIns="0" rIns="0" bIns="0" rtlCol="0">
            <a:spAutoFit/>
          </a:bodyPr>
          <a:lstStyle/>
          <a:p>
            <a:pPr algn="ctr"/>
            <a:r>
              <a:rPr lang="zh-CN" altLang="en-US" sz="2109"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 name="Group 28"/>
          <p:cNvGrpSpPr/>
          <p:nvPr/>
        </p:nvGrpSpPr>
        <p:grpSpPr>
          <a:xfrm>
            <a:off x="6143187" y="4952224"/>
            <a:ext cx="572376" cy="190792"/>
            <a:chOff x="2077781" y="5338156"/>
            <a:chExt cx="656700" cy="218900"/>
          </a:xfrm>
        </p:grpSpPr>
        <p:sp>
          <p:nvSpPr>
            <p:cNvPr id="30" name="Diamond 29"/>
            <p:cNvSpPr/>
            <p:nvPr/>
          </p:nvSpPr>
          <p:spPr>
            <a:xfrm>
              <a:off x="2077781" y="5338156"/>
              <a:ext cx="218900" cy="2189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31" name="Diamond 30"/>
            <p:cNvSpPr/>
            <p:nvPr/>
          </p:nvSpPr>
          <p:spPr>
            <a:xfrm>
              <a:off x="2296681" y="5338156"/>
              <a:ext cx="218900" cy="2189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32" name="Diamond 31"/>
            <p:cNvSpPr/>
            <p:nvPr/>
          </p:nvSpPr>
          <p:spPr>
            <a:xfrm>
              <a:off x="2515581" y="5338156"/>
              <a:ext cx="218900" cy="218900"/>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
        <p:nvSpPr>
          <p:cNvPr id="33" name="Rectangle 32"/>
          <p:cNvSpPr/>
          <p:nvPr/>
        </p:nvSpPr>
        <p:spPr>
          <a:xfrm>
            <a:off x="5132520" y="5322913"/>
            <a:ext cx="2593708" cy="108606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33"/>
          <p:cNvSpPr txBox="1"/>
          <p:nvPr/>
        </p:nvSpPr>
        <p:spPr>
          <a:xfrm>
            <a:off x="9430414" y="4380757"/>
            <a:ext cx="1896352" cy="324576"/>
          </a:xfrm>
          <a:prstGeom prst="rect">
            <a:avLst/>
          </a:prstGeom>
          <a:noFill/>
        </p:spPr>
        <p:txBody>
          <a:bodyPr wrap="none" lIns="0" tIns="0" rIns="0" bIns="0" rtlCol="0">
            <a:spAutoFit/>
          </a:bodyPr>
          <a:lstStyle/>
          <a:p>
            <a:pPr algn="ctr"/>
            <a:r>
              <a:rPr lang="zh-CN" altLang="en-US" sz="2109" b="1"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109"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6" name="Group 35"/>
          <p:cNvGrpSpPr/>
          <p:nvPr/>
        </p:nvGrpSpPr>
        <p:grpSpPr>
          <a:xfrm>
            <a:off x="10092401" y="4952224"/>
            <a:ext cx="572376" cy="190792"/>
            <a:chOff x="2077781" y="5338156"/>
            <a:chExt cx="656700" cy="218900"/>
          </a:xfrm>
          <a:solidFill>
            <a:schemeClr val="accent3"/>
          </a:solidFill>
        </p:grpSpPr>
        <p:sp>
          <p:nvSpPr>
            <p:cNvPr id="37" name="Diamond 36"/>
            <p:cNvSpPr/>
            <p:nvPr/>
          </p:nvSpPr>
          <p:spPr>
            <a:xfrm>
              <a:off x="2077781" y="5338156"/>
              <a:ext cx="218900" cy="218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38" name="Diamond 37"/>
            <p:cNvSpPr/>
            <p:nvPr/>
          </p:nvSpPr>
          <p:spPr>
            <a:xfrm>
              <a:off x="2296681" y="5338156"/>
              <a:ext cx="218900" cy="218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sp>
          <p:nvSpPr>
            <p:cNvPr id="39" name="Diamond 38"/>
            <p:cNvSpPr/>
            <p:nvPr/>
          </p:nvSpPr>
          <p:spPr>
            <a:xfrm>
              <a:off x="2515581" y="5338156"/>
              <a:ext cx="218900" cy="218900"/>
            </a:xfrm>
            <a:prstGeom prst="diamon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GB">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Rectangle 39"/>
          <p:cNvSpPr/>
          <p:nvPr/>
        </p:nvSpPr>
        <p:spPr>
          <a:xfrm>
            <a:off x="9081734" y="5322913"/>
            <a:ext cx="2593708" cy="108606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GB"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828500079"/>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p:tgtEl>
                                          <p:spTgt spid="20"/>
                                        </p:tgtEl>
                                        <p:attrNameLst>
                                          <p:attrName>ppt_y</p:attrName>
                                        </p:attrNameLst>
                                      </p:cBhvr>
                                      <p:tavLst>
                                        <p:tav tm="0">
                                          <p:val>
                                            <p:strVal val="#ppt_y-#ppt_h*1.125000"/>
                                          </p:val>
                                        </p:tav>
                                        <p:tav tm="100000">
                                          <p:val>
                                            <p:strVal val="#ppt_y"/>
                                          </p:val>
                                        </p:tav>
                                      </p:tavLst>
                                    </p:anim>
                                    <p:animEffect transition="in" filter="wipe(down)">
                                      <p:cBhvr>
                                        <p:cTn id="23" dur="500"/>
                                        <p:tgtEl>
                                          <p:spTgt spid="20"/>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left)">
                                      <p:cBhvr>
                                        <p:cTn id="27" dur="500"/>
                                        <p:tgtEl>
                                          <p:spTgt spid="22"/>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000"/>
                            </p:stCondLst>
                            <p:childTnLst>
                              <p:par>
                                <p:cTn id="33" presetID="12" presetClass="entr" presetSubtype="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p:tgtEl>
                                          <p:spTgt spid="27"/>
                                        </p:tgtEl>
                                        <p:attrNameLst>
                                          <p:attrName>ppt_y</p:attrName>
                                        </p:attrNameLst>
                                      </p:cBhvr>
                                      <p:tavLst>
                                        <p:tav tm="0">
                                          <p:val>
                                            <p:strVal val="#ppt_y-#ppt_h*1.125000"/>
                                          </p:val>
                                        </p:tav>
                                        <p:tav tm="100000">
                                          <p:val>
                                            <p:strVal val="#ppt_y"/>
                                          </p:val>
                                        </p:tav>
                                      </p:tavLst>
                                    </p:anim>
                                    <p:animEffect transition="in" filter="wipe(down)">
                                      <p:cBhvr>
                                        <p:cTn id="36" dur="500"/>
                                        <p:tgtEl>
                                          <p:spTgt spid="27"/>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left)">
                                      <p:cBhvr>
                                        <p:cTn id="40" dur="500"/>
                                        <p:tgtEl>
                                          <p:spTgt spid="29"/>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Effect transition="in" filter="fade">
                                      <p:cBhvr>
                                        <p:cTn id="44" dur="500"/>
                                        <p:tgtEl>
                                          <p:spTgt spid="33"/>
                                        </p:tgtEl>
                                      </p:cBhvr>
                                    </p:animEffect>
                                  </p:childTnLst>
                                </p:cTn>
                              </p:par>
                            </p:childTnLst>
                          </p:cTn>
                        </p:par>
                        <p:par>
                          <p:cTn id="45" fill="hold">
                            <p:stCondLst>
                              <p:cond delay="4500"/>
                            </p:stCondLst>
                            <p:childTnLst>
                              <p:par>
                                <p:cTn id="46" presetID="12" presetClass="entr" presetSubtype="1"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ppt_y</p:attrName>
                                        </p:attrNameLst>
                                      </p:cBhvr>
                                      <p:tavLst>
                                        <p:tav tm="0">
                                          <p:val>
                                            <p:strVal val="#ppt_y-#ppt_h*1.125000"/>
                                          </p:val>
                                        </p:tav>
                                        <p:tav tm="100000">
                                          <p:val>
                                            <p:strVal val="#ppt_y"/>
                                          </p:val>
                                        </p:tav>
                                      </p:tavLst>
                                    </p:anim>
                                    <p:animEffect transition="in" filter="wipe(down)">
                                      <p:cBhvr>
                                        <p:cTn id="49" dur="500"/>
                                        <p:tgtEl>
                                          <p:spTgt spid="34"/>
                                        </p:tgtEl>
                                      </p:cBhvr>
                                    </p:animEffect>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left)">
                                      <p:cBhvr>
                                        <p:cTn id="53" dur="500"/>
                                        <p:tgtEl>
                                          <p:spTgt spid="36"/>
                                        </p:tgtEl>
                                      </p:cBhvr>
                                    </p:animEffect>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20" grpId="0"/>
      <p:bldP spid="26" grpId="0"/>
      <p:bldP spid="27" grpId="0"/>
      <p:bldP spid="33" grpId="0"/>
      <p:bldP spid="34"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AutoShape 1"/>
          <p:cNvSpPr>
            <a:spLocks/>
          </p:cNvSpPr>
          <p:nvPr/>
        </p:nvSpPr>
        <p:spPr bwMode="auto">
          <a:xfrm>
            <a:off x="4185928" y="1473928"/>
            <a:ext cx="4321872" cy="3815170"/>
          </a:xfrm>
          <a:custGeom>
            <a:avLst/>
            <a:gdLst>
              <a:gd name="T0" fmla="*/ 4718844 w 19762"/>
              <a:gd name="T1" fmla="*/ 4586885 h 19044"/>
              <a:gd name="T2" fmla="*/ 4718844 w 19762"/>
              <a:gd name="T3" fmla="*/ 4586885 h 19044"/>
              <a:gd name="T4" fmla="*/ 4718844 w 19762"/>
              <a:gd name="T5" fmla="*/ 4586885 h 19044"/>
              <a:gd name="T6" fmla="*/ 4718844 w 19762"/>
              <a:gd name="T7" fmla="*/ 4586885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7"/>
                  <a:pt x="7018" y="17321"/>
                  <a:pt x="4306" y="14017"/>
                </a:cubicBezTo>
                <a:cubicBezTo>
                  <a:pt x="1787" y="10948"/>
                  <a:pt x="-1205" y="7527"/>
                  <a:pt x="500" y="4092"/>
                </a:cubicBezTo>
                <a:close/>
              </a:path>
            </a:pathLst>
          </a:custGeom>
          <a:solidFill>
            <a:srgbClr val="EDEDED"/>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674" name="AutoShape 2"/>
          <p:cNvSpPr>
            <a:spLocks/>
          </p:cNvSpPr>
          <p:nvPr/>
        </p:nvSpPr>
        <p:spPr bwMode="auto">
          <a:xfrm rot="224277">
            <a:off x="4504344" y="1750905"/>
            <a:ext cx="3557093" cy="3139809"/>
          </a:xfrm>
          <a:custGeom>
            <a:avLst/>
            <a:gdLst>
              <a:gd name="T0" fmla="*/ 3883819 w 19762"/>
              <a:gd name="T1" fmla="*/ 3774915 h 19044"/>
              <a:gd name="T2" fmla="*/ 3883819 w 19762"/>
              <a:gd name="T3" fmla="*/ 3774915 h 19044"/>
              <a:gd name="T4" fmla="*/ 3883819 w 19762"/>
              <a:gd name="T5" fmla="*/ 3774915 h 19044"/>
              <a:gd name="T6" fmla="*/ 3883819 w 19762"/>
              <a:gd name="T7" fmla="*/ 3774915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7"/>
                  <a:pt x="7018" y="17321"/>
                  <a:pt x="4306" y="14017"/>
                </a:cubicBezTo>
                <a:cubicBezTo>
                  <a:pt x="1787" y="10948"/>
                  <a:pt x="-1205" y="7527"/>
                  <a:pt x="500" y="4092"/>
                </a:cubicBezTo>
                <a:close/>
              </a:path>
            </a:pathLst>
          </a:custGeom>
          <a:solidFill>
            <a:srgbClr val="DEDEDE"/>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675" name="AutoShape 3"/>
          <p:cNvSpPr>
            <a:spLocks/>
          </p:cNvSpPr>
          <p:nvPr/>
        </p:nvSpPr>
        <p:spPr bwMode="auto">
          <a:xfrm rot="224277">
            <a:off x="4985602" y="2240887"/>
            <a:ext cx="2583672" cy="2279796"/>
          </a:xfrm>
          <a:custGeom>
            <a:avLst/>
            <a:gdLst>
              <a:gd name="T0" fmla="*/ 2820988 w 19762"/>
              <a:gd name="T1" fmla="*/ 2740943 h 19044"/>
              <a:gd name="T2" fmla="*/ 2820988 w 19762"/>
              <a:gd name="T3" fmla="*/ 2740943 h 19044"/>
              <a:gd name="T4" fmla="*/ 2820988 w 19762"/>
              <a:gd name="T5" fmla="*/ 2740943 h 19044"/>
              <a:gd name="T6" fmla="*/ 2820988 w 19762"/>
              <a:gd name="T7" fmla="*/ 2740943 h 1904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62" h="19044">
                <a:moveTo>
                  <a:pt x="500" y="4092"/>
                </a:moveTo>
                <a:cubicBezTo>
                  <a:pt x="1007" y="3072"/>
                  <a:pt x="1899" y="2369"/>
                  <a:pt x="2902" y="1983"/>
                </a:cubicBezTo>
                <a:cubicBezTo>
                  <a:pt x="4142" y="1507"/>
                  <a:pt x="5481" y="1530"/>
                  <a:pt x="6778" y="1317"/>
                </a:cubicBezTo>
                <a:cubicBezTo>
                  <a:pt x="9870" y="810"/>
                  <a:pt x="13046" y="-963"/>
                  <a:pt x="15828" y="686"/>
                </a:cubicBezTo>
                <a:cubicBezTo>
                  <a:pt x="17060" y="1417"/>
                  <a:pt x="17887" y="2706"/>
                  <a:pt x="18539" y="4060"/>
                </a:cubicBezTo>
                <a:cubicBezTo>
                  <a:pt x="19806" y="6692"/>
                  <a:pt x="20395" y="9844"/>
                  <a:pt x="18776" y="12136"/>
                </a:cubicBezTo>
                <a:cubicBezTo>
                  <a:pt x="17768" y="13563"/>
                  <a:pt x="16075" y="14187"/>
                  <a:pt x="15011" y="15562"/>
                </a:cubicBezTo>
                <a:cubicBezTo>
                  <a:pt x="14354" y="16412"/>
                  <a:pt x="13975" y="17507"/>
                  <a:pt x="13178" y="18206"/>
                </a:cubicBezTo>
                <a:cubicBezTo>
                  <a:pt x="10404" y="20636"/>
                  <a:pt x="7018" y="17321"/>
                  <a:pt x="4306" y="14017"/>
                </a:cubicBezTo>
                <a:cubicBezTo>
                  <a:pt x="1787" y="10948"/>
                  <a:pt x="-1205" y="7527"/>
                  <a:pt x="500" y="4092"/>
                </a:cubicBezTo>
                <a:close/>
              </a:path>
            </a:pathLst>
          </a:custGeom>
          <a:solidFill>
            <a:srgbClr val="B9B9B9"/>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8676" name="Group 4"/>
          <p:cNvGrpSpPr>
            <a:grpSpLocks/>
          </p:cNvGrpSpPr>
          <p:nvPr/>
        </p:nvGrpSpPr>
        <p:grpSpPr bwMode="auto">
          <a:xfrm>
            <a:off x="5099011" y="3133613"/>
            <a:ext cx="2601847" cy="1432870"/>
            <a:chOff x="-1" y="-1"/>
            <a:chExt cx="5682117" cy="3128816"/>
          </a:xfrm>
        </p:grpSpPr>
        <p:sp>
          <p:nvSpPr>
            <p:cNvPr id="28677" name="AutoShape 5"/>
            <p:cNvSpPr>
              <a:spLocks/>
            </p:cNvSpPr>
            <p:nvPr/>
          </p:nvSpPr>
          <p:spPr bwMode="auto">
            <a:xfrm>
              <a:off x="12700" y="688942"/>
              <a:ext cx="5661477" cy="2439873"/>
            </a:xfrm>
            <a:custGeom>
              <a:avLst/>
              <a:gdLst>
                <a:gd name="T0" fmla="*/ 2830739 w 21600"/>
                <a:gd name="T1" fmla="*/ 1219937 h 19380"/>
                <a:gd name="T2" fmla="*/ 2830739 w 21600"/>
                <a:gd name="T3" fmla="*/ 1219937 h 19380"/>
                <a:gd name="T4" fmla="*/ 2830739 w 21600"/>
                <a:gd name="T5" fmla="*/ 1219937 h 19380"/>
                <a:gd name="T6" fmla="*/ 2830739 w 21600"/>
                <a:gd name="T7" fmla="*/ 1219937 h 19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380">
                  <a:moveTo>
                    <a:pt x="0" y="0"/>
                  </a:moveTo>
                  <a:cubicBezTo>
                    <a:pt x="332" y="4654"/>
                    <a:pt x="1358" y="9136"/>
                    <a:pt x="3079" y="12719"/>
                  </a:cubicBezTo>
                  <a:cubicBezTo>
                    <a:pt x="7345" y="21599"/>
                    <a:pt x="14261" y="21600"/>
                    <a:pt x="18527" y="12719"/>
                  </a:cubicBezTo>
                  <a:cubicBezTo>
                    <a:pt x="20240" y="9152"/>
                    <a:pt x="21262" y="4695"/>
                    <a:pt x="21599" y="63"/>
                  </a:cubicBezTo>
                  <a:cubicBezTo>
                    <a:pt x="21539" y="110"/>
                    <a:pt x="21481" y="164"/>
                    <a:pt x="21420" y="209"/>
                  </a:cubicBezTo>
                  <a:cubicBezTo>
                    <a:pt x="20990" y="1115"/>
                    <a:pt x="20020" y="1977"/>
                    <a:pt x="18504" y="2681"/>
                  </a:cubicBezTo>
                  <a:cubicBezTo>
                    <a:pt x="14270" y="4646"/>
                    <a:pt x="7406" y="4646"/>
                    <a:pt x="3172" y="2681"/>
                  </a:cubicBezTo>
                  <a:cubicBezTo>
                    <a:pt x="1691" y="1994"/>
                    <a:pt x="730" y="1155"/>
                    <a:pt x="286" y="273"/>
                  </a:cubicBezTo>
                  <a:cubicBezTo>
                    <a:pt x="189" y="186"/>
                    <a:pt x="95" y="90"/>
                    <a:pt x="0"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678" name="AutoShape 6"/>
            <p:cNvSpPr>
              <a:spLocks/>
            </p:cNvSpPr>
            <p:nvPr/>
          </p:nvSpPr>
          <p:spPr bwMode="auto">
            <a:xfrm>
              <a:off x="-1" y="-1"/>
              <a:ext cx="5682117" cy="1266765"/>
            </a:xfrm>
            <a:custGeom>
              <a:avLst/>
              <a:gdLst>
                <a:gd name="T0" fmla="*/ 2840914 w 19679"/>
                <a:gd name="T1" fmla="*/ 695211 h 19679"/>
                <a:gd name="T2" fmla="*/ 2840914 w 19679"/>
                <a:gd name="T3" fmla="*/ 695211 h 19679"/>
                <a:gd name="T4" fmla="*/ 2840914 w 19679"/>
                <a:gd name="T5" fmla="*/ 695211 h 19679"/>
                <a:gd name="T6" fmla="*/ 2840914 w 19679"/>
                <a:gd name="T7" fmla="*/ 69521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8425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679" name="AutoShape 7"/>
            <p:cNvSpPr>
              <a:spLocks/>
            </p:cNvSpPr>
            <p:nvPr/>
          </p:nvSpPr>
          <p:spPr bwMode="auto">
            <a:xfrm>
              <a:off x="123834" y="795300"/>
              <a:ext cx="5518591" cy="2022380"/>
            </a:xfrm>
            <a:custGeom>
              <a:avLst/>
              <a:gdLst>
                <a:gd name="T0" fmla="*/ 2759296 w 21600"/>
                <a:gd name="T1" fmla="*/ 1011190 h 21600"/>
                <a:gd name="T2" fmla="*/ 2759296 w 21600"/>
                <a:gd name="T3" fmla="*/ 1011190 h 21600"/>
                <a:gd name="T4" fmla="*/ 2759296 w 21600"/>
                <a:gd name="T5" fmla="*/ 1011190 h 21600"/>
                <a:gd name="T6" fmla="*/ 2759296 w 21600"/>
                <a:gd name="T7" fmla="*/ 10111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0"/>
                  </a:moveTo>
                  <a:cubicBezTo>
                    <a:pt x="21496" y="118"/>
                    <a:pt x="21395" y="238"/>
                    <a:pt x="21287" y="353"/>
                  </a:cubicBezTo>
                  <a:cubicBezTo>
                    <a:pt x="21285" y="355"/>
                    <a:pt x="21282" y="357"/>
                    <a:pt x="21280" y="359"/>
                  </a:cubicBezTo>
                  <a:cubicBezTo>
                    <a:pt x="20785" y="1404"/>
                    <a:pt x="19842" y="2393"/>
                    <a:pt x="18436" y="3215"/>
                  </a:cubicBezTo>
                  <a:cubicBezTo>
                    <a:pt x="17215" y="3928"/>
                    <a:pt x="15778" y="4432"/>
                    <a:pt x="14250" y="4744"/>
                  </a:cubicBezTo>
                  <a:lnTo>
                    <a:pt x="14276" y="4848"/>
                  </a:lnTo>
                  <a:lnTo>
                    <a:pt x="14515" y="5157"/>
                  </a:lnTo>
                  <a:lnTo>
                    <a:pt x="14689" y="5699"/>
                  </a:lnTo>
                  <a:lnTo>
                    <a:pt x="15088" y="6021"/>
                  </a:lnTo>
                  <a:lnTo>
                    <a:pt x="15325" y="6728"/>
                  </a:lnTo>
                  <a:lnTo>
                    <a:pt x="15851" y="6749"/>
                  </a:lnTo>
                  <a:lnTo>
                    <a:pt x="16505" y="6592"/>
                  </a:lnTo>
                  <a:lnTo>
                    <a:pt x="16624" y="6032"/>
                  </a:lnTo>
                  <a:lnTo>
                    <a:pt x="17096" y="5982"/>
                  </a:lnTo>
                  <a:lnTo>
                    <a:pt x="17412" y="6130"/>
                  </a:lnTo>
                  <a:lnTo>
                    <a:pt x="17455" y="6642"/>
                  </a:lnTo>
                  <a:lnTo>
                    <a:pt x="18120" y="6377"/>
                  </a:lnTo>
                  <a:lnTo>
                    <a:pt x="18229" y="6896"/>
                  </a:lnTo>
                  <a:lnTo>
                    <a:pt x="18107" y="7933"/>
                  </a:lnTo>
                  <a:lnTo>
                    <a:pt x="18164" y="8461"/>
                  </a:lnTo>
                  <a:lnTo>
                    <a:pt x="18399" y="8549"/>
                  </a:lnTo>
                  <a:lnTo>
                    <a:pt x="18670" y="8263"/>
                  </a:lnTo>
                  <a:lnTo>
                    <a:pt x="19008" y="8375"/>
                  </a:lnTo>
                  <a:lnTo>
                    <a:pt x="19039" y="8812"/>
                  </a:lnTo>
                  <a:lnTo>
                    <a:pt x="19008" y="9033"/>
                  </a:lnTo>
                  <a:lnTo>
                    <a:pt x="18683" y="8947"/>
                  </a:lnTo>
                  <a:lnTo>
                    <a:pt x="18530" y="9407"/>
                  </a:lnTo>
                  <a:lnTo>
                    <a:pt x="18596" y="9828"/>
                  </a:lnTo>
                  <a:lnTo>
                    <a:pt x="18635" y="11255"/>
                  </a:lnTo>
                  <a:lnTo>
                    <a:pt x="18351" y="11632"/>
                  </a:lnTo>
                  <a:lnTo>
                    <a:pt x="18275" y="12101"/>
                  </a:lnTo>
                  <a:lnTo>
                    <a:pt x="18319" y="12773"/>
                  </a:lnTo>
                  <a:lnTo>
                    <a:pt x="18728" y="13000"/>
                  </a:lnTo>
                  <a:lnTo>
                    <a:pt x="18847" y="13618"/>
                  </a:lnTo>
                  <a:lnTo>
                    <a:pt x="18728" y="14697"/>
                  </a:lnTo>
                  <a:lnTo>
                    <a:pt x="18940" y="14830"/>
                  </a:lnTo>
                  <a:cubicBezTo>
                    <a:pt x="20394" y="10516"/>
                    <a:pt x="21278" y="5353"/>
                    <a:pt x="21599" y="0"/>
                  </a:cubicBezTo>
                  <a:close/>
                  <a:moveTo>
                    <a:pt x="0" y="624"/>
                  </a:moveTo>
                  <a:lnTo>
                    <a:pt x="146" y="1267"/>
                  </a:lnTo>
                  <a:lnTo>
                    <a:pt x="420" y="1458"/>
                  </a:lnTo>
                  <a:lnTo>
                    <a:pt x="405" y="1246"/>
                  </a:lnTo>
                  <a:cubicBezTo>
                    <a:pt x="252" y="1042"/>
                    <a:pt x="116" y="835"/>
                    <a:pt x="0" y="624"/>
                  </a:cubicBezTo>
                  <a:close/>
                  <a:moveTo>
                    <a:pt x="1172" y="2092"/>
                  </a:moveTo>
                  <a:lnTo>
                    <a:pt x="1156" y="2676"/>
                  </a:lnTo>
                  <a:lnTo>
                    <a:pt x="1538" y="3336"/>
                  </a:lnTo>
                  <a:lnTo>
                    <a:pt x="1924" y="3569"/>
                  </a:lnTo>
                  <a:lnTo>
                    <a:pt x="2114" y="3843"/>
                  </a:lnTo>
                  <a:lnTo>
                    <a:pt x="2747" y="3807"/>
                  </a:lnTo>
                  <a:lnTo>
                    <a:pt x="2877" y="4105"/>
                  </a:lnTo>
                  <a:lnTo>
                    <a:pt x="3054" y="4294"/>
                  </a:lnTo>
                  <a:lnTo>
                    <a:pt x="3468" y="4279"/>
                  </a:lnTo>
                  <a:lnTo>
                    <a:pt x="3648" y="4494"/>
                  </a:lnTo>
                  <a:lnTo>
                    <a:pt x="3747" y="4877"/>
                  </a:lnTo>
                  <a:lnTo>
                    <a:pt x="3887" y="5257"/>
                  </a:lnTo>
                  <a:lnTo>
                    <a:pt x="4012" y="5679"/>
                  </a:lnTo>
                  <a:lnTo>
                    <a:pt x="4316" y="5888"/>
                  </a:lnTo>
                  <a:lnTo>
                    <a:pt x="4537" y="5670"/>
                  </a:lnTo>
                  <a:lnTo>
                    <a:pt x="4780" y="5623"/>
                  </a:lnTo>
                  <a:lnTo>
                    <a:pt x="4951" y="6094"/>
                  </a:lnTo>
                  <a:lnTo>
                    <a:pt x="5125" y="6698"/>
                  </a:lnTo>
                  <a:lnTo>
                    <a:pt x="4985" y="7356"/>
                  </a:lnTo>
                  <a:lnTo>
                    <a:pt x="4696" y="7754"/>
                  </a:lnTo>
                  <a:lnTo>
                    <a:pt x="4584" y="8202"/>
                  </a:lnTo>
                  <a:lnTo>
                    <a:pt x="4584" y="8723"/>
                  </a:lnTo>
                  <a:lnTo>
                    <a:pt x="4512" y="9177"/>
                  </a:lnTo>
                  <a:cubicBezTo>
                    <a:pt x="4527" y="9324"/>
                    <a:pt x="4558" y="9464"/>
                    <a:pt x="4607" y="9593"/>
                  </a:cubicBezTo>
                  <a:cubicBezTo>
                    <a:pt x="4677" y="9775"/>
                    <a:pt x="4778" y="9930"/>
                    <a:pt x="4899" y="10035"/>
                  </a:cubicBezTo>
                  <a:lnTo>
                    <a:pt x="4882" y="10562"/>
                  </a:lnTo>
                  <a:lnTo>
                    <a:pt x="5019" y="11031"/>
                  </a:lnTo>
                  <a:cubicBezTo>
                    <a:pt x="5151" y="11041"/>
                    <a:pt x="5268" y="11171"/>
                    <a:pt x="5310" y="11361"/>
                  </a:cubicBezTo>
                  <a:cubicBezTo>
                    <a:pt x="5357" y="11576"/>
                    <a:pt x="5297" y="11834"/>
                    <a:pt x="5386" y="12021"/>
                  </a:cubicBezTo>
                  <a:cubicBezTo>
                    <a:pt x="5490" y="12238"/>
                    <a:pt x="5708" y="12227"/>
                    <a:pt x="5804" y="12000"/>
                  </a:cubicBezTo>
                  <a:lnTo>
                    <a:pt x="6163" y="12266"/>
                  </a:lnTo>
                  <a:lnTo>
                    <a:pt x="6400" y="12749"/>
                  </a:lnTo>
                  <a:lnTo>
                    <a:pt x="6325" y="13200"/>
                  </a:lnTo>
                  <a:lnTo>
                    <a:pt x="6368" y="14550"/>
                  </a:lnTo>
                  <a:lnTo>
                    <a:pt x="6641" y="14962"/>
                  </a:lnTo>
                  <a:lnTo>
                    <a:pt x="6375" y="15611"/>
                  </a:lnTo>
                  <a:lnTo>
                    <a:pt x="6533" y="16224"/>
                  </a:lnTo>
                  <a:lnTo>
                    <a:pt x="6402" y="16781"/>
                  </a:lnTo>
                  <a:lnTo>
                    <a:pt x="6641" y="17244"/>
                  </a:lnTo>
                  <a:lnTo>
                    <a:pt x="6597" y="17804"/>
                  </a:lnTo>
                  <a:lnTo>
                    <a:pt x="6763" y="18134"/>
                  </a:lnTo>
                  <a:lnTo>
                    <a:pt x="6852" y="18865"/>
                  </a:lnTo>
                  <a:lnTo>
                    <a:pt x="6897" y="19534"/>
                  </a:lnTo>
                  <a:lnTo>
                    <a:pt x="7016" y="19843"/>
                  </a:lnTo>
                  <a:lnTo>
                    <a:pt x="6875" y="20603"/>
                  </a:lnTo>
                  <a:lnTo>
                    <a:pt x="7156" y="20668"/>
                  </a:lnTo>
                  <a:lnTo>
                    <a:pt x="7264" y="21293"/>
                  </a:lnTo>
                  <a:lnTo>
                    <a:pt x="7548" y="21594"/>
                  </a:lnTo>
                  <a:lnTo>
                    <a:pt x="7850" y="21600"/>
                  </a:lnTo>
                  <a:lnTo>
                    <a:pt x="7958" y="21054"/>
                  </a:lnTo>
                  <a:lnTo>
                    <a:pt x="8049" y="20494"/>
                  </a:lnTo>
                  <a:lnTo>
                    <a:pt x="8184" y="20079"/>
                  </a:lnTo>
                  <a:lnTo>
                    <a:pt x="7803" y="19796"/>
                  </a:lnTo>
                  <a:lnTo>
                    <a:pt x="7791" y="19171"/>
                  </a:lnTo>
                  <a:lnTo>
                    <a:pt x="7944" y="18959"/>
                  </a:lnTo>
                  <a:lnTo>
                    <a:pt x="7809" y="18770"/>
                  </a:lnTo>
                  <a:lnTo>
                    <a:pt x="7799" y="18461"/>
                  </a:lnTo>
                  <a:lnTo>
                    <a:pt x="8030" y="18366"/>
                  </a:lnTo>
                  <a:lnTo>
                    <a:pt x="8050" y="17706"/>
                  </a:lnTo>
                  <a:lnTo>
                    <a:pt x="8401" y="17742"/>
                  </a:lnTo>
                  <a:lnTo>
                    <a:pt x="8673" y="17509"/>
                  </a:lnTo>
                  <a:lnTo>
                    <a:pt x="8621" y="17105"/>
                  </a:lnTo>
                  <a:lnTo>
                    <a:pt x="8423" y="16760"/>
                  </a:lnTo>
                  <a:lnTo>
                    <a:pt x="8533" y="16498"/>
                  </a:lnTo>
                  <a:lnTo>
                    <a:pt x="8817" y="16681"/>
                  </a:lnTo>
                  <a:lnTo>
                    <a:pt x="9248" y="16330"/>
                  </a:lnTo>
                  <a:lnTo>
                    <a:pt x="9164" y="15634"/>
                  </a:lnTo>
                  <a:lnTo>
                    <a:pt x="9263" y="15325"/>
                  </a:lnTo>
                  <a:lnTo>
                    <a:pt x="9619" y="15183"/>
                  </a:lnTo>
                  <a:lnTo>
                    <a:pt x="9443" y="14223"/>
                  </a:lnTo>
                  <a:lnTo>
                    <a:pt x="9711" y="13819"/>
                  </a:lnTo>
                  <a:lnTo>
                    <a:pt x="10168" y="13618"/>
                  </a:lnTo>
                  <a:lnTo>
                    <a:pt x="10483" y="13654"/>
                  </a:lnTo>
                  <a:lnTo>
                    <a:pt x="10629" y="13085"/>
                  </a:lnTo>
                  <a:lnTo>
                    <a:pt x="10772" y="12280"/>
                  </a:lnTo>
                  <a:lnTo>
                    <a:pt x="10663" y="11446"/>
                  </a:lnTo>
                  <a:lnTo>
                    <a:pt x="10818" y="10854"/>
                  </a:lnTo>
                  <a:lnTo>
                    <a:pt x="11108" y="10453"/>
                  </a:lnTo>
                  <a:lnTo>
                    <a:pt x="11370" y="9961"/>
                  </a:lnTo>
                  <a:lnTo>
                    <a:pt x="11286" y="9489"/>
                  </a:lnTo>
                  <a:lnTo>
                    <a:pt x="10880" y="9106"/>
                  </a:lnTo>
                  <a:lnTo>
                    <a:pt x="10629" y="8535"/>
                  </a:lnTo>
                  <a:lnTo>
                    <a:pt x="9987" y="8535"/>
                  </a:lnTo>
                  <a:lnTo>
                    <a:pt x="9687" y="8151"/>
                  </a:lnTo>
                  <a:lnTo>
                    <a:pt x="9339" y="7889"/>
                  </a:lnTo>
                  <a:lnTo>
                    <a:pt x="8947" y="8069"/>
                  </a:lnTo>
                  <a:lnTo>
                    <a:pt x="8930" y="7353"/>
                  </a:lnTo>
                  <a:lnTo>
                    <a:pt x="8777" y="6651"/>
                  </a:lnTo>
                  <a:lnTo>
                    <a:pt x="8477" y="6348"/>
                  </a:lnTo>
                  <a:lnTo>
                    <a:pt x="7912" y="6330"/>
                  </a:lnTo>
                  <a:lnTo>
                    <a:pt x="7791" y="5859"/>
                  </a:lnTo>
                  <a:lnTo>
                    <a:pt x="7436" y="5611"/>
                  </a:lnTo>
                  <a:lnTo>
                    <a:pt x="7240" y="5166"/>
                  </a:lnTo>
                  <a:lnTo>
                    <a:pt x="6501" y="5201"/>
                  </a:lnTo>
                  <a:lnTo>
                    <a:pt x="6315" y="4921"/>
                  </a:lnTo>
                  <a:lnTo>
                    <a:pt x="5934" y="4874"/>
                  </a:lnTo>
                  <a:lnTo>
                    <a:pt x="5700" y="4936"/>
                  </a:lnTo>
                  <a:lnTo>
                    <a:pt x="5357" y="5528"/>
                  </a:lnTo>
                  <a:lnTo>
                    <a:pt x="5179" y="5897"/>
                  </a:lnTo>
                  <a:lnTo>
                    <a:pt x="4925" y="5310"/>
                  </a:lnTo>
                  <a:lnTo>
                    <a:pt x="4547" y="5346"/>
                  </a:lnTo>
                  <a:lnTo>
                    <a:pt x="4352" y="5525"/>
                  </a:lnTo>
                  <a:lnTo>
                    <a:pt x="4211" y="5310"/>
                  </a:lnTo>
                  <a:lnTo>
                    <a:pt x="4103" y="4774"/>
                  </a:lnTo>
                  <a:lnTo>
                    <a:pt x="4110" y="4294"/>
                  </a:lnTo>
                  <a:lnTo>
                    <a:pt x="4217" y="4052"/>
                  </a:lnTo>
                  <a:lnTo>
                    <a:pt x="4166" y="3925"/>
                  </a:lnTo>
                  <a:cubicBezTo>
                    <a:pt x="4087" y="3892"/>
                    <a:pt x="4008" y="3856"/>
                    <a:pt x="3930" y="3822"/>
                  </a:cubicBezTo>
                  <a:lnTo>
                    <a:pt x="3853" y="3869"/>
                  </a:lnTo>
                  <a:lnTo>
                    <a:pt x="3525" y="3919"/>
                  </a:lnTo>
                  <a:lnTo>
                    <a:pt x="3374" y="3681"/>
                  </a:lnTo>
                  <a:lnTo>
                    <a:pt x="3390" y="3574"/>
                  </a:lnTo>
                  <a:cubicBezTo>
                    <a:pt x="3158" y="3459"/>
                    <a:pt x="2928" y="3343"/>
                    <a:pt x="2709" y="3215"/>
                  </a:cubicBezTo>
                  <a:cubicBezTo>
                    <a:pt x="2705" y="3213"/>
                    <a:pt x="2702" y="3211"/>
                    <a:pt x="2699" y="3209"/>
                  </a:cubicBezTo>
                  <a:lnTo>
                    <a:pt x="2696" y="3209"/>
                  </a:lnTo>
                  <a:lnTo>
                    <a:pt x="2695" y="3206"/>
                  </a:lnTo>
                  <a:cubicBezTo>
                    <a:pt x="2107" y="2861"/>
                    <a:pt x="1600" y="2488"/>
                    <a:pt x="1172" y="2092"/>
                  </a:cubicBezTo>
                  <a:close/>
                </a:path>
              </a:pathLst>
            </a:custGeom>
            <a:solidFill>
              <a:srgbClr val="F2F3F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8680" name="Group 8"/>
          <p:cNvGrpSpPr>
            <a:grpSpLocks/>
          </p:cNvGrpSpPr>
          <p:nvPr/>
        </p:nvGrpSpPr>
        <p:grpSpPr bwMode="auto">
          <a:xfrm>
            <a:off x="5099011" y="1662942"/>
            <a:ext cx="2601847" cy="1432869"/>
            <a:chOff x="-1" y="-1"/>
            <a:chExt cx="5682116" cy="3128816"/>
          </a:xfrm>
        </p:grpSpPr>
        <p:sp>
          <p:nvSpPr>
            <p:cNvPr id="28681" name="AutoShape 9"/>
            <p:cNvSpPr>
              <a:spLocks/>
            </p:cNvSpPr>
            <p:nvPr/>
          </p:nvSpPr>
          <p:spPr bwMode="auto">
            <a:xfrm rot="10800000">
              <a:off x="7938" y="-1"/>
              <a:ext cx="5661476" cy="2439873"/>
            </a:xfrm>
            <a:custGeom>
              <a:avLst/>
              <a:gdLst>
                <a:gd name="T0" fmla="*/ 2830738 w 21600"/>
                <a:gd name="T1" fmla="*/ 1219937 h 19380"/>
                <a:gd name="T2" fmla="*/ 2830738 w 21600"/>
                <a:gd name="T3" fmla="*/ 1219937 h 19380"/>
                <a:gd name="T4" fmla="*/ 2830738 w 21600"/>
                <a:gd name="T5" fmla="*/ 1219937 h 19380"/>
                <a:gd name="T6" fmla="*/ 2830738 w 21600"/>
                <a:gd name="T7" fmla="*/ 1219937 h 1938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19380">
                  <a:moveTo>
                    <a:pt x="0" y="0"/>
                  </a:moveTo>
                  <a:cubicBezTo>
                    <a:pt x="332" y="4654"/>
                    <a:pt x="1358" y="9136"/>
                    <a:pt x="3079" y="12719"/>
                  </a:cubicBezTo>
                  <a:cubicBezTo>
                    <a:pt x="7345" y="21599"/>
                    <a:pt x="14261" y="21600"/>
                    <a:pt x="18527" y="12719"/>
                  </a:cubicBezTo>
                  <a:cubicBezTo>
                    <a:pt x="20240" y="9152"/>
                    <a:pt x="21262" y="4695"/>
                    <a:pt x="21599" y="63"/>
                  </a:cubicBezTo>
                  <a:cubicBezTo>
                    <a:pt x="21539" y="110"/>
                    <a:pt x="21481" y="164"/>
                    <a:pt x="21420" y="209"/>
                  </a:cubicBezTo>
                  <a:cubicBezTo>
                    <a:pt x="20990" y="1115"/>
                    <a:pt x="20020" y="1977"/>
                    <a:pt x="18504" y="2681"/>
                  </a:cubicBezTo>
                  <a:cubicBezTo>
                    <a:pt x="14270" y="4646"/>
                    <a:pt x="7406" y="4646"/>
                    <a:pt x="3172" y="2681"/>
                  </a:cubicBezTo>
                  <a:cubicBezTo>
                    <a:pt x="1691" y="1994"/>
                    <a:pt x="730" y="1155"/>
                    <a:pt x="286" y="273"/>
                  </a:cubicBezTo>
                  <a:cubicBezTo>
                    <a:pt x="189" y="186"/>
                    <a:pt x="95" y="90"/>
                    <a:pt x="0" y="0"/>
                  </a:cubicBezTo>
                  <a:close/>
                </a:path>
              </a:pathLst>
            </a:custGeom>
            <a:solidFill>
              <a:schemeClr val="accent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682" name="AutoShape 10"/>
            <p:cNvSpPr>
              <a:spLocks/>
            </p:cNvSpPr>
            <p:nvPr/>
          </p:nvSpPr>
          <p:spPr bwMode="auto">
            <a:xfrm rot="10800000">
              <a:off x="-1" y="1862049"/>
              <a:ext cx="5682116" cy="1266766"/>
            </a:xfrm>
            <a:custGeom>
              <a:avLst/>
              <a:gdLst>
                <a:gd name="T0" fmla="*/ 2840914 w 19679"/>
                <a:gd name="T1" fmla="*/ 695212 h 19679"/>
                <a:gd name="T2" fmla="*/ 2840914 w 19679"/>
                <a:gd name="T3" fmla="*/ 695212 h 19679"/>
                <a:gd name="T4" fmla="*/ 2840914 w 19679"/>
                <a:gd name="T5" fmla="*/ 695212 h 19679"/>
                <a:gd name="T6" fmla="*/ 2840914 w 19679"/>
                <a:gd name="T7" fmla="*/ 695212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08425B"/>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683" name="AutoShape 11"/>
            <p:cNvSpPr>
              <a:spLocks/>
            </p:cNvSpPr>
            <p:nvPr/>
          </p:nvSpPr>
          <p:spPr bwMode="auto">
            <a:xfrm>
              <a:off x="520741" y="407967"/>
              <a:ext cx="5126447" cy="1916024"/>
            </a:xfrm>
            <a:custGeom>
              <a:avLst/>
              <a:gdLst>
                <a:gd name="T0" fmla="*/ 2563224 w 21600"/>
                <a:gd name="T1" fmla="*/ 958012 h 21600"/>
                <a:gd name="T2" fmla="*/ 2563224 w 21600"/>
                <a:gd name="T3" fmla="*/ 958012 h 21600"/>
                <a:gd name="T4" fmla="*/ 2563224 w 21600"/>
                <a:gd name="T5" fmla="*/ 958012 h 21600"/>
                <a:gd name="T6" fmla="*/ 2563224 w 21600"/>
                <a:gd name="T7" fmla="*/ 95801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5313" y="0"/>
                  </a:moveTo>
                  <a:lnTo>
                    <a:pt x="15124" y="200"/>
                  </a:lnTo>
                  <a:lnTo>
                    <a:pt x="14332" y="3"/>
                  </a:lnTo>
                  <a:lnTo>
                    <a:pt x="13204" y="61"/>
                  </a:lnTo>
                  <a:lnTo>
                    <a:pt x="13205" y="643"/>
                  </a:lnTo>
                  <a:lnTo>
                    <a:pt x="12654" y="724"/>
                  </a:lnTo>
                  <a:lnTo>
                    <a:pt x="11722" y="565"/>
                  </a:lnTo>
                  <a:lnTo>
                    <a:pt x="11433" y="970"/>
                  </a:lnTo>
                  <a:cubicBezTo>
                    <a:pt x="11339" y="1052"/>
                    <a:pt x="11240" y="1117"/>
                    <a:pt x="11138" y="1160"/>
                  </a:cubicBezTo>
                  <a:cubicBezTo>
                    <a:pt x="10981" y="1227"/>
                    <a:pt x="10820" y="1246"/>
                    <a:pt x="10659" y="1215"/>
                  </a:cubicBezTo>
                  <a:lnTo>
                    <a:pt x="10322" y="1303"/>
                  </a:lnTo>
                  <a:cubicBezTo>
                    <a:pt x="10284" y="1417"/>
                    <a:pt x="10283" y="1563"/>
                    <a:pt x="10321" y="1678"/>
                  </a:cubicBezTo>
                  <a:cubicBezTo>
                    <a:pt x="10350" y="1766"/>
                    <a:pt x="10399" y="1827"/>
                    <a:pt x="10455" y="1846"/>
                  </a:cubicBezTo>
                  <a:lnTo>
                    <a:pt x="10734" y="1687"/>
                  </a:lnTo>
                  <a:lnTo>
                    <a:pt x="11307" y="1762"/>
                  </a:lnTo>
                  <a:lnTo>
                    <a:pt x="11623" y="1978"/>
                  </a:lnTo>
                  <a:lnTo>
                    <a:pt x="11449" y="2703"/>
                  </a:lnTo>
                  <a:lnTo>
                    <a:pt x="11269" y="2929"/>
                  </a:lnTo>
                  <a:lnTo>
                    <a:pt x="11797" y="3062"/>
                  </a:lnTo>
                  <a:lnTo>
                    <a:pt x="11644" y="3763"/>
                  </a:lnTo>
                  <a:lnTo>
                    <a:pt x="11120" y="4064"/>
                  </a:lnTo>
                  <a:lnTo>
                    <a:pt x="11325" y="5694"/>
                  </a:lnTo>
                  <a:lnTo>
                    <a:pt x="11774" y="5771"/>
                  </a:lnTo>
                  <a:cubicBezTo>
                    <a:pt x="11835" y="5488"/>
                    <a:pt x="11926" y="5228"/>
                    <a:pt x="12042" y="5008"/>
                  </a:cubicBezTo>
                  <a:cubicBezTo>
                    <a:pt x="12175" y="4756"/>
                    <a:pt x="12336" y="4562"/>
                    <a:pt x="12516" y="4439"/>
                  </a:cubicBezTo>
                  <a:lnTo>
                    <a:pt x="12723" y="3812"/>
                  </a:lnTo>
                  <a:lnTo>
                    <a:pt x="12948" y="3812"/>
                  </a:lnTo>
                  <a:lnTo>
                    <a:pt x="13152" y="3928"/>
                  </a:lnTo>
                  <a:lnTo>
                    <a:pt x="13302" y="3324"/>
                  </a:lnTo>
                  <a:cubicBezTo>
                    <a:pt x="13431" y="3373"/>
                    <a:pt x="13561" y="3407"/>
                    <a:pt x="13692" y="3427"/>
                  </a:cubicBezTo>
                  <a:cubicBezTo>
                    <a:pt x="13846" y="3450"/>
                    <a:pt x="13999" y="3452"/>
                    <a:pt x="14153" y="3434"/>
                  </a:cubicBezTo>
                  <a:lnTo>
                    <a:pt x="14312" y="2848"/>
                  </a:lnTo>
                  <a:lnTo>
                    <a:pt x="14584" y="2719"/>
                  </a:lnTo>
                  <a:cubicBezTo>
                    <a:pt x="14653" y="2589"/>
                    <a:pt x="14725" y="2465"/>
                    <a:pt x="14800" y="2347"/>
                  </a:cubicBezTo>
                  <a:cubicBezTo>
                    <a:pt x="14880" y="2219"/>
                    <a:pt x="14964" y="2098"/>
                    <a:pt x="15051" y="1985"/>
                  </a:cubicBezTo>
                  <a:lnTo>
                    <a:pt x="15062" y="1286"/>
                  </a:lnTo>
                  <a:lnTo>
                    <a:pt x="15283" y="646"/>
                  </a:lnTo>
                  <a:lnTo>
                    <a:pt x="15550" y="630"/>
                  </a:lnTo>
                  <a:lnTo>
                    <a:pt x="15605" y="294"/>
                  </a:lnTo>
                  <a:lnTo>
                    <a:pt x="15313" y="0"/>
                  </a:lnTo>
                  <a:close/>
                  <a:moveTo>
                    <a:pt x="10693" y="139"/>
                  </a:moveTo>
                  <a:lnTo>
                    <a:pt x="10285" y="384"/>
                  </a:lnTo>
                  <a:lnTo>
                    <a:pt x="9573" y="565"/>
                  </a:lnTo>
                  <a:lnTo>
                    <a:pt x="9301" y="268"/>
                  </a:lnTo>
                  <a:lnTo>
                    <a:pt x="8655" y="194"/>
                  </a:lnTo>
                  <a:lnTo>
                    <a:pt x="8493" y="591"/>
                  </a:lnTo>
                  <a:lnTo>
                    <a:pt x="8200" y="614"/>
                  </a:lnTo>
                  <a:lnTo>
                    <a:pt x="8169" y="1183"/>
                  </a:lnTo>
                  <a:lnTo>
                    <a:pt x="8714" y="1257"/>
                  </a:lnTo>
                  <a:lnTo>
                    <a:pt x="8958" y="1118"/>
                  </a:lnTo>
                  <a:lnTo>
                    <a:pt x="8991" y="1704"/>
                  </a:lnTo>
                  <a:lnTo>
                    <a:pt x="9304" y="1875"/>
                  </a:lnTo>
                  <a:lnTo>
                    <a:pt x="9470" y="1248"/>
                  </a:lnTo>
                  <a:lnTo>
                    <a:pt x="9925" y="798"/>
                  </a:lnTo>
                  <a:lnTo>
                    <a:pt x="10297" y="759"/>
                  </a:lnTo>
                  <a:lnTo>
                    <a:pt x="10826" y="630"/>
                  </a:lnTo>
                  <a:lnTo>
                    <a:pt x="11220" y="430"/>
                  </a:lnTo>
                  <a:lnTo>
                    <a:pt x="10693" y="139"/>
                  </a:lnTo>
                  <a:close/>
                  <a:moveTo>
                    <a:pt x="7737" y="989"/>
                  </a:moveTo>
                  <a:lnTo>
                    <a:pt x="7359" y="1044"/>
                  </a:lnTo>
                  <a:lnTo>
                    <a:pt x="6897" y="1037"/>
                  </a:lnTo>
                  <a:lnTo>
                    <a:pt x="6752" y="1532"/>
                  </a:lnTo>
                  <a:lnTo>
                    <a:pt x="6993" y="1700"/>
                  </a:lnTo>
                  <a:lnTo>
                    <a:pt x="7410" y="1319"/>
                  </a:lnTo>
                  <a:lnTo>
                    <a:pt x="7852" y="1183"/>
                  </a:lnTo>
                  <a:lnTo>
                    <a:pt x="7737" y="989"/>
                  </a:lnTo>
                  <a:close/>
                  <a:moveTo>
                    <a:pt x="7665" y="1710"/>
                  </a:moveTo>
                  <a:lnTo>
                    <a:pt x="7251" y="1784"/>
                  </a:lnTo>
                  <a:lnTo>
                    <a:pt x="7426" y="2234"/>
                  </a:lnTo>
                  <a:lnTo>
                    <a:pt x="7600" y="2195"/>
                  </a:lnTo>
                  <a:lnTo>
                    <a:pt x="7665" y="1710"/>
                  </a:lnTo>
                  <a:close/>
                  <a:moveTo>
                    <a:pt x="6468" y="1894"/>
                  </a:moveTo>
                  <a:lnTo>
                    <a:pt x="6220" y="2234"/>
                  </a:lnTo>
                  <a:lnTo>
                    <a:pt x="5507" y="2531"/>
                  </a:lnTo>
                  <a:lnTo>
                    <a:pt x="5028" y="1978"/>
                  </a:lnTo>
                  <a:lnTo>
                    <a:pt x="4509" y="2085"/>
                  </a:lnTo>
                  <a:lnTo>
                    <a:pt x="4044" y="2470"/>
                  </a:lnTo>
                  <a:lnTo>
                    <a:pt x="4405" y="2774"/>
                  </a:lnTo>
                  <a:lnTo>
                    <a:pt x="4874" y="2657"/>
                  </a:lnTo>
                  <a:lnTo>
                    <a:pt x="4958" y="3314"/>
                  </a:lnTo>
                  <a:cubicBezTo>
                    <a:pt x="5004" y="3427"/>
                    <a:pt x="5077" y="3492"/>
                    <a:pt x="5154" y="3498"/>
                  </a:cubicBezTo>
                  <a:cubicBezTo>
                    <a:pt x="5338" y="3514"/>
                    <a:pt x="5483" y="3216"/>
                    <a:pt x="5450" y="2887"/>
                  </a:cubicBezTo>
                  <a:lnTo>
                    <a:pt x="5750" y="2871"/>
                  </a:lnTo>
                  <a:lnTo>
                    <a:pt x="5999" y="3214"/>
                  </a:lnTo>
                  <a:lnTo>
                    <a:pt x="6346" y="2832"/>
                  </a:lnTo>
                  <a:lnTo>
                    <a:pt x="6468" y="1894"/>
                  </a:lnTo>
                  <a:close/>
                  <a:moveTo>
                    <a:pt x="8888" y="2062"/>
                  </a:moveTo>
                  <a:lnTo>
                    <a:pt x="8649" y="2570"/>
                  </a:lnTo>
                  <a:lnTo>
                    <a:pt x="8466" y="2722"/>
                  </a:lnTo>
                  <a:lnTo>
                    <a:pt x="8071" y="2221"/>
                  </a:lnTo>
                  <a:lnTo>
                    <a:pt x="7753" y="2405"/>
                  </a:lnTo>
                  <a:lnTo>
                    <a:pt x="7768" y="3243"/>
                  </a:lnTo>
                  <a:lnTo>
                    <a:pt x="7961" y="3466"/>
                  </a:lnTo>
                  <a:lnTo>
                    <a:pt x="7791" y="4051"/>
                  </a:lnTo>
                  <a:lnTo>
                    <a:pt x="8188" y="4284"/>
                  </a:lnTo>
                  <a:lnTo>
                    <a:pt x="8190" y="3162"/>
                  </a:lnTo>
                  <a:lnTo>
                    <a:pt x="8555" y="2987"/>
                  </a:lnTo>
                  <a:lnTo>
                    <a:pt x="8845" y="3456"/>
                  </a:lnTo>
                  <a:lnTo>
                    <a:pt x="9163" y="4294"/>
                  </a:lnTo>
                  <a:lnTo>
                    <a:pt x="9791" y="4142"/>
                  </a:lnTo>
                  <a:lnTo>
                    <a:pt x="10016" y="4261"/>
                  </a:lnTo>
                  <a:lnTo>
                    <a:pt x="9843" y="3362"/>
                  </a:lnTo>
                  <a:lnTo>
                    <a:pt x="9330" y="3100"/>
                  </a:lnTo>
                  <a:lnTo>
                    <a:pt x="9189" y="2221"/>
                  </a:lnTo>
                  <a:lnTo>
                    <a:pt x="8888" y="2062"/>
                  </a:lnTo>
                  <a:close/>
                  <a:moveTo>
                    <a:pt x="7038" y="2412"/>
                  </a:moveTo>
                  <a:lnTo>
                    <a:pt x="6930" y="3476"/>
                  </a:lnTo>
                  <a:lnTo>
                    <a:pt x="6577" y="3951"/>
                  </a:lnTo>
                  <a:lnTo>
                    <a:pt x="6064" y="4310"/>
                  </a:lnTo>
                  <a:lnTo>
                    <a:pt x="5558" y="4032"/>
                  </a:lnTo>
                  <a:lnTo>
                    <a:pt x="5299" y="3660"/>
                  </a:lnTo>
                  <a:lnTo>
                    <a:pt x="5118" y="4756"/>
                  </a:lnTo>
                  <a:lnTo>
                    <a:pt x="4784" y="4303"/>
                  </a:lnTo>
                  <a:lnTo>
                    <a:pt x="4730" y="3660"/>
                  </a:lnTo>
                  <a:lnTo>
                    <a:pt x="4377" y="3789"/>
                  </a:lnTo>
                  <a:lnTo>
                    <a:pt x="3742" y="3434"/>
                  </a:lnTo>
                  <a:lnTo>
                    <a:pt x="3193" y="3178"/>
                  </a:lnTo>
                  <a:lnTo>
                    <a:pt x="2933" y="3595"/>
                  </a:lnTo>
                  <a:lnTo>
                    <a:pt x="2567" y="3909"/>
                  </a:lnTo>
                  <a:lnTo>
                    <a:pt x="1919" y="3501"/>
                  </a:lnTo>
                  <a:lnTo>
                    <a:pt x="1750" y="3453"/>
                  </a:lnTo>
                  <a:cubicBezTo>
                    <a:pt x="1580" y="3859"/>
                    <a:pt x="1412" y="4275"/>
                    <a:pt x="1249" y="4711"/>
                  </a:cubicBezTo>
                  <a:cubicBezTo>
                    <a:pt x="1109" y="5087"/>
                    <a:pt x="973" y="5472"/>
                    <a:pt x="841" y="5862"/>
                  </a:cubicBezTo>
                  <a:lnTo>
                    <a:pt x="1071" y="5768"/>
                  </a:lnTo>
                  <a:lnTo>
                    <a:pt x="1025" y="7634"/>
                  </a:lnTo>
                  <a:lnTo>
                    <a:pt x="948" y="9432"/>
                  </a:lnTo>
                  <a:lnTo>
                    <a:pt x="326" y="10551"/>
                  </a:lnTo>
                  <a:lnTo>
                    <a:pt x="0" y="11459"/>
                  </a:lnTo>
                  <a:lnTo>
                    <a:pt x="7" y="12675"/>
                  </a:lnTo>
                  <a:lnTo>
                    <a:pt x="126" y="13328"/>
                  </a:lnTo>
                  <a:lnTo>
                    <a:pt x="137" y="14499"/>
                  </a:lnTo>
                  <a:lnTo>
                    <a:pt x="432" y="16054"/>
                  </a:lnTo>
                  <a:lnTo>
                    <a:pt x="703" y="16284"/>
                  </a:lnTo>
                  <a:lnTo>
                    <a:pt x="673" y="15763"/>
                  </a:lnTo>
                  <a:lnTo>
                    <a:pt x="400" y="14683"/>
                  </a:lnTo>
                  <a:lnTo>
                    <a:pt x="504" y="14185"/>
                  </a:lnTo>
                  <a:lnTo>
                    <a:pt x="782" y="14731"/>
                  </a:lnTo>
                  <a:lnTo>
                    <a:pt x="1089" y="15957"/>
                  </a:lnTo>
                  <a:lnTo>
                    <a:pt x="1450" y="16730"/>
                  </a:lnTo>
                  <a:lnTo>
                    <a:pt x="1428" y="17732"/>
                  </a:lnTo>
                  <a:lnTo>
                    <a:pt x="1656" y="18201"/>
                  </a:lnTo>
                  <a:cubicBezTo>
                    <a:pt x="1981" y="18045"/>
                    <a:pt x="2316" y="17902"/>
                    <a:pt x="2660" y="17768"/>
                  </a:cubicBezTo>
                  <a:lnTo>
                    <a:pt x="2531" y="17648"/>
                  </a:lnTo>
                  <a:lnTo>
                    <a:pt x="2443" y="16879"/>
                  </a:lnTo>
                  <a:lnTo>
                    <a:pt x="2545" y="15757"/>
                  </a:lnTo>
                  <a:lnTo>
                    <a:pt x="2713" y="15045"/>
                  </a:lnTo>
                  <a:lnTo>
                    <a:pt x="3139" y="14631"/>
                  </a:lnTo>
                  <a:lnTo>
                    <a:pt x="3470" y="14415"/>
                  </a:lnTo>
                  <a:lnTo>
                    <a:pt x="3589" y="14845"/>
                  </a:lnTo>
                  <a:lnTo>
                    <a:pt x="3846" y="14744"/>
                  </a:lnTo>
                  <a:lnTo>
                    <a:pt x="3931" y="14418"/>
                  </a:lnTo>
                  <a:lnTo>
                    <a:pt x="4320" y="14418"/>
                  </a:lnTo>
                  <a:lnTo>
                    <a:pt x="4675" y="14418"/>
                  </a:lnTo>
                  <a:lnTo>
                    <a:pt x="4836" y="14867"/>
                  </a:lnTo>
                  <a:lnTo>
                    <a:pt x="4917" y="15750"/>
                  </a:lnTo>
                  <a:lnTo>
                    <a:pt x="5085" y="16119"/>
                  </a:lnTo>
                  <a:lnTo>
                    <a:pt x="5251" y="15815"/>
                  </a:lnTo>
                  <a:lnTo>
                    <a:pt x="5195" y="14925"/>
                  </a:lnTo>
                  <a:lnTo>
                    <a:pt x="5124" y="14001"/>
                  </a:lnTo>
                  <a:cubicBezTo>
                    <a:pt x="5215" y="13863"/>
                    <a:pt x="5313" y="13743"/>
                    <a:pt x="5416" y="13639"/>
                  </a:cubicBezTo>
                  <a:cubicBezTo>
                    <a:pt x="5589" y="13464"/>
                    <a:pt x="5776" y="13339"/>
                    <a:pt x="5970" y="13270"/>
                  </a:cubicBezTo>
                  <a:lnTo>
                    <a:pt x="6141" y="12788"/>
                  </a:lnTo>
                  <a:lnTo>
                    <a:pt x="6119" y="11870"/>
                  </a:lnTo>
                  <a:lnTo>
                    <a:pt x="6438" y="11731"/>
                  </a:lnTo>
                  <a:lnTo>
                    <a:pt x="6651" y="11223"/>
                  </a:lnTo>
                  <a:lnTo>
                    <a:pt x="6986" y="11162"/>
                  </a:lnTo>
                  <a:lnTo>
                    <a:pt x="7412" y="10421"/>
                  </a:lnTo>
                  <a:lnTo>
                    <a:pt x="7818" y="9868"/>
                  </a:lnTo>
                  <a:cubicBezTo>
                    <a:pt x="7943" y="9776"/>
                    <a:pt x="8086" y="9845"/>
                    <a:pt x="8168" y="10040"/>
                  </a:cubicBezTo>
                  <a:cubicBezTo>
                    <a:pt x="8234" y="10197"/>
                    <a:pt x="8244" y="10415"/>
                    <a:pt x="8323" y="10554"/>
                  </a:cubicBezTo>
                  <a:cubicBezTo>
                    <a:pt x="8441" y="10763"/>
                    <a:pt x="8636" y="10716"/>
                    <a:pt x="8719" y="10457"/>
                  </a:cubicBezTo>
                  <a:lnTo>
                    <a:pt x="8773" y="10011"/>
                  </a:lnTo>
                  <a:lnTo>
                    <a:pt x="8547" y="9778"/>
                  </a:lnTo>
                  <a:lnTo>
                    <a:pt x="8273" y="9522"/>
                  </a:lnTo>
                  <a:lnTo>
                    <a:pt x="8088" y="8504"/>
                  </a:lnTo>
                  <a:lnTo>
                    <a:pt x="8390" y="8209"/>
                  </a:lnTo>
                  <a:lnTo>
                    <a:pt x="8916" y="8329"/>
                  </a:lnTo>
                  <a:lnTo>
                    <a:pt x="8980" y="8795"/>
                  </a:lnTo>
                  <a:lnTo>
                    <a:pt x="9454" y="8287"/>
                  </a:lnTo>
                  <a:lnTo>
                    <a:pt x="9401" y="7876"/>
                  </a:lnTo>
                  <a:lnTo>
                    <a:pt x="9593" y="7721"/>
                  </a:lnTo>
                  <a:lnTo>
                    <a:pt x="9722" y="7372"/>
                  </a:lnTo>
                  <a:lnTo>
                    <a:pt x="9485" y="7175"/>
                  </a:lnTo>
                  <a:lnTo>
                    <a:pt x="9337" y="6628"/>
                  </a:lnTo>
                  <a:lnTo>
                    <a:pt x="9359" y="5872"/>
                  </a:lnTo>
                  <a:lnTo>
                    <a:pt x="9203" y="5788"/>
                  </a:lnTo>
                  <a:lnTo>
                    <a:pt x="9021" y="6295"/>
                  </a:lnTo>
                  <a:lnTo>
                    <a:pt x="8634" y="6583"/>
                  </a:lnTo>
                  <a:lnTo>
                    <a:pt x="8549" y="6153"/>
                  </a:lnTo>
                  <a:lnTo>
                    <a:pt x="8603" y="5726"/>
                  </a:lnTo>
                  <a:lnTo>
                    <a:pt x="8377" y="5493"/>
                  </a:lnTo>
                  <a:lnTo>
                    <a:pt x="8119" y="5160"/>
                  </a:lnTo>
                  <a:lnTo>
                    <a:pt x="7889" y="5590"/>
                  </a:lnTo>
                  <a:lnTo>
                    <a:pt x="7382" y="6043"/>
                  </a:lnTo>
                  <a:lnTo>
                    <a:pt x="7728" y="6648"/>
                  </a:lnTo>
                  <a:lnTo>
                    <a:pt x="7728" y="7233"/>
                  </a:lnTo>
                  <a:lnTo>
                    <a:pt x="7330" y="7249"/>
                  </a:lnTo>
                  <a:lnTo>
                    <a:pt x="7093" y="7097"/>
                  </a:lnTo>
                  <a:lnTo>
                    <a:pt x="7048" y="7863"/>
                  </a:lnTo>
                  <a:lnTo>
                    <a:pt x="6972" y="8294"/>
                  </a:lnTo>
                  <a:lnTo>
                    <a:pt x="6747" y="8449"/>
                  </a:lnTo>
                  <a:lnTo>
                    <a:pt x="6490" y="8449"/>
                  </a:lnTo>
                  <a:lnTo>
                    <a:pt x="6350" y="7960"/>
                  </a:lnTo>
                  <a:lnTo>
                    <a:pt x="6639" y="7450"/>
                  </a:lnTo>
                  <a:lnTo>
                    <a:pt x="6359" y="7317"/>
                  </a:lnTo>
                  <a:lnTo>
                    <a:pt x="6255" y="6813"/>
                  </a:lnTo>
                  <a:lnTo>
                    <a:pt x="5933" y="6968"/>
                  </a:lnTo>
                  <a:lnTo>
                    <a:pt x="5676" y="6793"/>
                  </a:lnTo>
                  <a:lnTo>
                    <a:pt x="5615" y="6066"/>
                  </a:lnTo>
                  <a:lnTo>
                    <a:pt x="5615" y="5771"/>
                  </a:lnTo>
                  <a:lnTo>
                    <a:pt x="6246" y="5083"/>
                  </a:lnTo>
                  <a:lnTo>
                    <a:pt x="6988" y="4711"/>
                  </a:lnTo>
                  <a:lnTo>
                    <a:pt x="7041" y="4342"/>
                  </a:lnTo>
                  <a:lnTo>
                    <a:pt x="7295" y="4171"/>
                  </a:lnTo>
                  <a:lnTo>
                    <a:pt x="7401" y="3838"/>
                  </a:lnTo>
                  <a:lnTo>
                    <a:pt x="7262" y="3508"/>
                  </a:lnTo>
                  <a:lnTo>
                    <a:pt x="7038" y="2412"/>
                  </a:lnTo>
                  <a:close/>
                  <a:moveTo>
                    <a:pt x="14606" y="3980"/>
                  </a:moveTo>
                  <a:lnTo>
                    <a:pt x="14279" y="4080"/>
                  </a:lnTo>
                  <a:lnTo>
                    <a:pt x="14200" y="4543"/>
                  </a:lnTo>
                  <a:lnTo>
                    <a:pt x="14779" y="5134"/>
                  </a:lnTo>
                  <a:lnTo>
                    <a:pt x="15299" y="5361"/>
                  </a:lnTo>
                  <a:lnTo>
                    <a:pt x="15507" y="4740"/>
                  </a:lnTo>
                  <a:lnTo>
                    <a:pt x="15440" y="3980"/>
                  </a:lnTo>
                  <a:lnTo>
                    <a:pt x="14971" y="4071"/>
                  </a:lnTo>
                  <a:lnTo>
                    <a:pt x="14820" y="4284"/>
                  </a:lnTo>
                  <a:lnTo>
                    <a:pt x="14606" y="3980"/>
                  </a:lnTo>
                  <a:close/>
                  <a:moveTo>
                    <a:pt x="18206" y="4517"/>
                  </a:moveTo>
                  <a:lnTo>
                    <a:pt x="18111" y="4646"/>
                  </a:lnTo>
                  <a:lnTo>
                    <a:pt x="17851" y="5189"/>
                  </a:lnTo>
                  <a:lnTo>
                    <a:pt x="17449" y="5131"/>
                  </a:lnTo>
                  <a:cubicBezTo>
                    <a:pt x="17352" y="5393"/>
                    <a:pt x="17351" y="5735"/>
                    <a:pt x="17448" y="5998"/>
                  </a:cubicBezTo>
                  <a:cubicBezTo>
                    <a:pt x="17510" y="6165"/>
                    <a:pt x="17606" y="6280"/>
                    <a:pt x="17714" y="6318"/>
                  </a:cubicBezTo>
                  <a:lnTo>
                    <a:pt x="18200" y="5830"/>
                  </a:lnTo>
                  <a:cubicBezTo>
                    <a:pt x="18281" y="5850"/>
                    <a:pt x="18352" y="5935"/>
                    <a:pt x="18394" y="6062"/>
                  </a:cubicBezTo>
                  <a:cubicBezTo>
                    <a:pt x="18464" y="6278"/>
                    <a:pt x="18438" y="6554"/>
                    <a:pt x="18332" y="6716"/>
                  </a:cubicBezTo>
                  <a:lnTo>
                    <a:pt x="17763" y="6754"/>
                  </a:lnTo>
                  <a:cubicBezTo>
                    <a:pt x="17720" y="6847"/>
                    <a:pt x="17700" y="6968"/>
                    <a:pt x="17708" y="7087"/>
                  </a:cubicBezTo>
                  <a:cubicBezTo>
                    <a:pt x="17723" y="7295"/>
                    <a:pt x="17814" y="7461"/>
                    <a:pt x="17928" y="7485"/>
                  </a:cubicBezTo>
                  <a:cubicBezTo>
                    <a:pt x="18036" y="7403"/>
                    <a:pt x="18143" y="7320"/>
                    <a:pt x="18251" y="7239"/>
                  </a:cubicBezTo>
                  <a:cubicBezTo>
                    <a:pt x="18398" y="7129"/>
                    <a:pt x="18544" y="7019"/>
                    <a:pt x="18692" y="6913"/>
                  </a:cubicBezTo>
                  <a:lnTo>
                    <a:pt x="18766" y="6337"/>
                  </a:lnTo>
                  <a:lnTo>
                    <a:pt x="18801" y="6195"/>
                  </a:lnTo>
                  <a:cubicBezTo>
                    <a:pt x="18635" y="5691"/>
                    <a:pt x="18464" y="5193"/>
                    <a:pt x="18284" y="4711"/>
                  </a:cubicBezTo>
                  <a:cubicBezTo>
                    <a:pt x="18258" y="4644"/>
                    <a:pt x="18232" y="4583"/>
                    <a:pt x="18206" y="4517"/>
                  </a:cubicBezTo>
                  <a:close/>
                  <a:moveTo>
                    <a:pt x="16416" y="6331"/>
                  </a:moveTo>
                  <a:lnTo>
                    <a:pt x="16215" y="6347"/>
                  </a:lnTo>
                  <a:lnTo>
                    <a:pt x="16235" y="6703"/>
                  </a:lnTo>
                  <a:lnTo>
                    <a:pt x="16416" y="7058"/>
                  </a:lnTo>
                  <a:lnTo>
                    <a:pt x="16498" y="7624"/>
                  </a:lnTo>
                  <a:lnTo>
                    <a:pt x="16256" y="8045"/>
                  </a:lnTo>
                  <a:lnTo>
                    <a:pt x="16226" y="8520"/>
                  </a:lnTo>
                  <a:lnTo>
                    <a:pt x="16625" y="8445"/>
                  </a:lnTo>
                  <a:lnTo>
                    <a:pt x="16961" y="7909"/>
                  </a:lnTo>
                  <a:lnTo>
                    <a:pt x="16912" y="7411"/>
                  </a:lnTo>
                  <a:lnTo>
                    <a:pt x="16692" y="7016"/>
                  </a:lnTo>
                  <a:lnTo>
                    <a:pt x="16585" y="6657"/>
                  </a:lnTo>
                  <a:lnTo>
                    <a:pt x="16416" y="6331"/>
                  </a:lnTo>
                  <a:close/>
                  <a:moveTo>
                    <a:pt x="16017" y="7117"/>
                  </a:moveTo>
                  <a:lnTo>
                    <a:pt x="15475" y="7382"/>
                  </a:lnTo>
                  <a:lnTo>
                    <a:pt x="15384" y="7948"/>
                  </a:lnTo>
                  <a:lnTo>
                    <a:pt x="15583" y="8281"/>
                  </a:lnTo>
                  <a:lnTo>
                    <a:pt x="15866" y="8009"/>
                  </a:lnTo>
                  <a:lnTo>
                    <a:pt x="16007" y="7479"/>
                  </a:lnTo>
                  <a:lnTo>
                    <a:pt x="16017" y="7117"/>
                  </a:lnTo>
                  <a:close/>
                  <a:moveTo>
                    <a:pt x="19193" y="7440"/>
                  </a:moveTo>
                  <a:lnTo>
                    <a:pt x="18835" y="7634"/>
                  </a:lnTo>
                  <a:lnTo>
                    <a:pt x="18302" y="8158"/>
                  </a:lnTo>
                  <a:lnTo>
                    <a:pt x="17708" y="8009"/>
                  </a:lnTo>
                  <a:lnTo>
                    <a:pt x="17406" y="8229"/>
                  </a:lnTo>
                  <a:lnTo>
                    <a:pt x="16895" y="8795"/>
                  </a:lnTo>
                  <a:lnTo>
                    <a:pt x="16376" y="9099"/>
                  </a:lnTo>
                  <a:lnTo>
                    <a:pt x="16532" y="9587"/>
                  </a:lnTo>
                  <a:cubicBezTo>
                    <a:pt x="16675" y="9672"/>
                    <a:pt x="16770" y="9918"/>
                    <a:pt x="16763" y="10192"/>
                  </a:cubicBezTo>
                  <a:cubicBezTo>
                    <a:pt x="16755" y="10473"/>
                    <a:pt x="16642" y="10711"/>
                    <a:pt x="16490" y="10764"/>
                  </a:cubicBezTo>
                  <a:lnTo>
                    <a:pt x="15854" y="10528"/>
                  </a:lnTo>
                  <a:lnTo>
                    <a:pt x="15415" y="10479"/>
                  </a:lnTo>
                  <a:lnTo>
                    <a:pt x="15367" y="11197"/>
                  </a:lnTo>
                  <a:lnTo>
                    <a:pt x="15775" y="12439"/>
                  </a:lnTo>
                  <a:lnTo>
                    <a:pt x="15745" y="12675"/>
                  </a:lnTo>
                  <a:lnTo>
                    <a:pt x="16317" y="12381"/>
                  </a:lnTo>
                  <a:lnTo>
                    <a:pt x="16735" y="12245"/>
                  </a:lnTo>
                  <a:lnTo>
                    <a:pt x="16777" y="11385"/>
                  </a:lnTo>
                  <a:lnTo>
                    <a:pt x="17067" y="11171"/>
                  </a:lnTo>
                  <a:lnTo>
                    <a:pt x="17155" y="10386"/>
                  </a:lnTo>
                  <a:lnTo>
                    <a:pt x="17509" y="10308"/>
                  </a:lnTo>
                  <a:lnTo>
                    <a:pt x="17830" y="10308"/>
                  </a:lnTo>
                  <a:lnTo>
                    <a:pt x="18024" y="10835"/>
                  </a:lnTo>
                  <a:lnTo>
                    <a:pt x="18388" y="10835"/>
                  </a:lnTo>
                  <a:lnTo>
                    <a:pt x="18481" y="11362"/>
                  </a:lnTo>
                  <a:lnTo>
                    <a:pt x="18809" y="11440"/>
                  </a:lnTo>
                  <a:lnTo>
                    <a:pt x="18906" y="12161"/>
                  </a:lnTo>
                  <a:lnTo>
                    <a:pt x="18610" y="12500"/>
                  </a:lnTo>
                  <a:lnTo>
                    <a:pt x="19077" y="12578"/>
                  </a:lnTo>
                  <a:lnTo>
                    <a:pt x="19191" y="11947"/>
                  </a:lnTo>
                  <a:lnTo>
                    <a:pt x="19190" y="11401"/>
                  </a:lnTo>
                  <a:lnTo>
                    <a:pt x="18852" y="11126"/>
                  </a:lnTo>
                  <a:lnTo>
                    <a:pt x="18767" y="10696"/>
                  </a:lnTo>
                  <a:lnTo>
                    <a:pt x="18991" y="10712"/>
                  </a:lnTo>
                  <a:lnTo>
                    <a:pt x="19236" y="10926"/>
                  </a:lnTo>
                  <a:lnTo>
                    <a:pt x="19448" y="11818"/>
                  </a:lnTo>
                  <a:lnTo>
                    <a:pt x="19606" y="12510"/>
                  </a:lnTo>
                  <a:lnTo>
                    <a:pt x="19820" y="12559"/>
                  </a:lnTo>
                  <a:lnTo>
                    <a:pt x="19906" y="11685"/>
                  </a:lnTo>
                  <a:lnTo>
                    <a:pt x="20197" y="11563"/>
                  </a:lnTo>
                  <a:lnTo>
                    <a:pt x="20316" y="12070"/>
                  </a:lnTo>
                  <a:lnTo>
                    <a:pt x="20357" y="12177"/>
                  </a:lnTo>
                  <a:cubicBezTo>
                    <a:pt x="20024" y="10531"/>
                    <a:pt x="19640" y="8942"/>
                    <a:pt x="19193" y="7440"/>
                  </a:cubicBezTo>
                  <a:close/>
                  <a:moveTo>
                    <a:pt x="17755" y="12458"/>
                  </a:moveTo>
                  <a:lnTo>
                    <a:pt x="17122" y="12714"/>
                  </a:lnTo>
                  <a:lnTo>
                    <a:pt x="16526" y="13500"/>
                  </a:lnTo>
                  <a:lnTo>
                    <a:pt x="15885" y="13360"/>
                  </a:lnTo>
                  <a:lnTo>
                    <a:pt x="15328" y="13752"/>
                  </a:lnTo>
                  <a:lnTo>
                    <a:pt x="15306" y="14379"/>
                  </a:lnTo>
                  <a:lnTo>
                    <a:pt x="15299" y="15223"/>
                  </a:lnTo>
                  <a:lnTo>
                    <a:pt x="14697" y="15689"/>
                  </a:lnTo>
                  <a:lnTo>
                    <a:pt x="14346" y="16694"/>
                  </a:lnTo>
                  <a:lnTo>
                    <a:pt x="14311" y="17066"/>
                  </a:lnTo>
                  <a:cubicBezTo>
                    <a:pt x="15877" y="17437"/>
                    <a:pt x="17346" y="17995"/>
                    <a:pt x="18612" y="18751"/>
                  </a:cubicBezTo>
                  <a:cubicBezTo>
                    <a:pt x="20005" y="19581"/>
                    <a:pt x="20992" y="20560"/>
                    <a:pt x="21600" y="21600"/>
                  </a:cubicBezTo>
                  <a:cubicBezTo>
                    <a:pt x="21433" y="19192"/>
                    <a:pt x="21163" y="16829"/>
                    <a:pt x="20791" y="14554"/>
                  </a:cubicBezTo>
                  <a:lnTo>
                    <a:pt x="20525" y="14670"/>
                  </a:lnTo>
                  <a:lnTo>
                    <a:pt x="20363" y="14182"/>
                  </a:lnTo>
                  <a:lnTo>
                    <a:pt x="20017" y="14308"/>
                  </a:lnTo>
                  <a:lnTo>
                    <a:pt x="19621" y="13736"/>
                  </a:lnTo>
                  <a:lnTo>
                    <a:pt x="19578" y="14709"/>
                  </a:lnTo>
                  <a:cubicBezTo>
                    <a:pt x="19486" y="14817"/>
                    <a:pt x="19378" y="14875"/>
                    <a:pt x="19268" y="14874"/>
                  </a:cubicBezTo>
                  <a:cubicBezTo>
                    <a:pt x="19126" y="14872"/>
                    <a:pt x="18990" y="14775"/>
                    <a:pt x="18886" y="14602"/>
                  </a:cubicBezTo>
                  <a:lnTo>
                    <a:pt x="18826" y="14208"/>
                  </a:lnTo>
                  <a:lnTo>
                    <a:pt x="18374" y="14369"/>
                  </a:lnTo>
                  <a:lnTo>
                    <a:pt x="18117" y="14156"/>
                  </a:lnTo>
                  <a:lnTo>
                    <a:pt x="18213" y="12649"/>
                  </a:lnTo>
                  <a:lnTo>
                    <a:pt x="17755" y="12458"/>
                  </a:lnTo>
                  <a:close/>
                  <a:moveTo>
                    <a:pt x="3868" y="17140"/>
                  </a:moveTo>
                  <a:lnTo>
                    <a:pt x="3534" y="17257"/>
                  </a:lnTo>
                  <a:lnTo>
                    <a:pt x="3488" y="17474"/>
                  </a:lnTo>
                  <a:cubicBezTo>
                    <a:pt x="3644" y="17422"/>
                    <a:pt x="3802" y="17372"/>
                    <a:pt x="3961" y="17325"/>
                  </a:cubicBezTo>
                  <a:lnTo>
                    <a:pt x="3868" y="17140"/>
                  </a:lnTo>
                  <a:close/>
                </a:path>
              </a:pathLst>
            </a:custGeom>
            <a:solidFill>
              <a:srgbClr val="F2F3F2"/>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ct val="12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8685" name="AutoShape 13"/>
          <p:cNvSpPr>
            <a:spLocks/>
          </p:cNvSpPr>
          <p:nvPr/>
        </p:nvSpPr>
        <p:spPr bwMode="auto">
          <a:xfrm>
            <a:off x="5269849" y="3172871"/>
            <a:ext cx="2305240" cy="434005"/>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2"/>
          </a:solidFill>
          <a:ln>
            <a:noFill/>
          </a:ln>
          <a:effectLst/>
          <a:extLst/>
        </p:spPr>
        <p:txBody>
          <a:bodyPr lIns="0" tIns="0" rIns="0" bIns="0" anchor="ctr"/>
          <a:lstStyle/>
          <a:p>
            <a:pPr>
              <a:lnSpc>
                <a:spcPct val="120000"/>
              </a:lnSpc>
              <a:defRPr/>
            </a:pPr>
            <a:endParaRPr lang="es-ES" sz="32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6" name="AutoShape 14"/>
          <p:cNvSpPr>
            <a:spLocks/>
          </p:cNvSpPr>
          <p:nvPr/>
        </p:nvSpPr>
        <p:spPr bwMode="auto">
          <a:xfrm>
            <a:off x="5422514" y="3197587"/>
            <a:ext cx="1974467" cy="352584"/>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3"/>
          </a:solidFill>
          <a:ln>
            <a:noFill/>
          </a:ln>
          <a:effectLst/>
          <a:extLst/>
        </p:spPr>
        <p:txBody>
          <a:bodyPr lIns="0" tIns="0" rIns="0" bIns="0" anchor="ctr"/>
          <a:lstStyle/>
          <a:p>
            <a:pPr>
              <a:lnSpc>
                <a:spcPct val="120000"/>
              </a:lnSpc>
              <a:defRPr/>
            </a:pPr>
            <a:endParaRPr lang="es-ES" sz="32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7" name="AutoShape 15"/>
          <p:cNvSpPr>
            <a:spLocks/>
          </p:cNvSpPr>
          <p:nvPr/>
        </p:nvSpPr>
        <p:spPr bwMode="auto">
          <a:xfrm>
            <a:off x="5616616" y="3218670"/>
            <a:ext cx="1590623" cy="27479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4"/>
          </a:solidFill>
          <a:ln>
            <a:noFill/>
          </a:ln>
          <a:effectLst/>
          <a:extLst/>
        </p:spPr>
        <p:txBody>
          <a:bodyPr lIns="0" tIns="0" rIns="0" bIns="0" anchor="ctr"/>
          <a:lstStyle/>
          <a:p>
            <a:pPr>
              <a:lnSpc>
                <a:spcPct val="120000"/>
              </a:lnSpc>
              <a:defRPr/>
            </a:pPr>
            <a:endParaRPr lang="es-ES" sz="32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8" name="AutoShape 16"/>
          <p:cNvSpPr>
            <a:spLocks/>
          </p:cNvSpPr>
          <p:nvPr/>
        </p:nvSpPr>
        <p:spPr bwMode="auto">
          <a:xfrm>
            <a:off x="5834709" y="3233936"/>
            <a:ext cx="1154438" cy="22172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p:spPr>
        <p:txBody>
          <a:bodyPr lIns="0" tIns="0" rIns="0" bIns="0" anchor="ctr"/>
          <a:lstStyle/>
          <a:p>
            <a:pPr>
              <a:lnSpc>
                <a:spcPct val="120000"/>
              </a:lnSpc>
              <a:defRPr/>
            </a:pPr>
            <a:endParaRPr lang="es-ES" sz="32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89" name="AutoShape 17"/>
          <p:cNvSpPr>
            <a:spLocks/>
          </p:cNvSpPr>
          <p:nvPr/>
        </p:nvSpPr>
        <p:spPr bwMode="auto">
          <a:xfrm>
            <a:off x="5957568" y="2944600"/>
            <a:ext cx="862920" cy="475442"/>
          </a:xfrm>
          <a:custGeom>
            <a:avLst/>
            <a:gdLst>
              <a:gd name="T0" fmla="+- 0 10805 263"/>
              <a:gd name="T1" fmla="*/ T0 w 21085"/>
              <a:gd name="T2" fmla="*/ 10590 h 21181"/>
              <a:gd name="T3" fmla="+- 0 10805 263"/>
              <a:gd name="T4" fmla="*/ T3 w 21085"/>
              <a:gd name="T5" fmla="*/ 10590 h 21181"/>
              <a:gd name="T6" fmla="+- 0 10805 263"/>
              <a:gd name="T7" fmla="*/ T6 w 21085"/>
              <a:gd name="T8" fmla="*/ 10590 h 21181"/>
              <a:gd name="T9" fmla="+- 0 10805 263"/>
              <a:gd name="T10" fmla="*/ T9 w 21085"/>
              <a:gd name="T11" fmla="*/ 10590 h 21181"/>
            </a:gdLst>
            <a:ahLst/>
            <a:cxnLst>
              <a:cxn ang="0">
                <a:pos x="T1" y="T2"/>
              </a:cxn>
              <a:cxn ang="0">
                <a:pos x="T4" y="T5"/>
              </a:cxn>
              <a:cxn ang="0">
                <a:pos x="T7" y="T8"/>
              </a:cxn>
              <a:cxn ang="0">
                <a:pos x="T10" y="T11"/>
              </a:cxn>
            </a:cxnLst>
            <a:rect l="0" t="0" r="r" b="b"/>
            <a:pathLst>
              <a:path w="21085" h="21181">
                <a:moveTo>
                  <a:pt x="10531" y="0"/>
                </a:moveTo>
                <a:cubicBezTo>
                  <a:pt x="7812" y="0"/>
                  <a:pt x="5092" y="1891"/>
                  <a:pt x="3018" y="5675"/>
                </a:cubicBezTo>
                <a:cubicBezTo>
                  <a:pt x="1352" y="8715"/>
                  <a:pt x="357" y="12513"/>
                  <a:pt x="29" y="16461"/>
                </a:cubicBezTo>
                <a:cubicBezTo>
                  <a:pt x="39" y="16454"/>
                  <a:pt x="49" y="16446"/>
                  <a:pt x="58" y="16439"/>
                </a:cubicBezTo>
                <a:cubicBezTo>
                  <a:pt x="-263" y="17682"/>
                  <a:pt x="745" y="18972"/>
                  <a:pt x="3086" y="19925"/>
                </a:cubicBezTo>
                <a:cubicBezTo>
                  <a:pt x="7204" y="21600"/>
                  <a:pt x="13880" y="21600"/>
                  <a:pt x="17997" y="19925"/>
                </a:cubicBezTo>
                <a:cubicBezTo>
                  <a:pt x="20325" y="18978"/>
                  <a:pt x="21336" y="17697"/>
                  <a:pt x="21032" y="16461"/>
                </a:cubicBezTo>
                <a:cubicBezTo>
                  <a:pt x="20704" y="12513"/>
                  <a:pt x="19708" y="8715"/>
                  <a:pt x="18042" y="5675"/>
                </a:cubicBezTo>
                <a:cubicBezTo>
                  <a:pt x="15968" y="1891"/>
                  <a:pt x="13250" y="0"/>
                  <a:pt x="10531" y="0"/>
                </a:cubicBezTo>
                <a:close/>
              </a:path>
            </a:pathLst>
          </a:custGeom>
          <a:solidFill>
            <a:schemeClr val="accent6"/>
          </a:solidFill>
          <a:ln>
            <a:noFill/>
          </a:ln>
          <a:effectLst/>
          <a:extLst/>
        </p:spPr>
        <p:txBody>
          <a:bodyPr lIns="0" tIns="0" rIns="0" bIns="0" anchor="ctr"/>
          <a:lstStyle/>
          <a:p>
            <a:pPr>
              <a:lnSpc>
                <a:spcPct val="120000"/>
              </a:lnSpc>
              <a:defRPr/>
            </a:pPr>
            <a:endParaRPr lang="es-ES" sz="32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28692" name="Line 20"/>
          <p:cNvSpPr>
            <a:spLocks noChangeShapeType="1"/>
          </p:cNvSpPr>
          <p:nvPr/>
        </p:nvSpPr>
        <p:spPr bwMode="auto">
          <a:xfrm flipH="1" flipV="1">
            <a:off x="4005638" y="3260107"/>
            <a:ext cx="1559364" cy="0"/>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3" name="Line 21"/>
          <p:cNvSpPr>
            <a:spLocks noChangeShapeType="1"/>
          </p:cNvSpPr>
          <p:nvPr/>
        </p:nvSpPr>
        <p:spPr bwMode="auto">
          <a:xfrm flipH="1">
            <a:off x="4777686" y="3515276"/>
            <a:ext cx="1240949" cy="1240948"/>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4" name="Line 22"/>
          <p:cNvSpPr>
            <a:spLocks noChangeShapeType="1"/>
          </p:cNvSpPr>
          <p:nvPr/>
        </p:nvSpPr>
        <p:spPr bwMode="auto">
          <a:xfrm>
            <a:off x="6434464" y="3257927"/>
            <a:ext cx="2579311" cy="0"/>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5" name="Line 23"/>
          <p:cNvSpPr>
            <a:spLocks noChangeShapeType="1"/>
          </p:cNvSpPr>
          <p:nvPr/>
        </p:nvSpPr>
        <p:spPr bwMode="auto">
          <a:xfrm>
            <a:off x="6417016" y="3473838"/>
            <a:ext cx="0" cy="1243129"/>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6" name="Line 24"/>
          <p:cNvSpPr>
            <a:spLocks noChangeShapeType="1"/>
          </p:cNvSpPr>
          <p:nvPr/>
        </p:nvSpPr>
        <p:spPr bwMode="auto">
          <a:xfrm>
            <a:off x="6707081" y="3428039"/>
            <a:ext cx="1328185" cy="1328185"/>
          </a:xfrm>
          <a:prstGeom prst="line">
            <a:avLst/>
          </a:prstGeom>
          <a:noFill/>
          <a:ln w="6350" cap="flat" cmpd="sng">
            <a:solidFill>
              <a:schemeClr val="bg1">
                <a:lumMod val="65000"/>
              </a:schemeClr>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09369">
              <a:defRPr/>
            </a:pPr>
            <a:endParaRPr lang="es-ES" sz="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7" name="AutoShape 25"/>
          <p:cNvSpPr>
            <a:spLocks/>
          </p:cNvSpPr>
          <p:nvPr/>
        </p:nvSpPr>
        <p:spPr bwMode="auto">
          <a:xfrm>
            <a:off x="9107554" y="3416407"/>
            <a:ext cx="1858325"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9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8" name="AutoShape 26"/>
          <p:cNvSpPr>
            <a:spLocks/>
          </p:cNvSpPr>
          <p:nvPr/>
        </p:nvSpPr>
        <p:spPr bwMode="auto">
          <a:xfrm>
            <a:off x="9101739" y="3106449"/>
            <a:ext cx="1488051" cy="271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699" name="AutoShape 27"/>
          <p:cNvSpPr>
            <a:spLocks/>
          </p:cNvSpPr>
          <p:nvPr/>
        </p:nvSpPr>
        <p:spPr bwMode="auto">
          <a:xfrm>
            <a:off x="8210464" y="4868177"/>
            <a:ext cx="185747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9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0" name="AutoShape 28"/>
          <p:cNvSpPr>
            <a:spLocks/>
          </p:cNvSpPr>
          <p:nvPr/>
        </p:nvSpPr>
        <p:spPr bwMode="auto">
          <a:xfrm>
            <a:off x="8203922" y="4558220"/>
            <a:ext cx="1489023" cy="271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1" name="AutoShape 29"/>
          <p:cNvSpPr>
            <a:spLocks/>
          </p:cNvSpPr>
          <p:nvPr/>
        </p:nvSpPr>
        <p:spPr bwMode="auto">
          <a:xfrm>
            <a:off x="5652239" y="5620598"/>
            <a:ext cx="1744741"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77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9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2" name="AutoShape 30"/>
          <p:cNvSpPr>
            <a:spLocks/>
          </p:cNvSpPr>
          <p:nvPr/>
        </p:nvSpPr>
        <p:spPr bwMode="auto">
          <a:xfrm>
            <a:off x="5646424" y="5375607"/>
            <a:ext cx="1582626" cy="20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3" name="AutoShape 31"/>
          <p:cNvSpPr>
            <a:spLocks/>
          </p:cNvSpPr>
          <p:nvPr/>
        </p:nvSpPr>
        <p:spPr bwMode="auto">
          <a:xfrm>
            <a:off x="2450081" y="4929244"/>
            <a:ext cx="216839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9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4" name="AutoShape 32"/>
          <p:cNvSpPr>
            <a:spLocks/>
          </p:cNvSpPr>
          <p:nvPr/>
        </p:nvSpPr>
        <p:spPr bwMode="auto">
          <a:xfrm>
            <a:off x="2444533" y="4671749"/>
            <a:ext cx="2167402" cy="271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5" name="AutoShape 33"/>
          <p:cNvSpPr>
            <a:spLocks/>
          </p:cNvSpPr>
          <p:nvPr/>
        </p:nvSpPr>
        <p:spPr bwMode="auto">
          <a:xfrm>
            <a:off x="1682395" y="3376423"/>
            <a:ext cx="2168398" cy="4296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779"/>
              </a:spcBef>
            </a:pPr>
            <a:r>
              <a:rPr lang="en-US" altLang="zh-CN" sz="8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endParaRPr lang="es-ES" altLang="zh-CN" sz="9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706" name="AutoShape 34"/>
          <p:cNvSpPr>
            <a:spLocks/>
          </p:cNvSpPr>
          <p:nvPr/>
        </p:nvSpPr>
        <p:spPr bwMode="auto">
          <a:xfrm>
            <a:off x="1676847" y="3119655"/>
            <a:ext cx="2167402" cy="27145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7447" tIns="17447" rIns="17447" bIns="17447" anchor="ctr">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pPr>
            <a:r>
              <a:rPr lang="zh-CN" altLang="en-US" sz="1400" b="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527022418"/>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 presetClass="entr" presetSubtype="32" fill="hold" grpId="0" nodeType="afterEffect">
                                  <p:stCondLst>
                                    <p:cond delay="300"/>
                                  </p:stCondLst>
                                  <p:childTnLst>
                                    <p:set>
                                      <p:cBhvr>
                                        <p:cTn id="6" dur="1" fill="hold">
                                          <p:stCondLst>
                                            <p:cond delay="0"/>
                                          </p:stCondLst>
                                        </p:cTn>
                                        <p:tgtEl>
                                          <p:spTgt spid="28673"/>
                                        </p:tgtEl>
                                        <p:attrNameLst>
                                          <p:attrName>style.visibility</p:attrName>
                                        </p:attrNameLst>
                                      </p:cBhvr>
                                      <p:to>
                                        <p:strVal val="visible"/>
                                      </p:to>
                                    </p:set>
                                    <p:animEffect transition="in" filter="box(out)">
                                      <p:cBhvr>
                                        <p:cTn id="7" dur="500"/>
                                        <p:tgtEl>
                                          <p:spTgt spid="28673"/>
                                        </p:tgtEl>
                                      </p:cBhvr>
                                    </p:animEffect>
                                  </p:childTnLst>
                                </p:cTn>
                              </p:par>
                            </p:childTnLst>
                          </p:cTn>
                        </p:par>
                        <p:par>
                          <p:cTn id="8" fill="hold" nodeType="afterGroup">
                            <p:stCondLst>
                              <p:cond delay="800"/>
                            </p:stCondLst>
                            <p:childTnLst>
                              <p:par>
                                <p:cTn id="9" presetID="4" presetClass="entr" presetSubtype="32" fill="hold" grpId="0" nodeType="afterEffect">
                                  <p:stCondLst>
                                    <p:cond delay="300"/>
                                  </p:stCondLst>
                                  <p:childTnLst>
                                    <p:set>
                                      <p:cBhvr>
                                        <p:cTn id="10" dur="1" fill="hold">
                                          <p:stCondLst>
                                            <p:cond delay="0"/>
                                          </p:stCondLst>
                                        </p:cTn>
                                        <p:tgtEl>
                                          <p:spTgt spid="28674"/>
                                        </p:tgtEl>
                                        <p:attrNameLst>
                                          <p:attrName>style.visibility</p:attrName>
                                        </p:attrNameLst>
                                      </p:cBhvr>
                                      <p:to>
                                        <p:strVal val="visible"/>
                                      </p:to>
                                    </p:set>
                                    <p:animEffect transition="in" filter="box(out)">
                                      <p:cBhvr>
                                        <p:cTn id="11" dur="500"/>
                                        <p:tgtEl>
                                          <p:spTgt spid="28674"/>
                                        </p:tgtEl>
                                      </p:cBhvr>
                                    </p:animEffect>
                                  </p:childTnLst>
                                </p:cTn>
                              </p:par>
                            </p:childTnLst>
                          </p:cTn>
                        </p:par>
                        <p:par>
                          <p:cTn id="12" fill="hold" nodeType="afterGroup">
                            <p:stCondLst>
                              <p:cond delay="1600"/>
                            </p:stCondLst>
                            <p:childTnLst>
                              <p:par>
                                <p:cTn id="13" presetID="4" presetClass="entr" presetSubtype="32" fill="hold" grpId="0" nodeType="afterEffect">
                                  <p:stCondLst>
                                    <p:cond delay="300"/>
                                  </p:stCondLst>
                                  <p:childTnLst>
                                    <p:set>
                                      <p:cBhvr>
                                        <p:cTn id="14" dur="1" fill="hold">
                                          <p:stCondLst>
                                            <p:cond delay="0"/>
                                          </p:stCondLst>
                                        </p:cTn>
                                        <p:tgtEl>
                                          <p:spTgt spid="28675"/>
                                        </p:tgtEl>
                                        <p:attrNameLst>
                                          <p:attrName>style.visibility</p:attrName>
                                        </p:attrNameLst>
                                      </p:cBhvr>
                                      <p:to>
                                        <p:strVal val="visible"/>
                                      </p:to>
                                    </p:set>
                                    <p:animEffect transition="in" filter="box(out)">
                                      <p:cBhvr>
                                        <p:cTn id="15" dur="500"/>
                                        <p:tgtEl>
                                          <p:spTgt spid="28675"/>
                                        </p:tgtEl>
                                      </p:cBhvr>
                                    </p:animEffect>
                                  </p:childTnLst>
                                </p:cTn>
                              </p:par>
                            </p:childTnLst>
                          </p:cTn>
                        </p:par>
                        <p:par>
                          <p:cTn id="16" fill="hold" nodeType="afterGroup">
                            <p:stCondLst>
                              <p:cond delay="2400"/>
                            </p:stCondLst>
                            <p:childTnLst>
                              <p:par>
                                <p:cTn id="17" presetID="23" presetClass="entr" presetSubtype="16" fill="hold" nodeType="afterEffect">
                                  <p:stCondLst>
                                    <p:cond delay="100"/>
                                  </p:stCondLst>
                                  <p:childTnLst>
                                    <p:set>
                                      <p:cBhvr>
                                        <p:cTn id="18" dur="1" fill="hold">
                                          <p:stCondLst>
                                            <p:cond delay="0"/>
                                          </p:stCondLst>
                                        </p:cTn>
                                        <p:tgtEl>
                                          <p:spTgt spid="28680"/>
                                        </p:tgtEl>
                                        <p:attrNameLst>
                                          <p:attrName>style.visibility</p:attrName>
                                        </p:attrNameLst>
                                      </p:cBhvr>
                                      <p:to>
                                        <p:strVal val="visible"/>
                                      </p:to>
                                    </p:set>
                                    <p:anim calcmode="lin" valueType="num">
                                      <p:cBhvr>
                                        <p:cTn id="19" dur="500" fill="hold"/>
                                        <p:tgtEl>
                                          <p:spTgt spid="28680"/>
                                        </p:tgtEl>
                                        <p:attrNameLst>
                                          <p:attrName>ppt_w</p:attrName>
                                        </p:attrNameLst>
                                      </p:cBhvr>
                                      <p:tavLst>
                                        <p:tav tm="0">
                                          <p:val>
                                            <p:fltVal val="0"/>
                                          </p:val>
                                        </p:tav>
                                        <p:tav tm="100000">
                                          <p:val>
                                            <p:strVal val="#ppt_w"/>
                                          </p:val>
                                        </p:tav>
                                      </p:tavLst>
                                    </p:anim>
                                    <p:anim calcmode="lin" valueType="num">
                                      <p:cBhvr>
                                        <p:cTn id="20" dur="500" fill="hold"/>
                                        <p:tgtEl>
                                          <p:spTgt spid="28680"/>
                                        </p:tgtEl>
                                        <p:attrNameLst>
                                          <p:attrName>ppt_h</p:attrName>
                                        </p:attrNameLst>
                                      </p:cBhvr>
                                      <p:tavLst>
                                        <p:tav tm="0">
                                          <p:val>
                                            <p:fltVal val="0"/>
                                          </p:val>
                                        </p:tav>
                                        <p:tav tm="100000">
                                          <p:val>
                                            <p:strVal val="#ppt_h"/>
                                          </p:val>
                                        </p:tav>
                                      </p:tavLst>
                                    </p:anim>
                                  </p:childTnLst>
                                </p:cTn>
                              </p:par>
                            </p:childTnLst>
                          </p:cTn>
                        </p:par>
                        <p:par>
                          <p:cTn id="21" fill="hold" nodeType="afterGroup">
                            <p:stCondLst>
                              <p:cond delay="3000"/>
                            </p:stCondLst>
                            <p:childTnLst>
                              <p:par>
                                <p:cTn id="22" presetID="23" presetClass="entr" presetSubtype="16" fill="hold" nodeType="afterEffect">
                                  <p:stCondLst>
                                    <p:cond delay="100"/>
                                  </p:stCondLst>
                                  <p:childTnLst>
                                    <p:set>
                                      <p:cBhvr>
                                        <p:cTn id="23" dur="1" fill="hold">
                                          <p:stCondLst>
                                            <p:cond delay="0"/>
                                          </p:stCondLst>
                                        </p:cTn>
                                        <p:tgtEl>
                                          <p:spTgt spid="28676"/>
                                        </p:tgtEl>
                                        <p:attrNameLst>
                                          <p:attrName>style.visibility</p:attrName>
                                        </p:attrNameLst>
                                      </p:cBhvr>
                                      <p:to>
                                        <p:strVal val="visible"/>
                                      </p:to>
                                    </p:set>
                                    <p:anim calcmode="lin" valueType="num">
                                      <p:cBhvr>
                                        <p:cTn id="24" dur="500" fill="hold"/>
                                        <p:tgtEl>
                                          <p:spTgt spid="28676"/>
                                        </p:tgtEl>
                                        <p:attrNameLst>
                                          <p:attrName>ppt_w</p:attrName>
                                        </p:attrNameLst>
                                      </p:cBhvr>
                                      <p:tavLst>
                                        <p:tav tm="0">
                                          <p:val>
                                            <p:fltVal val="0"/>
                                          </p:val>
                                        </p:tav>
                                        <p:tav tm="100000">
                                          <p:val>
                                            <p:strVal val="#ppt_w"/>
                                          </p:val>
                                        </p:tav>
                                      </p:tavLst>
                                    </p:anim>
                                    <p:anim calcmode="lin" valueType="num">
                                      <p:cBhvr>
                                        <p:cTn id="25" dur="500" fill="hold"/>
                                        <p:tgtEl>
                                          <p:spTgt spid="28676"/>
                                        </p:tgtEl>
                                        <p:attrNameLst>
                                          <p:attrName>ppt_h</p:attrName>
                                        </p:attrNameLst>
                                      </p:cBhvr>
                                      <p:tavLst>
                                        <p:tav tm="0">
                                          <p:val>
                                            <p:fltVal val="0"/>
                                          </p:val>
                                        </p:tav>
                                        <p:tav tm="100000">
                                          <p:val>
                                            <p:strVal val="#ppt_h"/>
                                          </p:val>
                                        </p:tav>
                                      </p:tavLst>
                                    </p:anim>
                                  </p:childTnLst>
                                </p:cTn>
                              </p:par>
                            </p:childTnLst>
                          </p:cTn>
                        </p:par>
                        <p:par>
                          <p:cTn id="26" fill="hold" nodeType="afterGroup">
                            <p:stCondLst>
                              <p:cond delay="3600"/>
                            </p:stCondLst>
                            <p:childTnLst>
                              <p:par>
                                <p:cTn id="27" presetID="9" presetClass="entr" presetSubtype="0" fill="hold" nodeType="afterEffect">
                                  <p:stCondLst>
                                    <p:cond delay="100"/>
                                  </p:stCondLst>
                                  <p:childTnLst>
                                    <p:set>
                                      <p:cBhvr>
                                        <p:cTn id="28" dur="1" fill="hold">
                                          <p:stCondLst>
                                            <p:cond delay="0"/>
                                          </p:stCondLst>
                                        </p:cTn>
                                        <p:tgtEl>
                                          <p:spTgt spid="28689"/>
                                        </p:tgtEl>
                                        <p:attrNameLst>
                                          <p:attrName>style.visibility</p:attrName>
                                        </p:attrNameLst>
                                      </p:cBhvr>
                                      <p:to>
                                        <p:strVal val="visible"/>
                                      </p:to>
                                    </p:set>
                                    <p:animEffect transition="in" filter="dissolve">
                                      <p:cBhvr>
                                        <p:cTn id="29" dur="500"/>
                                        <p:tgtEl>
                                          <p:spTgt spid="28689"/>
                                        </p:tgtEl>
                                      </p:cBhvr>
                                    </p:animEffect>
                                  </p:childTnLst>
                                </p:cTn>
                              </p:par>
                            </p:childTnLst>
                          </p:cTn>
                        </p:par>
                        <p:par>
                          <p:cTn id="30" fill="hold" nodeType="afterGroup">
                            <p:stCondLst>
                              <p:cond delay="4200"/>
                            </p:stCondLst>
                            <p:childTnLst>
                              <p:par>
                                <p:cTn id="31" presetID="9" presetClass="entr" presetSubtype="0" fill="hold" nodeType="afterEffect">
                                  <p:stCondLst>
                                    <p:cond delay="100"/>
                                  </p:stCondLst>
                                  <p:childTnLst>
                                    <p:set>
                                      <p:cBhvr>
                                        <p:cTn id="32" dur="1" fill="hold">
                                          <p:stCondLst>
                                            <p:cond delay="0"/>
                                          </p:stCondLst>
                                        </p:cTn>
                                        <p:tgtEl>
                                          <p:spTgt spid="28685"/>
                                        </p:tgtEl>
                                        <p:attrNameLst>
                                          <p:attrName>style.visibility</p:attrName>
                                        </p:attrNameLst>
                                      </p:cBhvr>
                                      <p:to>
                                        <p:strVal val="visible"/>
                                      </p:to>
                                    </p:set>
                                    <p:animEffect transition="in" filter="dissolve">
                                      <p:cBhvr>
                                        <p:cTn id="33" dur="500"/>
                                        <p:tgtEl>
                                          <p:spTgt spid="28685"/>
                                        </p:tgtEl>
                                      </p:cBhvr>
                                    </p:animEffect>
                                  </p:childTnLst>
                                </p:cTn>
                              </p:par>
                            </p:childTnLst>
                          </p:cTn>
                        </p:par>
                        <p:par>
                          <p:cTn id="34" fill="hold" nodeType="afterGroup">
                            <p:stCondLst>
                              <p:cond delay="4800"/>
                            </p:stCondLst>
                            <p:childTnLst>
                              <p:par>
                                <p:cTn id="35" presetID="9" presetClass="entr" presetSubtype="0" fill="hold" nodeType="afterEffect">
                                  <p:stCondLst>
                                    <p:cond delay="100"/>
                                  </p:stCondLst>
                                  <p:childTnLst>
                                    <p:set>
                                      <p:cBhvr>
                                        <p:cTn id="36" dur="1" fill="hold">
                                          <p:stCondLst>
                                            <p:cond delay="0"/>
                                          </p:stCondLst>
                                        </p:cTn>
                                        <p:tgtEl>
                                          <p:spTgt spid="28686"/>
                                        </p:tgtEl>
                                        <p:attrNameLst>
                                          <p:attrName>style.visibility</p:attrName>
                                        </p:attrNameLst>
                                      </p:cBhvr>
                                      <p:to>
                                        <p:strVal val="visible"/>
                                      </p:to>
                                    </p:set>
                                    <p:animEffect transition="in" filter="dissolve">
                                      <p:cBhvr>
                                        <p:cTn id="37" dur="500"/>
                                        <p:tgtEl>
                                          <p:spTgt spid="28686"/>
                                        </p:tgtEl>
                                      </p:cBhvr>
                                    </p:animEffect>
                                  </p:childTnLst>
                                </p:cTn>
                              </p:par>
                            </p:childTnLst>
                          </p:cTn>
                        </p:par>
                        <p:par>
                          <p:cTn id="38" fill="hold" nodeType="afterGroup">
                            <p:stCondLst>
                              <p:cond delay="5400"/>
                            </p:stCondLst>
                            <p:childTnLst>
                              <p:par>
                                <p:cTn id="39" presetID="9" presetClass="entr" presetSubtype="0" fill="hold" nodeType="afterEffect">
                                  <p:stCondLst>
                                    <p:cond delay="100"/>
                                  </p:stCondLst>
                                  <p:childTnLst>
                                    <p:set>
                                      <p:cBhvr>
                                        <p:cTn id="40" dur="1" fill="hold">
                                          <p:stCondLst>
                                            <p:cond delay="0"/>
                                          </p:stCondLst>
                                        </p:cTn>
                                        <p:tgtEl>
                                          <p:spTgt spid="28687"/>
                                        </p:tgtEl>
                                        <p:attrNameLst>
                                          <p:attrName>style.visibility</p:attrName>
                                        </p:attrNameLst>
                                      </p:cBhvr>
                                      <p:to>
                                        <p:strVal val="visible"/>
                                      </p:to>
                                    </p:set>
                                    <p:animEffect transition="in" filter="dissolve">
                                      <p:cBhvr>
                                        <p:cTn id="41" dur="500"/>
                                        <p:tgtEl>
                                          <p:spTgt spid="28687"/>
                                        </p:tgtEl>
                                      </p:cBhvr>
                                    </p:animEffect>
                                  </p:childTnLst>
                                </p:cTn>
                              </p:par>
                            </p:childTnLst>
                          </p:cTn>
                        </p:par>
                        <p:par>
                          <p:cTn id="42" fill="hold" nodeType="afterGroup">
                            <p:stCondLst>
                              <p:cond delay="6000"/>
                            </p:stCondLst>
                            <p:childTnLst>
                              <p:par>
                                <p:cTn id="43" presetID="9" presetClass="entr" presetSubtype="0" fill="hold" nodeType="afterEffect">
                                  <p:stCondLst>
                                    <p:cond delay="100"/>
                                  </p:stCondLst>
                                  <p:childTnLst>
                                    <p:set>
                                      <p:cBhvr>
                                        <p:cTn id="44" dur="1" fill="hold">
                                          <p:stCondLst>
                                            <p:cond delay="0"/>
                                          </p:stCondLst>
                                        </p:cTn>
                                        <p:tgtEl>
                                          <p:spTgt spid="28688"/>
                                        </p:tgtEl>
                                        <p:attrNameLst>
                                          <p:attrName>style.visibility</p:attrName>
                                        </p:attrNameLst>
                                      </p:cBhvr>
                                      <p:to>
                                        <p:strVal val="visible"/>
                                      </p:to>
                                    </p:set>
                                    <p:animEffect transition="in" filter="dissolve">
                                      <p:cBhvr>
                                        <p:cTn id="45" dur="500"/>
                                        <p:tgtEl>
                                          <p:spTgt spid="28688"/>
                                        </p:tgtEl>
                                      </p:cBhvr>
                                    </p:animEffect>
                                  </p:childTnLst>
                                </p:cTn>
                              </p:par>
                            </p:childTnLst>
                          </p:cTn>
                        </p:par>
                        <p:par>
                          <p:cTn id="46" fill="hold" nodeType="afterGroup">
                            <p:stCondLst>
                              <p:cond delay="6600"/>
                            </p:stCondLst>
                            <p:childTnLst>
                              <p:par>
                                <p:cTn id="47" presetID="22" presetClass="entr" presetSubtype="8" fill="hold" nodeType="afterEffect">
                                  <p:stCondLst>
                                    <p:cond delay="100"/>
                                  </p:stCondLst>
                                  <p:childTnLst>
                                    <p:set>
                                      <p:cBhvr>
                                        <p:cTn id="48" dur="1" fill="hold">
                                          <p:stCondLst>
                                            <p:cond delay="0"/>
                                          </p:stCondLst>
                                        </p:cTn>
                                        <p:tgtEl>
                                          <p:spTgt spid="28694"/>
                                        </p:tgtEl>
                                        <p:attrNameLst>
                                          <p:attrName>style.visibility</p:attrName>
                                        </p:attrNameLst>
                                      </p:cBhvr>
                                      <p:to>
                                        <p:strVal val="visible"/>
                                      </p:to>
                                    </p:set>
                                    <p:animEffect transition="in" filter="wipe(left)">
                                      <p:cBhvr>
                                        <p:cTn id="49" dur="500"/>
                                        <p:tgtEl>
                                          <p:spTgt spid="28694"/>
                                        </p:tgtEl>
                                      </p:cBhvr>
                                    </p:animEffect>
                                  </p:childTnLst>
                                </p:cTn>
                              </p:par>
                            </p:childTnLst>
                          </p:cTn>
                        </p:par>
                        <p:par>
                          <p:cTn id="50" fill="hold" nodeType="afterGroup">
                            <p:stCondLst>
                              <p:cond delay="7200"/>
                            </p:stCondLst>
                            <p:childTnLst>
                              <p:par>
                                <p:cTn id="51" presetID="22" presetClass="entr" presetSubtype="8" fill="hold" nodeType="afterEffect">
                                  <p:stCondLst>
                                    <p:cond delay="100"/>
                                  </p:stCondLst>
                                  <p:childTnLst>
                                    <p:set>
                                      <p:cBhvr>
                                        <p:cTn id="52" dur="1" fill="hold">
                                          <p:stCondLst>
                                            <p:cond delay="0"/>
                                          </p:stCondLst>
                                        </p:cTn>
                                        <p:tgtEl>
                                          <p:spTgt spid="28692"/>
                                        </p:tgtEl>
                                        <p:attrNameLst>
                                          <p:attrName>style.visibility</p:attrName>
                                        </p:attrNameLst>
                                      </p:cBhvr>
                                      <p:to>
                                        <p:strVal val="visible"/>
                                      </p:to>
                                    </p:set>
                                    <p:animEffect transition="in" filter="wipe(left)">
                                      <p:cBhvr>
                                        <p:cTn id="53" dur="500"/>
                                        <p:tgtEl>
                                          <p:spTgt spid="28692"/>
                                        </p:tgtEl>
                                      </p:cBhvr>
                                    </p:animEffect>
                                  </p:childTnLst>
                                </p:cTn>
                              </p:par>
                            </p:childTnLst>
                          </p:cTn>
                        </p:par>
                        <p:par>
                          <p:cTn id="54" fill="hold" nodeType="afterGroup">
                            <p:stCondLst>
                              <p:cond delay="7800"/>
                            </p:stCondLst>
                            <p:childTnLst>
                              <p:par>
                                <p:cTn id="55" presetID="22" presetClass="entr" presetSubtype="8" fill="hold" nodeType="afterEffect">
                                  <p:stCondLst>
                                    <p:cond delay="100"/>
                                  </p:stCondLst>
                                  <p:childTnLst>
                                    <p:set>
                                      <p:cBhvr>
                                        <p:cTn id="56" dur="1" fill="hold">
                                          <p:stCondLst>
                                            <p:cond delay="0"/>
                                          </p:stCondLst>
                                        </p:cTn>
                                        <p:tgtEl>
                                          <p:spTgt spid="28696"/>
                                        </p:tgtEl>
                                        <p:attrNameLst>
                                          <p:attrName>style.visibility</p:attrName>
                                        </p:attrNameLst>
                                      </p:cBhvr>
                                      <p:to>
                                        <p:strVal val="visible"/>
                                      </p:to>
                                    </p:set>
                                    <p:animEffect transition="in" filter="wipe(left)">
                                      <p:cBhvr>
                                        <p:cTn id="57" dur="500"/>
                                        <p:tgtEl>
                                          <p:spTgt spid="28696"/>
                                        </p:tgtEl>
                                      </p:cBhvr>
                                    </p:animEffect>
                                  </p:childTnLst>
                                </p:cTn>
                              </p:par>
                            </p:childTnLst>
                          </p:cTn>
                        </p:par>
                        <p:par>
                          <p:cTn id="58" fill="hold" nodeType="afterGroup">
                            <p:stCondLst>
                              <p:cond delay="8400"/>
                            </p:stCondLst>
                            <p:childTnLst>
                              <p:par>
                                <p:cTn id="59" presetID="22" presetClass="entr" presetSubtype="8" fill="hold" nodeType="afterEffect">
                                  <p:stCondLst>
                                    <p:cond delay="100"/>
                                  </p:stCondLst>
                                  <p:childTnLst>
                                    <p:set>
                                      <p:cBhvr>
                                        <p:cTn id="60" dur="1" fill="hold">
                                          <p:stCondLst>
                                            <p:cond delay="0"/>
                                          </p:stCondLst>
                                        </p:cTn>
                                        <p:tgtEl>
                                          <p:spTgt spid="28695"/>
                                        </p:tgtEl>
                                        <p:attrNameLst>
                                          <p:attrName>style.visibility</p:attrName>
                                        </p:attrNameLst>
                                      </p:cBhvr>
                                      <p:to>
                                        <p:strVal val="visible"/>
                                      </p:to>
                                    </p:set>
                                    <p:animEffect transition="in" filter="wipe(left)">
                                      <p:cBhvr>
                                        <p:cTn id="61" dur="500"/>
                                        <p:tgtEl>
                                          <p:spTgt spid="28695"/>
                                        </p:tgtEl>
                                      </p:cBhvr>
                                    </p:animEffect>
                                  </p:childTnLst>
                                </p:cTn>
                              </p:par>
                            </p:childTnLst>
                          </p:cTn>
                        </p:par>
                        <p:par>
                          <p:cTn id="62" fill="hold" nodeType="afterGroup">
                            <p:stCondLst>
                              <p:cond delay="9000"/>
                            </p:stCondLst>
                            <p:childTnLst>
                              <p:par>
                                <p:cTn id="63" presetID="22" presetClass="entr" presetSubtype="8" fill="hold" nodeType="afterEffect">
                                  <p:stCondLst>
                                    <p:cond delay="100"/>
                                  </p:stCondLst>
                                  <p:childTnLst>
                                    <p:set>
                                      <p:cBhvr>
                                        <p:cTn id="64" dur="1" fill="hold">
                                          <p:stCondLst>
                                            <p:cond delay="0"/>
                                          </p:stCondLst>
                                        </p:cTn>
                                        <p:tgtEl>
                                          <p:spTgt spid="28693"/>
                                        </p:tgtEl>
                                        <p:attrNameLst>
                                          <p:attrName>style.visibility</p:attrName>
                                        </p:attrNameLst>
                                      </p:cBhvr>
                                      <p:to>
                                        <p:strVal val="visible"/>
                                      </p:to>
                                    </p:set>
                                    <p:animEffect transition="in" filter="wipe(left)">
                                      <p:cBhvr>
                                        <p:cTn id="65" dur="500"/>
                                        <p:tgtEl>
                                          <p:spTgt spid="28693"/>
                                        </p:tgtEl>
                                      </p:cBhvr>
                                    </p:animEffect>
                                  </p:childTnLst>
                                </p:cTn>
                              </p:par>
                            </p:childTnLst>
                          </p:cTn>
                        </p:par>
                        <p:par>
                          <p:cTn id="66" fill="hold" nodeType="afterGroup">
                            <p:stCondLst>
                              <p:cond delay="9600"/>
                            </p:stCondLst>
                            <p:childTnLst>
                              <p:par>
                                <p:cTn id="67" presetID="2" presetClass="entr" presetSubtype="4" fill="hold" grpId="0" nodeType="afterEffect">
                                  <p:stCondLst>
                                    <p:cond delay="100"/>
                                  </p:stCondLst>
                                  <p:childTnLst>
                                    <p:set>
                                      <p:cBhvr>
                                        <p:cTn id="68" dur="1" fill="hold">
                                          <p:stCondLst>
                                            <p:cond delay="0"/>
                                          </p:stCondLst>
                                        </p:cTn>
                                        <p:tgtEl>
                                          <p:spTgt spid="28698"/>
                                        </p:tgtEl>
                                        <p:attrNameLst>
                                          <p:attrName>style.visibility</p:attrName>
                                        </p:attrNameLst>
                                      </p:cBhvr>
                                      <p:to>
                                        <p:strVal val="visible"/>
                                      </p:to>
                                    </p:set>
                                    <p:anim calcmode="lin" valueType="num">
                                      <p:cBhvr additive="base">
                                        <p:cTn id="69" dur="500" fill="hold"/>
                                        <p:tgtEl>
                                          <p:spTgt spid="28698"/>
                                        </p:tgtEl>
                                        <p:attrNameLst>
                                          <p:attrName>ppt_x</p:attrName>
                                        </p:attrNameLst>
                                      </p:cBhvr>
                                      <p:tavLst>
                                        <p:tav tm="0">
                                          <p:val>
                                            <p:strVal val="#ppt_x"/>
                                          </p:val>
                                        </p:tav>
                                        <p:tav tm="100000">
                                          <p:val>
                                            <p:strVal val="#ppt_x"/>
                                          </p:val>
                                        </p:tav>
                                      </p:tavLst>
                                    </p:anim>
                                    <p:anim calcmode="lin" valueType="num">
                                      <p:cBhvr additive="base">
                                        <p:cTn id="70" dur="500" fill="hold"/>
                                        <p:tgtEl>
                                          <p:spTgt spid="28698"/>
                                        </p:tgtEl>
                                        <p:attrNameLst>
                                          <p:attrName>ppt_y</p:attrName>
                                        </p:attrNameLst>
                                      </p:cBhvr>
                                      <p:tavLst>
                                        <p:tav tm="0">
                                          <p:val>
                                            <p:strVal val="1+#ppt_h/2"/>
                                          </p:val>
                                        </p:tav>
                                        <p:tav tm="100000">
                                          <p:val>
                                            <p:strVal val="#ppt_y"/>
                                          </p:val>
                                        </p:tav>
                                      </p:tavLst>
                                    </p:anim>
                                  </p:childTnLst>
                                </p:cTn>
                              </p:par>
                            </p:childTnLst>
                          </p:cTn>
                        </p:par>
                        <p:par>
                          <p:cTn id="71" fill="hold" nodeType="afterGroup">
                            <p:stCondLst>
                              <p:cond delay="10200"/>
                            </p:stCondLst>
                            <p:childTnLst>
                              <p:par>
                                <p:cTn id="72" presetID="2" presetClass="entr" presetSubtype="2" fill="hold" grpId="0" nodeType="afterEffect">
                                  <p:stCondLst>
                                    <p:cond delay="100"/>
                                  </p:stCondLst>
                                  <p:childTnLst>
                                    <p:set>
                                      <p:cBhvr>
                                        <p:cTn id="73" dur="1" fill="hold">
                                          <p:stCondLst>
                                            <p:cond delay="0"/>
                                          </p:stCondLst>
                                        </p:cTn>
                                        <p:tgtEl>
                                          <p:spTgt spid="28697"/>
                                        </p:tgtEl>
                                        <p:attrNameLst>
                                          <p:attrName>style.visibility</p:attrName>
                                        </p:attrNameLst>
                                      </p:cBhvr>
                                      <p:to>
                                        <p:strVal val="visible"/>
                                      </p:to>
                                    </p:set>
                                    <p:anim calcmode="lin" valueType="num">
                                      <p:cBhvr additive="base">
                                        <p:cTn id="74" dur="500" fill="hold"/>
                                        <p:tgtEl>
                                          <p:spTgt spid="28697"/>
                                        </p:tgtEl>
                                        <p:attrNameLst>
                                          <p:attrName>ppt_x</p:attrName>
                                        </p:attrNameLst>
                                      </p:cBhvr>
                                      <p:tavLst>
                                        <p:tav tm="0">
                                          <p:val>
                                            <p:strVal val="1+#ppt_w/2"/>
                                          </p:val>
                                        </p:tav>
                                        <p:tav tm="100000">
                                          <p:val>
                                            <p:strVal val="#ppt_x"/>
                                          </p:val>
                                        </p:tav>
                                      </p:tavLst>
                                    </p:anim>
                                    <p:anim calcmode="lin" valueType="num">
                                      <p:cBhvr additive="base">
                                        <p:cTn id="75" dur="500" fill="hold"/>
                                        <p:tgtEl>
                                          <p:spTgt spid="28697"/>
                                        </p:tgtEl>
                                        <p:attrNameLst>
                                          <p:attrName>ppt_y</p:attrName>
                                        </p:attrNameLst>
                                      </p:cBhvr>
                                      <p:tavLst>
                                        <p:tav tm="0">
                                          <p:val>
                                            <p:strVal val="#ppt_y"/>
                                          </p:val>
                                        </p:tav>
                                        <p:tav tm="100000">
                                          <p:val>
                                            <p:strVal val="#ppt_y"/>
                                          </p:val>
                                        </p:tav>
                                      </p:tavLst>
                                    </p:anim>
                                  </p:childTnLst>
                                </p:cTn>
                              </p:par>
                            </p:childTnLst>
                          </p:cTn>
                        </p:par>
                        <p:par>
                          <p:cTn id="76" fill="hold" nodeType="afterGroup">
                            <p:stCondLst>
                              <p:cond delay="10800"/>
                            </p:stCondLst>
                            <p:childTnLst>
                              <p:par>
                                <p:cTn id="77" presetID="2" presetClass="entr" presetSubtype="4" fill="hold" grpId="0" nodeType="afterEffect">
                                  <p:stCondLst>
                                    <p:cond delay="100"/>
                                  </p:stCondLst>
                                  <p:childTnLst>
                                    <p:set>
                                      <p:cBhvr>
                                        <p:cTn id="78" dur="1" fill="hold">
                                          <p:stCondLst>
                                            <p:cond delay="0"/>
                                          </p:stCondLst>
                                        </p:cTn>
                                        <p:tgtEl>
                                          <p:spTgt spid="28700"/>
                                        </p:tgtEl>
                                        <p:attrNameLst>
                                          <p:attrName>style.visibility</p:attrName>
                                        </p:attrNameLst>
                                      </p:cBhvr>
                                      <p:to>
                                        <p:strVal val="visible"/>
                                      </p:to>
                                    </p:set>
                                    <p:anim calcmode="lin" valueType="num">
                                      <p:cBhvr additive="base">
                                        <p:cTn id="79" dur="500" fill="hold"/>
                                        <p:tgtEl>
                                          <p:spTgt spid="28700"/>
                                        </p:tgtEl>
                                        <p:attrNameLst>
                                          <p:attrName>ppt_x</p:attrName>
                                        </p:attrNameLst>
                                      </p:cBhvr>
                                      <p:tavLst>
                                        <p:tav tm="0">
                                          <p:val>
                                            <p:strVal val="#ppt_x"/>
                                          </p:val>
                                        </p:tav>
                                        <p:tav tm="100000">
                                          <p:val>
                                            <p:strVal val="#ppt_x"/>
                                          </p:val>
                                        </p:tav>
                                      </p:tavLst>
                                    </p:anim>
                                    <p:anim calcmode="lin" valueType="num">
                                      <p:cBhvr additive="base">
                                        <p:cTn id="80" dur="500" fill="hold"/>
                                        <p:tgtEl>
                                          <p:spTgt spid="28700"/>
                                        </p:tgtEl>
                                        <p:attrNameLst>
                                          <p:attrName>ppt_y</p:attrName>
                                        </p:attrNameLst>
                                      </p:cBhvr>
                                      <p:tavLst>
                                        <p:tav tm="0">
                                          <p:val>
                                            <p:strVal val="1+#ppt_h/2"/>
                                          </p:val>
                                        </p:tav>
                                        <p:tav tm="100000">
                                          <p:val>
                                            <p:strVal val="#ppt_y"/>
                                          </p:val>
                                        </p:tav>
                                      </p:tavLst>
                                    </p:anim>
                                  </p:childTnLst>
                                </p:cTn>
                              </p:par>
                            </p:childTnLst>
                          </p:cTn>
                        </p:par>
                        <p:par>
                          <p:cTn id="81" fill="hold" nodeType="afterGroup">
                            <p:stCondLst>
                              <p:cond delay="11400"/>
                            </p:stCondLst>
                            <p:childTnLst>
                              <p:par>
                                <p:cTn id="82" presetID="2" presetClass="entr" presetSubtype="2" fill="hold" grpId="0" nodeType="afterEffect">
                                  <p:stCondLst>
                                    <p:cond delay="100"/>
                                  </p:stCondLst>
                                  <p:childTnLst>
                                    <p:set>
                                      <p:cBhvr>
                                        <p:cTn id="83" dur="1" fill="hold">
                                          <p:stCondLst>
                                            <p:cond delay="0"/>
                                          </p:stCondLst>
                                        </p:cTn>
                                        <p:tgtEl>
                                          <p:spTgt spid="28699"/>
                                        </p:tgtEl>
                                        <p:attrNameLst>
                                          <p:attrName>style.visibility</p:attrName>
                                        </p:attrNameLst>
                                      </p:cBhvr>
                                      <p:to>
                                        <p:strVal val="visible"/>
                                      </p:to>
                                    </p:set>
                                    <p:anim calcmode="lin" valueType="num">
                                      <p:cBhvr additive="base">
                                        <p:cTn id="84" dur="500" fill="hold"/>
                                        <p:tgtEl>
                                          <p:spTgt spid="28699"/>
                                        </p:tgtEl>
                                        <p:attrNameLst>
                                          <p:attrName>ppt_x</p:attrName>
                                        </p:attrNameLst>
                                      </p:cBhvr>
                                      <p:tavLst>
                                        <p:tav tm="0">
                                          <p:val>
                                            <p:strVal val="1+#ppt_w/2"/>
                                          </p:val>
                                        </p:tav>
                                        <p:tav tm="100000">
                                          <p:val>
                                            <p:strVal val="#ppt_x"/>
                                          </p:val>
                                        </p:tav>
                                      </p:tavLst>
                                    </p:anim>
                                    <p:anim calcmode="lin" valueType="num">
                                      <p:cBhvr additive="base">
                                        <p:cTn id="85" dur="500" fill="hold"/>
                                        <p:tgtEl>
                                          <p:spTgt spid="28699"/>
                                        </p:tgtEl>
                                        <p:attrNameLst>
                                          <p:attrName>ppt_y</p:attrName>
                                        </p:attrNameLst>
                                      </p:cBhvr>
                                      <p:tavLst>
                                        <p:tav tm="0">
                                          <p:val>
                                            <p:strVal val="#ppt_y"/>
                                          </p:val>
                                        </p:tav>
                                        <p:tav tm="100000">
                                          <p:val>
                                            <p:strVal val="#ppt_y"/>
                                          </p:val>
                                        </p:tav>
                                      </p:tavLst>
                                    </p:anim>
                                  </p:childTnLst>
                                </p:cTn>
                              </p:par>
                            </p:childTnLst>
                          </p:cTn>
                        </p:par>
                        <p:par>
                          <p:cTn id="86" fill="hold" nodeType="afterGroup">
                            <p:stCondLst>
                              <p:cond delay="12000"/>
                            </p:stCondLst>
                            <p:childTnLst>
                              <p:par>
                                <p:cTn id="87" presetID="2" presetClass="entr" presetSubtype="4" fill="hold" grpId="0" nodeType="afterEffect">
                                  <p:stCondLst>
                                    <p:cond delay="100"/>
                                  </p:stCondLst>
                                  <p:childTnLst>
                                    <p:set>
                                      <p:cBhvr>
                                        <p:cTn id="88" dur="1" fill="hold">
                                          <p:stCondLst>
                                            <p:cond delay="0"/>
                                          </p:stCondLst>
                                        </p:cTn>
                                        <p:tgtEl>
                                          <p:spTgt spid="28702"/>
                                        </p:tgtEl>
                                        <p:attrNameLst>
                                          <p:attrName>style.visibility</p:attrName>
                                        </p:attrNameLst>
                                      </p:cBhvr>
                                      <p:to>
                                        <p:strVal val="visible"/>
                                      </p:to>
                                    </p:set>
                                    <p:anim calcmode="lin" valueType="num">
                                      <p:cBhvr additive="base">
                                        <p:cTn id="89" dur="500" fill="hold"/>
                                        <p:tgtEl>
                                          <p:spTgt spid="28702"/>
                                        </p:tgtEl>
                                        <p:attrNameLst>
                                          <p:attrName>ppt_x</p:attrName>
                                        </p:attrNameLst>
                                      </p:cBhvr>
                                      <p:tavLst>
                                        <p:tav tm="0">
                                          <p:val>
                                            <p:strVal val="#ppt_x"/>
                                          </p:val>
                                        </p:tav>
                                        <p:tav tm="100000">
                                          <p:val>
                                            <p:strVal val="#ppt_x"/>
                                          </p:val>
                                        </p:tav>
                                      </p:tavLst>
                                    </p:anim>
                                    <p:anim calcmode="lin" valueType="num">
                                      <p:cBhvr additive="base">
                                        <p:cTn id="90" dur="500" fill="hold"/>
                                        <p:tgtEl>
                                          <p:spTgt spid="28702"/>
                                        </p:tgtEl>
                                        <p:attrNameLst>
                                          <p:attrName>ppt_y</p:attrName>
                                        </p:attrNameLst>
                                      </p:cBhvr>
                                      <p:tavLst>
                                        <p:tav tm="0">
                                          <p:val>
                                            <p:strVal val="1+#ppt_h/2"/>
                                          </p:val>
                                        </p:tav>
                                        <p:tav tm="100000">
                                          <p:val>
                                            <p:strVal val="#ppt_y"/>
                                          </p:val>
                                        </p:tav>
                                      </p:tavLst>
                                    </p:anim>
                                  </p:childTnLst>
                                </p:cTn>
                              </p:par>
                            </p:childTnLst>
                          </p:cTn>
                        </p:par>
                        <p:par>
                          <p:cTn id="91" fill="hold" nodeType="afterGroup">
                            <p:stCondLst>
                              <p:cond delay="12600"/>
                            </p:stCondLst>
                            <p:childTnLst>
                              <p:par>
                                <p:cTn id="92" presetID="2" presetClass="entr" presetSubtype="2" fill="hold" grpId="0" nodeType="afterEffect">
                                  <p:stCondLst>
                                    <p:cond delay="100"/>
                                  </p:stCondLst>
                                  <p:childTnLst>
                                    <p:set>
                                      <p:cBhvr>
                                        <p:cTn id="93" dur="1" fill="hold">
                                          <p:stCondLst>
                                            <p:cond delay="0"/>
                                          </p:stCondLst>
                                        </p:cTn>
                                        <p:tgtEl>
                                          <p:spTgt spid="28701"/>
                                        </p:tgtEl>
                                        <p:attrNameLst>
                                          <p:attrName>style.visibility</p:attrName>
                                        </p:attrNameLst>
                                      </p:cBhvr>
                                      <p:to>
                                        <p:strVal val="visible"/>
                                      </p:to>
                                    </p:set>
                                    <p:anim calcmode="lin" valueType="num">
                                      <p:cBhvr additive="base">
                                        <p:cTn id="94" dur="500" fill="hold"/>
                                        <p:tgtEl>
                                          <p:spTgt spid="28701"/>
                                        </p:tgtEl>
                                        <p:attrNameLst>
                                          <p:attrName>ppt_x</p:attrName>
                                        </p:attrNameLst>
                                      </p:cBhvr>
                                      <p:tavLst>
                                        <p:tav tm="0">
                                          <p:val>
                                            <p:strVal val="1+#ppt_w/2"/>
                                          </p:val>
                                        </p:tav>
                                        <p:tav tm="100000">
                                          <p:val>
                                            <p:strVal val="#ppt_x"/>
                                          </p:val>
                                        </p:tav>
                                      </p:tavLst>
                                    </p:anim>
                                    <p:anim calcmode="lin" valueType="num">
                                      <p:cBhvr additive="base">
                                        <p:cTn id="95" dur="500" fill="hold"/>
                                        <p:tgtEl>
                                          <p:spTgt spid="28701"/>
                                        </p:tgtEl>
                                        <p:attrNameLst>
                                          <p:attrName>ppt_y</p:attrName>
                                        </p:attrNameLst>
                                      </p:cBhvr>
                                      <p:tavLst>
                                        <p:tav tm="0">
                                          <p:val>
                                            <p:strVal val="#ppt_y"/>
                                          </p:val>
                                        </p:tav>
                                        <p:tav tm="100000">
                                          <p:val>
                                            <p:strVal val="#ppt_y"/>
                                          </p:val>
                                        </p:tav>
                                      </p:tavLst>
                                    </p:anim>
                                  </p:childTnLst>
                                </p:cTn>
                              </p:par>
                            </p:childTnLst>
                          </p:cTn>
                        </p:par>
                        <p:par>
                          <p:cTn id="96" fill="hold" nodeType="afterGroup">
                            <p:stCondLst>
                              <p:cond delay="13200"/>
                            </p:stCondLst>
                            <p:childTnLst>
                              <p:par>
                                <p:cTn id="97" presetID="2" presetClass="entr" presetSubtype="4" fill="hold" grpId="0" nodeType="afterEffect">
                                  <p:stCondLst>
                                    <p:cond delay="100"/>
                                  </p:stCondLst>
                                  <p:childTnLst>
                                    <p:set>
                                      <p:cBhvr>
                                        <p:cTn id="98" dur="1" fill="hold">
                                          <p:stCondLst>
                                            <p:cond delay="0"/>
                                          </p:stCondLst>
                                        </p:cTn>
                                        <p:tgtEl>
                                          <p:spTgt spid="28704"/>
                                        </p:tgtEl>
                                        <p:attrNameLst>
                                          <p:attrName>style.visibility</p:attrName>
                                        </p:attrNameLst>
                                      </p:cBhvr>
                                      <p:to>
                                        <p:strVal val="visible"/>
                                      </p:to>
                                    </p:set>
                                    <p:anim calcmode="lin" valueType="num">
                                      <p:cBhvr additive="base">
                                        <p:cTn id="99" dur="500" fill="hold"/>
                                        <p:tgtEl>
                                          <p:spTgt spid="28704"/>
                                        </p:tgtEl>
                                        <p:attrNameLst>
                                          <p:attrName>ppt_x</p:attrName>
                                        </p:attrNameLst>
                                      </p:cBhvr>
                                      <p:tavLst>
                                        <p:tav tm="0">
                                          <p:val>
                                            <p:strVal val="#ppt_x"/>
                                          </p:val>
                                        </p:tav>
                                        <p:tav tm="100000">
                                          <p:val>
                                            <p:strVal val="#ppt_x"/>
                                          </p:val>
                                        </p:tav>
                                      </p:tavLst>
                                    </p:anim>
                                    <p:anim calcmode="lin" valueType="num">
                                      <p:cBhvr additive="base">
                                        <p:cTn id="100" dur="500" fill="hold"/>
                                        <p:tgtEl>
                                          <p:spTgt spid="28704"/>
                                        </p:tgtEl>
                                        <p:attrNameLst>
                                          <p:attrName>ppt_y</p:attrName>
                                        </p:attrNameLst>
                                      </p:cBhvr>
                                      <p:tavLst>
                                        <p:tav tm="0">
                                          <p:val>
                                            <p:strVal val="1+#ppt_h/2"/>
                                          </p:val>
                                        </p:tav>
                                        <p:tav tm="100000">
                                          <p:val>
                                            <p:strVal val="#ppt_y"/>
                                          </p:val>
                                        </p:tav>
                                      </p:tavLst>
                                    </p:anim>
                                  </p:childTnLst>
                                </p:cTn>
                              </p:par>
                            </p:childTnLst>
                          </p:cTn>
                        </p:par>
                        <p:par>
                          <p:cTn id="101" fill="hold" nodeType="afterGroup">
                            <p:stCondLst>
                              <p:cond delay="13800"/>
                            </p:stCondLst>
                            <p:childTnLst>
                              <p:par>
                                <p:cTn id="102" presetID="2" presetClass="entr" presetSubtype="2" fill="hold" grpId="0" nodeType="afterEffect">
                                  <p:stCondLst>
                                    <p:cond delay="100"/>
                                  </p:stCondLst>
                                  <p:childTnLst>
                                    <p:set>
                                      <p:cBhvr>
                                        <p:cTn id="103" dur="1" fill="hold">
                                          <p:stCondLst>
                                            <p:cond delay="0"/>
                                          </p:stCondLst>
                                        </p:cTn>
                                        <p:tgtEl>
                                          <p:spTgt spid="28703"/>
                                        </p:tgtEl>
                                        <p:attrNameLst>
                                          <p:attrName>style.visibility</p:attrName>
                                        </p:attrNameLst>
                                      </p:cBhvr>
                                      <p:to>
                                        <p:strVal val="visible"/>
                                      </p:to>
                                    </p:set>
                                    <p:anim calcmode="lin" valueType="num">
                                      <p:cBhvr additive="base">
                                        <p:cTn id="104" dur="500" fill="hold"/>
                                        <p:tgtEl>
                                          <p:spTgt spid="28703"/>
                                        </p:tgtEl>
                                        <p:attrNameLst>
                                          <p:attrName>ppt_x</p:attrName>
                                        </p:attrNameLst>
                                      </p:cBhvr>
                                      <p:tavLst>
                                        <p:tav tm="0">
                                          <p:val>
                                            <p:strVal val="1+#ppt_w/2"/>
                                          </p:val>
                                        </p:tav>
                                        <p:tav tm="100000">
                                          <p:val>
                                            <p:strVal val="#ppt_x"/>
                                          </p:val>
                                        </p:tav>
                                      </p:tavLst>
                                    </p:anim>
                                    <p:anim calcmode="lin" valueType="num">
                                      <p:cBhvr additive="base">
                                        <p:cTn id="105" dur="500" fill="hold"/>
                                        <p:tgtEl>
                                          <p:spTgt spid="28703"/>
                                        </p:tgtEl>
                                        <p:attrNameLst>
                                          <p:attrName>ppt_y</p:attrName>
                                        </p:attrNameLst>
                                      </p:cBhvr>
                                      <p:tavLst>
                                        <p:tav tm="0">
                                          <p:val>
                                            <p:strVal val="#ppt_y"/>
                                          </p:val>
                                        </p:tav>
                                        <p:tav tm="100000">
                                          <p:val>
                                            <p:strVal val="#ppt_y"/>
                                          </p:val>
                                        </p:tav>
                                      </p:tavLst>
                                    </p:anim>
                                  </p:childTnLst>
                                </p:cTn>
                              </p:par>
                            </p:childTnLst>
                          </p:cTn>
                        </p:par>
                        <p:par>
                          <p:cTn id="106" fill="hold" nodeType="afterGroup">
                            <p:stCondLst>
                              <p:cond delay="14400"/>
                            </p:stCondLst>
                            <p:childTnLst>
                              <p:par>
                                <p:cTn id="107" presetID="2" presetClass="entr" presetSubtype="4" fill="hold" grpId="0" nodeType="afterEffect">
                                  <p:stCondLst>
                                    <p:cond delay="100"/>
                                  </p:stCondLst>
                                  <p:childTnLst>
                                    <p:set>
                                      <p:cBhvr>
                                        <p:cTn id="108" dur="1" fill="hold">
                                          <p:stCondLst>
                                            <p:cond delay="0"/>
                                          </p:stCondLst>
                                        </p:cTn>
                                        <p:tgtEl>
                                          <p:spTgt spid="28706"/>
                                        </p:tgtEl>
                                        <p:attrNameLst>
                                          <p:attrName>style.visibility</p:attrName>
                                        </p:attrNameLst>
                                      </p:cBhvr>
                                      <p:to>
                                        <p:strVal val="visible"/>
                                      </p:to>
                                    </p:set>
                                    <p:anim calcmode="lin" valueType="num">
                                      <p:cBhvr additive="base">
                                        <p:cTn id="109" dur="500" fill="hold"/>
                                        <p:tgtEl>
                                          <p:spTgt spid="28706"/>
                                        </p:tgtEl>
                                        <p:attrNameLst>
                                          <p:attrName>ppt_x</p:attrName>
                                        </p:attrNameLst>
                                      </p:cBhvr>
                                      <p:tavLst>
                                        <p:tav tm="0">
                                          <p:val>
                                            <p:strVal val="#ppt_x"/>
                                          </p:val>
                                        </p:tav>
                                        <p:tav tm="100000">
                                          <p:val>
                                            <p:strVal val="#ppt_x"/>
                                          </p:val>
                                        </p:tav>
                                      </p:tavLst>
                                    </p:anim>
                                    <p:anim calcmode="lin" valueType="num">
                                      <p:cBhvr additive="base">
                                        <p:cTn id="110" dur="500" fill="hold"/>
                                        <p:tgtEl>
                                          <p:spTgt spid="28706"/>
                                        </p:tgtEl>
                                        <p:attrNameLst>
                                          <p:attrName>ppt_y</p:attrName>
                                        </p:attrNameLst>
                                      </p:cBhvr>
                                      <p:tavLst>
                                        <p:tav tm="0">
                                          <p:val>
                                            <p:strVal val="1+#ppt_h/2"/>
                                          </p:val>
                                        </p:tav>
                                        <p:tav tm="100000">
                                          <p:val>
                                            <p:strVal val="#ppt_y"/>
                                          </p:val>
                                        </p:tav>
                                      </p:tavLst>
                                    </p:anim>
                                  </p:childTnLst>
                                </p:cTn>
                              </p:par>
                            </p:childTnLst>
                          </p:cTn>
                        </p:par>
                        <p:par>
                          <p:cTn id="111" fill="hold" nodeType="afterGroup">
                            <p:stCondLst>
                              <p:cond delay="15000"/>
                            </p:stCondLst>
                            <p:childTnLst>
                              <p:par>
                                <p:cTn id="112" presetID="2" presetClass="entr" presetSubtype="2" fill="hold" grpId="0" nodeType="afterEffect">
                                  <p:stCondLst>
                                    <p:cond delay="100"/>
                                  </p:stCondLst>
                                  <p:childTnLst>
                                    <p:set>
                                      <p:cBhvr>
                                        <p:cTn id="113" dur="1" fill="hold">
                                          <p:stCondLst>
                                            <p:cond delay="0"/>
                                          </p:stCondLst>
                                        </p:cTn>
                                        <p:tgtEl>
                                          <p:spTgt spid="28705"/>
                                        </p:tgtEl>
                                        <p:attrNameLst>
                                          <p:attrName>style.visibility</p:attrName>
                                        </p:attrNameLst>
                                      </p:cBhvr>
                                      <p:to>
                                        <p:strVal val="visible"/>
                                      </p:to>
                                    </p:set>
                                    <p:anim calcmode="lin" valueType="num">
                                      <p:cBhvr additive="base">
                                        <p:cTn id="114" dur="500" fill="hold"/>
                                        <p:tgtEl>
                                          <p:spTgt spid="28705"/>
                                        </p:tgtEl>
                                        <p:attrNameLst>
                                          <p:attrName>ppt_x</p:attrName>
                                        </p:attrNameLst>
                                      </p:cBhvr>
                                      <p:tavLst>
                                        <p:tav tm="0">
                                          <p:val>
                                            <p:strVal val="1+#ppt_w/2"/>
                                          </p:val>
                                        </p:tav>
                                        <p:tav tm="100000">
                                          <p:val>
                                            <p:strVal val="#ppt_x"/>
                                          </p:val>
                                        </p:tav>
                                      </p:tavLst>
                                    </p:anim>
                                    <p:anim calcmode="lin" valueType="num">
                                      <p:cBhvr additive="base">
                                        <p:cTn id="115" dur="500" fill="hold"/>
                                        <p:tgtEl>
                                          <p:spTgt spid="2870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animBg="1"/>
      <p:bldP spid="28674" grpId="0" animBg="1"/>
      <p:bldP spid="28675" grpId="0" animBg="1"/>
      <p:bldP spid="28697" grpId="0" autoUpdateAnimBg="0"/>
      <p:bldP spid="28698" grpId="0" autoUpdateAnimBg="0"/>
      <p:bldP spid="28699" grpId="0" autoUpdateAnimBg="0"/>
      <p:bldP spid="28700" grpId="0" autoUpdateAnimBg="0"/>
      <p:bldP spid="28701" grpId="0" autoUpdateAnimBg="0"/>
      <p:bldP spid="28702" grpId="0" autoUpdateAnimBg="0"/>
      <p:bldP spid="28703" grpId="0" autoUpdateAnimBg="0"/>
      <p:bldP spid="28704" grpId="0" autoUpdateAnimBg="0"/>
      <p:bldP spid="28705" grpId="0" autoUpdateAnimBg="0"/>
      <p:bldP spid="28706" grpId="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53" y="1506787"/>
            <a:ext cx="12858044" cy="5022709"/>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5" name="Group 34"/>
          <p:cNvGrpSpPr/>
          <p:nvPr/>
        </p:nvGrpSpPr>
        <p:grpSpPr>
          <a:xfrm>
            <a:off x="353" y="1506787"/>
            <a:ext cx="4196773" cy="5022709"/>
            <a:chOff x="0" y="1071552"/>
            <a:chExt cx="2984536" cy="3571900"/>
          </a:xfrm>
        </p:grpSpPr>
        <p:sp>
          <p:nvSpPr>
            <p:cNvPr id="9" name="Rectangle 8"/>
            <p:cNvSpPr/>
            <p:nvPr/>
          </p:nvSpPr>
          <p:spPr>
            <a:xfrm>
              <a:off x="0" y="1071552"/>
              <a:ext cx="2984536" cy="3571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34" name="Group 33"/>
            <p:cNvGrpSpPr/>
            <p:nvPr/>
          </p:nvGrpSpPr>
          <p:grpSpPr>
            <a:xfrm>
              <a:off x="219027" y="2304191"/>
              <a:ext cx="2611885" cy="1950756"/>
              <a:chOff x="219027" y="2304191"/>
              <a:chExt cx="2611885" cy="1950756"/>
            </a:xfrm>
          </p:grpSpPr>
          <p:grpSp>
            <p:nvGrpSpPr>
              <p:cNvPr id="28" name="Group 27"/>
              <p:cNvGrpSpPr/>
              <p:nvPr/>
            </p:nvGrpSpPr>
            <p:grpSpPr>
              <a:xfrm>
                <a:off x="340968" y="2777859"/>
                <a:ext cx="2489942" cy="262650"/>
                <a:chOff x="340968" y="2777859"/>
                <a:chExt cx="2489942" cy="262650"/>
              </a:xfrm>
            </p:grpSpPr>
            <p:sp>
              <p:nvSpPr>
                <p:cNvPr id="12" name="Rectangle 11"/>
                <p:cNvSpPr/>
                <p:nvPr/>
              </p:nvSpPr>
              <p:spPr>
                <a:xfrm>
                  <a:off x="629381" y="2777859"/>
                  <a:ext cx="2201529" cy="262650"/>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nvGrpSpPr>
                <p:cNvPr id="10" name="Group 9"/>
                <p:cNvGrpSpPr/>
                <p:nvPr/>
              </p:nvGrpSpPr>
              <p:grpSpPr>
                <a:xfrm>
                  <a:off x="340968" y="2778666"/>
                  <a:ext cx="152740" cy="222649"/>
                  <a:chOff x="4230190" y="3652404"/>
                  <a:chExt cx="251543" cy="366676"/>
                </a:xfrm>
                <a:solidFill>
                  <a:schemeClr val="bg1"/>
                </a:solidFill>
              </p:grpSpPr>
              <p:sp>
                <p:nvSpPr>
                  <p:cNvPr id="15" name="AutoShape 97"/>
                  <p:cNvSpPr>
                    <a:spLocks/>
                  </p:cNvSpPr>
                  <p:nvPr/>
                </p:nvSpPr>
                <p:spPr bwMode="auto">
                  <a:xfrm>
                    <a:off x="4230190" y="3652404"/>
                    <a:ext cx="251543"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915">
                      <a:lnSpc>
                        <a:spcPct val="150000"/>
                      </a:lnSpc>
                    </a:pPr>
                    <a:endParaRPr lang="en-US" sz="4219">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6" name="AutoShape 98"/>
                  <p:cNvSpPr>
                    <a:spLocks/>
                  </p:cNvSpPr>
                  <p:nvPr/>
                </p:nvSpPr>
                <p:spPr bwMode="auto">
                  <a:xfrm>
                    <a:off x="4332809" y="3686819"/>
                    <a:ext cx="46304"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915">
                      <a:lnSpc>
                        <a:spcPct val="150000"/>
                      </a:lnSpc>
                    </a:pPr>
                    <a:endParaRPr lang="en-US" sz="4219">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17" name="AutoShape 99"/>
                  <p:cNvSpPr>
                    <a:spLocks/>
                  </p:cNvSpPr>
                  <p:nvPr/>
                </p:nvSpPr>
                <p:spPr bwMode="auto">
                  <a:xfrm>
                    <a:off x="4344698" y="3973402"/>
                    <a:ext cx="22526"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915">
                      <a:lnSpc>
                        <a:spcPct val="150000"/>
                      </a:lnSpc>
                    </a:pPr>
                    <a:endParaRPr lang="en-US" sz="4219">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9" name="Group 28"/>
              <p:cNvGrpSpPr/>
              <p:nvPr/>
            </p:nvGrpSpPr>
            <p:grpSpPr>
              <a:xfrm>
                <a:off x="300433" y="3158858"/>
                <a:ext cx="2530477" cy="262650"/>
                <a:chOff x="300433" y="3158858"/>
                <a:chExt cx="2530477" cy="262650"/>
              </a:xfrm>
            </p:grpSpPr>
            <p:sp>
              <p:nvSpPr>
                <p:cNvPr id="20" name="Rectangle 19"/>
                <p:cNvSpPr/>
                <p:nvPr/>
              </p:nvSpPr>
              <p:spPr>
                <a:xfrm>
                  <a:off x="629382" y="3158858"/>
                  <a:ext cx="2201528" cy="262650"/>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22" name="AutoShape 4"/>
                <p:cNvSpPr>
                  <a:spLocks/>
                </p:cNvSpPr>
                <p:nvPr/>
              </p:nvSpPr>
              <p:spPr bwMode="auto">
                <a:xfrm>
                  <a:off x="300433" y="3182237"/>
                  <a:ext cx="215051" cy="2158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915">
                    <a:lnSpc>
                      <a:spcPct val="150000"/>
                    </a:lnSpc>
                  </a:pPr>
                  <a:endParaRPr lang="en-US" sz="4219">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1" name="Group 30"/>
              <p:cNvGrpSpPr/>
              <p:nvPr/>
            </p:nvGrpSpPr>
            <p:grpSpPr>
              <a:xfrm>
                <a:off x="336806" y="3563667"/>
                <a:ext cx="2494106" cy="271930"/>
                <a:chOff x="336806" y="3563667"/>
                <a:chExt cx="2494106" cy="271930"/>
              </a:xfrm>
            </p:grpSpPr>
            <p:sp>
              <p:nvSpPr>
                <p:cNvPr id="25" name="Rectangle 24"/>
                <p:cNvSpPr/>
                <p:nvPr/>
              </p:nvSpPr>
              <p:spPr>
                <a:xfrm>
                  <a:off x="629381" y="3563667"/>
                  <a:ext cx="2201531" cy="262650"/>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sp>
              <p:nvSpPr>
                <p:cNvPr id="27" name="Freeform 26"/>
                <p:cNvSpPr>
                  <a:spLocks/>
                </p:cNvSpPr>
                <p:nvPr/>
              </p:nvSpPr>
              <p:spPr bwMode="auto">
                <a:xfrm>
                  <a:off x="336806" y="3613292"/>
                  <a:ext cx="119227" cy="222305"/>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128580" tIns="64290" rIns="128580" bIns="64290" numCol="1" anchor="t" anchorCtr="0" compatLnSpc="1">
                  <a:prstTxWarp prst="textNoShape">
                    <a:avLst/>
                  </a:prstTxWarp>
                </a:bodyPr>
                <a:lstStyle/>
                <a:p>
                  <a:pP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3" name="Group 32"/>
              <p:cNvGrpSpPr/>
              <p:nvPr/>
            </p:nvGrpSpPr>
            <p:grpSpPr>
              <a:xfrm>
                <a:off x="293795" y="3992297"/>
                <a:ext cx="2537116" cy="262650"/>
                <a:chOff x="293795" y="3992297"/>
                <a:chExt cx="2537116" cy="262650"/>
              </a:xfrm>
            </p:grpSpPr>
            <p:sp>
              <p:nvSpPr>
                <p:cNvPr id="32" name="AutoShape 83"/>
                <p:cNvSpPr>
                  <a:spLocks/>
                </p:cNvSpPr>
                <p:nvPr/>
              </p:nvSpPr>
              <p:spPr bwMode="auto">
                <a:xfrm>
                  <a:off x="293795" y="4066644"/>
                  <a:ext cx="222270" cy="14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915">
                    <a:lnSpc>
                      <a:spcPct val="150000"/>
                    </a:lnSpc>
                  </a:pPr>
                  <a:endParaRPr lang="en-US" sz="4219">
                    <a:solidFill>
                      <a:srgbClr val="FFFFFF"/>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30" name="Rectangle 29"/>
                <p:cNvSpPr/>
                <p:nvPr/>
              </p:nvSpPr>
              <p:spPr>
                <a:xfrm>
                  <a:off x="629380" y="3992297"/>
                  <a:ext cx="2201531" cy="262650"/>
                </a:xfrm>
                <a:prstGeom prst="rect">
                  <a:avLst/>
                </a:prstGeom>
                <a:noFill/>
              </p:spPr>
              <p:txBody>
                <a:bodyPr wrap="square" lIns="0" tIns="0" rIns="0" bIns="0" anchor="ctr">
                  <a:spAutoFit/>
                </a:bodyPr>
                <a:lstStyle/>
                <a:p>
                  <a:pPr>
                    <a:lnSpc>
                      <a:spcPct val="150000"/>
                    </a:lnSpc>
                  </a:pPr>
                  <a:r>
                    <a:rPr lang="zh-CN" altLang="en-US"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a:t>
                  </a:r>
                  <a:endParaRPr lang="ms-MY" sz="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24" name="Rectangle 23"/>
              <p:cNvSpPr/>
              <p:nvPr/>
            </p:nvSpPr>
            <p:spPr>
              <a:xfrm>
                <a:off x="219027" y="2304191"/>
                <a:ext cx="2611883" cy="306425"/>
              </a:xfrm>
              <a:prstGeom prst="rect">
                <a:avLst/>
              </a:prstGeom>
              <a:noFill/>
            </p:spPr>
            <p:txBody>
              <a:bodyPr wrap="square" lIns="0" tIns="0" rIns="0" bIns="0" anchor="t" anchorCtr="0">
                <a:spAutoFit/>
              </a:bodyPr>
              <a:lstStyle/>
              <a:p>
                <a:r>
                  <a:rPr lang="zh-CN" altLang="en-US" sz="2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rPr>
                  <a:t>直接复制你的内容到此</a:t>
                </a:r>
                <a:endParaRPr lang="ms-MY" sz="2800" dirty="0">
                  <a:solidFill>
                    <a:schemeClr val="bg1"/>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sp>
        <p:nvSpPr>
          <p:cNvPr id="23" name="TextBox 39"/>
          <p:cNvSpPr txBox="1"/>
          <p:nvPr/>
        </p:nvSpPr>
        <p:spPr>
          <a:xfrm>
            <a:off x="8013551" y="4223321"/>
            <a:ext cx="4179018" cy="1785104"/>
          </a:xfrm>
          <a:prstGeom prst="rect">
            <a:avLst/>
          </a:prstGeom>
          <a:noFill/>
        </p:spPr>
        <p:txBody>
          <a:bodyPr wrap="square" lIns="0" tIns="0" rIns="0" bIns="0" rtlCol="0">
            <a:spAutoFit/>
          </a:bodyPr>
          <a:lstStyle/>
          <a:p>
            <a:pPr algn="r"/>
            <a:r>
              <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a:t>
            </a:r>
            <a:r>
              <a:rPr lang="zh-CN" altLang="en-US"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内容</a:t>
            </a:r>
            <a:endParaRPr lang="en-US" altLang="zh-CN" sz="28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a:r>
              <a:rPr lang="en-US" altLang="zh-CN" sz="4400" dirty="0">
                <a:solidFill>
                  <a:schemeClr val="bg1"/>
                </a:solidFill>
                <a:latin typeface="Impact" panose="020B0806030902050204" pitchFamily="34" charset="0"/>
                <a:ea typeface="微软雅黑" panose="020B0503020204020204" pitchFamily="34" charset="-122"/>
                <a:sym typeface="Arial" panose="020B0604020202020204" pitchFamily="34" charset="0"/>
              </a:rPr>
              <a:t>ADD RELATED TITLE WORDS</a:t>
            </a:r>
            <a:endParaRPr lang="zh-CN" altLang="en-US" sz="4400" dirty="0">
              <a:solidFill>
                <a:schemeClr val="bg1"/>
              </a:solidFill>
              <a:latin typeface="Impact" panose="020B0806030902050204" pitchFamily="34" charset="0"/>
              <a:ea typeface="微软雅黑" panose="020B0503020204020204" pitchFamily="34" charset="-122"/>
              <a:sym typeface="Arial" panose="020B0604020202020204" pitchFamily="34" charset="0"/>
            </a:endParaRPr>
          </a:p>
        </p:txBody>
      </p:sp>
      <p:sp>
        <p:nvSpPr>
          <p:cNvPr id="26"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09238952"/>
      </p:ext>
    </p:extLst>
  </p:cSld>
  <p:clrMapOvr>
    <a:masterClrMapping/>
  </p:clrMapOvr>
  <mc:AlternateContent xmlns:mc="http://schemas.openxmlformats.org/markup-compatibility/2006" xmlns:p14="http://schemas.microsoft.com/office/powerpoint/2010/main">
    <mc:Choice Requires="p14">
      <p:transition spd="slow" p14:dur="900" advTm="3000">
        <p14:warp dir="in"/>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strVal val="#ppt_w*0.70"/>
                                          </p:val>
                                        </p:tav>
                                        <p:tav tm="100000">
                                          <p:val>
                                            <p:strVal val="#ppt_w"/>
                                          </p:val>
                                        </p:tav>
                                      </p:tavLst>
                                    </p:anim>
                                    <p:anim calcmode="lin" valueType="num">
                                      <p:cBhvr>
                                        <p:cTn id="8" dur="500" fill="hold"/>
                                        <p:tgtEl>
                                          <p:spTgt spid="35"/>
                                        </p:tgtEl>
                                        <p:attrNameLst>
                                          <p:attrName>ppt_h</p:attrName>
                                        </p:attrNameLst>
                                      </p:cBhvr>
                                      <p:tavLst>
                                        <p:tav tm="0">
                                          <p:val>
                                            <p:strVal val="#ppt_h"/>
                                          </p:val>
                                        </p:tav>
                                        <p:tav tm="100000">
                                          <p:val>
                                            <p:strVal val="#ppt_h"/>
                                          </p:val>
                                        </p:tav>
                                      </p:tavLst>
                                    </p:anim>
                                    <p:animEffect transition="in" filter="fade">
                                      <p:cBhvr>
                                        <p:cTn id="9" dur="500"/>
                                        <p:tgtEl>
                                          <p:spTgt spid="35"/>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wipe(up)">
                                      <p:cBhvr>
                                        <p:cTn id="1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0" name="组合 99"/>
          <p:cNvGrpSpPr/>
          <p:nvPr/>
        </p:nvGrpSpPr>
        <p:grpSpPr>
          <a:xfrm>
            <a:off x="3821326" y="4552429"/>
            <a:ext cx="2607421" cy="1359683"/>
            <a:chOff x="3821326" y="3817808"/>
            <a:chExt cx="2607421" cy="1359683"/>
          </a:xfrm>
        </p:grpSpPr>
        <p:sp>
          <p:nvSpPr>
            <p:cNvPr id="6" name="Freeform 3720"/>
            <p:cNvSpPr>
              <a:spLocks/>
            </p:cNvSpPr>
            <p:nvPr/>
          </p:nvSpPr>
          <p:spPr bwMode="auto">
            <a:xfrm>
              <a:off x="3821326" y="3846737"/>
              <a:ext cx="2607421" cy="1330754"/>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6"/>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3721"/>
            <p:cNvSpPr>
              <a:spLocks/>
            </p:cNvSpPr>
            <p:nvPr/>
          </p:nvSpPr>
          <p:spPr bwMode="auto">
            <a:xfrm>
              <a:off x="3821326" y="3817808"/>
              <a:ext cx="2607421" cy="1329495"/>
            </a:xfrm>
            <a:custGeom>
              <a:avLst/>
              <a:gdLst>
                <a:gd name="T0" fmla="*/ 876 w 876"/>
                <a:gd name="T1" fmla="*/ 154 h 447"/>
                <a:gd name="T2" fmla="*/ 797 w 876"/>
                <a:gd name="T3" fmla="*/ 75 h 447"/>
                <a:gd name="T4" fmla="*/ 233 w 876"/>
                <a:gd name="T5" fmla="*/ 75 h 447"/>
                <a:gd name="T6" fmla="*/ 233 w 876"/>
                <a:gd name="T7" fmla="*/ 25 h 447"/>
                <a:gd name="T8" fmla="*/ 207 w 876"/>
                <a:gd name="T9" fmla="*/ 13 h 447"/>
                <a:gd name="T10" fmla="*/ 14 w 876"/>
                <a:gd name="T11" fmla="*/ 187 h 447"/>
                <a:gd name="T12" fmla="*/ 14 w 876"/>
                <a:gd name="T13" fmla="*/ 235 h 447"/>
                <a:gd name="T14" fmla="*/ 207 w 876"/>
                <a:gd name="T15" fmla="*/ 409 h 447"/>
                <a:gd name="T16" fmla="*/ 233 w 876"/>
                <a:gd name="T17" fmla="*/ 397 h 447"/>
                <a:gd name="T18" fmla="*/ 233 w 876"/>
                <a:gd name="T19" fmla="*/ 353 h 447"/>
                <a:gd name="T20" fmla="*/ 743 w 876"/>
                <a:gd name="T21" fmla="*/ 353 h 447"/>
                <a:gd name="T22" fmla="*/ 775 w 876"/>
                <a:gd name="T23" fmla="*/ 353 h 447"/>
                <a:gd name="T24" fmla="*/ 876 w 876"/>
                <a:gd name="T25" fmla="*/ 447 h 447"/>
                <a:gd name="T26" fmla="*/ 876 w 876"/>
                <a:gd name="T27" fmla="*/ 282 h 447"/>
                <a:gd name="T28" fmla="*/ 876 w 876"/>
                <a:gd name="T29" fmla="*/ 282 h 447"/>
                <a:gd name="T30" fmla="*/ 876 w 876"/>
                <a:gd name="T31" fmla="*/ 274 h 447"/>
                <a:gd name="T32" fmla="*/ 876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876" y="154"/>
                  </a:moveTo>
                  <a:cubicBezTo>
                    <a:pt x="876" y="110"/>
                    <a:pt x="841" y="75"/>
                    <a:pt x="797" y="75"/>
                  </a:cubicBezTo>
                  <a:cubicBezTo>
                    <a:pt x="233" y="75"/>
                    <a:pt x="233" y="75"/>
                    <a:pt x="233" y="75"/>
                  </a:cubicBezTo>
                  <a:cubicBezTo>
                    <a:pt x="233" y="25"/>
                    <a:pt x="233" y="25"/>
                    <a:pt x="233" y="25"/>
                  </a:cubicBezTo>
                  <a:cubicBezTo>
                    <a:pt x="233" y="5"/>
                    <a:pt x="221" y="0"/>
                    <a:pt x="207" y="13"/>
                  </a:cubicBezTo>
                  <a:cubicBezTo>
                    <a:pt x="14" y="187"/>
                    <a:pt x="14" y="187"/>
                    <a:pt x="14" y="187"/>
                  </a:cubicBezTo>
                  <a:cubicBezTo>
                    <a:pt x="0" y="200"/>
                    <a:pt x="0" y="222"/>
                    <a:pt x="14" y="235"/>
                  </a:cubicBezTo>
                  <a:cubicBezTo>
                    <a:pt x="207" y="409"/>
                    <a:pt x="207" y="409"/>
                    <a:pt x="207" y="409"/>
                  </a:cubicBezTo>
                  <a:cubicBezTo>
                    <a:pt x="221" y="422"/>
                    <a:pt x="233" y="417"/>
                    <a:pt x="233" y="397"/>
                  </a:cubicBezTo>
                  <a:cubicBezTo>
                    <a:pt x="233" y="353"/>
                    <a:pt x="233" y="353"/>
                    <a:pt x="233" y="353"/>
                  </a:cubicBezTo>
                  <a:cubicBezTo>
                    <a:pt x="743" y="353"/>
                    <a:pt x="743" y="353"/>
                    <a:pt x="743" y="353"/>
                  </a:cubicBezTo>
                  <a:cubicBezTo>
                    <a:pt x="775" y="353"/>
                    <a:pt x="775" y="353"/>
                    <a:pt x="775" y="353"/>
                  </a:cubicBezTo>
                  <a:cubicBezTo>
                    <a:pt x="829" y="353"/>
                    <a:pt x="873" y="395"/>
                    <a:pt x="876" y="447"/>
                  </a:cubicBezTo>
                  <a:cubicBezTo>
                    <a:pt x="876" y="282"/>
                    <a:pt x="876" y="282"/>
                    <a:pt x="876" y="282"/>
                  </a:cubicBezTo>
                  <a:cubicBezTo>
                    <a:pt x="876" y="282"/>
                    <a:pt x="876" y="282"/>
                    <a:pt x="876" y="282"/>
                  </a:cubicBezTo>
                  <a:cubicBezTo>
                    <a:pt x="876" y="279"/>
                    <a:pt x="876" y="277"/>
                    <a:pt x="876" y="274"/>
                  </a:cubicBezTo>
                  <a:lnTo>
                    <a:pt x="876" y="154"/>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组合 93"/>
          <p:cNvGrpSpPr/>
          <p:nvPr/>
        </p:nvGrpSpPr>
        <p:grpSpPr>
          <a:xfrm>
            <a:off x="4050244" y="2394042"/>
            <a:ext cx="2378502" cy="1241451"/>
            <a:chOff x="4050244" y="1659421"/>
            <a:chExt cx="2378502" cy="1241451"/>
          </a:xfrm>
        </p:grpSpPr>
        <p:sp>
          <p:nvSpPr>
            <p:cNvPr id="9" name="Freeform 3723"/>
            <p:cNvSpPr>
              <a:spLocks/>
            </p:cNvSpPr>
            <p:nvPr/>
          </p:nvSpPr>
          <p:spPr bwMode="auto">
            <a:xfrm>
              <a:off x="4050244" y="1685836"/>
              <a:ext cx="2378502" cy="1215036"/>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5"/>
                    <a:pt x="799" y="252"/>
                    <a:pt x="799" y="250"/>
                  </a:cubicBezTo>
                  <a:lnTo>
                    <a:pt x="799" y="140"/>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3724"/>
            <p:cNvSpPr>
              <a:spLocks/>
            </p:cNvSpPr>
            <p:nvPr/>
          </p:nvSpPr>
          <p:spPr bwMode="auto">
            <a:xfrm>
              <a:off x="4050244" y="1659421"/>
              <a:ext cx="2378502" cy="1213777"/>
            </a:xfrm>
            <a:custGeom>
              <a:avLst/>
              <a:gdLst>
                <a:gd name="T0" fmla="*/ 799 w 799"/>
                <a:gd name="T1" fmla="*/ 140 h 408"/>
                <a:gd name="T2" fmla="*/ 727 w 799"/>
                <a:gd name="T3" fmla="*/ 68 h 408"/>
                <a:gd name="T4" fmla="*/ 212 w 799"/>
                <a:gd name="T5" fmla="*/ 68 h 408"/>
                <a:gd name="T6" fmla="*/ 212 w 799"/>
                <a:gd name="T7" fmla="*/ 23 h 408"/>
                <a:gd name="T8" fmla="*/ 188 w 799"/>
                <a:gd name="T9" fmla="*/ 12 h 408"/>
                <a:gd name="T10" fmla="*/ 13 w 799"/>
                <a:gd name="T11" fmla="*/ 171 h 408"/>
                <a:gd name="T12" fmla="*/ 13 w 799"/>
                <a:gd name="T13" fmla="*/ 214 h 408"/>
                <a:gd name="T14" fmla="*/ 188 w 799"/>
                <a:gd name="T15" fmla="*/ 373 h 408"/>
                <a:gd name="T16" fmla="*/ 212 w 799"/>
                <a:gd name="T17" fmla="*/ 362 h 408"/>
                <a:gd name="T18" fmla="*/ 212 w 799"/>
                <a:gd name="T19" fmla="*/ 322 h 408"/>
                <a:gd name="T20" fmla="*/ 677 w 799"/>
                <a:gd name="T21" fmla="*/ 322 h 408"/>
                <a:gd name="T22" fmla="*/ 707 w 799"/>
                <a:gd name="T23" fmla="*/ 322 h 408"/>
                <a:gd name="T24" fmla="*/ 799 w 799"/>
                <a:gd name="T25" fmla="*/ 408 h 408"/>
                <a:gd name="T26" fmla="*/ 799 w 799"/>
                <a:gd name="T27" fmla="*/ 257 h 408"/>
                <a:gd name="T28" fmla="*/ 799 w 799"/>
                <a:gd name="T29" fmla="*/ 257 h 408"/>
                <a:gd name="T30" fmla="*/ 799 w 799"/>
                <a:gd name="T31" fmla="*/ 250 h 408"/>
                <a:gd name="T32" fmla="*/ 799 w 799"/>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99" h="408">
                  <a:moveTo>
                    <a:pt x="799" y="140"/>
                  </a:moveTo>
                  <a:cubicBezTo>
                    <a:pt x="799" y="100"/>
                    <a:pt x="767" y="68"/>
                    <a:pt x="727" y="68"/>
                  </a:cubicBezTo>
                  <a:cubicBezTo>
                    <a:pt x="212" y="68"/>
                    <a:pt x="212" y="68"/>
                    <a:pt x="212" y="68"/>
                  </a:cubicBezTo>
                  <a:cubicBezTo>
                    <a:pt x="212" y="23"/>
                    <a:pt x="212" y="23"/>
                    <a:pt x="212" y="23"/>
                  </a:cubicBezTo>
                  <a:cubicBezTo>
                    <a:pt x="212" y="5"/>
                    <a:pt x="201" y="0"/>
                    <a:pt x="188" y="12"/>
                  </a:cubicBezTo>
                  <a:cubicBezTo>
                    <a:pt x="13" y="171"/>
                    <a:pt x="13" y="171"/>
                    <a:pt x="13" y="171"/>
                  </a:cubicBezTo>
                  <a:cubicBezTo>
                    <a:pt x="0" y="183"/>
                    <a:pt x="0" y="202"/>
                    <a:pt x="13" y="214"/>
                  </a:cubicBezTo>
                  <a:cubicBezTo>
                    <a:pt x="188" y="373"/>
                    <a:pt x="188" y="373"/>
                    <a:pt x="188" y="373"/>
                  </a:cubicBezTo>
                  <a:cubicBezTo>
                    <a:pt x="201" y="385"/>
                    <a:pt x="212" y="380"/>
                    <a:pt x="212" y="362"/>
                  </a:cubicBezTo>
                  <a:cubicBezTo>
                    <a:pt x="212" y="322"/>
                    <a:pt x="212" y="322"/>
                    <a:pt x="212" y="322"/>
                  </a:cubicBezTo>
                  <a:cubicBezTo>
                    <a:pt x="677" y="322"/>
                    <a:pt x="677" y="322"/>
                    <a:pt x="677" y="322"/>
                  </a:cubicBezTo>
                  <a:cubicBezTo>
                    <a:pt x="707" y="322"/>
                    <a:pt x="707" y="322"/>
                    <a:pt x="707" y="322"/>
                  </a:cubicBezTo>
                  <a:cubicBezTo>
                    <a:pt x="756" y="322"/>
                    <a:pt x="796" y="360"/>
                    <a:pt x="799" y="408"/>
                  </a:cubicBezTo>
                  <a:cubicBezTo>
                    <a:pt x="799" y="257"/>
                    <a:pt x="799" y="257"/>
                    <a:pt x="799" y="257"/>
                  </a:cubicBezTo>
                  <a:cubicBezTo>
                    <a:pt x="799" y="257"/>
                    <a:pt x="799" y="257"/>
                    <a:pt x="799" y="257"/>
                  </a:cubicBezTo>
                  <a:cubicBezTo>
                    <a:pt x="799" y="254"/>
                    <a:pt x="799" y="252"/>
                    <a:pt x="799" y="250"/>
                  </a:cubicBezTo>
                  <a:lnTo>
                    <a:pt x="799" y="140"/>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1" name="组合 100"/>
          <p:cNvGrpSpPr/>
          <p:nvPr/>
        </p:nvGrpSpPr>
        <p:grpSpPr>
          <a:xfrm>
            <a:off x="3359712" y="3295884"/>
            <a:ext cx="3069033" cy="1601181"/>
            <a:chOff x="3359712" y="2561263"/>
            <a:chExt cx="3069033" cy="1601181"/>
          </a:xfrm>
        </p:grpSpPr>
        <p:sp>
          <p:nvSpPr>
            <p:cNvPr id="15" name="Freeform 3729"/>
            <p:cNvSpPr>
              <a:spLocks/>
            </p:cNvSpPr>
            <p:nvPr/>
          </p:nvSpPr>
          <p:spPr bwMode="auto">
            <a:xfrm>
              <a:off x="3359712" y="2593967"/>
              <a:ext cx="3069033" cy="1568477"/>
            </a:xfrm>
            <a:custGeom>
              <a:avLst/>
              <a:gdLst>
                <a:gd name="T0" fmla="*/ 1031 w 1031"/>
                <a:gd name="T1" fmla="*/ 181 h 527"/>
                <a:gd name="T2" fmla="*/ 938 w 1031"/>
                <a:gd name="T3" fmla="*/ 88 h 527"/>
                <a:gd name="T4" fmla="*/ 274 w 1031"/>
                <a:gd name="T5" fmla="*/ 88 h 527"/>
                <a:gd name="T6" fmla="*/ 274 w 1031"/>
                <a:gd name="T7" fmla="*/ 30 h 527"/>
                <a:gd name="T8" fmla="*/ 243 w 1031"/>
                <a:gd name="T9" fmla="*/ 16 h 527"/>
                <a:gd name="T10" fmla="*/ 17 w 1031"/>
                <a:gd name="T11" fmla="*/ 221 h 527"/>
                <a:gd name="T12" fmla="*/ 17 w 1031"/>
                <a:gd name="T13" fmla="*/ 277 h 527"/>
                <a:gd name="T14" fmla="*/ 243 w 1031"/>
                <a:gd name="T15" fmla="*/ 482 h 527"/>
                <a:gd name="T16" fmla="*/ 274 w 1031"/>
                <a:gd name="T17" fmla="*/ 468 h 527"/>
                <a:gd name="T18" fmla="*/ 274 w 1031"/>
                <a:gd name="T19" fmla="*/ 416 h 527"/>
                <a:gd name="T20" fmla="*/ 874 w 1031"/>
                <a:gd name="T21" fmla="*/ 416 h 527"/>
                <a:gd name="T22" fmla="*/ 912 w 1031"/>
                <a:gd name="T23" fmla="*/ 416 h 527"/>
                <a:gd name="T24" fmla="*/ 1031 w 1031"/>
                <a:gd name="T25" fmla="*/ 527 h 527"/>
                <a:gd name="T26" fmla="*/ 1031 w 1031"/>
                <a:gd name="T27" fmla="*/ 332 h 527"/>
                <a:gd name="T28" fmla="*/ 1031 w 1031"/>
                <a:gd name="T29" fmla="*/ 332 h 527"/>
                <a:gd name="T30" fmla="*/ 1031 w 1031"/>
                <a:gd name="T31" fmla="*/ 323 h 527"/>
                <a:gd name="T32" fmla="*/ 1031 w 1031"/>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7">
                  <a:moveTo>
                    <a:pt x="1031" y="181"/>
                  </a:moveTo>
                  <a:cubicBezTo>
                    <a:pt x="1031" y="130"/>
                    <a:pt x="990" y="88"/>
                    <a:pt x="938" y="88"/>
                  </a:cubicBezTo>
                  <a:cubicBezTo>
                    <a:pt x="274" y="88"/>
                    <a:pt x="274" y="88"/>
                    <a:pt x="274" y="88"/>
                  </a:cubicBezTo>
                  <a:cubicBezTo>
                    <a:pt x="274" y="30"/>
                    <a:pt x="274" y="30"/>
                    <a:pt x="274" y="30"/>
                  </a:cubicBezTo>
                  <a:cubicBezTo>
                    <a:pt x="274" y="7"/>
                    <a:pt x="260" y="0"/>
                    <a:pt x="243" y="16"/>
                  </a:cubicBezTo>
                  <a:cubicBezTo>
                    <a:pt x="17" y="221"/>
                    <a:pt x="17" y="221"/>
                    <a:pt x="17" y="221"/>
                  </a:cubicBezTo>
                  <a:cubicBezTo>
                    <a:pt x="0" y="236"/>
                    <a:pt x="0" y="261"/>
                    <a:pt x="17" y="277"/>
                  </a:cubicBezTo>
                  <a:cubicBezTo>
                    <a:pt x="243" y="482"/>
                    <a:pt x="243" y="482"/>
                    <a:pt x="243" y="482"/>
                  </a:cubicBezTo>
                  <a:cubicBezTo>
                    <a:pt x="260" y="497"/>
                    <a:pt x="274" y="491"/>
                    <a:pt x="274" y="468"/>
                  </a:cubicBezTo>
                  <a:cubicBezTo>
                    <a:pt x="274" y="416"/>
                    <a:pt x="274" y="416"/>
                    <a:pt x="274" y="416"/>
                  </a:cubicBezTo>
                  <a:cubicBezTo>
                    <a:pt x="874" y="416"/>
                    <a:pt x="874" y="416"/>
                    <a:pt x="874" y="416"/>
                  </a:cubicBezTo>
                  <a:cubicBezTo>
                    <a:pt x="912" y="416"/>
                    <a:pt x="912" y="416"/>
                    <a:pt x="912" y="416"/>
                  </a:cubicBezTo>
                  <a:cubicBezTo>
                    <a:pt x="975" y="416"/>
                    <a:pt x="1027" y="465"/>
                    <a:pt x="1031" y="527"/>
                  </a:cubicBezTo>
                  <a:cubicBezTo>
                    <a:pt x="1031" y="332"/>
                    <a:pt x="1031" y="332"/>
                    <a:pt x="1031" y="332"/>
                  </a:cubicBezTo>
                  <a:cubicBezTo>
                    <a:pt x="1031" y="332"/>
                    <a:pt x="1031" y="332"/>
                    <a:pt x="1031" y="332"/>
                  </a:cubicBezTo>
                  <a:cubicBezTo>
                    <a:pt x="1031" y="329"/>
                    <a:pt x="1031" y="326"/>
                    <a:pt x="1031" y="323"/>
                  </a:cubicBezTo>
                  <a:lnTo>
                    <a:pt x="1031" y="181"/>
                  </a:lnTo>
                  <a:close/>
                </a:path>
              </a:pathLst>
            </a:custGeom>
            <a:solidFill>
              <a:schemeClr val="accent2">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3730"/>
            <p:cNvSpPr>
              <a:spLocks/>
            </p:cNvSpPr>
            <p:nvPr/>
          </p:nvSpPr>
          <p:spPr bwMode="auto">
            <a:xfrm>
              <a:off x="3359712" y="2561263"/>
              <a:ext cx="3069033" cy="1565963"/>
            </a:xfrm>
            <a:custGeom>
              <a:avLst/>
              <a:gdLst>
                <a:gd name="T0" fmla="*/ 1031 w 1031"/>
                <a:gd name="T1" fmla="*/ 180 h 526"/>
                <a:gd name="T2" fmla="*/ 938 w 1031"/>
                <a:gd name="T3" fmla="*/ 87 h 526"/>
                <a:gd name="T4" fmla="*/ 274 w 1031"/>
                <a:gd name="T5" fmla="*/ 87 h 526"/>
                <a:gd name="T6" fmla="*/ 274 w 1031"/>
                <a:gd name="T7" fmla="*/ 29 h 526"/>
                <a:gd name="T8" fmla="*/ 243 w 1031"/>
                <a:gd name="T9" fmla="*/ 15 h 526"/>
                <a:gd name="T10" fmla="*/ 17 w 1031"/>
                <a:gd name="T11" fmla="*/ 220 h 526"/>
                <a:gd name="T12" fmla="*/ 17 w 1031"/>
                <a:gd name="T13" fmla="*/ 276 h 526"/>
                <a:gd name="T14" fmla="*/ 243 w 1031"/>
                <a:gd name="T15" fmla="*/ 481 h 526"/>
                <a:gd name="T16" fmla="*/ 274 w 1031"/>
                <a:gd name="T17" fmla="*/ 467 h 526"/>
                <a:gd name="T18" fmla="*/ 274 w 1031"/>
                <a:gd name="T19" fmla="*/ 415 h 526"/>
                <a:gd name="T20" fmla="*/ 874 w 1031"/>
                <a:gd name="T21" fmla="*/ 415 h 526"/>
                <a:gd name="T22" fmla="*/ 912 w 1031"/>
                <a:gd name="T23" fmla="*/ 415 h 526"/>
                <a:gd name="T24" fmla="*/ 1031 w 1031"/>
                <a:gd name="T25" fmla="*/ 526 h 526"/>
                <a:gd name="T26" fmla="*/ 1031 w 1031"/>
                <a:gd name="T27" fmla="*/ 331 h 526"/>
                <a:gd name="T28" fmla="*/ 1031 w 1031"/>
                <a:gd name="T29" fmla="*/ 331 h 526"/>
                <a:gd name="T30" fmla="*/ 1031 w 1031"/>
                <a:gd name="T31" fmla="*/ 322 h 526"/>
                <a:gd name="T32" fmla="*/ 1031 w 1031"/>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1" h="526">
                  <a:moveTo>
                    <a:pt x="1031" y="180"/>
                  </a:moveTo>
                  <a:cubicBezTo>
                    <a:pt x="1031" y="129"/>
                    <a:pt x="990" y="87"/>
                    <a:pt x="938" y="87"/>
                  </a:cubicBezTo>
                  <a:cubicBezTo>
                    <a:pt x="274" y="87"/>
                    <a:pt x="274" y="87"/>
                    <a:pt x="274" y="87"/>
                  </a:cubicBezTo>
                  <a:cubicBezTo>
                    <a:pt x="274" y="29"/>
                    <a:pt x="274" y="29"/>
                    <a:pt x="274" y="29"/>
                  </a:cubicBezTo>
                  <a:cubicBezTo>
                    <a:pt x="274" y="6"/>
                    <a:pt x="260" y="0"/>
                    <a:pt x="243" y="15"/>
                  </a:cubicBezTo>
                  <a:cubicBezTo>
                    <a:pt x="17" y="220"/>
                    <a:pt x="17" y="220"/>
                    <a:pt x="17" y="220"/>
                  </a:cubicBezTo>
                  <a:cubicBezTo>
                    <a:pt x="0" y="235"/>
                    <a:pt x="0" y="261"/>
                    <a:pt x="17" y="276"/>
                  </a:cubicBezTo>
                  <a:cubicBezTo>
                    <a:pt x="243" y="481"/>
                    <a:pt x="243" y="481"/>
                    <a:pt x="243" y="481"/>
                  </a:cubicBezTo>
                  <a:cubicBezTo>
                    <a:pt x="260" y="496"/>
                    <a:pt x="274" y="490"/>
                    <a:pt x="274" y="467"/>
                  </a:cubicBezTo>
                  <a:cubicBezTo>
                    <a:pt x="274" y="415"/>
                    <a:pt x="274" y="415"/>
                    <a:pt x="274" y="415"/>
                  </a:cubicBezTo>
                  <a:cubicBezTo>
                    <a:pt x="874" y="415"/>
                    <a:pt x="874" y="415"/>
                    <a:pt x="874" y="415"/>
                  </a:cubicBezTo>
                  <a:cubicBezTo>
                    <a:pt x="912" y="415"/>
                    <a:pt x="912" y="415"/>
                    <a:pt x="912" y="415"/>
                  </a:cubicBezTo>
                  <a:cubicBezTo>
                    <a:pt x="975" y="415"/>
                    <a:pt x="1027" y="464"/>
                    <a:pt x="1031" y="526"/>
                  </a:cubicBezTo>
                  <a:cubicBezTo>
                    <a:pt x="1031" y="331"/>
                    <a:pt x="1031" y="331"/>
                    <a:pt x="1031" y="331"/>
                  </a:cubicBezTo>
                  <a:cubicBezTo>
                    <a:pt x="1031" y="331"/>
                    <a:pt x="1031" y="331"/>
                    <a:pt x="1031" y="331"/>
                  </a:cubicBezTo>
                  <a:cubicBezTo>
                    <a:pt x="1031" y="328"/>
                    <a:pt x="1031" y="325"/>
                    <a:pt x="1031" y="322"/>
                  </a:cubicBezTo>
                  <a:lnTo>
                    <a:pt x="1031" y="180"/>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组合 96"/>
          <p:cNvGrpSpPr/>
          <p:nvPr/>
        </p:nvGrpSpPr>
        <p:grpSpPr>
          <a:xfrm>
            <a:off x="6428745" y="4087043"/>
            <a:ext cx="2606163" cy="1360941"/>
            <a:chOff x="6428745" y="3352422"/>
            <a:chExt cx="2606163" cy="1360941"/>
          </a:xfrm>
        </p:grpSpPr>
        <p:sp>
          <p:nvSpPr>
            <p:cNvPr id="18" name="Freeform 3732"/>
            <p:cNvSpPr>
              <a:spLocks/>
            </p:cNvSpPr>
            <p:nvPr/>
          </p:nvSpPr>
          <p:spPr bwMode="auto">
            <a:xfrm>
              <a:off x="6428745" y="3382609"/>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2 h 447"/>
                <a:gd name="T28" fmla="*/ 1 w 876"/>
                <a:gd name="T29" fmla="*/ 282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6"/>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2"/>
                    <a:pt x="0" y="282"/>
                    <a:pt x="0" y="282"/>
                  </a:cubicBezTo>
                  <a:cubicBezTo>
                    <a:pt x="1" y="282"/>
                    <a:pt x="1" y="282"/>
                    <a:pt x="1" y="282"/>
                  </a:cubicBezTo>
                  <a:cubicBezTo>
                    <a:pt x="0" y="279"/>
                    <a:pt x="0" y="277"/>
                    <a:pt x="0" y="274"/>
                  </a:cubicBezTo>
                  <a:lnTo>
                    <a:pt x="0" y="154"/>
                  </a:lnTo>
                  <a:close/>
                </a:path>
              </a:pathLst>
            </a:custGeom>
            <a:solidFill>
              <a:schemeClr val="accent4">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3733"/>
            <p:cNvSpPr>
              <a:spLocks/>
            </p:cNvSpPr>
            <p:nvPr/>
          </p:nvSpPr>
          <p:spPr bwMode="auto">
            <a:xfrm>
              <a:off x="6428745" y="3352422"/>
              <a:ext cx="2606163" cy="1330754"/>
            </a:xfrm>
            <a:custGeom>
              <a:avLst/>
              <a:gdLst>
                <a:gd name="T0" fmla="*/ 0 w 876"/>
                <a:gd name="T1" fmla="*/ 154 h 447"/>
                <a:gd name="T2" fmla="*/ 79 w 876"/>
                <a:gd name="T3" fmla="*/ 75 h 447"/>
                <a:gd name="T4" fmla="*/ 643 w 876"/>
                <a:gd name="T5" fmla="*/ 75 h 447"/>
                <a:gd name="T6" fmla="*/ 643 w 876"/>
                <a:gd name="T7" fmla="*/ 25 h 447"/>
                <a:gd name="T8" fmla="*/ 670 w 876"/>
                <a:gd name="T9" fmla="*/ 13 h 447"/>
                <a:gd name="T10" fmla="*/ 862 w 876"/>
                <a:gd name="T11" fmla="*/ 187 h 447"/>
                <a:gd name="T12" fmla="*/ 862 w 876"/>
                <a:gd name="T13" fmla="*/ 235 h 447"/>
                <a:gd name="T14" fmla="*/ 670 w 876"/>
                <a:gd name="T15" fmla="*/ 409 h 447"/>
                <a:gd name="T16" fmla="*/ 643 w 876"/>
                <a:gd name="T17" fmla="*/ 397 h 447"/>
                <a:gd name="T18" fmla="*/ 643 w 876"/>
                <a:gd name="T19" fmla="*/ 353 h 447"/>
                <a:gd name="T20" fmla="*/ 134 w 876"/>
                <a:gd name="T21" fmla="*/ 353 h 447"/>
                <a:gd name="T22" fmla="*/ 101 w 876"/>
                <a:gd name="T23" fmla="*/ 353 h 447"/>
                <a:gd name="T24" fmla="*/ 0 w 876"/>
                <a:gd name="T25" fmla="*/ 447 h 447"/>
                <a:gd name="T26" fmla="*/ 0 w 876"/>
                <a:gd name="T27" fmla="*/ 281 h 447"/>
                <a:gd name="T28" fmla="*/ 1 w 876"/>
                <a:gd name="T29" fmla="*/ 281 h 447"/>
                <a:gd name="T30" fmla="*/ 0 w 876"/>
                <a:gd name="T31" fmla="*/ 274 h 447"/>
                <a:gd name="T32" fmla="*/ 0 w 876"/>
                <a:gd name="T33" fmla="*/ 154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6" h="447">
                  <a:moveTo>
                    <a:pt x="0" y="154"/>
                  </a:moveTo>
                  <a:cubicBezTo>
                    <a:pt x="0" y="110"/>
                    <a:pt x="35" y="75"/>
                    <a:pt x="79" y="75"/>
                  </a:cubicBezTo>
                  <a:cubicBezTo>
                    <a:pt x="643" y="75"/>
                    <a:pt x="643" y="75"/>
                    <a:pt x="643" y="75"/>
                  </a:cubicBezTo>
                  <a:cubicBezTo>
                    <a:pt x="643" y="25"/>
                    <a:pt x="643" y="25"/>
                    <a:pt x="643" y="25"/>
                  </a:cubicBezTo>
                  <a:cubicBezTo>
                    <a:pt x="643" y="5"/>
                    <a:pt x="655" y="0"/>
                    <a:pt x="670" y="13"/>
                  </a:cubicBezTo>
                  <a:cubicBezTo>
                    <a:pt x="862" y="187"/>
                    <a:pt x="862" y="187"/>
                    <a:pt x="862" y="187"/>
                  </a:cubicBezTo>
                  <a:cubicBezTo>
                    <a:pt x="876" y="200"/>
                    <a:pt x="876" y="222"/>
                    <a:pt x="862" y="235"/>
                  </a:cubicBezTo>
                  <a:cubicBezTo>
                    <a:pt x="670" y="409"/>
                    <a:pt x="670" y="409"/>
                    <a:pt x="670" y="409"/>
                  </a:cubicBezTo>
                  <a:cubicBezTo>
                    <a:pt x="655" y="422"/>
                    <a:pt x="643" y="417"/>
                    <a:pt x="643" y="397"/>
                  </a:cubicBezTo>
                  <a:cubicBezTo>
                    <a:pt x="643" y="353"/>
                    <a:pt x="643" y="353"/>
                    <a:pt x="643" y="353"/>
                  </a:cubicBezTo>
                  <a:cubicBezTo>
                    <a:pt x="134" y="353"/>
                    <a:pt x="134" y="353"/>
                    <a:pt x="134" y="353"/>
                  </a:cubicBezTo>
                  <a:cubicBezTo>
                    <a:pt x="101" y="353"/>
                    <a:pt x="101" y="353"/>
                    <a:pt x="101" y="353"/>
                  </a:cubicBezTo>
                  <a:cubicBezTo>
                    <a:pt x="48" y="353"/>
                    <a:pt x="4" y="395"/>
                    <a:pt x="0" y="447"/>
                  </a:cubicBezTo>
                  <a:cubicBezTo>
                    <a:pt x="0" y="281"/>
                    <a:pt x="0" y="281"/>
                    <a:pt x="0" y="281"/>
                  </a:cubicBezTo>
                  <a:cubicBezTo>
                    <a:pt x="1" y="281"/>
                    <a:pt x="1" y="281"/>
                    <a:pt x="1" y="281"/>
                  </a:cubicBezTo>
                  <a:cubicBezTo>
                    <a:pt x="0" y="279"/>
                    <a:pt x="0" y="276"/>
                    <a:pt x="0" y="274"/>
                  </a:cubicBezTo>
                  <a:lnTo>
                    <a:pt x="0" y="154"/>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组合 94"/>
          <p:cNvGrpSpPr/>
          <p:nvPr/>
        </p:nvGrpSpPr>
        <p:grpSpPr>
          <a:xfrm>
            <a:off x="6428745" y="1929915"/>
            <a:ext cx="2381016" cy="1241449"/>
            <a:chOff x="6428745" y="1195294"/>
            <a:chExt cx="2381016" cy="1241449"/>
          </a:xfrm>
        </p:grpSpPr>
        <p:sp>
          <p:nvSpPr>
            <p:cNvPr id="21" name="Freeform 3735"/>
            <p:cNvSpPr>
              <a:spLocks/>
            </p:cNvSpPr>
            <p:nvPr/>
          </p:nvSpPr>
          <p:spPr bwMode="auto">
            <a:xfrm>
              <a:off x="6428745" y="1221707"/>
              <a:ext cx="2381016" cy="1215036"/>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5"/>
                    <a:pt x="0" y="252"/>
                    <a:pt x="0" y="250"/>
                  </a:cubicBezTo>
                  <a:lnTo>
                    <a:pt x="0" y="140"/>
                  </a:lnTo>
                  <a:close/>
                </a:path>
              </a:pathLst>
            </a:custGeom>
            <a:solidFill>
              <a:schemeClr val="accent3">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3736"/>
            <p:cNvSpPr>
              <a:spLocks/>
            </p:cNvSpPr>
            <p:nvPr/>
          </p:nvSpPr>
          <p:spPr bwMode="auto">
            <a:xfrm>
              <a:off x="6428745" y="1195294"/>
              <a:ext cx="2381016" cy="1213777"/>
            </a:xfrm>
            <a:custGeom>
              <a:avLst/>
              <a:gdLst>
                <a:gd name="T0" fmla="*/ 0 w 800"/>
                <a:gd name="T1" fmla="*/ 140 h 408"/>
                <a:gd name="T2" fmla="*/ 72 w 800"/>
                <a:gd name="T3" fmla="*/ 68 h 408"/>
                <a:gd name="T4" fmla="*/ 587 w 800"/>
                <a:gd name="T5" fmla="*/ 68 h 408"/>
                <a:gd name="T6" fmla="*/ 587 w 800"/>
                <a:gd name="T7" fmla="*/ 23 h 408"/>
                <a:gd name="T8" fmla="*/ 611 w 800"/>
                <a:gd name="T9" fmla="*/ 12 h 408"/>
                <a:gd name="T10" fmla="*/ 786 w 800"/>
                <a:gd name="T11" fmla="*/ 171 h 408"/>
                <a:gd name="T12" fmla="*/ 786 w 800"/>
                <a:gd name="T13" fmla="*/ 214 h 408"/>
                <a:gd name="T14" fmla="*/ 611 w 800"/>
                <a:gd name="T15" fmla="*/ 373 h 408"/>
                <a:gd name="T16" fmla="*/ 587 w 800"/>
                <a:gd name="T17" fmla="*/ 362 h 408"/>
                <a:gd name="T18" fmla="*/ 587 w 800"/>
                <a:gd name="T19" fmla="*/ 322 h 408"/>
                <a:gd name="T20" fmla="*/ 122 w 800"/>
                <a:gd name="T21" fmla="*/ 322 h 408"/>
                <a:gd name="T22" fmla="*/ 92 w 800"/>
                <a:gd name="T23" fmla="*/ 322 h 408"/>
                <a:gd name="T24" fmla="*/ 0 w 800"/>
                <a:gd name="T25" fmla="*/ 408 h 408"/>
                <a:gd name="T26" fmla="*/ 0 w 800"/>
                <a:gd name="T27" fmla="*/ 257 h 408"/>
                <a:gd name="T28" fmla="*/ 0 w 800"/>
                <a:gd name="T29" fmla="*/ 257 h 408"/>
                <a:gd name="T30" fmla="*/ 0 w 800"/>
                <a:gd name="T31" fmla="*/ 250 h 408"/>
                <a:gd name="T32" fmla="*/ 0 w 800"/>
                <a:gd name="T33" fmla="*/ 140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0" h="408">
                  <a:moveTo>
                    <a:pt x="0" y="140"/>
                  </a:moveTo>
                  <a:cubicBezTo>
                    <a:pt x="0" y="100"/>
                    <a:pt x="32" y="68"/>
                    <a:pt x="72" y="68"/>
                  </a:cubicBezTo>
                  <a:cubicBezTo>
                    <a:pt x="587" y="68"/>
                    <a:pt x="587" y="68"/>
                    <a:pt x="587" y="68"/>
                  </a:cubicBezTo>
                  <a:cubicBezTo>
                    <a:pt x="587" y="23"/>
                    <a:pt x="587" y="23"/>
                    <a:pt x="587" y="23"/>
                  </a:cubicBezTo>
                  <a:cubicBezTo>
                    <a:pt x="587" y="5"/>
                    <a:pt x="598" y="0"/>
                    <a:pt x="611" y="12"/>
                  </a:cubicBezTo>
                  <a:cubicBezTo>
                    <a:pt x="786" y="171"/>
                    <a:pt x="786" y="171"/>
                    <a:pt x="786" y="171"/>
                  </a:cubicBezTo>
                  <a:cubicBezTo>
                    <a:pt x="800" y="183"/>
                    <a:pt x="800" y="202"/>
                    <a:pt x="786" y="214"/>
                  </a:cubicBezTo>
                  <a:cubicBezTo>
                    <a:pt x="611" y="373"/>
                    <a:pt x="611" y="373"/>
                    <a:pt x="611" y="373"/>
                  </a:cubicBezTo>
                  <a:cubicBezTo>
                    <a:pt x="598" y="385"/>
                    <a:pt x="587" y="380"/>
                    <a:pt x="587" y="362"/>
                  </a:cubicBezTo>
                  <a:cubicBezTo>
                    <a:pt x="587" y="322"/>
                    <a:pt x="587" y="322"/>
                    <a:pt x="587" y="322"/>
                  </a:cubicBezTo>
                  <a:cubicBezTo>
                    <a:pt x="122" y="322"/>
                    <a:pt x="122" y="322"/>
                    <a:pt x="122" y="322"/>
                  </a:cubicBezTo>
                  <a:cubicBezTo>
                    <a:pt x="92" y="322"/>
                    <a:pt x="92" y="322"/>
                    <a:pt x="92" y="322"/>
                  </a:cubicBezTo>
                  <a:cubicBezTo>
                    <a:pt x="43" y="322"/>
                    <a:pt x="3" y="360"/>
                    <a:pt x="0" y="408"/>
                  </a:cubicBezTo>
                  <a:cubicBezTo>
                    <a:pt x="0" y="257"/>
                    <a:pt x="0" y="257"/>
                    <a:pt x="0" y="257"/>
                  </a:cubicBezTo>
                  <a:cubicBezTo>
                    <a:pt x="0" y="257"/>
                    <a:pt x="0" y="257"/>
                    <a:pt x="0" y="257"/>
                  </a:cubicBezTo>
                  <a:cubicBezTo>
                    <a:pt x="0" y="254"/>
                    <a:pt x="0" y="252"/>
                    <a:pt x="0" y="250"/>
                  </a:cubicBezTo>
                  <a:lnTo>
                    <a:pt x="0" y="140"/>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6" name="组合 95"/>
          <p:cNvGrpSpPr/>
          <p:nvPr/>
        </p:nvGrpSpPr>
        <p:grpSpPr>
          <a:xfrm>
            <a:off x="6428747" y="2831757"/>
            <a:ext cx="3070292" cy="1601181"/>
            <a:chOff x="6428747" y="2097136"/>
            <a:chExt cx="3070292" cy="1601181"/>
          </a:xfrm>
        </p:grpSpPr>
        <p:sp>
          <p:nvSpPr>
            <p:cNvPr id="27" name="Freeform 3741"/>
            <p:cNvSpPr>
              <a:spLocks/>
            </p:cNvSpPr>
            <p:nvPr/>
          </p:nvSpPr>
          <p:spPr bwMode="auto">
            <a:xfrm>
              <a:off x="6428747" y="2129840"/>
              <a:ext cx="3070292" cy="1568477"/>
            </a:xfrm>
            <a:custGeom>
              <a:avLst/>
              <a:gdLst>
                <a:gd name="T0" fmla="*/ 0 w 1032"/>
                <a:gd name="T1" fmla="*/ 181 h 527"/>
                <a:gd name="T2" fmla="*/ 93 w 1032"/>
                <a:gd name="T3" fmla="*/ 88 h 527"/>
                <a:gd name="T4" fmla="*/ 757 w 1032"/>
                <a:gd name="T5" fmla="*/ 88 h 527"/>
                <a:gd name="T6" fmla="*/ 757 w 1032"/>
                <a:gd name="T7" fmla="*/ 30 h 527"/>
                <a:gd name="T8" fmla="*/ 788 w 1032"/>
                <a:gd name="T9" fmla="*/ 16 h 527"/>
                <a:gd name="T10" fmla="*/ 1014 w 1032"/>
                <a:gd name="T11" fmla="*/ 221 h 527"/>
                <a:gd name="T12" fmla="*/ 1014 w 1032"/>
                <a:gd name="T13" fmla="*/ 277 h 527"/>
                <a:gd name="T14" fmla="*/ 788 w 1032"/>
                <a:gd name="T15" fmla="*/ 482 h 527"/>
                <a:gd name="T16" fmla="*/ 757 w 1032"/>
                <a:gd name="T17" fmla="*/ 468 h 527"/>
                <a:gd name="T18" fmla="*/ 757 w 1032"/>
                <a:gd name="T19" fmla="*/ 416 h 527"/>
                <a:gd name="T20" fmla="*/ 157 w 1032"/>
                <a:gd name="T21" fmla="*/ 416 h 527"/>
                <a:gd name="T22" fmla="*/ 119 w 1032"/>
                <a:gd name="T23" fmla="*/ 416 h 527"/>
                <a:gd name="T24" fmla="*/ 0 w 1032"/>
                <a:gd name="T25" fmla="*/ 527 h 527"/>
                <a:gd name="T26" fmla="*/ 0 w 1032"/>
                <a:gd name="T27" fmla="*/ 332 h 527"/>
                <a:gd name="T28" fmla="*/ 1 w 1032"/>
                <a:gd name="T29" fmla="*/ 332 h 527"/>
                <a:gd name="T30" fmla="*/ 0 w 1032"/>
                <a:gd name="T31" fmla="*/ 323 h 527"/>
                <a:gd name="T32" fmla="*/ 0 w 1032"/>
                <a:gd name="T33" fmla="*/ 181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7">
                  <a:moveTo>
                    <a:pt x="0" y="181"/>
                  </a:moveTo>
                  <a:cubicBezTo>
                    <a:pt x="0" y="130"/>
                    <a:pt x="42" y="88"/>
                    <a:pt x="93" y="88"/>
                  </a:cubicBezTo>
                  <a:cubicBezTo>
                    <a:pt x="757" y="88"/>
                    <a:pt x="757" y="88"/>
                    <a:pt x="757" y="88"/>
                  </a:cubicBezTo>
                  <a:cubicBezTo>
                    <a:pt x="757" y="30"/>
                    <a:pt x="757" y="30"/>
                    <a:pt x="757" y="30"/>
                  </a:cubicBezTo>
                  <a:cubicBezTo>
                    <a:pt x="757" y="7"/>
                    <a:pt x="771" y="0"/>
                    <a:pt x="788" y="16"/>
                  </a:cubicBezTo>
                  <a:cubicBezTo>
                    <a:pt x="1014" y="221"/>
                    <a:pt x="1014" y="221"/>
                    <a:pt x="1014" y="221"/>
                  </a:cubicBezTo>
                  <a:cubicBezTo>
                    <a:pt x="1032" y="236"/>
                    <a:pt x="1032" y="261"/>
                    <a:pt x="1014" y="277"/>
                  </a:cubicBezTo>
                  <a:cubicBezTo>
                    <a:pt x="788" y="482"/>
                    <a:pt x="788" y="482"/>
                    <a:pt x="788" y="482"/>
                  </a:cubicBezTo>
                  <a:cubicBezTo>
                    <a:pt x="771" y="497"/>
                    <a:pt x="757" y="491"/>
                    <a:pt x="757" y="468"/>
                  </a:cubicBezTo>
                  <a:cubicBezTo>
                    <a:pt x="757" y="416"/>
                    <a:pt x="757" y="416"/>
                    <a:pt x="757" y="416"/>
                  </a:cubicBezTo>
                  <a:cubicBezTo>
                    <a:pt x="157" y="416"/>
                    <a:pt x="157" y="416"/>
                    <a:pt x="157" y="416"/>
                  </a:cubicBezTo>
                  <a:cubicBezTo>
                    <a:pt x="119" y="416"/>
                    <a:pt x="119" y="416"/>
                    <a:pt x="119" y="416"/>
                  </a:cubicBezTo>
                  <a:cubicBezTo>
                    <a:pt x="56" y="416"/>
                    <a:pt x="4" y="465"/>
                    <a:pt x="0" y="527"/>
                  </a:cubicBezTo>
                  <a:cubicBezTo>
                    <a:pt x="0" y="332"/>
                    <a:pt x="0" y="332"/>
                    <a:pt x="0" y="332"/>
                  </a:cubicBezTo>
                  <a:cubicBezTo>
                    <a:pt x="1" y="332"/>
                    <a:pt x="1" y="332"/>
                    <a:pt x="1" y="332"/>
                  </a:cubicBezTo>
                  <a:cubicBezTo>
                    <a:pt x="0" y="329"/>
                    <a:pt x="0" y="326"/>
                    <a:pt x="0" y="323"/>
                  </a:cubicBezTo>
                  <a:lnTo>
                    <a:pt x="0" y="181"/>
                  </a:ln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742"/>
            <p:cNvSpPr>
              <a:spLocks/>
            </p:cNvSpPr>
            <p:nvPr/>
          </p:nvSpPr>
          <p:spPr bwMode="auto">
            <a:xfrm>
              <a:off x="6428747" y="2097136"/>
              <a:ext cx="3070292" cy="1565963"/>
            </a:xfrm>
            <a:custGeom>
              <a:avLst/>
              <a:gdLst>
                <a:gd name="T0" fmla="*/ 0 w 1032"/>
                <a:gd name="T1" fmla="*/ 180 h 526"/>
                <a:gd name="T2" fmla="*/ 93 w 1032"/>
                <a:gd name="T3" fmla="*/ 87 h 526"/>
                <a:gd name="T4" fmla="*/ 757 w 1032"/>
                <a:gd name="T5" fmla="*/ 87 h 526"/>
                <a:gd name="T6" fmla="*/ 757 w 1032"/>
                <a:gd name="T7" fmla="*/ 29 h 526"/>
                <a:gd name="T8" fmla="*/ 788 w 1032"/>
                <a:gd name="T9" fmla="*/ 15 h 526"/>
                <a:gd name="T10" fmla="*/ 1014 w 1032"/>
                <a:gd name="T11" fmla="*/ 220 h 526"/>
                <a:gd name="T12" fmla="*/ 1014 w 1032"/>
                <a:gd name="T13" fmla="*/ 276 h 526"/>
                <a:gd name="T14" fmla="*/ 788 w 1032"/>
                <a:gd name="T15" fmla="*/ 481 h 526"/>
                <a:gd name="T16" fmla="*/ 757 w 1032"/>
                <a:gd name="T17" fmla="*/ 467 h 526"/>
                <a:gd name="T18" fmla="*/ 757 w 1032"/>
                <a:gd name="T19" fmla="*/ 415 h 526"/>
                <a:gd name="T20" fmla="*/ 157 w 1032"/>
                <a:gd name="T21" fmla="*/ 415 h 526"/>
                <a:gd name="T22" fmla="*/ 119 w 1032"/>
                <a:gd name="T23" fmla="*/ 415 h 526"/>
                <a:gd name="T24" fmla="*/ 0 w 1032"/>
                <a:gd name="T25" fmla="*/ 526 h 526"/>
                <a:gd name="T26" fmla="*/ 0 w 1032"/>
                <a:gd name="T27" fmla="*/ 331 h 526"/>
                <a:gd name="T28" fmla="*/ 1 w 1032"/>
                <a:gd name="T29" fmla="*/ 331 h 526"/>
                <a:gd name="T30" fmla="*/ 0 w 1032"/>
                <a:gd name="T31" fmla="*/ 322 h 526"/>
                <a:gd name="T32" fmla="*/ 0 w 1032"/>
                <a:gd name="T33" fmla="*/ 180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32" h="526">
                  <a:moveTo>
                    <a:pt x="0" y="180"/>
                  </a:moveTo>
                  <a:cubicBezTo>
                    <a:pt x="0" y="129"/>
                    <a:pt x="42" y="87"/>
                    <a:pt x="93" y="87"/>
                  </a:cubicBezTo>
                  <a:cubicBezTo>
                    <a:pt x="757" y="87"/>
                    <a:pt x="757" y="87"/>
                    <a:pt x="757" y="87"/>
                  </a:cubicBezTo>
                  <a:cubicBezTo>
                    <a:pt x="757" y="29"/>
                    <a:pt x="757" y="29"/>
                    <a:pt x="757" y="29"/>
                  </a:cubicBezTo>
                  <a:cubicBezTo>
                    <a:pt x="757" y="6"/>
                    <a:pt x="771" y="0"/>
                    <a:pt x="788" y="15"/>
                  </a:cubicBezTo>
                  <a:cubicBezTo>
                    <a:pt x="1014" y="220"/>
                    <a:pt x="1014" y="220"/>
                    <a:pt x="1014" y="220"/>
                  </a:cubicBezTo>
                  <a:cubicBezTo>
                    <a:pt x="1032" y="235"/>
                    <a:pt x="1032" y="261"/>
                    <a:pt x="1014" y="276"/>
                  </a:cubicBezTo>
                  <a:cubicBezTo>
                    <a:pt x="788" y="481"/>
                    <a:pt x="788" y="481"/>
                    <a:pt x="788" y="481"/>
                  </a:cubicBezTo>
                  <a:cubicBezTo>
                    <a:pt x="771" y="496"/>
                    <a:pt x="757" y="490"/>
                    <a:pt x="757" y="467"/>
                  </a:cubicBezTo>
                  <a:cubicBezTo>
                    <a:pt x="757" y="415"/>
                    <a:pt x="757" y="415"/>
                    <a:pt x="757" y="415"/>
                  </a:cubicBezTo>
                  <a:cubicBezTo>
                    <a:pt x="157" y="415"/>
                    <a:pt x="157" y="415"/>
                    <a:pt x="157" y="415"/>
                  </a:cubicBezTo>
                  <a:cubicBezTo>
                    <a:pt x="119" y="415"/>
                    <a:pt x="119" y="415"/>
                    <a:pt x="119" y="415"/>
                  </a:cubicBezTo>
                  <a:cubicBezTo>
                    <a:pt x="56" y="415"/>
                    <a:pt x="4" y="464"/>
                    <a:pt x="0" y="526"/>
                  </a:cubicBezTo>
                  <a:cubicBezTo>
                    <a:pt x="0" y="331"/>
                    <a:pt x="0" y="331"/>
                    <a:pt x="0" y="331"/>
                  </a:cubicBezTo>
                  <a:cubicBezTo>
                    <a:pt x="1" y="331"/>
                    <a:pt x="1" y="331"/>
                    <a:pt x="1" y="331"/>
                  </a:cubicBezTo>
                  <a:cubicBezTo>
                    <a:pt x="0" y="328"/>
                    <a:pt x="0" y="325"/>
                    <a:pt x="0" y="322"/>
                  </a:cubicBezTo>
                  <a:lnTo>
                    <a:pt x="0" y="180"/>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2" name="组合 101"/>
          <p:cNvGrpSpPr/>
          <p:nvPr/>
        </p:nvGrpSpPr>
        <p:grpSpPr>
          <a:xfrm>
            <a:off x="4261556" y="2688368"/>
            <a:ext cx="586135" cy="586135"/>
            <a:chOff x="4261556" y="2688368"/>
            <a:chExt cx="586135" cy="586135"/>
          </a:xfrm>
        </p:grpSpPr>
        <p:sp>
          <p:nvSpPr>
            <p:cNvPr id="11" name="Oval 3725"/>
            <p:cNvSpPr>
              <a:spLocks noChangeArrowheads="1"/>
            </p:cNvSpPr>
            <p:nvPr/>
          </p:nvSpPr>
          <p:spPr bwMode="auto">
            <a:xfrm>
              <a:off x="4261556" y="2688368"/>
              <a:ext cx="586135"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4" name="组合 73"/>
            <p:cNvGrpSpPr/>
            <p:nvPr/>
          </p:nvGrpSpPr>
          <p:grpSpPr>
            <a:xfrm>
              <a:off x="4392367" y="2733020"/>
              <a:ext cx="324513" cy="496831"/>
              <a:chOff x="4383563" y="2507028"/>
              <a:chExt cx="324513" cy="496831"/>
            </a:xfrm>
          </p:grpSpPr>
          <p:sp>
            <p:nvSpPr>
              <p:cNvPr id="30" name="Oval 3744"/>
              <p:cNvSpPr>
                <a:spLocks noChangeArrowheads="1"/>
              </p:cNvSpPr>
              <p:nvPr/>
            </p:nvSpPr>
            <p:spPr bwMode="auto">
              <a:xfrm>
                <a:off x="4529467" y="2714566"/>
                <a:ext cx="56601" cy="60374"/>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745"/>
              <p:cNvSpPr>
                <a:spLocks noChangeArrowheads="1"/>
              </p:cNvSpPr>
              <p:nvPr/>
            </p:nvSpPr>
            <p:spPr bwMode="auto">
              <a:xfrm>
                <a:off x="4518146" y="2598847"/>
                <a:ext cx="41508" cy="41508"/>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746"/>
              <p:cNvSpPr>
                <a:spLocks noChangeArrowheads="1"/>
              </p:cNvSpPr>
              <p:nvPr/>
            </p:nvSpPr>
            <p:spPr bwMode="auto">
              <a:xfrm>
                <a:off x="4538272" y="2522121"/>
                <a:ext cx="23899" cy="23899"/>
              </a:xfrm>
              <a:prstGeom prst="ellipse">
                <a:avLst/>
              </a:pr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747"/>
              <p:cNvSpPr>
                <a:spLocks noEditPoints="1"/>
              </p:cNvSpPr>
              <p:nvPr/>
            </p:nvSpPr>
            <p:spPr bwMode="auto">
              <a:xfrm>
                <a:off x="4383563" y="2507028"/>
                <a:ext cx="324513" cy="496831"/>
              </a:xfrm>
              <a:custGeom>
                <a:avLst/>
                <a:gdLst>
                  <a:gd name="T0" fmla="*/ 75 w 109"/>
                  <a:gd name="T1" fmla="*/ 61 h 167"/>
                  <a:gd name="T2" fmla="*/ 75 w 109"/>
                  <a:gd name="T3" fmla="*/ 10 h 167"/>
                  <a:gd name="T4" fmla="*/ 75 w 109"/>
                  <a:gd name="T5" fmla="*/ 10 h 167"/>
                  <a:gd name="T6" fmla="*/ 76 w 109"/>
                  <a:gd name="T7" fmla="*/ 9 h 167"/>
                  <a:gd name="T8" fmla="*/ 76 w 109"/>
                  <a:gd name="T9" fmla="*/ 1 h 167"/>
                  <a:gd name="T10" fmla="*/ 75 w 109"/>
                  <a:gd name="T11" fmla="*/ 0 h 167"/>
                  <a:gd name="T12" fmla="*/ 74 w 109"/>
                  <a:gd name="T13" fmla="*/ 0 h 167"/>
                  <a:gd name="T14" fmla="*/ 35 w 109"/>
                  <a:gd name="T15" fmla="*/ 0 h 167"/>
                  <a:gd name="T16" fmla="*/ 34 w 109"/>
                  <a:gd name="T17" fmla="*/ 0 h 167"/>
                  <a:gd name="T18" fmla="*/ 33 w 109"/>
                  <a:gd name="T19" fmla="*/ 1 h 167"/>
                  <a:gd name="T20" fmla="*/ 33 w 109"/>
                  <a:gd name="T21" fmla="*/ 9 h 167"/>
                  <a:gd name="T22" fmla="*/ 34 w 109"/>
                  <a:gd name="T23" fmla="*/ 10 h 167"/>
                  <a:gd name="T24" fmla="*/ 35 w 109"/>
                  <a:gd name="T25" fmla="*/ 10 h 167"/>
                  <a:gd name="T26" fmla="*/ 35 w 109"/>
                  <a:gd name="T27" fmla="*/ 61 h 167"/>
                  <a:gd name="T28" fmla="*/ 0 w 109"/>
                  <a:gd name="T29" fmla="*/ 112 h 167"/>
                  <a:gd name="T30" fmla="*/ 55 w 109"/>
                  <a:gd name="T31" fmla="*/ 167 h 167"/>
                  <a:gd name="T32" fmla="*/ 109 w 109"/>
                  <a:gd name="T33" fmla="*/ 112 h 167"/>
                  <a:gd name="T34" fmla="*/ 75 w 109"/>
                  <a:gd name="T35" fmla="*/ 61 h 167"/>
                  <a:gd name="T36" fmla="*/ 42 w 109"/>
                  <a:gd name="T37" fmla="*/ 138 h 167"/>
                  <a:gd name="T38" fmla="*/ 35 w 109"/>
                  <a:gd name="T39" fmla="*/ 131 h 167"/>
                  <a:gd name="T40" fmla="*/ 42 w 109"/>
                  <a:gd name="T41" fmla="*/ 124 h 167"/>
                  <a:gd name="T42" fmla="*/ 49 w 109"/>
                  <a:gd name="T43" fmla="*/ 131 h 167"/>
                  <a:gd name="T44" fmla="*/ 42 w 109"/>
                  <a:gd name="T45" fmla="*/ 138 h 167"/>
                  <a:gd name="T46" fmla="*/ 47 w 109"/>
                  <a:gd name="T47" fmla="*/ 108 h 167"/>
                  <a:gd name="T48" fmla="*/ 51 w 109"/>
                  <a:gd name="T49" fmla="*/ 104 h 167"/>
                  <a:gd name="T50" fmla="*/ 55 w 109"/>
                  <a:gd name="T51" fmla="*/ 108 h 167"/>
                  <a:gd name="T52" fmla="*/ 51 w 109"/>
                  <a:gd name="T53" fmla="*/ 112 h 167"/>
                  <a:gd name="T54" fmla="*/ 47 w 109"/>
                  <a:gd name="T55" fmla="*/ 108 h 167"/>
                  <a:gd name="T56" fmla="*/ 59 w 109"/>
                  <a:gd name="T57" fmla="*/ 155 h 167"/>
                  <a:gd name="T58" fmla="*/ 52 w 109"/>
                  <a:gd name="T59" fmla="*/ 148 h 167"/>
                  <a:gd name="T60" fmla="*/ 59 w 109"/>
                  <a:gd name="T61" fmla="*/ 141 h 167"/>
                  <a:gd name="T62" fmla="*/ 66 w 109"/>
                  <a:gd name="T63" fmla="*/ 148 h 167"/>
                  <a:gd name="T64" fmla="*/ 59 w 109"/>
                  <a:gd name="T65" fmla="*/ 155 h 167"/>
                  <a:gd name="T66" fmla="*/ 70 w 109"/>
                  <a:gd name="T67" fmla="*/ 110 h 167"/>
                  <a:gd name="T68" fmla="*/ 66 w 109"/>
                  <a:gd name="T69" fmla="*/ 106 h 167"/>
                  <a:gd name="T70" fmla="*/ 70 w 109"/>
                  <a:gd name="T71" fmla="*/ 102 h 167"/>
                  <a:gd name="T72" fmla="*/ 74 w 109"/>
                  <a:gd name="T73" fmla="*/ 106 h 167"/>
                  <a:gd name="T74" fmla="*/ 70 w 109"/>
                  <a:gd name="T75" fmla="*/ 110 h 167"/>
                  <a:gd name="T76" fmla="*/ 9 w 109"/>
                  <a:gd name="T77" fmla="*/ 97 h 167"/>
                  <a:gd name="T78" fmla="*/ 41 w 109"/>
                  <a:gd name="T79" fmla="*/ 66 h 167"/>
                  <a:gd name="T80" fmla="*/ 41 w 109"/>
                  <a:gd name="T81" fmla="*/ 5 h 167"/>
                  <a:gd name="T82" fmla="*/ 42 w 109"/>
                  <a:gd name="T83" fmla="*/ 5 h 167"/>
                  <a:gd name="T84" fmla="*/ 68 w 109"/>
                  <a:gd name="T85" fmla="*/ 5 h 167"/>
                  <a:gd name="T86" fmla="*/ 68 w 109"/>
                  <a:gd name="T87" fmla="*/ 5 h 167"/>
                  <a:gd name="T88" fmla="*/ 68 w 109"/>
                  <a:gd name="T89" fmla="*/ 66 h 167"/>
                  <a:gd name="T90" fmla="*/ 100 w 109"/>
                  <a:gd name="T91" fmla="*/ 97 h 167"/>
                  <a:gd name="T92" fmla="*/ 9 w 109"/>
                  <a:gd name="T93" fmla="*/ 97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9" h="167">
                    <a:moveTo>
                      <a:pt x="75" y="61"/>
                    </a:moveTo>
                    <a:cubicBezTo>
                      <a:pt x="75" y="10"/>
                      <a:pt x="75" y="10"/>
                      <a:pt x="75" y="10"/>
                    </a:cubicBezTo>
                    <a:cubicBezTo>
                      <a:pt x="75" y="10"/>
                      <a:pt x="75" y="10"/>
                      <a:pt x="75" y="10"/>
                    </a:cubicBezTo>
                    <a:cubicBezTo>
                      <a:pt x="76" y="10"/>
                      <a:pt x="76" y="10"/>
                      <a:pt x="76" y="9"/>
                    </a:cubicBezTo>
                    <a:cubicBezTo>
                      <a:pt x="76" y="1"/>
                      <a:pt x="76" y="1"/>
                      <a:pt x="76" y="1"/>
                    </a:cubicBezTo>
                    <a:cubicBezTo>
                      <a:pt x="76" y="0"/>
                      <a:pt x="76" y="0"/>
                      <a:pt x="75" y="0"/>
                    </a:cubicBezTo>
                    <a:cubicBezTo>
                      <a:pt x="74" y="0"/>
                      <a:pt x="74" y="0"/>
                      <a:pt x="74" y="0"/>
                    </a:cubicBezTo>
                    <a:cubicBezTo>
                      <a:pt x="35" y="0"/>
                      <a:pt x="35" y="0"/>
                      <a:pt x="35" y="0"/>
                    </a:cubicBezTo>
                    <a:cubicBezTo>
                      <a:pt x="34" y="0"/>
                      <a:pt x="34" y="0"/>
                      <a:pt x="34" y="0"/>
                    </a:cubicBezTo>
                    <a:cubicBezTo>
                      <a:pt x="34" y="0"/>
                      <a:pt x="33" y="0"/>
                      <a:pt x="33" y="1"/>
                    </a:cubicBezTo>
                    <a:cubicBezTo>
                      <a:pt x="33" y="9"/>
                      <a:pt x="33" y="9"/>
                      <a:pt x="33" y="9"/>
                    </a:cubicBezTo>
                    <a:cubicBezTo>
                      <a:pt x="33" y="10"/>
                      <a:pt x="34" y="10"/>
                      <a:pt x="34" y="10"/>
                    </a:cubicBezTo>
                    <a:cubicBezTo>
                      <a:pt x="35" y="10"/>
                      <a:pt x="35" y="10"/>
                      <a:pt x="35" y="10"/>
                    </a:cubicBezTo>
                    <a:cubicBezTo>
                      <a:pt x="35" y="61"/>
                      <a:pt x="35" y="61"/>
                      <a:pt x="35" y="61"/>
                    </a:cubicBezTo>
                    <a:cubicBezTo>
                      <a:pt x="15" y="69"/>
                      <a:pt x="0" y="89"/>
                      <a:pt x="0" y="112"/>
                    </a:cubicBezTo>
                    <a:cubicBezTo>
                      <a:pt x="0" y="142"/>
                      <a:pt x="25" y="167"/>
                      <a:pt x="55" y="167"/>
                    </a:cubicBezTo>
                    <a:cubicBezTo>
                      <a:pt x="85" y="167"/>
                      <a:pt x="109" y="142"/>
                      <a:pt x="109" y="112"/>
                    </a:cubicBezTo>
                    <a:cubicBezTo>
                      <a:pt x="109" y="89"/>
                      <a:pt x="95" y="69"/>
                      <a:pt x="75" y="61"/>
                    </a:cubicBezTo>
                    <a:close/>
                    <a:moveTo>
                      <a:pt x="42" y="138"/>
                    </a:moveTo>
                    <a:cubicBezTo>
                      <a:pt x="38" y="138"/>
                      <a:pt x="35" y="135"/>
                      <a:pt x="35" y="131"/>
                    </a:cubicBezTo>
                    <a:cubicBezTo>
                      <a:pt x="35" y="127"/>
                      <a:pt x="38" y="124"/>
                      <a:pt x="42" y="124"/>
                    </a:cubicBezTo>
                    <a:cubicBezTo>
                      <a:pt x="46" y="124"/>
                      <a:pt x="49" y="127"/>
                      <a:pt x="49" y="131"/>
                    </a:cubicBezTo>
                    <a:cubicBezTo>
                      <a:pt x="49" y="135"/>
                      <a:pt x="46" y="138"/>
                      <a:pt x="42" y="138"/>
                    </a:cubicBezTo>
                    <a:close/>
                    <a:moveTo>
                      <a:pt x="47" y="108"/>
                    </a:moveTo>
                    <a:cubicBezTo>
                      <a:pt x="47" y="106"/>
                      <a:pt x="48" y="104"/>
                      <a:pt x="51" y="104"/>
                    </a:cubicBezTo>
                    <a:cubicBezTo>
                      <a:pt x="53" y="104"/>
                      <a:pt x="55" y="106"/>
                      <a:pt x="55" y="108"/>
                    </a:cubicBezTo>
                    <a:cubicBezTo>
                      <a:pt x="55" y="110"/>
                      <a:pt x="53" y="112"/>
                      <a:pt x="51" y="112"/>
                    </a:cubicBezTo>
                    <a:cubicBezTo>
                      <a:pt x="48" y="112"/>
                      <a:pt x="47" y="110"/>
                      <a:pt x="47" y="108"/>
                    </a:cubicBezTo>
                    <a:close/>
                    <a:moveTo>
                      <a:pt x="59" y="155"/>
                    </a:moveTo>
                    <a:cubicBezTo>
                      <a:pt x="55" y="155"/>
                      <a:pt x="52" y="151"/>
                      <a:pt x="52" y="148"/>
                    </a:cubicBezTo>
                    <a:cubicBezTo>
                      <a:pt x="52" y="144"/>
                      <a:pt x="55" y="141"/>
                      <a:pt x="59" y="141"/>
                    </a:cubicBezTo>
                    <a:cubicBezTo>
                      <a:pt x="63" y="141"/>
                      <a:pt x="66" y="144"/>
                      <a:pt x="66" y="148"/>
                    </a:cubicBezTo>
                    <a:cubicBezTo>
                      <a:pt x="66" y="151"/>
                      <a:pt x="63" y="155"/>
                      <a:pt x="59" y="155"/>
                    </a:cubicBezTo>
                    <a:close/>
                    <a:moveTo>
                      <a:pt x="70" y="110"/>
                    </a:moveTo>
                    <a:cubicBezTo>
                      <a:pt x="68" y="110"/>
                      <a:pt x="66" y="108"/>
                      <a:pt x="66" y="106"/>
                    </a:cubicBezTo>
                    <a:cubicBezTo>
                      <a:pt x="66" y="104"/>
                      <a:pt x="68" y="102"/>
                      <a:pt x="70" y="102"/>
                    </a:cubicBezTo>
                    <a:cubicBezTo>
                      <a:pt x="72" y="102"/>
                      <a:pt x="74" y="104"/>
                      <a:pt x="74" y="106"/>
                    </a:cubicBezTo>
                    <a:cubicBezTo>
                      <a:pt x="74" y="108"/>
                      <a:pt x="72" y="110"/>
                      <a:pt x="70" y="110"/>
                    </a:cubicBezTo>
                    <a:close/>
                    <a:moveTo>
                      <a:pt x="9" y="97"/>
                    </a:moveTo>
                    <a:cubicBezTo>
                      <a:pt x="14" y="82"/>
                      <a:pt x="26" y="70"/>
                      <a:pt x="41" y="66"/>
                    </a:cubicBezTo>
                    <a:cubicBezTo>
                      <a:pt x="41" y="5"/>
                      <a:pt x="41" y="5"/>
                      <a:pt x="41" y="5"/>
                    </a:cubicBezTo>
                    <a:cubicBezTo>
                      <a:pt x="41" y="5"/>
                      <a:pt x="41" y="5"/>
                      <a:pt x="42" y="5"/>
                    </a:cubicBezTo>
                    <a:cubicBezTo>
                      <a:pt x="68" y="5"/>
                      <a:pt x="68" y="5"/>
                      <a:pt x="68" y="5"/>
                    </a:cubicBezTo>
                    <a:cubicBezTo>
                      <a:pt x="68" y="5"/>
                      <a:pt x="68" y="5"/>
                      <a:pt x="68" y="5"/>
                    </a:cubicBezTo>
                    <a:cubicBezTo>
                      <a:pt x="68" y="66"/>
                      <a:pt x="68" y="66"/>
                      <a:pt x="68" y="66"/>
                    </a:cubicBezTo>
                    <a:cubicBezTo>
                      <a:pt x="83" y="70"/>
                      <a:pt x="95" y="82"/>
                      <a:pt x="100" y="97"/>
                    </a:cubicBezTo>
                    <a:lnTo>
                      <a:pt x="9" y="9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3" name="组合 102"/>
          <p:cNvGrpSpPr/>
          <p:nvPr/>
        </p:nvGrpSpPr>
        <p:grpSpPr>
          <a:xfrm>
            <a:off x="8008544" y="2224241"/>
            <a:ext cx="589908" cy="586135"/>
            <a:chOff x="8008544" y="2224241"/>
            <a:chExt cx="589908" cy="586135"/>
          </a:xfrm>
        </p:grpSpPr>
        <p:sp>
          <p:nvSpPr>
            <p:cNvPr id="23" name="Oval 3737"/>
            <p:cNvSpPr>
              <a:spLocks noChangeArrowheads="1"/>
            </p:cNvSpPr>
            <p:nvPr/>
          </p:nvSpPr>
          <p:spPr bwMode="auto">
            <a:xfrm>
              <a:off x="8008544" y="2224241"/>
              <a:ext cx="589908" cy="586135"/>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3765"/>
            <p:cNvSpPr>
              <a:spLocks noEditPoints="1"/>
            </p:cNvSpPr>
            <p:nvPr/>
          </p:nvSpPr>
          <p:spPr bwMode="auto">
            <a:xfrm>
              <a:off x="8208534" y="2244994"/>
              <a:ext cx="189928" cy="544628"/>
            </a:xfrm>
            <a:custGeom>
              <a:avLst/>
              <a:gdLst>
                <a:gd name="T0" fmla="*/ 32 w 64"/>
                <a:gd name="T1" fmla="*/ 28 h 183"/>
                <a:gd name="T2" fmla="*/ 46 w 64"/>
                <a:gd name="T3" fmla="*/ 14 h 183"/>
                <a:gd name="T4" fmla="*/ 32 w 64"/>
                <a:gd name="T5" fmla="*/ 0 h 183"/>
                <a:gd name="T6" fmla="*/ 19 w 64"/>
                <a:gd name="T7" fmla="*/ 14 h 183"/>
                <a:gd name="T8" fmla="*/ 32 w 64"/>
                <a:gd name="T9" fmla="*/ 28 h 183"/>
                <a:gd name="T10" fmla="*/ 64 w 64"/>
                <a:gd name="T11" fmla="*/ 45 h 183"/>
                <a:gd name="T12" fmla="*/ 51 w 64"/>
                <a:gd name="T13" fmla="*/ 33 h 183"/>
                <a:gd name="T14" fmla="*/ 13 w 64"/>
                <a:gd name="T15" fmla="*/ 33 h 183"/>
                <a:gd name="T16" fmla="*/ 0 w 64"/>
                <a:gd name="T17" fmla="*/ 45 h 183"/>
                <a:gd name="T18" fmla="*/ 0 w 64"/>
                <a:gd name="T19" fmla="*/ 96 h 183"/>
                <a:gd name="T20" fmla="*/ 5 w 64"/>
                <a:gd name="T21" fmla="*/ 102 h 183"/>
                <a:gd name="T22" fmla="*/ 11 w 64"/>
                <a:gd name="T23" fmla="*/ 96 h 183"/>
                <a:gd name="T24" fmla="*/ 11 w 64"/>
                <a:gd name="T25" fmla="*/ 50 h 183"/>
                <a:gd name="T26" fmla="*/ 13 w 64"/>
                <a:gd name="T27" fmla="*/ 50 h 183"/>
                <a:gd name="T28" fmla="*/ 13 w 64"/>
                <a:gd name="T29" fmla="*/ 174 h 183"/>
                <a:gd name="T30" fmla="*/ 22 w 64"/>
                <a:gd name="T31" fmla="*/ 183 h 183"/>
                <a:gd name="T32" fmla="*/ 30 w 64"/>
                <a:gd name="T33" fmla="*/ 174 h 183"/>
                <a:gd name="T34" fmla="*/ 30 w 64"/>
                <a:gd name="T35" fmla="*/ 106 h 183"/>
                <a:gd name="T36" fmla="*/ 34 w 64"/>
                <a:gd name="T37" fmla="*/ 106 h 183"/>
                <a:gd name="T38" fmla="*/ 34 w 64"/>
                <a:gd name="T39" fmla="*/ 174 h 183"/>
                <a:gd name="T40" fmla="*/ 43 w 64"/>
                <a:gd name="T41" fmla="*/ 183 h 183"/>
                <a:gd name="T42" fmla="*/ 51 w 64"/>
                <a:gd name="T43" fmla="*/ 174 h 183"/>
                <a:gd name="T44" fmla="*/ 51 w 64"/>
                <a:gd name="T45" fmla="*/ 50 h 183"/>
                <a:gd name="T46" fmla="*/ 53 w 64"/>
                <a:gd name="T47" fmla="*/ 50 h 183"/>
                <a:gd name="T48" fmla="*/ 53 w 64"/>
                <a:gd name="T49" fmla="*/ 96 h 183"/>
                <a:gd name="T50" fmla="*/ 59 w 64"/>
                <a:gd name="T51" fmla="*/ 102 h 183"/>
                <a:gd name="T52" fmla="*/ 64 w 64"/>
                <a:gd name="T53" fmla="*/ 96 h 183"/>
                <a:gd name="T54" fmla="*/ 64 w 64"/>
                <a:gd name="T55" fmla="*/ 45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4" h="183">
                  <a:moveTo>
                    <a:pt x="32" y="28"/>
                  </a:moveTo>
                  <a:cubicBezTo>
                    <a:pt x="40" y="28"/>
                    <a:pt x="46" y="21"/>
                    <a:pt x="46" y="14"/>
                  </a:cubicBezTo>
                  <a:cubicBezTo>
                    <a:pt x="46" y="6"/>
                    <a:pt x="40" y="0"/>
                    <a:pt x="32" y="0"/>
                  </a:cubicBezTo>
                  <a:cubicBezTo>
                    <a:pt x="25" y="0"/>
                    <a:pt x="19" y="6"/>
                    <a:pt x="19" y="14"/>
                  </a:cubicBezTo>
                  <a:cubicBezTo>
                    <a:pt x="19" y="21"/>
                    <a:pt x="25" y="28"/>
                    <a:pt x="32" y="28"/>
                  </a:cubicBezTo>
                  <a:moveTo>
                    <a:pt x="64" y="45"/>
                  </a:moveTo>
                  <a:cubicBezTo>
                    <a:pt x="64" y="38"/>
                    <a:pt x="58" y="33"/>
                    <a:pt x="51" y="33"/>
                  </a:cubicBezTo>
                  <a:cubicBezTo>
                    <a:pt x="13" y="33"/>
                    <a:pt x="13" y="33"/>
                    <a:pt x="13" y="33"/>
                  </a:cubicBezTo>
                  <a:cubicBezTo>
                    <a:pt x="6" y="33"/>
                    <a:pt x="0" y="38"/>
                    <a:pt x="0" y="45"/>
                  </a:cubicBezTo>
                  <a:cubicBezTo>
                    <a:pt x="0" y="96"/>
                    <a:pt x="0" y="96"/>
                    <a:pt x="0" y="96"/>
                  </a:cubicBezTo>
                  <a:cubicBezTo>
                    <a:pt x="0" y="99"/>
                    <a:pt x="2" y="102"/>
                    <a:pt x="5" y="102"/>
                  </a:cubicBezTo>
                  <a:cubicBezTo>
                    <a:pt x="9" y="102"/>
                    <a:pt x="11" y="99"/>
                    <a:pt x="11" y="96"/>
                  </a:cubicBezTo>
                  <a:cubicBezTo>
                    <a:pt x="11" y="50"/>
                    <a:pt x="11" y="50"/>
                    <a:pt x="11" y="50"/>
                  </a:cubicBezTo>
                  <a:cubicBezTo>
                    <a:pt x="13" y="50"/>
                    <a:pt x="13" y="50"/>
                    <a:pt x="13" y="50"/>
                  </a:cubicBezTo>
                  <a:cubicBezTo>
                    <a:pt x="13" y="174"/>
                    <a:pt x="13" y="174"/>
                    <a:pt x="13" y="174"/>
                  </a:cubicBezTo>
                  <a:cubicBezTo>
                    <a:pt x="13" y="179"/>
                    <a:pt x="17" y="183"/>
                    <a:pt x="22" y="183"/>
                  </a:cubicBezTo>
                  <a:cubicBezTo>
                    <a:pt x="26" y="183"/>
                    <a:pt x="30" y="179"/>
                    <a:pt x="30" y="174"/>
                  </a:cubicBezTo>
                  <a:cubicBezTo>
                    <a:pt x="30" y="106"/>
                    <a:pt x="30" y="106"/>
                    <a:pt x="30" y="106"/>
                  </a:cubicBezTo>
                  <a:cubicBezTo>
                    <a:pt x="34" y="106"/>
                    <a:pt x="34" y="106"/>
                    <a:pt x="34" y="106"/>
                  </a:cubicBezTo>
                  <a:cubicBezTo>
                    <a:pt x="34" y="174"/>
                    <a:pt x="34" y="174"/>
                    <a:pt x="34" y="174"/>
                  </a:cubicBezTo>
                  <a:cubicBezTo>
                    <a:pt x="34" y="179"/>
                    <a:pt x="38" y="183"/>
                    <a:pt x="43" y="183"/>
                  </a:cubicBezTo>
                  <a:cubicBezTo>
                    <a:pt x="47" y="183"/>
                    <a:pt x="51" y="179"/>
                    <a:pt x="51" y="174"/>
                  </a:cubicBezTo>
                  <a:cubicBezTo>
                    <a:pt x="51" y="50"/>
                    <a:pt x="51" y="50"/>
                    <a:pt x="51" y="50"/>
                  </a:cubicBezTo>
                  <a:cubicBezTo>
                    <a:pt x="53" y="50"/>
                    <a:pt x="53" y="50"/>
                    <a:pt x="53" y="50"/>
                  </a:cubicBezTo>
                  <a:cubicBezTo>
                    <a:pt x="53" y="96"/>
                    <a:pt x="53" y="96"/>
                    <a:pt x="53" y="96"/>
                  </a:cubicBezTo>
                  <a:cubicBezTo>
                    <a:pt x="53" y="99"/>
                    <a:pt x="56" y="102"/>
                    <a:pt x="59" y="102"/>
                  </a:cubicBezTo>
                  <a:cubicBezTo>
                    <a:pt x="62" y="102"/>
                    <a:pt x="64" y="99"/>
                    <a:pt x="64" y="96"/>
                  </a:cubicBezTo>
                  <a:lnTo>
                    <a:pt x="64"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组合 105"/>
          <p:cNvGrpSpPr/>
          <p:nvPr/>
        </p:nvGrpSpPr>
        <p:grpSpPr>
          <a:xfrm>
            <a:off x="8160737" y="4409039"/>
            <a:ext cx="642736" cy="642736"/>
            <a:chOff x="8160737" y="4409039"/>
            <a:chExt cx="642736" cy="642736"/>
          </a:xfrm>
        </p:grpSpPr>
        <p:sp>
          <p:nvSpPr>
            <p:cNvPr id="20" name="Oval 3734"/>
            <p:cNvSpPr>
              <a:spLocks noChangeArrowheads="1"/>
            </p:cNvSpPr>
            <p:nvPr/>
          </p:nvSpPr>
          <p:spPr bwMode="auto">
            <a:xfrm>
              <a:off x="8160737" y="4409039"/>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2" name="组合 91"/>
            <p:cNvGrpSpPr/>
            <p:nvPr/>
          </p:nvGrpSpPr>
          <p:grpSpPr>
            <a:xfrm>
              <a:off x="8288405" y="4480104"/>
              <a:ext cx="387401" cy="500606"/>
              <a:chOff x="8285261" y="4274238"/>
              <a:chExt cx="387401" cy="500606"/>
            </a:xfrm>
          </p:grpSpPr>
          <p:sp>
            <p:nvSpPr>
              <p:cNvPr id="52" name="Freeform 3766"/>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3767"/>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3768"/>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3769"/>
              <p:cNvSpPr>
                <a:spLocks/>
              </p:cNvSpPr>
              <p:nvPr/>
            </p:nvSpPr>
            <p:spPr bwMode="auto">
              <a:xfrm>
                <a:off x="8374565" y="4646548"/>
                <a:ext cx="110687" cy="128296"/>
              </a:xfrm>
              <a:custGeom>
                <a:avLst/>
                <a:gdLst>
                  <a:gd name="T0" fmla="*/ 26 w 37"/>
                  <a:gd name="T1" fmla="*/ 2 h 43"/>
                  <a:gd name="T2" fmla="*/ 26 w 37"/>
                  <a:gd name="T3" fmla="*/ 16 h 43"/>
                  <a:gd name="T4" fmla="*/ 15 w 37"/>
                  <a:gd name="T5" fmla="*/ 25 h 43"/>
                  <a:gd name="T6" fmla="*/ 1 w 37"/>
                  <a:gd name="T7" fmla="*/ 35 h 43"/>
                  <a:gd name="T8" fmla="*/ 37 w 37"/>
                  <a:gd name="T9" fmla="*/ 43 h 43"/>
                  <a:gd name="T10" fmla="*/ 37 w 37"/>
                  <a:gd name="T11" fmla="*/ 0 h 43"/>
                  <a:gd name="T12" fmla="*/ 26 w 37"/>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7" h="43">
                    <a:moveTo>
                      <a:pt x="26" y="2"/>
                    </a:moveTo>
                    <a:cubicBezTo>
                      <a:pt x="26" y="16"/>
                      <a:pt x="26" y="16"/>
                      <a:pt x="26" y="16"/>
                    </a:cubicBezTo>
                    <a:cubicBezTo>
                      <a:pt x="26" y="16"/>
                      <a:pt x="22" y="22"/>
                      <a:pt x="15" y="25"/>
                    </a:cubicBezTo>
                    <a:cubicBezTo>
                      <a:pt x="7" y="27"/>
                      <a:pt x="0" y="31"/>
                      <a:pt x="1" y="35"/>
                    </a:cubicBezTo>
                    <a:cubicBezTo>
                      <a:pt x="2" y="39"/>
                      <a:pt x="11" y="43"/>
                      <a:pt x="37" y="43"/>
                    </a:cubicBezTo>
                    <a:cubicBezTo>
                      <a:pt x="37" y="0"/>
                      <a:pt x="37" y="0"/>
                      <a:pt x="37" y="0"/>
                    </a:cubicBezTo>
                    <a:lnTo>
                      <a:pt x="26"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3770"/>
              <p:cNvSpPr>
                <a:spLocks/>
              </p:cNvSpPr>
              <p:nvPr/>
            </p:nvSpPr>
            <p:spPr bwMode="auto">
              <a:xfrm>
                <a:off x="8472672" y="4646548"/>
                <a:ext cx="101882" cy="128296"/>
              </a:xfrm>
              <a:custGeom>
                <a:avLst/>
                <a:gdLst>
                  <a:gd name="T0" fmla="*/ 8 w 34"/>
                  <a:gd name="T1" fmla="*/ 2 h 43"/>
                  <a:gd name="T2" fmla="*/ 8 w 34"/>
                  <a:gd name="T3" fmla="*/ 16 h 43"/>
                  <a:gd name="T4" fmla="*/ 18 w 34"/>
                  <a:gd name="T5" fmla="*/ 25 h 43"/>
                  <a:gd name="T6" fmla="*/ 34 w 34"/>
                  <a:gd name="T7" fmla="*/ 35 h 43"/>
                  <a:gd name="T8" fmla="*/ 0 w 34"/>
                  <a:gd name="T9" fmla="*/ 43 h 43"/>
                  <a:gd name="T10" fmla="*/ 0 w 34"/>
                  <a:gd name="T11" fmla="*/ 0 h 43"/>
                  <a:gd name="T12" fmla="*/ 8 w 34"/>
                  <a:gd name="T13" fmla="*/ 2 h 43"/>
                </a:gdLst>
                <a:ahLst/>
                <a:cxnLst>
                  <a:cxn ang="0">
                    <a:pos x="T0" y="T1"/>
                  </a:cxn>
                  <a:cxn ang="0">
                    <a:pos x="T2" y="T3"/>
                  </a:cxn>
                  <a:cxn ang="0">
                    <a:pos x="T4" y="T5"/>
                  </a:cxn>
                  <a:cxn ang="0">
                    <a:pos x="T6" y="T7"/>
                  </a:cxn>
                  <a:cxn ang="0">
                    <a:pos x="T8" y="T9"/>
                  </a:cxn>
                  <a:cxn ang="0">
                    <a:pos x="T10" y="T11"/>
                  </a:cxn>
                  <a:cxn ang="0">
                    <a:pos x="T12" y="T13"/>
                  </a:cxn>
                </a:cxnLst>
                <a:rect l="0" t="0" r="r" b="b"/>
                <a:pathLst>
                  <a:path w="34" h="43">
                    <a:moveTo>
                      <a:pt x="8" y="2"/>
                    </a:moveTo>
                    <a:cubicBezTo>
                      <a:pt x="8" y="16"/>
                      <a:pt x="8" y="16"/>
                      <a:pt x="8" y="16"/>
                    </a:cubicBezTo>
                    <a:cubicBezTo>
                      <a:pt x="8" y="16"/>
                      <a:pt x="10" y="22"/>
                      <a:pt x="18" y="25"/>
                    </a:cubicBezTo>
                    <a:cubicBezTo>
                      <a:pt x="25" y="27"/>
                      <a:pt x="34" y="31"/>
                      <a:pt x="34" y="35"/>
                    </a:cubicBezTo>
                    <a:cubicBezTo>
                      <a:pt x="33" y="39"/>
                      <a:pt x="19" y="43"/>
                      <a:pt x="0" y="43"/>
                    </a:cubicBezTo>
                    <a:cubicBezTo>
                      <a:pt x="0" y="0"/>
                      <a:pt x="0" y="0"/>
                      <a:pt x="0" y="0"/>
                    </a:cubicBezTo>
                    <a:lnTo>
                      <a:pt x="8" y="2"/>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3771"/>
              <p:cNvSpPr>
                <a:spLocks/>
              </p:cNvSpPr>
              <p:nvPr/>
            </p:nvSpPr>
            <p:spPr bwMode="auto">
              <a:xfrm>
                <a:off x="8291548" y="4274238"/>
                <a:ext cx="381114" cy="384887"/>
              </a:xfrm>
              <a:custGeom>
                <a:avLst/>
                <a:gdLst>
                  <a:gd name="T0" fmla="*/ 94 w 128"/>
                  <a:gd name="T1" fmla="*/ 7 h 129"/>
                  <a:gd name="T2" fmla="*/ 120 w 128"/>
                  <a:gd name="T3" fmla="*/ 58 h 129"/>
                  <a:gd name="T4" fmla="*/ 57 w 128"/>
                  <a:gd name="T5" fmla="*/ 121 h 129"/>
                  <a:gd name="T6" fmla="*/ 7 w 128"/>
                  <a:gd name="T7" fmla="*/ 96 h 129"/>
                  <a:gd name="T8" fmla="*/ 0 w 128"/>
                  <a:gd name="T9" fmla="*/ 101 h 129"/>
                  <a:gd name="T10" fmla="*/ 57 w 128"/>
                  <a:gd name="T11" fmla="*/ 129 h 129"/>
                  <a:gd name="T12" fmla="*/ 128 w 128"/>
                  <a:gd name="T13" fmla="*/ 58 h 129"/>
                  <a:gd name="T14" fmla="*/ 99 w 128"/>
                  <a:gd name="T15" fmla="*/ 0 h 129"/>
                  <a:gd name="T16" fmla="*/ 94 w 128"/>
                  <a:gd name="T17" fmla="*/ 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29">
                    <a:moveTo>
                      <a:pt x="94" y="7"/>
                    </a:moveTo>
                    <a:cubicBezTo>
                      <a:pt x="110" y="18"/>
                      <a:pt x="120" y="37"/>
                      <a:pt x="120" y="58"/>
                    </a:cubicBezTo>
                    <a:cubicBezTo>
                      <a:pt x="120" y="93"/>
                      <a:pt x="92" y="121"/>
                      <a:pt x="57" y="121"/>
                    </a:cubicBezTo>
                    <a:cubicBezTo>
                      <a:pt x="37" y="121"/>
                      <a:pt x="18" y="111"/>
                      <a:pt x="7" y="96"/>
                    </a:cubicBezTo>
                    <a:cubicBezTo>
                      <a:pt x="0" y="101"/>
                      <a:pt x="0" y="101"/>
                      <a:pt x="0" y="101"/>
                    </a:cubicBezTo>
                    <a:cubicBezTo>
                      <a:pt x="13" y="118"/>
                      <a:pt x="34" y="129"/>
                      <a:pt x="57" y="129"/>
                    </a:cubicBezTo>
                    <a:cubicBezTo>
                      <a:pt x="97" y="129"/>
                      <a:pt x="128" y="97"/>
                      <a:pt x="128" y="58"/>
                    </a:cubicBezTo>
                    <a:cubicBezTo>
                      <a:pt x="128" y="34"/>
                      <a:pt x="117" y="13"/>
                      <a:pt x="99" y="0"/>
                    </a:cubicBezTo>
                    <a:lnTo>
                      <a:pt x="94" y="7"/>
                    </a:ln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3772"/>
              <p:cNvSpPr>
                <a:spLocks noEditPoints="1"/>
              </p:cNvSpPr>
              <p:nvPr/>
            </p:nvSpPr>
            <p:spPr bwMode="auto">
              <a:xfrm>
                <a:off x="8294064" y="4284301"/>
                <a:ext cx="339606" cy="335833"/>
              </a:xfrm>
              <a:custGeom>
                <a:avLst/>
                <a:gdLst>
                  <a:gd name="T0" fmla="*/ 57 w 114"/>
                  <a:gd name="T1" fmla="*/ 0 h 113"/>
                  <a:gd name="T2" fmla="*/ 0 w 114"/>
                  <a:gd name="T3" fmla="*/ 56 h 113"/>
                  <a:gd name="T4" fmla="*/ 57 w 114"/>
                  <a:gd name="T5" fmla="*/ 113 h 113"/>
                  <a:gd name="T6" fmla="*/ 114 w 114"/>
                  <a:gd name="T7" fmla="*/ 56 h 113"/>
                  <a:gd name="T8" fmla="*/ 57 w 114"/>
                  <a:gd name="T9" fmla="*/ 0 h 113"/>
                  <a:gd name="T10" fmla="*/ 57 w 114"/>
                  <a:gd name="T11" fmla="*/ 110 h 113"/>
                  <a:gd name="T12" fmla="*/ 3 w 114"/>
                  <a:gd name="T13" fmla="*/ 56 h 113"/>
                  <a:gd name="T14" fmla="*/ 57 w 114"/>
                  <a:gd name="T15" fmla="*/ 2 h 113"/>
                  <a:gd name="T16" fmla="*/ 111 w 114"/>
                  <a:gd name="T17" fmla="*/ 56 h 113"/>
                  <a:gd name="T18" fmla="*/ 57 w 114"/>
                  <a:gd name="T19" fmla="*/ 11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3">
                    <a:moveTo>
                      <a:pt x="57" y="0"/>
                    </a:moveTo>
                    <a:cubicBezTo>
                      <a:pt x="26" y="0"/>
                      <a:pt x="0" y="25"/>
                      <a:pt x="0" y="56"/>
                    </a:cubicBezTo>
                    <a:cubicBezTo>
                      <a:pt x="0" y="87"/>
                      <a:pt x="26" y="113"/>
                      <a:pt x="57" y="113"/>
                    </a:cubicBezTo>
                    <a:cubicBezTo>
                      <a:pt x="88" y="113"/>
                      <a:pt x="114" y="87"/>
                      <a:pt x="114" y="56"/>
                    </a:cubicBezTo>
                    <a:cubicBezTo>
                      <a:pt x="114" y="25"/>
                      <a:pt x="88" y="0"/>
                      <a:pt x="57" y="0"/>
                    </a:cubicBezTo>
                    <a:close/>
                    <a:moveTo>
                      <a:pt x="57" y="110"/>
                    </a:moveTo>
                    <a:cubicBezTo>
                      <a:pt x="27" y="110"/>
                      <a:pt x="3" y="86"/>
                      <a:pt x="3" y="56"/>
                    </a:cubicBezTo>
                    <a:cubicBezTo>
                      <a:pt x="3" y="26"/>
                      <a:pt x="27" y="2"/>
                      <a:pt x="57" y="2"/>
                    </a:cubicBezTo>
                    <a:cubicBezTo>
                      <a:pt x="87" y="2"/>
                      <a:pt x="111" y="26"/>
                      <a:pt x="111" y="56"/>
                    </a:cubicBezTo>
                    <a:cubicBezTo>
                      <a:pt x="111" y="86"/>
                      <a:pt x="87" y="110"/>
                      <a:pt x="57" y="11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773"/>
              <p:cNvSpPr>
                <a:spLocks/>
              </p:cNvSpPr>
              <p:nvPr/>
            </p:nvSpPr>
            <p:spPr bwMode="auto">
              <a:xfrm>
                <a:off x="8285261" y="4289332"/>
                <a:ext cx="378597" cy="330800"/>
              </a:xfrm>
              <a:custGeom>
                <a:avLst/>
                <a:gdLst>
                  <a:gd name="T0" fmla="*/ 37 w 127"/>
                  <a:gd name="T1" fmla="*/ 8 h 111"/>
                  <a:gd name="T2" fmla="*/ 35 w 127"/>
                  <a:gd name="T3" fmla="*/ 13 h 111"/>
                  <a:gd name="T4" fmla="*/ 32 w 127"/>
                  <a:gd name="T5" fmla="*/ 16 h 111"/>
                  <a:gd name="T6" fmla="*/ 30 w 127"/>
                  <a:gd name="T7" fmla="*/ 14 h 111"/>
                  <a:gd name="T8" fmla="*/ 30 w 127"/>
                  <a:gd name="T9" fmla="*/ 18 h 111"/>
                  <a:gd name="T10" fmla="*/ 24 w 127"/>
                  <a:gd name="T11" fmla="*/ 19 h 111"/>
                  <a:gd name="T12" fmla="*/ 20 w 127"/>
                  <a:gd name="T13" fmla="*/ 23 h 111"/>
                  <a:gd name="T14" fmla="*/ 16 w 127"/>
                  <a:gd name="T15" fmla="*/ 30 h 111"/>
                  <a:gd name="T16" fmla="*/ 12 w 127"/>
                  <a:gd name="T17" fmla="*/ 34 h 111"/>
                  <a:gd name="T18" fmla="*/ 15 w 127"/>
                  <a:gd name="T19" fmla="*/ 37 h 111"/>
                  <a:gd name="T20" fmla="*/ 16 w 127"/>
                  <a:gd name="T21" fmla="*/ 39 h 111"/>
                  <a:gd name="T22" fmla="*/ 13 w 127"/>
                  <a:gd name="T23" fmla="*/ 36 h 111"/>
                  <a:gd name="T24" fmla="*/ 11 w 127"/>
                  <a:gd name="T25" fmla="*/ 33 h 111"/>
                  <a:gd name="T26" fmla="*/ 10 w 127"/>
                  <a:gd name="T27" fmla="*/ 38 h 111"/>
                  <a:gd name="T28" fmla="*/ 10 w 127"/>
                  <a:gd name="T29" fmla="*/ 46 h 111"/>
                  <a:gd name="T30" fmla="*/ 14 w 127"/>
                  <a:gd name="T31" fmla="*/ 44 h 111"/>
                  <a:gd name="T32" fmla="*/ 18 w 127"/>
                  <a:gd name="T33" fmla="*/ 49 h 111"/>
                  <a:gd name="T34" fmla="*/ 23 w 127"/>
                  <a:gd name="T35" fmla="*/ 54 h 111"/>
                  <a:gd name="T36" fmla="*/ 28 w 127"/>
                  <a:gd name="T37" fmla="*/ 59 h 111"/>
                  <a:gd name="T38" fmla="*/ 35 w 127"/>
                  <a:gd name="T39" fmla="*/ 65 h 111"/>
                  <a:gd name="T40" fmla="*/ 33 w 127"/>
                  <a:gd name="T41" fmla="*/ 75 h 111"/>
                  <a:gd name="T42" fmla="*/ 28 w 127"/>
                  <a:gd name="T43" fmla="*/ 86 h 111"/>
                  <a:gd name="T44" fmla="*/ 29 w 127"/>
                  <a:gd name="T45" fmla="*/ 94 h 111"/>
                  <a:gd name="T46" fmla="*/ 26 w 127"/>
                  <a:gd name="T47" fmla="*/ 95 h 111"/>
                  <a:gd name="T48" fmla="*/ 18 w 127"/>
                  <a:gd name="T49" fmla="*/ 82 h 111"/>
                  <a:gd name="T50" fmla="*/ 10 w 127"/>
                  <a:gd name="T51" fmla="*/ 63 h 111"/>
                  <a:gd name="T52" fmla="*/ 7 w 127"/>
                  <a:gd name="T53" fmla="*/ 48 h 111"/>
                  <a:gd name="T54" fmla="*/ 41 w 127"/>
                  <a:gd name="T55" fmla="*/ 102 h 111"/>
                  <a:gd name="T56" fmla="*/ 50 w 127"/>
                  <a:gd name="T57" fmla="*/ 101 h 111"/>
                  <a:gd name="T58" fmla="*/ 62 w 127"/>
                  <a:gd name="T59" fmla="*/ 99 h 111"/>
                  <a:gd name="T60" fmla="*/ 61 w 127"/>
                  <a:gd name="T61" fmla="*/ 104 h 111"/>
                  <a:gd name="T62" fmla="*/ 68 w 127"/>
                  <a:gd name="T63" fmla="*/ 104 h 111"/>
                  <a:gd name="T64" fmla="*/ 78 w 127"/>
                  <a:gd name="T65" fmla="*/ 102 h 111"/>
                  <a:gd name="T66" fmla="*/ 77 w 127"/>
                  <a:gd name="T67" fmla="*/ 1 h 111"/>
                  <a:gd name="T68" fmla="*/ 110 w 127"/>
                  <a:gd name="T69" fmla="*/ 35 h 111"/>
                  <a:gd name="T70" fmla="*/ 106 w 127"/>
                  <a:gd name="T71" fmla="*/ 32 h 111"/>
                  <a:gd name="T72" fmla="*/ 101 w 127"/>
                  <a:gd name="T73" fmla="*/ 41 h 111"/>
                  <a:gd name="T74" fmla="*/ 95 w 127"/>
                  <a:gd name="T75" fmla="*/ 33 h 111"/>
                  <a:gd name="T76" fmla="*/ 98 w 127"/>
                  <a:gd name="T77" fmla="*/ 41 h 111"/>
                  <a:gd name="T78" fmla="*/ 104 w 127"/>
                  <a:gd name="T79" fmla="*/ 44 h 111"/>
                  <a:gd name="T80" fmla="*/ 101 w 127"/>
                  <a:gd name="T81" fmla="*/ 56 h 111"/>
                  <a:gd name="T82" fmla="*/ 98 w 127"/>
                  <a:gd name="T83" fmla="*/ 68 h 111"/>
                  <a:gd name="T84" fmla="*/ 94 w 127"/>
                  <a:gd name="T85" fmla="*/ 76 h 111"/>
                  <a:gd name="T86" fmla="*/ 82 w 127"/>
                  <a:gd name="T87" fmla="*/ 86 h 111"/>
                  <a:gd name="T88" fmla="*/ 79 w 127"/>
                  <a:gd name="T89" fmla="*/ 77 h 111"/>
                  <a:gd name="T90" fmla="*/ 80 w 127"/>
                  <a:gd name="T91" fmla="*/ 67 h 111"/>
                  <a:gd name="T92" fmla="*/ 76 w 127"/>
                  <a:gd name="T93" fmla="*/ 56 h 111"/>
                  <a:gd name="T94" fmla="*/ 70 w 127"/>
                  <a:gd name="T95" fmla="*/ 50 h 111"/>
                  <a:gd name="T96" fmla="*/ 56 w 127"/>
                  <a:gd name="T97" fmla="*/ 50 h 111"/>
                  <a:gd name="T98" fmla="*/ 50 w 127"/>
                  <a:gd name="T99" fmla="*/ 42 h 111"/>
                  <a:gd name="T100" fmla="*/ 56 w 127"/>
                  <a:gd name="T101" fmla="*/ 27 h 111"/>
                  <a:gd name="T102" fmla="*/ 67 w 127"/>
                  <a:gd name="T103" fmla="*/ 23 h 111"/>
                  <a:gd name="T104" fmla="*/ 73 w 127"/>
                  <a:gd name="T105" fmla="*/ 26 h 111"/>
                  <a:gd name="T106" fmla="*/ 82 w 127"/>
                  <a:gd name="T107" fmla="*/ 26 h 111"/>
                  <a:gd name="T108" fmla="*/ 91 w 127"/>
                  <a:gd name="T109" fmla="*/ 24 h 111"/>
                  <a:gd name="T110" fmla="*/ 83 w 127"/>
                  <a:gd name="T111" fmla="*/ 21 h 111"/>
                  <a:gd name="T112" fmla="*/ 82 w 127"/>
                  <a:gd name="T113" fmla="*/ 18 h 111"/>
                  <a:gd name="T114" fmla="*/ 71 w 127"/>
                  <a:gd name="T115" fmla="*/ 18 h 111"/>
                  <a:gd name="T116" fmla="*/ 62 w 127"/>
                  <a:gd name="T117" fmla="*/ 21 h 111"/>
                  <a:gd name="T118" fmla="*/ 60 w 127"/>
                  <a:gd name="T119" fmla="*/ 11 h 111"/>
                  <a:gd name="T120" fmla="*/ 54 w 127"/>
                  <a:gd name="T121" fmla="*/ 6 h 111"/>
                  <a:gd name="T122" fmla="*/ 61 w 127"/>
                  <a:gd name="T123" fmla="*/ 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7" h="111">
                    <a:moveTo>
                      <a:pt x="52" y="0"/>
                    </a:moveTo>
                    <a:cubicBezTo>
                      <a:pt x="52" y="0"/>
                      <a:pt x="33" y="3"/>
                      <a:pt x="20" y="17"/>
                    </a:cubicBezTo>
                    <a:cubicBezTo>
                      <a:pt x="20" y="17"/>
                      <a:pt x="30" y="7"/>
                      <a:pt x="36" y="7"/>
                    </a:cubicBezTo>
                    <a:cubicBezTo>
                      <a:pt x="37" y="8"/>
                      <a:pt x="37" y="8"/>
                      <a:pt x="37" y="8"/>
                    </a:cubicBezTo>
                    <a:cubicBezTo>
                      <a:pt x="37" y="8"/>
                      <a:pt x="37" y="8"/>
                      <a:pt x="37" y="8"/>
                    </a:cubicBezTo>
                    <a:cubicBezTo>
                      <a:pt x="37" y="9"/>
                      <a:pt x="36" y="10"/>
                      <a:pt x="36" y="10"/>
                    </a:cubicBezTo>
                    <a:cubicBezTo>
                      <a:pt x="36" y="10"/>
                      <a:pt x="36" y="11"/>
                      <a:pt x="36" y="11"/>
                    </a:cubicBezTo>
                    <a:cubicBezTo>
                      <a:pt x="36" y="12"/>
                      <a:pt x="36" y="12"/>
                      <a:pt x="36" y="12"/>
                    </a:cubicBezTo>
                    <a:cubicBezTo>
                      <a:pt x="36" y="12"/>
                      <a:pt x="35" y="12"/>
                      <a:pt x="35" y="12"/>
                    </a:cubicBezTo>
                    <a:cubicBezTo>
                      <a:pt x="35" y="12"/>
                      <a:pt x="35" y="12"/>
                      <a:pt x="35" y="13"/>
                    </a:cubicBezTo>
                    <a:cubicBezTo>
                      <a:pt x="35" y="13"/>
                      <a:pt x="35" y="14"/>
                      <a:pt x="35" y="14"/>
                    </a:cubicBezTo>
                    <a:cubicBezTo>
                      <a:pt x="35" y="15"/>
                      <a:pt x="35" y="15"/>
                      <a:pt x="35" y="15"/>
                    </a:cubicBezTo>
                    <a:cubicBezTo>
                      <a:pt x="35" y="16"/>
                      <a:pt x="35" y="16"/>
                      <a:pt x="35" y="16"/>
                    </a:cubicBezTo>
                    <a:cubicBezTo>
                      <a:pt x="34" y="16"/>
                      <a:pt x="34" y="16"/>
                      <a:pt x="34" y="16"/>
                    </a:cubicBezTo>
                    <a:cubicBezTo>
                      <a:pt x="34" y="16"/>
                      <a:pt x="33" y="16"/>
                      <a:pt x="32" y="16"/>
                    </a:cubicBezTo>
                    <a:cubicBezTo>
                      <a:pt x="32" y="16"/>
                      <a:pt x="32" y="15"/>
                      <a:pt x="32" y="15"/>
                    </a:cubicBezTo>
                    <a:cubicBezTo>
                      <a:pt x="33" y="14"/>
                      <a:pt x="33" y="14"/>
                      <a:pt x="33" y="14"/>
                    </a:cubicBezTo>
                    <a:cubicBezTo>
                      <a:pt x="33" y="14"/>
                      <a:pt x="33" y="14"/>
                      <a:pt x="33" y="14"/>
                    </a:cubicBezTo>
                    <a:cubicBezTo>
                      <a:pt x="32" y="14"/>
                      <a:pt x="32" y="13"/>
                      <a:pt x="32" y="13"/>
                    </a:cubicBezTo>
                    <a:cubicBezTo>
                      <a:pt x="31" y="13"/>
                      <a:pt x="30" y="14"/>
                      <a:pt x="30" y="14"/>
                    </a:cubicBezTo>
                    <a:cubicBezTo>
                      <a:pt x="29" y="15"/>
                      <a:pt x="29" y="15"/>
                      <a:pt x="29" y="15"/>
                    </a:cubicBezTo>
                    <a:cubicBezTo>
                      <a:pt x="29" y="15"/>
                      <a:pt x="29" y="16"/>
                      <a:pt x="29" y="16"/>
                    </a:cubicBezTo>
                    <a:cubicBezTo>
                      <a:pt x="29" y="16"/>
                      <a:pt x="30" y="16"/>
                      <a:pt x="30" y="16"/>
                    </a:cubicBezTo>
                    <a:cubicBezTo>
                      <a:pt x="30" y="16"/>
                      <a:pt x="30" y="17"/>
                      <a:pt x="30" y="17"/>
                    </a:cubicBezTo>
                    <a:cubicBezTo>
                      <a:pt x="30" y="17"/>
                      <a:pt x="30" y="18"/>
                      <a:pt x="30" y="18"/>
                    </a:cubicBezTo>
                    <a:cubicBezTo>
                      <a:pt x="30" y="18"/>
                      <a:pt x="29" y="18"/>
                      <a:pt x="29" y="18"/>
                    </a:cubicBezTo>
                    <a:cubicBezTo>
                      <a:pt x="28" y="18"/>
                      <a:pt x="28" y="18"/>
                      <a:pt x="27" y="18"/>
                    </a:cubicBezTo>
                    <a:cubicBezTo>
                      <a:pt x="27" y="18"/>
                      <a:pt x="26" y="17"/>
                      <a:pt x="26" y="18"/>
                    </a:cubicBezTo>
                    <a:cubicBezTo>
                      <a:pt x="26" y="18"/>
                      <a:pt x="26" y="18"/>
                      <a:pt x="25" y="18"/>
                    </a:cubicBezTo>
                    <a:cubicBezTo>
                      <a:pt x="25" y="18"/>
                      <a:pt x="24" y="19"/>
                      <a:pt x="24" y="19"/>
                    </a:cubicBezTo>
                    <a:cubicBezTo>
                      <a:pt x="24" y="19"/>
                      <a:pt x="24" y="19"/>
                      <a:pt x="24" y="19"/>
                    </a:cubicBezTo>
                    <a:cubicBezTo>
                      <a:pt x="24" y="20"/>
                      <a:pt x="23" y="21"/>
                      <a:pt x="23" y="21"/>
                    </a:cubicBezTo>
                    <a:cubicBezTo>
                      <a:pt x="23" y="21"/>
                      <a:pt x="23" y="21"/>
                      <a:pt x="22" y="21"/>
                    </a:cubicBezTo>
                    <a:cubicBezTo>
                      <a:pt x="21" y="21"/>
                      <a:pt x="21" y="22"/>
                      <a:pt x="21" y="22"/>
                    </a:cubicBezTo>
                    <a:cubicBezTo>
                      <a:pt x="20" y="23"/>
                      <a:pt x="20" y="23"/>
                      <a:pt x="20" y="23"/>
                    </a:cubicBezTo>
                    <a:cubicBezTo>
                      <a:pt x="20" y="23"/>
                      <a:pt x="20" y="23"/>
                      <a:pt x="19" y="24"/>
                    </a:cubicBezTo>
                    <a:cubicBezTo>
                      <a:pt x="19" y="24"/>
                      <a:pt x="17" y="25"/>
                      <a:pt x="17" y="25"/>
                    </a:cubicBezTo>
                    <a:cubicBezTo>
                      <a:pt x="17" y="25"/>
                      <a:pt x="17" y="26"/>
                      <a:pt x="16" y="27"/>
                    </a:cubicBezTo>
                    <a:cubicBezTo>
                      <a:pt x="16" y="27"/>
                      <a:pt x="16" y="28"/>
                      <a:pt x="16" y="28"/>
                    </a:cubicBezTo>
                    <a:cubicBezTo>
                      <a:pt x="16" y="28"/>
                      <a:pt x="16" y="29"/>
                      <a:pt x="16" y="30"/>
                    </a:cubicBezTo>
                    <a:cubicBezTo>
                      <a:pt x="15" y="30"/>
                      <a:pt x="15" y="31"/>
                      <a:pt x="15" y="31"/>
                    </a:cubicBezTo>
                    <a:cubicBezTo>
                      <a:pt x="15" y="31"/>
                      <a:pt x="14" y="32"/>
                      <a:pt x="14" y="32"/>
                    </a:cubicBezTo>
                    <a:cubicBezTo>
                      <a:pt x="14" y="32"/>
                      <a:pt x="13" y="32"/>
                      <a:pt x="12" y="32"/>
                    </a:cubicBezTo>
                    <a:cubicBezTo>
                      <a:pt x="12" y="33"/>
                      <a:pt x="12" y="33"/>
                      <a:pt x="12" y="33"/>
                    </a:cubicBezTo>
                    <a:cubicBezTo>
                      <a:pt x="12" y="34"/>
                      <a:pt x="12" y="34"/>
                      <a:pt x="12" y="34"/>
                    </a:cubicBezTo>
                    <a:cubicBezTo>
                      <a:pt x="13" y="34"/>
                      <a:pt x="13" y="34"/>
                      <a:pt x="13" y="34"/>
                    </a:cubicBezTo>
                    <a:cubicBezTo>
                      <a:pt x="13" y="34"/>
                      <a:pt x="13" y="35"/>
                      <a:pt x="13" y="35"/>
                    </a:cubicBezTo>
                    <a:cubicBezTo>
                      <a:pt x="13" y="36"/>
                      <a:pt x="13" y="37"/>
                      <a:pt x="13" y="37"/>
                    </a:cubicBezTo>
                    <a:cubicBezTo>
                      <a:pt x="14" y="37"/>
                      <a:pt x="14" y="37"/>
                      <a:pt x="14" y="37"/>
                    </a:cubicBezTo>
                    <a:cubicBezTo>
                      <a:pt x="15" y="37"/>
                      <a:pt x="15" y="37"/>
                      <a:pt x="15" y="37"/>
                    </a:cubicBezTo>
                    <a:cubicBezTo>
                      <a:pt x="16" y="38"/>
                      <a:pt x="16" y="38"/>
                      <a:pt x="16" y="38"/>
                    </a:cubicBezTo>
                    <a:cubicBezTo>
                      <a:pt x="17" y="38"/>
                      <a:pt x="17" y="38"/>
                      <a:pt x="17" y="38"/>
                    </a:cubicBezTo>
                    <a:cubicBezTo>
                      <a:pt x="17" y="38"/>
                      <a:pt x="17" y="39"/>
                      <a:pt x="16" y="39"/>
                    </a:cubicBezTo>
                    <a:cubicBezTo>
                      <a:pt x="16" y="39"/>
                      <a:pt x="16" y="39"/>
                      <a:pt x="16" y="39"/>
                    </a:cubicBezTo>
                    <a:cubicBezTo>
                      <a:pt x="16" y="39"/>
                      <a:pt x="16" y="39"/>
                      <a:pt x="16" y="39"/>
                    </a:cubicBezTo>
                    <a:cubicBezTo>
                      <a:pt x="15" y="38"/>
                      <a:pt x="15" y="38"/>
                      <a:pt x="15" y="38"/>
                    </a:cubicBezTo>
                    <a:cubicBezTo>
                      <a:pt x="15" y="38"/>
                      <a:pt x="14" y="38"/>
                      <a:pt x="14" y="38"/>
                    </a:cubicBezTo>
                    <a:cubicBezTo>
                      <a:pt x="14" y="38"/>
                      <a:pt x="13" y="38"/>
                      <a:pt x="13" y="38"/>
                    </a:cubicBezTo>
                    <a:cubicBezTo>
                      <a:pt x="13" y="37"/>
                      <a:pt x="13" y="38"/>
                      <a:pt x="13" y="37"/>
                    </a:cubicBezTo>
                    <a:cubicBezTo>
                      <a:pt x="13" y="37"/>
                      <a:pt x="13" y="37"/>
                      <a:pt x="13" y="36"/>
                    </a:cubicBezTo>
                    <a:cubicBezTo>
                      <a:pt x="13" y="36"/>
                      <a:pt x="12" y="36"/>
                      <a:pt x="12" y="36"/>
                    </a:cubicBezTo>
                    <a:cubicBezTo>
                      <a:pt x="12" y="36"/>
                      <a:pt x="12" y="36"/>
                      <a:pt x="12" y="36"/>
                    </a:cubicBezTo>
                    <a:cubicBezTo>
                      <a:pt x="11" y="35"/>
                      <a:pt x="11" y="35"/>
                      <a:pt x="11" y="35"/>
                    </a:cubicBezTo>
                    <a:cubicBezTo>
                      <a:pt x="11" y="35"/>
                      <a:pt x="11" y="35"/>
                      <a:pt x="11" y="35"/>
                    </a:cubicBezTo>
                    <a:cubicBezTo>
                      <a:pt x="11" y="34"/>
                      <a:pt x="11" y="34"/>
                      <a:pt x="11" y="33"/>
                    </a:cubicBezTo>
                    <a:cubicBezTo>
                      <a:pt x="11" y="33"/>
                      <a:pt x="11" y="33"/>
                      <a:pt x="11" y="32"/>
                    </a:cubicBezTo>
                    <a:cubicBezTo>
                      <a:pt x="11" y="32"/>
                      <a:pt x="11" y="30"/>
                      <a:pt x="11" y="30"/>
                    </a:cubicBezTo>
                    <a:cubicBezTo>
                      <a:pt x="11" y="30"/>
                      <a:pt x="10" y="34"/>
                      <a:pt x="9" y="36"/>
                    </a:cubicBezTo>
                    <a:cubicBezTo>
                      <a:pt x="9" y="36"/>
                      <a:pt x="10" y="36"/>
                      <a:pt x="10" y="37"/>
                    </a:cubicBezTo>
                    <a:cubicBezTo>
                      <a:pt x="10" y="37"/>
                      <a:pt x="10" y="38"/>
                      <a:pt x="10" y="38"/>
                    </a:cubicBezTo>
                    <a:cubicBezTo>
                      <a:pt x="10" y="39"/>
                      <a:pt x="10" y="38"/>
                      <a:pt x="10" y="40"/>
                    </a:cubicBezTo>
                    <a:cubicBezTo>
                      <a:pt x="10" y="41"/>
                      <a:pt x="10" y="42"/>
                      <a:pt x="10" y="42"/>
                    </a:cubicBezTo>
                    <a:cubicBezTo>
                      <a:pt x="10" y="42"/>
                      <a:pt x="9" y="43"/>
                      <a:pt x="9" y="44"/>
                    </a:cubicBezTo>
                    <a:cubicBezTo>
                      <a:pt x="9" y="44"/>
                      <a:pt x="10" y="45"/>
                      <a:pt x="10" y="46"/>
                    </a:cubicBezTo>
                    <a:cubicBezTo>
                      <a:pt x="10" y="46"/>
                      <a:pt x="10" y="46"/>
                      <a:pt x="10" y="46"/>
                    </a:cubicBezTo>
                    <a:cubicBezTo>
                      <a:pt x="10" y="47"/>
                      <a:pt x="10" y="48"/>
                      <a:pt x="10" y="47"/>
                    </a:cubicBezTo>
                    <a:cubicBezTo>
                      <a:pt x="11" y="45"/>
                      <a:pt x="11" y="45"/>
                      <a:pt x="11" y="45"/>
                    </a:cubicBezTo>
                    <a:cubicBezTo>
                      <a:pt x="12" y="45"/>
                      <a:pt x="12" y="45"/>
                      <a:pt x="12" y="45"/>
                    </a:cubicBezTo>
                    <a:cubicBezTo>
                      <a:pt x="12" y="45"/>
                      <a:pt x="12" y="44"/>
                      <a:pt x="13" y="44"/>
                    </a:cubicBezTo>
                    <a:cubicBezTo>
                      <a:pt x="14" y="44"/>
                      <a:pt x="14" y="44"/>
                      <a:pt x="14" y="44"/>
                    </a:cubicBezTo>
                    <a:cubicBezTo>
                      <a:pt x="14" y="45"/>
                      <a:pt x="14" y="46"/>
                      <a:pt x="14" y="46"/>
                    </a:cubicBezTo>
                    <a:cubicBezTo>
                      <a:pt x="14" y="46"/>
                      <a:pt x="16" y="45"/>
                      <a:pt x="16" y="45"/>
                    </a:cubicBezTo>
                    <a:cubicBezTo>
                      <a:pt x="16" y="45"/>
                      <a:pt x="17" y="45"/>
                      <a:pt x="17" y="46"/>
                    </a:cubicBezTo>
                    <a:cubicBezTo>
                      <a:pt x="17" y="47"/>
                      <a:pt x="17" y="47"/>
                      <a:pt x="18" y="48"/>
                    </a:cubicBezTo>
                    <a:cubicBezTo>
                      <a:pt x="18" y="48"/>
                      <a:pt x="18" y="49"/>
                      <a:pt x="18" y="49"/>
                    </a:cubicBezTo>
                    <a:cubicBezTo>
                      <a:pt x="18" y="50"/>
                      <a:pt x="20" y="50"/>
                      <a:pt x="20" y="50"/>
                    </a:cubicBezTo>
                    <a:cubicBezTo>
                      <a:pt x="20" y="50"/>
                      <a:pt x="21" y="50"/>
                      <a:pt x="22" y="50"/>
                    </a:cubicBezTo>
                    <a:cubicBezTo>
                      <a:pt x="22" y="50"/>
                      <a:pt x="22" y="51"/>
                      <a:pt x="22" y="51"/>
                    </a:cubicBezTo>
                    <a:cubicBezTo>
                      <a:pt x="23" y="51"/>
                      <a:pt x="23" y="53"/>
                      <a:pt x="23" y="53"/>
                    </a:cubicBezTo>
                    <a:cubicBezTo>
                      <a:pt x="23" y="53"/>
                      <a:pt x="24" y="54"/>
                      <a:pt x="23" y="54"/>
                    </a:cubicBezTo>
                    <a:cubicBezTo>
                      <a:pt x="23" y="55"/>
                      <a:pt x="23" y="55"/>
                      <a:pt x="24" y="55"/>
                    </a:cubicBezTo>
                    <a:cubicBezTo>
                      <a:pt x="24" y="55"/>
                      <a:pt x="25" y="56"/>
                      <a:pt x="25" y="56"/>
                    </a:cubicBezTo>
                    <a:cubicBezTo>
                      <a:pt x="25" y="56"/>
                      <a:pt x="25" y="57"/>
                      <a:pt x="26" y="57"/>
                    </a:cubicBezTo>
                    <a:cubicBezTo>
                      <a:pt x="27" y="57"/>
                      <a:pt x="27" y="58"/>
                      <a:pt x="28" y="58"/>
                    </a:cubicBezTo>
                    <a:cubicBezTo>
                      <a:pt x="28" y="58"/>
                      <a:pt x="27" y="59"/>
                      <a:pt x="28" y="59"/>
                    </a:cubicBezTo>
                    <a:cubicBezTo>
                      <a:pt x="29" y="59"/>
                      <a:pt x="30" y="58"/>
                      <a:pt x="31" y="59"/>
                    </a:cubicBezTo>
                    <a:cubicBezTo>
                      <a:pt x="31" y="59"/>
                      <a:pt x="31" y="60"/>
                      <a:pt x="32" y="61"/>
                    </a:cubicBezTo>
                    <a:cubicBezTo>
                      <a:pt x="34" y="61"/>
                      <a:pt x="34" y="62"/>
                      <a:pt x="35" y="62"/>
                    </a:cubicBezTo>
                    <a:cubicBezTo>
                      <a:pt x="35" y="62"/>
                      <a:pt x="36" y="62"/>
                      <a:pt x="35" y="63"/>
                    </a:cubicBezTo>
                    <a:cubicBezTo>
                      <a:pt x="35" y="64"/>
                      <a:pt x="35" y="65"/>
                      <a:pt x="35" y="65"/>
                    </a:cubicBezTo>
                    <a:cubicBezTo>
                      <a:pt x="34" y="66"/>
                      <a:pt x="33" y="67"/>
                      <a:pt x="33" y="67"/>
                    </a:cubicBezTo>
                    <a:cubicBezTo>
                      <a:pt x="33" y="68"/>
                      <a:pt x="32" y="69"/>
                      <a:pt x="33" y="69"/>
                    </a:cubicBezTo>
                    <a:cubicBezTo>
                      <a:pt x="33" y="70"/>
                      <a:pt x="33" y="71"/>
                      <a:pt x="33" y="71"/>
                    </a:cubicBezTo>
                    <a:cubicBezTo>
                      <a:pt x="33" y="72"/>
                      <a:pt x="34" y="73"/>
                      <a:pt x="33" y="73"/>
                    </a:cubicBezTo>
                    <a:cubicBezTo>
                      <a:pt x="33" y="74"/>
                      <a:pt x="33" y="75"/>
                      <a:pt x="33" y="75"/>
                    </a:cubicBezTo>
                    <a:cubicBezTo>
                      <a:pt x="33" y="75"/>
                      <a:pt x="34" y="76"/>
                      <a:pt x="33" y="76"/>
                    </a:cubicBezTo>
                    <a:cubicBezTo>
                      <a:pt x="32" y="77"/>
                      <a:pt x="31" y="78"/>
                      <a:pt x="31" y="78"/>
                    </a:cubicBezTo>
                    <a:cubicBezTo>
                      <a:pt x="30" y="78"/>
                      <a:pt x="29" y="79"/>
                      <a:pt x="29" y="79"/>
                    </a:cubicBezTo>
                    <a:cubicBezTo>
                      <a:pt x="29" y="79"/>
                      <a:pt x="29" y="81"/>
                      <a:pt x="29" y="82"/>
                    </a:cubicBezTo>
                    <a:cubicBezTo>
                      <a:pt x="29" y="82"/>
                      <a:pt x="27" y="86"/>
                      <a:pt x="28" y="86"/>
                    </a:cubicBezTo>
                    <a:cubicBezTo>
                      <a:pt x="28" y="87"/>
                      <a:pt x="28" y="88"/>
                      <a:pt x="28" y="89"/>
                    </a:cubicBezTo>
                    <a:cubicBezTo>
                      <a:pt x="28" y="89"/>
                      <a:pt x="28" y="89"/>
                      <a:pt x="28" y="89"/>
                    </a:cubicBezTo>
                    <a:cubicBezTo>
                      <a:pt x="27" y="90"/>
                      <a:pt x="26" y="89"/>
                      <a:pt x="27" y="91"/>
                    </a:cubicBezTo>
                    <a:cubicBezTo>
                      <a:pt x="28" y="92"/>
                      <a:pt x="28" y="92"/>
                      <a:pt x="29" y="93"/>
                    </a:cubicBezTo>
                    <a:cubicBezTo>
                      <a:pt x="29" y="94"/>
                      <a:pt x="29" y="94"/>
                      <a:pt x="29" y="94"/>
                    </a:cubicBezTo>
                    <a:cubicBezTo>
                      <a:pt x="30" y="95"/>
                      <a:pt x="30" y="96"/>
                      <a:pt x="31" y="96"/>
                    </a:cubicBezTo>
                    <a:cubicBezTo>
                      <a:pt x="31" y="97"/>
                      <a:pt x="32" y="97"/>
                      <a:pt x="32" y="98"/>
                    </a:cubicBezTo>
                    <a:cubicBezTo>
                      <a:pt x="32" y="98"/>
                      <a:pt x="33" y="100"/>
                      <a:pt x="32" y="99"/>
                    </a:cubicBezTo>
                    <a:cubicBezTo>
                      <a:pt x="30" y="98"/>
                      <a:pt x="32" y="99"/>
                      <a:pt x="30" y="97"/>
                    </a:cubicBezTo>
                    <a:cubicBezTo>
                      <a:pt x="28" y="95"/>
                      <a:pt x="27" y="96"/>
                      <a:pt x="26" y="95"/>
                    </a:cubicBezTo>
                    <a:cubicBezTo>
                      <a:pt x="25" y="94"/>
                      <a:pt x="27" y="98"/>
                      <a:pt x="25" y="93"/>
                    </a:cubicBezTo>
                    <a:cubicBezTo>
                      <a:pt x="23" y="89"/>
                      <a:pt x="23" y="90"/>
                      <a:pt x="22" y="89"/>
                    </a:cubicBezTo>
                    <a:cubicBezTo>
                      <a:pt x="22" y="88"/>
                      <a:pt x="22" y="89"/>
                      <a:pt x="21" y="87"/>
                    </a:cubicBezTo>
                    <a:cubicBezTo>
                      <a:pt x="20" y="84"/>
                      <a:pt x="21" y="86"/>
                      <a:pt x="20" y="84"/>
                    </a:cubicBezTo>
                    <a:cubicBezTo>
                      <a:pt x="19" y="83"/>
                      <a:pt x="19" y="85"/>
                      <a:pt x="18" y="82"/>
                    </a:cubicBezTo>
                    <a:cubicBezTo>
                      <a:pt x="18" y="80"/>
                      <a:pt x="18" y="82"/>
                      <a:pt x="17" y="79"/>
                    </a:cubicBezTo>
                    <a:cubicBezTo>
                      <a:pt x="16" y="76"/>
                      <a:pt x="18" y="76"/>
                      <a:pt x="16" y="74"/>
                    </a:cubicBezTo>
                    <a:cubicBezTo>
                      <a:pt x="14" y="73"/>
                      <a:pt x="15" y="74"/>
                      <a:pt x="14" y="73"/>
                    </a:cubicBezTo>
                    <a:cubicBezTo>
                      <a:pt x="13" y="72"/>
                      <a:pt x="14" y="73"/>
                      <a:pt x="13" y="70"/>
                    </a:cubicBezTo>
                    <a:cubicBezTo>
                      <a:pt x="11" y="68"/>
                      <a:pt x="10" y="67"/>
                      <a:pt x="10" y="63"/>
                    </a:cubicBezTo>
                    <a:cubicBezTo>
                      <a:pt x="10" y="59"/>
                      <a:pt x="10" y="58"/>
                      <a:pt x="10" y="58"/>
                    </a:cubicBezTo>
                    <a:cubicBezTo>
                      <a:pt x="10" y="58"/>
                      <a:pt x="8" y="56"/>
                      <a:pt x="8" y="54"/>
                    </a:cubicBezTo>
                    <a:cubicBezTo>
                      <a:pt x="9" y="51"/>
                      <a:pt x="9" y="52"/>
                      <a:pt x="9" y="51"/>
                    </a:cubicBezTo>
                    <a:cubicBezTo>
                      <a:pt x="9" y="51"/>
                      <a:pt x="8" y="51"/>
                      <a:pt x="8" y="50"/>
                    </a:cubicBezTo>
                    <a:cubicBezTo>
                      <a:pt x="7" y="49"/>
                      <a:pt x="7" y="49"/>
                      <a:pt x="7" y="48"/>
                    </a:cubicBezTo>
                    <a:cubicBezTo>
                      <a:pt x="7" y="48"/>
                      <a:pt x="6" y="46"/>
                      <a:pt x="6" y="46"/>
                    </a:cubicBezTo>
                    <a:cubicBezTo>
                      <a:pt x="6" y="47"/>
                      <a:pt x="6" y="47"/>
                      <a:pt x="6" y="47"/>
                    </a:cubicBezTo>
                    <a:cubicBezTo>
                      <a:pt x="6" y="47"/>
                      <a:pt x="0" y="101"/>
                      <a:pt x="55" y="110"/>
                    </a:cubicBezTo>
                    <a:cubicBezTo>
                      <a:pt x="55" y="110"/>
                      <a:pt x="42" y="107"/>
                      <a:pt x="41" y="104"/>
                    </a:cubicBezTo>
                    <a:cubicBezTo>
                      <a:pt x="41" y="104"/>
                      <a:pt x="41" y="102"/>
                      <a:pt x="41" y="102"/>
                    </a:cubicBezTo>
                    <a:cubicBezTo>
                      <a:pt x="42" y="102"/>
                      <a:pt x="43" y="102"/>
                      <a:pt x="44" y="102"/>
                    </a:cubicBezTo>
                    <a:cubicBezTo>
                      <a:pt x="44" y="101"/>
                      <a:pt x="45" y="100"/>
                      <a:pt x="45" y="100"/>
                    </a:cubicBezTo>
                    <a:cubicBezTo>
                      <a:pt x="45" y="101"/>
                      <a:pt x="45" y="101"/>
                      <a:pt x="45" y="101"/>
                    </a:cubicBezTo>
                    <a:cubicBezTo>
                      <a:pt x="45" y="101"/>
                      <a:pt x="45" y="101"/>
                      <a:pt x="47" y="101"/>
                    </a:cubicBezTo>
                    <a:cubicBezTo>
                      <a:pt x="49" y="101"/>
                      <a:pt x="49" y="101"/>
                      <a:pt x="50" y="101"/>
                    </a:cubicBezTo>
                    <a:cubicBezTo>
                      <a:pt x="51" y="100"/>
                      <a:pt x="52" y="98"/>
                      <a:pt x="53" y="99"/>
                    </a:cubicBezTo>
                    <a:cubicBezTo>
                      <a:pt x="53" y="101"/>
                      <a:pt x="52" y="100"/>
                      <a:pt x="53" y="101"/>
                    </a:cubicBezTo>
                    <a:cubicBezTo>
                      <a:pt x="55" y="101"/>
                      <a:pt x="57" y="100"/>
                      <a:pt x="57" y="100"/>
                    </a:cubicBezTo>
                    <a:cubicBezTo>
                      <a:pt x="57" y="100"/>
                      <a:pt x="61" y="101"/>
                      <a:pt x="61" y="100"/>
                    </a:cubicBezTo>
                    <a:cubicBezTo>
                      <a:pt x="61" y="100"/>
                      <a:pt x="61" y="99"/>
                      <a:pt x="62" y="99"/>
                    </a:cubicBezTo>
                    <a:cubicBezTo>
                      <a:pt x="63" y="99"/>
                      <a:pt x="63" y="100"/>
                      <a:pt x="63" y="100"/>
                    </a:cubicBezTo>
                    <a:cubicBezTo>
                      <a:pt x="61" y="102"/>
                      <a:pt x="61" y="102"/>
                      <a:pt x="61" y="102"/>
                    </a:cubicBezTo>
                    <a:cubicBezTo>
                      <a:pt x="59" y="103"/>
                      <a:pt x="59" y="103"/>
                      <a:pt x="59" y="103"/>
                    </a:cubicBezTo>
                    <a:cubicBezTo>
                      <a:pt x="59" y="103"/>
                      <a:pt x="58" y="103"/>
                      <a:pt x="59" y="104"/>
                    </a:cubicBezTo>
                    <a:cubicBezTo>
                      <a:pt x="60" y="104"/>
                      <a:pt x="60" y="104"/>
                      <a:pt x="61" y="104"/>
                    </a:cubicBezTo>
                    <a:cubicBezTo>
                      <a:pt x="62" y="104"/>
                      <a:pt x="64" y="106"/>
                      <a:pt x="65" y="105"/>
                    </a:cubicBezTo>
                    <a:cubicBezTo>
                      <a:pt x="65" y="104"/>
                      <a:pt x="65" y="104"/>
                      <a:pt x="66" y="103"/>
                    </a:cubicBezTo>
                    <a:cubicBezTo>
                      <a:pt x="66" y="102"/>
                      <a:pt x="66" y="102"/>
                      <a:pt x="67" y="102"/>
                    </a:cubicBezTo>
                    <a:cubicBezTo>
                      <a:pt x="68" y="102"/>
                      <a:pt x="69" y="102"/>
                      <a:pt x="69" y="102"/>
                    </a:cubicBezTo>
                    <a:cubicBezTo>
                      <a:pt x="68" y="104"/>
                      <a:pt x="68" y="104"/>
                      <a:pt x="68" y="104"/>
                    </a:cubicBezTo>
                    <a:cubicBezTo>
                      <a:pt x="68" y="104"/>
                      <a:pt x="69" y="103"/>
                      <a:pt x="70" y="103"/>
                    </a:cubicBezTo>
                    <a:cubicBezTo>
                      <a:pt x="71" y="103"/>
                      <a:pt x="71" y="104"/>
                      <a:pt x="72" y="104"/>
                    </a:cubicBezTo>
                    <a:cubicBezTo>
                      <a:pt x="73" y="103"/>
                      <a:pt x="73" y="103"/>
                      <a:pt x="74" y="103"/>
                    </a:cubicBezTo>
                    <a:cubicBezTo>
                      <a:pt x="75" y="102"/>
                      <a:pt x="76" y="102"/>
                      <a:pt x="76" y="102"/>
                    </a:cubicBezTo>
                    <a:cubicBezTo>
                      <a:pt x="77" y="102"/>
                      <a:pt x="77" y="102"/>
                      <a:pt x="78" y="102"/>
                    </a:cubicBezTo>
                    <a:cubicBezTo>
                      <a:pt x="78" y="102"/>
                      <a:pt x="80" y="104"/>
                      <a:pt x="80" y="104"/>
                    </a:cubicBezTo>
                    <a:cubicBezTo>
                      <a:pt x="81" y="103"/>
                      <a:pt x="83" y="103"/>
                      <a:pt x="83" y="103"/>
                    </a:cubicBezTo>
                    <a:cubicBezTo>
                      <a:pt x="83" y="103"/>
                      <a:pt x="77" y="109"/>
                      <a:pt x="63" y="110"/>
                    </a:cubicBezTo>
                    <a:cubicBezTo>
                      <a:pt x="63" y="110"/>
                      <a:pt x="94" y="111"/>
                      <a:pt x="110" y="82"/>
                    </a:cubicBezTo>
                    <a:cubicBezTo>
                      <a:pt x="127" y="52"/>
                      <a:pt x="116" y="14"/>
                      <a:pt x="77" y="1"/>
                    </a:cubicBezTo>
                    <a:cubicBezTo>
                      <a:pt x="77" y="1"/>
                      <a:pt x="106" y="12"/>
                      <a:pt x="114" y="40"/>
                    </a:cubicBezTo>
                    <a:cubicBezTo>
                      <a:pt x="113" y="40"/>
                      <a:pt x="113" y="40"/>
                      <a:pt x="113" y="40"/>
                    </a:cubicBezTo>
                    <a:cubicBezTo>
                      <a:pt x="112" y="40"/>
                      <a:pt x="112" y="40"/>
                      <a:pt x="112" y="39"/>
                    </a:cubicBezTo>
                    <a:cubicBezTo>
                      <a:pt x="111" y="37"/>
                      <a:pt x="112" y="38"/>
                      <a:pt x="111" y="37"/>
                    </a:cubicBezTo>
                    <a:cubicBezTo>
                      <a:pt x="111" y="36"/>
                      <a:pt x="111" y="36"/>
                      <a:pt x="110" y="35"/>
                    </a:cubicBezTo>
                    <a:cubicBezTo>
                      <a:pt x="110" y="35"/>
                      <a:pt x="109" y="35"/>
                      <a:pt x="109" y="34"/>
                    </a:cubicBezTo>
                    <a:cubicBezTo>
                      <a:pt x="108" y="34"/>
                      <a:pt x="108" y="32"/>
                      <a:pt x="107" y="31"/>
                    </a:cubicBezTo>
                    <a:cubicBezTo>
                      <a:pt x="107" y="31"/>
                      <a:pt x="106" y="31"/>
                      <a:pt x="105" y="31"/>
                    </a:cubicBezTo>
                    <a:cubicBezTo>
                      <a:pt x="105" y="31"/>
                      <a:pt x="105" y="30"/>
                      <a:pt x="105" y="31"/>
                    </a:cubicBezTo>
                    <a:cubicBezTo>
                      <a:pt x="105" y="31"/>
                      <a:pt x="106" y="32"/>
                      <a:pt x="106" y="32"/>
                    </a:cubicBezTo>
                    <a:cubicBezTo>
                      <a:pt x="106" y="34"/>
                      <a:pt x="106" y="34"/>
                      <a:pt x="106" y="34"/>
                    </a:cubicBezTo>
                    <a:cubicBezTo>
                      <a:pt x="106" y="34"/>
                      <a:pt x="106" y="36"/>
                      <a:pt x="106" y="37"/>
                    </a:cubicBezTo>
                    <a:cubicBezTo>
                      <a:pt x="106" y="37"/>
                      <a:pt x="106" y="39"/>
                      <a:pt x="106" y="39"/>
                    </a:cubicBezTo>
                    <a:cubicBezTo>
                      <a:pt x="106" y="39"/>
                      <a:pt x="105" y="40"/>
                      <a:pt x="105" y="41"/>
                    </a:cubicBezTo>
                    <a:cubicBezTo>
                      <a:pt x="104" y="41"/>
                      <a:pt x="101" y="41"/>
                      <a:pt x="101" y="41"/>
                    </a:cubicBezTo>
                    <a:cubicBezTo>
                      <a:pt x="101" y="41"/>
                      <a:pt x="101" y="40"/>
                      <a:pt x="100" y="39"/>
                    </a:cubicBezTo>
                    <a:cubicBezTo>
                      <a:pt x="100" y="38"/>
                      <a:pt x="98" y="38"/>
                      <a:pt x="98" y="38"/>
                    </a:cubicBezTo>
                    <a:cubicBezTo>
                      <a:pt x="97" y="37"/>
                      <a:pt x="98" y="37"/>
                      <a:pt x="97" y="36"/>
                    </a:cubicBezTo>
                    <a:cubicBezTo>
                      <a:pt x="96" y="35"/>
                      <a:pt x="97" y="35"/>
                      <a:pt x="96" y="34"/>
                    </a:cubicBezTo>
                    <a:cubicBezTo>
                      <a:pt x="95" y="33"/>
                      <a:pt x="95" y="33"/>
                      <a:pt x="95" y="33"/>
                    </a:cubicBezTo>
                    <a:cubicBezTo>
                      <a:pt x="95" y="33"/>
                      <a:pt x="93" y="32"/>
                      <a:pt x="94" y="34"/>
                    </a:cubicBezTo>
                    <a:cubicBezTo>
                      <a:pt x="94" y="35"/>
                      <a:pt x="93" y="36"/>
                      <a:pt x="94" y="36"/>
                    </a:cubicBezTo>
                    <a:cubicBezTo>
                      <a:pt x="95" y="37"/>
                      <a:pt x="95" y="36"/>
                      <a:pt x="96" y="37"/>
                    </a:cubicBezTo>
                    <a:cubicBezTo>
                      <a:pt x="96" y="38"/>
                      <a:pt x="96" y="39"/>
                      <a:pt x="97" y="39"/>
                    </a:cubicBezTo>
                    <a:cubicBezTo>
                      <a:pt x="97" y="40"/>
                      <a:pt x="97" y="41"/>
                      <a:pt x="98" y="41"/>
                    </a:cubicBezTo>
                    <a:cubicBezTo>
                      <a:pt x="98" y="42"/>
                      <a:pt x="100" y="41"/>
                      <a:pt x="100" y="42"/>
                    </a:cubicBezTo>
                    <a:cubicBezTo>
                      <a:pt x="99" y="43"/>
                      <a:pt x="99" y="44"/>
                      <a:pt x="100" y="44"/>
                    </a:cubicBezTo>
                    <a:cubicBezTo>
                      <a:pt x="100" y="44"/>
                      <a:pt x="101" y="45"/>
                      <a:pt x="101" y="44"/>
                    </a:cubicBezTo>
                    <a:cubicBezTo>
                      <a:pt x="102" y="44"/>
                      <a:pt x="101" y="45"/>
                      <a:pt x="102" y="44"/>
                    </a:cubicBezTo>
                    <a:cubicBezTo>
                      <a:pt x="103" y="44"/>
                      <a:pt x="104" y="44"/>
                      <a:pt x="104" y="44"/>
                    </a:cubicBezTo>
                    <a:cubicBezTo>
                      <a:pt x="104" y="44"/>
                      <a:pt x="105" y="45"/>
                      <a:pt x="105" y="45"/>
                    </a:cubicBezTo>
                    <a:cubicBezTo>
                      <a:pt x="105" y="45"/>
                      <a:pt x="105" y="48"/>
                      <a:pt x="105" y="48"/>
                    </a:cubicBezTo>
                    <a:cubicBezTo>
                      <a:pt x="104" y="50"/>
                      <a:pt x="104" y="50"/>
                      <a:pt x="104" y="50"/>
                    </a:cubicBezTo>
                    <a:cubicBezTo>
                      <a:pt x="104" y="50"/>
                      <a:pt x="104" y="54"/>
                      <a:pt x="103" y="54"/>
                    </a:cubicBezTo>
                    <a:cubicBezTo>
                      <a:pt x="103" y="54"/>
                      <a:pt x="102" y="55"/>
                      <a:pt x="101" y="56"/>
                    </a:cubicBezTo>
                    <a:cubicBezTo>
                      <a:pt x="101" y="56"/>
                      <a:pt x="101" y="59"/>
                      <a:pt x="101" y="59"/>
                    </a:cubicBezTo>
                    <a:cubicBezTo>
                      <a:pt x="100" y="60"/>
                      <a:pt x="100" y="60"/>
                      <a:pt x="100" y="60"/>
                    </a:cubicBezTo>
                    <a:cubicBezTo>
                      <a:pt x="100" y="60"/>
                      <a:pt x="100" y="62"/>
                      <a:pt x="100" y="62"/>
                    </a:cubicBezTo>
                    <a:cubicBezTo>
                      <a:pt x="100" y="63"/>
                      <a:pt x="100" y="65"/>
                      <a:pt x="100" y="66"/>
                    </a:cubicBezTo>
                    <a:cubicBezTo>
                      <a:pt x="100" y="67"/>
                      <a:pt x="98" y="68"/>
                      <a:pt x="98" y="68"/>
                    </a:cubicBezTo>
                    <a:cubicBezTo>
                      <a:pt x="98" y="68"/>
                      <a:pt x="100" y="70"/>
                      <a:pt x="99" y="70"/>
                    </a:cubicBezTo>
                    <a:cubicBezTo>
                      <a:pt x="98" y="70"/>
                      <a:pt x="97" y="72"/>
                      <a:pt x="97" y="72"/>
                    </a:cubicBezTo>
                    <a:cubicBezTo>
                      <a:pt x="97" y="73"/>
                      <a:pt x="97" y="74"/>
                      <a:pt x="96" y="74"/>
                    </a:cubicBezTo>
                    <a:cubicBezTo>
                      <a:pt x="95" y="74"/>
                      <a:pt x="94" y="74"/>
                      <a:pt x="94" y="74"/>
                    </a:cubicBezTo>
                    <a:cubicBezTo>
                      <a:pt x="94" y="75"/>
                      <a:pt x="94" y="76"/>
                      <a:pt x="94" y="76"/>
                    </a:cubicBezTo>
                    <a:cubicBezTo>
                      <a:pt x="92" y="79"/>
                      <a:pt x="92" y="79"/>
                      <a:pt x="92" y="79"/>
                    </a:cubicBezTo>
                    <a:cubicBezTo>
                      <a:pt x="90" y="81"/>
                      <a:pt x="90" y="81"/>
                      <a:pt x="90" y="81"/>
                    </a:cubicBezTo>
                    <a:cubicBezTo>
                      <a:pt x="90" y="81"/>
                      <a:pt x="90" y="83"/>
                      <a:pt x="89" y="83"/>
                    </a:cubicBezTo>
                    <a:cubicBezTo>
                      <a:pt x="88" y="83"/>
                      <a:pt x="86" y="84"/>
                      <a:pt x="85" y="85"/>
                    </a:cubicBezTo>
                    <a:cubicBezTo>
                      <a:pt x="85" y="85"/>
                      <a:pt x="83" y="86"/>
                      <a:pt x="82" y="86"/>
                    </a:cubicBezTo>
                    <a:cubicBezTo>
                      <a:pt x="82" y="86"/>
                      <a:pt x="83" y="88"/>
                      <a:pt x="82" y="86"/>
                    </a:cubicBezTo>
                    <a:cubicBezTo>
                      <a:pt x="81" y="84"/>
                      <a:pt x="82" y="85"/>
                      <a:pt x="81" y="83"/>
                    </a:cubicBezTo>
                    <a:cubicBezTo>
                      <a:pt x="80" y="81"/>
                      <a:pt x="80" y="83"/>
                      <a:pt x="80" y="81"/>
                    </a:cubicBezTo>
                    <a:cubicBezTo>
                      <a:pt x="80" y="79"/>
                      <a:pt x="80" y="81"/>
                      <a:pt x="80" y="79"/>
                    </a:cubicBezTo>
                    <a:cubicBezTo>
                      <a:pt x="80" y="78"/>
                      <a:pt x="80" y="79"/>
                      <a:pt x="79" y="77"/>
                    </a:cubicBezTo>
                    <a:cubicBezTo>
                      <a:pt x="79" y="76"/>
                      <a:pt x="79" y="76"/>
                      <a:pt x="78" y="75"/>
                    </a:cubicBezTo>
                    <a:cubicBezTo>
                      <a:pt x="77" y="74"/>
                      <a:pt x="76" y="75"/>
                      <a:pt x="76" y="73"/>
                    </a:cubicBezTo>
                    <a:cubicBezTo>
                      <a:pt x="77" y="72"/>
                      <a:pt x="77" y="73"/>
                      <a:pt x="77" y="72"/>
                    </a:cubicBezTo>
                    <a:cubicBezTo>
                      <a:pt x="77" y="70"/>
                      <a:pt x="77" y="70"/>
                      <a:pt x="78" y="69"/>
                    </a:cubicBezTo>
                    <a:cubicBezTo>
                      <a:pt x="79" y="68"/>
                      <a:pt x="80" y="68"/>
                      <a:pt x="80" y="67"/>
                    </a:cubicBezTo>
                    <a:cubicBezTo>
                      <a:pt x="80" y="66"/>
                      <a:pt x="80" y="66"/>
                      <a:pt x="79" y="65"/>
                    </a:cubicBezTo>
                    <a:cubicBezTo>
                      <a:pt x="79" y="64"/>
                      <a:pt x="78" y="63"/>
                      <a:pt x="78" y="63"/>
                    </a:cubicBezTo>
                    <a:cubicBezTo>
                      <a:pt x="78" y="63"/>
                      <a:pt x="78" y="63"/>
                      <a:pt x="77" y="62"/>
                    </a:cubicBezTo>
                    <a:cubicBezTo>
                      <a:pt x="76" y="61"/>
                      <a:pt x="76" y="60"/>
                      <a:pt x="76" y="60"/>
                    </a:cubicBezTo>
                    <a:cubicBezTo>
                      <a:pt x="76" y="60"/>
                      <a:pt x="76" y="57"/>
                      <a:pt x="76" y="56"/>
                    </a:cubicBezTo>
                    <a:cubicBezTo>
                      <a:pt x="76" y="55"/>
                      <a:pt x="75" y="57"/>
                      <a:pt x="76" y="55"/>
                    </a:cubicBezTo>
                    <a:cubicBezTo>
                      <a:pt x="76" y="53"/>
                      <a:pt x="76" y="52"/>
                      <a:pt x="76" y="52"/>
                    </a:cubicBezTo>
                    <a:cubicBezTo>
                      <a:pt x="76" y="52"/>
                      <a:pt x="74" y="51"/>
                      <a:pt x="73" y="51"/>
                    </a:cubicBezTo>
                    <a:cubicBezTo>
                      <a:pt x="73" y="51"/>
                      <a:pt x="73" y="52"/>
                      <a:pt x="72" y="52"/>
                    </a:cubicBezTo>
                    <a:cubicBezTo>
                      <a:pt x="70" y="51"/>
                      <a:pt x="71" y="50"/>
                      <a:pt x="70" y="50"/>
                    </a:cubicBezTo>
                    <a:cubicBezTo>
                      <a:pt x="70" y="49"/>
                      <a:pt x="69" y="49"/>
                      <a:pt x="68" y="50"/>
                    </a:cubicBezTo>
                    <a:cubicBezTo>
                      <a:pt x="68" y="50"/>
                      <a:pt x="66" y="50"/>
                      <a:pt x="65" y="51"/>
                    </a:cubicBezTo>
                    <a:cubicBezTo>
                      <a:pt x="64" y="51"/>
                      <a:pt x="64" y="51"/>
                      <a:pt x="62" y="51"/>
                    </a:cubicBezTo>
                    <a:cubicBezTo>
                      <a:pt x="61" y="51"/>
                      <a:pt x="59" y="52"/>
                      <a:pt x="58" y="51"/>
                    </a:cubicBezTo>
                    <a:cubicBezTo>
                      <a:pt x="56" y="51"/>
                      <a:pt x="56" y="51"/>
                      <a:pt x="56" y="50"/>
                    </a:cubicBezTo>
                    <a:cubicBezTo>
                      <a:pt x="55" y="49"/>
                      <a:pt x="56" y="49"/>
                      <a:pt x="55" y="48"/>
                    </a:cubicBezTo>
                    <a:cubicBezTo>
                      <a:pt x="53" y="48"/>
                      <a:pt x="53" y="48"/>
                      <a:pt x="53" y="47"/>
                    </a:cubicBezTo>
                    <a:cubicBezTo>
                      <a:pt x="53" y="46"/>
                      <a:pt x="53" y="46"/>
                      <a:pt x="53" y="45"/>
                    </a:cubicBezTo>
                    <a:cubicBezTo>
                      <a:pt x="52" y="44"/>
                      <a:pt x="53" y="46"/>
                      <a:pt x="52" y="44"/>
                    </a:cubicBezTo>
                    <a:cubicBezTo>
                      <a:pt x="50" y="42"/>
                      <a:pt x="50" y="44"/>
                      <a:pt x="50" y="42"/>
                    </a:cubicBezTo>
                    <a:cubicBezTo>
                      <a:pt x="51" y="41"/>
                      <a:pt x="51" y="42"/>
                      <a:pt x="51" y="40"/>
                    </a:cubicBezTo>
                    <a:cubicBezTo>
                      <a:pt x="51" y="39"/>
                      <a:pt x="53" y="41"/>
                      <a:pt x="52" y="38"/>
                    </a:cubicBezTo>
                    <a:cubicBezTo>
                      <a:pt x="51" y="35"/>
                      <a:pt x="50" y="35"/>
                      <a:pt x="52" y="33"/>
                    </a:cubicBezTo>
                    <a:cubicBezTo>
                      <a:pt x="53" y="31"/>
                      <a:pt x="55" y="30"/>
                      <a:pt x="55" y="30"/>
                    </a:cubicBezTo>
                    <a:cubicBezTo>
                      <a:pt x="55" y="29"/>
                      <a:pt x="56" y="28"/>
                      <a:pt x="56" y="27"/>
                    </a:cubicBezTo>
                    <a:cubicBezTo>
                      <a:pt x="57" y="27"/>
                      <a:pt x="56" y="27"/>
                      <a:pt x="58" y="27"/>
                    </a:cubicBezTo>
                    <a:cubicBezTo>
                      <a:pt x="59" y="27"/>
                      <a:pt x="60" y="26"/>
                      <a:pt x="61" y="26"/>
                    </a:cubicBezTo>
                    <a:cubicBezTo>
                      <a:pt x="62" y="25"/>
                      <a:pt x="63" y="24"/>
                      <a:pt x="63" y="23"/>
                    </a:cubicBezTo>
                    <a:cubicBezTo>
                      <a:pt x="64" y="23"/>
                      <a:pt x="63" y="24"/>
                      <a:pt x="65" y="23"/>
                    </a:cubicBezTo>
                    <a:cubicBezTo>
                      <a:pt x="66" y="23"/>
                      <a:pt x="66" y="23"/>
                      <a:pt x="67" y="23"/>
                    </a:cubicBezTo>
                    <a:cubicBezTo>
                      <a:pt x="68" y="23"/>
                      <a:pt x="66" y="23"/>
                      <a:pt x="68" y="23"/>
                    </a:cubicBezTo>
                    <a:cubicBezTo>
                      <a:pt x="70" y="22"/>
                      <a:pt x="70" y="22"/>
                      <a:pt x="70" y="22"/>
                    </a:cubicBezTo>
                    <a:cubicBezTo>
                      <a:pt x="71" y="22"/>
                      <a:pt x="71" y="23"/>
                      <a:pt x="72" y="23"/>
                    </a:cubicBezTo>
                    <a:cubicBezTo>
                      <a:pt x="72" y="23"/>
                      <a:pt x="72" y="21"/>
                      <a:pt x="72" y="23"/>
                    </a:cubicBezTo>
                    <a:cubicBezTo>
                      <a:pt x="73" y="25"/>
                      <a:pt x="72" y="26"/>
                      <a:pt x="73" y="26"/>
                    </a:cubicBezTo>
                    <a:cubicBezTo>
                      <a:pt x="75" y="26"/>
                      <a:pt x="73" y="26"/>
                      <a:pt x="75" y="26"/>
                    </a:cubicBezTo>
                    <a:cubicBezTo>
                      <a:pt x="76" y="26"/>
                      <a:pt x="76" y="26"/>
                      <a:pt x="77" y="27"/>
                    </a:cubicBezTo>
                    <a:cubicBezTo>
                      <a:pt x="77" y="27"/>
                      <a:pt x="78" y="27"/>
                      <a:pt x="79" y="27"/>
                    </a:cubicBezTo>
                    <a:cubicBezTo>
                      <a:pt x="80" y="27"/>
                      <a:pt x="79" y="29"/>
                      <a:pt x="80" y="27"/>
                    </a:cubicBezTo>
                    <a:cubicBezTo>
                      <a:pt x="82" y="26"/>
                      <a:pt x="79" y="26"/>
                      <a:pt x="82" y="26"/>
                    </a:cubicBezTo>
                    <a:cubicBezTo>
                      <a:pt x="85" y="26"/>
                      <a:pt x="85" y="27"/>
                      <a:pt x="86" y="26"/>
                    </a:cubicBezTo>
                    <a:cubicBezTo>
                      <a:pt x="86" y="26"/>
                      <a:pt x="86" y="27"/>
                      <a:pt x="88" y="26"/>
                    </a:cubicBezTo>
                    <a:cubicBezTo>
                      <a:pt x="89" y="25"/>
                      <a:pt x="89" y="25"/>
                      <a:pt x="90" y="26"/>
                    </a:cubicBezTo>
                    <a:cubicBezTo>
                      <a:pt x="90" y="26"/>
                      <a:pt x="90" y="27"/>
                      <a:pt x="91" y="26"/>
                    </a:cubicBezTo>
                    <a:cubicBezTo>
                      <a:pt x="91" y="25"/>
                      <a:pt x="92" y="25"/>
                      <a:pt x="91" y="24"/>
                    </a:cubicBezTo>
                    <a:cubicBezTo>
                      <a:pt x="89" y="24"/>
                      <a:pt x="89" y="24"/>
                      <a:pt x="88" y="23"/>
                    </a:cubicBezTo>
                    <a:cubicBezTo>
                      <a:pt x="88" y="22"/>
                      <a:pt x="90" y="23"/>
                      <a:pt x="88" y="22"/>
                    </a:cubicBezTo>
                    <a:cubicBezTo>
                      <a:pt x="87" y="22"/>
                      <a:pt x="87" y="22"/>
                      <a:pt x="86" y="22"/>
                    </a:cubicBezTo>
                    <a:cubicBezTo>
                      <a:pt x="84" y="21"/>
                      <a:pt x="83" y="23"/>
                      <a:pt x="83" y="22"/>
                    </a:cubicBezTo>
                    <a:cubicBezTo>
                      <a:pt x="83" y="21"/>
                      <a:pt x="80" y="23"/>
                      <a:pt x="83" y="21"/>
                    </a:cubicBezTo>
                    <a:cubicBezTo>
                      <a:pt x="85" y="19"/>
                      <a:pt x="84" y="18"/>
                      <a:pt x="85" y="18"/>
                    </a:cubicBezTo>
                    <a:cubicBezTo>
                      <a:pt x="87" y="19"/>
                      <a:pt x="86" y="20"/>
                      <a:pt x="87" y="19"/>
                    </a:cubicBezTo>
                    <a:cubicBezTo>
                      <a:pt x="88" y="18"/>
                      <a:pt x="90" y="18"/>
                      <a:pt x="88" y="17"/>
                    </a:cubicBezTo>
                    <a:cubicBezTo>
                      <a:pt x="86" y="16"/>
                      <a:pt x="88" y="16"/>
                      <a:pt x="86" y="15"/>
                    </a:cubicBezTo>
                    <a:cubicBezTo>
                      <a:pt x="84" y="14"/>
                      <a:pt x="83" y="18"/>
                      <a:pt x="82" y="18"/>
                    </a:cubicBezTo>
                    <a:cubicBezTo>
                      <a:pt x="81" y="17"/>
                      <a:pt x="81" y="17"/>
                      <a:pt x="80" y="17"/>
                    </a:cubicBezTo>
                    <a:cubicBezTo>
                      <a:pt x="80" y="17"/>
                      <a:pt x="80" y="19"/>
                      <a:pt x="80" y="20"/>
                    </a:cubicBezTo>
                    <a:cubicBezTo>
                      <a:pt x="79" y="21"/>
                      <a:pt x="80" y="21"/>
                      <a:pt x="79" y="20"/>
                    </a:cubicBezTo>
                    <a:cubicBezTo>
                      <a:pt x="77" y="20"/>
                      <a:pt x="81" y="20"/>
                      <a:pt x="77" y="18"/>
                    </a:cubicBezTo>
                    <a:cubicBezTo>
                      <a:pt x="73" y="17"/>
                      <a:pt x="72" y="17"/>
                      <a:pt x="71" y="18"/>
                    </a:cubicBezTo>
                    <a:cubicBezTo>
                      <a:pt x="71" y="18"/>
                      <a:pt x="70" y="18"/>
                      <a:pt x="70" y="19"/>
                    </a:cubicBezTo>
                    <a:cubicBezTo>
                      <a:pt x="69" y="19"/>
                      <a:pt x="71" y="20"/>
                      <a:pt x="69" y="19"/>
                    </a:cubicBezTo>
                    <a:cubicBezTo>
                      <a:pt x="68" y="18"/>
                      <a:pt x="66" y="20"/>
                      <a:pt x="66" y="20"/>
                    </a:cubicBezTo>
                    <a:cubicBezTo>
                      <a:pt x="66" y="20"/>
                      <a:pt x="66" y="19"/>
                      <a:pt x="65" y="20"/>
                    </a:cubicBezTo>
                    <a:cubicBezTo>
                      <a:pt x="64" y="20"/>
                      <a:pt x="63" y="21"/>
                      <a:pt x="62" y="21"/>
                    </a:cubicBezTo>
                    <a:cubicBezTo>
                      <a:pt x="61" y="20"/>
                      <a:pt x="60" y="21"/>
                      <a:pt x="61" y="19"/>
                    </a:cubicBezTo>
                    <a:cubicBezTo>
                      <a:pt x="63" y="17"/>
                      <a:pt x="62" y="18"/>
                      <a:pt x="64" y="17"/>
                    </a:cubicBezTo>
                    <a:cubicBezTo>
                      <a:pt x="66" y="16"/>
                      <a:pt x="69" y="16"/>
                      <a:pt x="66" y="16"/>
                    </a:cubicBezTo>
                    <a:cubicBezTo>
                      <a:pt x="63" y="15"/>
                      <a:pt x="68" y="15"/>
                      <a:pt x="64" y="13"/>
                    </a:cubicBezTo>
                    <a:cubicBezTo>
                      <a:pt x="60" y="11"/>
                      <a:pt x="60" y="14"/>
                      <a:pt x="60" y="11"/>
                    </a:cubicBezTo>
                    <a:cubicBezTo>
                      <a:pt x="61" y="9"/>
                      <a:pt x="60" y="9"/>
                      <a:pt x="59" y="9"/>
                    </a:cubicBezTo>
                    <a:cubicBezTo>
                      <a:pt x="59" y="9"/>
                      <a:pt x="56" y="10"/>
                      <a:pt x="55" y="10"/>
                    </a:cubicBezTo>
                    <a:cubicBezTo>
                      <a:pt x="54" y="10"/>
                      <a:pt x="55" y="11"/>
                      <a:pt x="54" y="10"/>
                    </a:cubicBezTo>
                    <a:cubicBezTo>
                      <a:pt x="52" y="9"/>
                      <a:pt x="51" y="10"/>
                      <a:pt x="52" y="9"/>
                    </a:cubicBezTo>
                    <a:cubicBezTo>
                      <a:pt x="53" y="7"/>
                      <a:pt x="53" y="7"/>
                      <a:pt x="54" y="6"/>
                    </a:cubicBezTo>
                    <a:cubicBezTo>
                      <a:pt x="55" y="5"/>
                      <a:pt x="55" y="2"/>
                      <a:pt x="57" y="3"/>
                    </a:cubicBezTo>
                    <a:cubicBezTo>
                      <a:pt x="60" y="4"/>
                      <a:pt x="59" y="4"/>
                      <a:pt x="61" y="4"/>
                    </a:cubicBezTo>
                    <a:cubicBezTo>
                      <a:pt x="63" y="4"/>
                      <a:pt x="64" y="4"/>
                      <a:pt x="64" y="3"/>
                    </a:cubicBezTo>
                    <a:cubicBezTo>
                      <a:pt x="64" y="3"/>
                      <a:pt x="62" y="2"/>
                      <a:pt x="62" y="2"/>
                    </a:cubicBezTo>
                    <a:cubicBezTo>
                      <a:pt x="62" y="2"/>
                      <a:pt x="61" y="2"/>
                      <a:pt x="61" y="2"/>
                    </a:cubicBezTo>
                    <a:cubicBezTo>
                      <a:pt x="61" y="1"/>
                      <a:pt x="62" y="0"/>
                      <a:pt x="62" y="0"/>
                    </a:cubicBezTo>
                    <a:cubicBezTo>
                      <a:pt x="61" y="0"/>
                      <a:pt x="61" y="0"/>
                      <a:pt x="61" y="0"/>
                    </a:cubicBezTo>
                    <a:cubicBezTo>
                      <a:pt x="61" y="0"/>
                      <a:pt x="54" y="0"/>
                      <a:pt x="52" y="0"/>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7" name="组合 106"/>
          <p:cNvGrpSpPr/>
          <p:nvPr/>
        </p:nvGrpSpPr>
        <p:grpSpPr>
          <a:xfrm>
            <a:off x="4054018" y="4873168"/>
            <a:ext cx="642736" cy="642736"/>
            <a:chOff x="4054018" y="4873168"/>
            <a:chExt cx="642736" cy="642736"/>
          </a:xfrm>
        </p:grpSpPr>
        <p:sp>
          <p:nvSpPr>
            <p:cNvPr id="8" name="Oval 3722"/>
            <p:cNvSpPr>
              <a:spLocks noChangeArrowheads="1"/>
            </p:cNvSpPr>
            <p:nvPr/>
          </p:nvSpPr>
          <p:spPr bwMode="auto">
            <a:xfrm>
              <a:off x="4054018" y="4873168"/>
              <a:ext cx="642736" cy="642736"/>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4180427" y="4957442"/>
              <a:ext cx="389919" cy="474188"/>
              <a:chOff x="4187345" y="4696860"/>
              <a:chExt cx="389919" cy="474188"/>
            </a:xfrm>
          </p:grpSpPr>
          <p:sp>
            <p:nvSpPr>
              <p:cNvPr id="60" name="Freeform 3774"/>
              <p:cNvSpPr>
                <a:spLocks noEditPoints="1"/>
              </p:cNvSpPr>
              <p:nvPr/>
            </p:nvSpPr>
            <p:spPr bwMode="auto">
              <a:xfrm>
                <a:off x="4252753" y="4696860"/>
                <a:ext cx="217599" cy="221373"/>
              </a:xfrm>
              <a:custGeom>
                <a:avLst/>
                <a:gdLst>
                  <a:gd name="T0" fmla="*/ 137 w 173"/>
                  <a:gd name="T1" fmla="*/ 176 h 176"/>
                  <a:gd name="T2" fmla="*/ 119 w 173"/>
                  <a:gd name="T3" fmla="*/ 131 h 176"/>
                  <a:gd name="T4" fmla="*/ 55 w 173"/>
                  <a:gd name="T5" fmla="*/ 131 h 176"/>
                  <a:gd name="T6" fmla="*/ 36 w 173"/>
                  <a:gd name="T7" fmla="*/ 176 h 176"/>
                  <a:gd name="T8" fmla="*/ 0 w 173"/>
                  <a:gd name="T9" fmla="*/ 176 h 176"/>
                  <a:gd name="T10" fmla="*/ 74 w 173"/>
                  <a:gd name="T11" fmla="*/ 0 h 176"/>
                  <a:gd name="T12" fmla="*/ 100 w 173"/>
                  <a:gd name="T13" fmla="*/ 0 h 176"/>
                  <a:gd name="T14" fmla="*/ 173 w 173"/>
                  <a:gd name="T15" fmla="*/ 176 h 176"/>
                  <a:gd name="T16" fmla="*/ 137 w 173"/>
                  <a:gd name="T17" fmla="*/ 176 h 176"/>
                  <a:gd name="T18" fmla="*/ 85 w 173"/>
                  <a:gd name="T19" fmla="*/ 45 h 176"/>
                  <a:gd name="T20" fmla="*/ 67 w 173"/>
                  <a:gd name="T21" fmla="*/ 100 h 176"/>
                  <a:gd name="T22" fmla="*/ 104 w 173"/>
                  <a:gd name="T23" fmla="*/ 100 h 176"/>
                  <a:gd name="T24" fmla="*/ 85 w 173"/>
                  <a:gd name="T25" fmla="*/ 45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176">
                    <a:moveTo>
                      <a:pt x="137" y="176"/>
                    </a:moveTo>
                    <a:lnTo>
                      <a:pt x="119" y="131"/>
                    </a:lnTo>
                    <a:lnTo>
                      <a:pt x="55" y="131"/>
                    </a:lnTo>
                    <a:lnTo>
                      <a:pt x="36" y="176"/>
                    </a:lnTo>
                    <a:lnTo>
                      <a:pt x="0" y="176"/>
                    </a:lnTo>
                    <a:lnTo>
                      <a:pt x="74" y="0"/>
                    </a:lnTo>
                    <a:lnTo>
                      <a:pt x="100" y="0"/>
                    </a:lnTo>
                    <a:lnTo>
                      <a:pt x="173" y="176"/>
                    </a:lnTo>
                    <a:lnTo>
                      <a:pt x="137" y="176"/>
                    </a:lnTo>
                    <a:close/>
                    <a:moveTo>
                      <a:pt x="85" y="45"/>
                    </a:moveTo>
                    <a:lnTo>
                      <a:pt x="67" y="100"/>
                    </a:lnTo>
                    <a:lnTo>
                      <a:pt x="104" y="100"/>
                    </a:lnTo>
                    <a:lnTo>
                      <a:pt x="85" y="45"/>
                    </a:ln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775"/>
              <p:cNvSpPr>
                <a:spLocks noEditPoints="1"/>
              </p:cNvSpPr>
              <p:nvPr/>
            </p:nvSpPr>
            <p:spPr bwMode="auto">
              <a:xfrm>
                <a:off x="4187345" y="4944645"/>
                <a:ext cx="143390" cy="222631"/>
              </a:xfrm>
              <a:custGeom>
                <a:avLst/>
                <a:gdLst>
                  <a:gd name="T0" fmla="*/ 20 w 48"/>
                  <a:gd name="T1" fmla="*/ 75 h 75"/>
                  <a:gd name="T2" fmla="*/ 0 w 48"/>
                  <a:gd name="T3" fmla="*/ 75 h 75"/>
                  <a:gd name="T4" fmla="*/ 0 w 48"/>
                  <a:gd name="T5" fmla="*/ 0 h 75"/>
                  <a:gd name="T6" fmla="*/ 15 w 48"/>
                  <a:gd name="T7" fmla="*/ 0 h 75"/>
                  <a:gd name="T8" fmla="*/ 35 w 48"/>
                  <a:gd name="T9" fmla="*/ 4 h 75"/>
                  <a:gd name="T10" fmla="*/ 44 w 48"/>
                  <a:gd name="T11" fmla="*/ 20 h 75"/>
                  <a:gd name="T12" fmla="*/ 36 w 48"/>
                  <a:gd name="T13" fmla="*/ 34 h 75"/>
                  <a:gd name="T14" fmla="*/ 48 w 48"/>
                  <a:gd name="T15" fmla="*/ 53 h 75"/>
                  <a:gd name="T16" fmla="*/ 20 w 48"/>
                  <a:gd name="T17" fmla="*/ 75 h 75"/>
                  <a:gd name="T18" fmla="*/ 19 w 48"/>
                  <a:gd name="T19" fmla="*/ 14 h 75"/>
                  <a:gd name="T20" fmla="*/ 14 w 48"/>
                  <a:gd name="T21" fmla="*/ 14 h 75"/>
                  <a:gd name="T22" fmla="*/ 14 w 48"/>
                  <a:gd name="T23" fmla="*/ 29 h 75"/>
                  <a:gd name="T24" fmla="*/ 18 w 48"/>
                  <a:gd name="T25" fmla="*/ 29 h 75"/>
                  <a:gd name="T26" fmla="*/ 30 w 48"/>
                  <a:gd name="T27" fmla="*/ 21 h 75"/>
                  <a:gd name="T28" fmla="*/ 19 w 48"/>
                  <a:gd name="T29" fmla="*/ 14 h 75"/>
                  <a:gd name="T30" fmla="*/ 20 w 48"/>
                  <a:gd name="T31" fmla="*/ 43 h 75"/>
                  <a:gd name="T32" fmla="*/ 14 w 48"/>
                  <a:gd name="T33" fmla="*/ 43 h 75"/>
                  <a:gd name="T34" fmla="*/ 14 w 48"/>
                  <a:gd name="T35" fmla="*/ 62 h 75"/>
                  <a:gd name="T36" fmla="*/ 21 w 48"/>
                  <a:gd name="T37" fmla="*/ 62 h 75"/>
                  <a:gd name="T38" fmla="*/ 34 w 48"/>
                  <a:gd name="T39" fmla="*/ 52 h 75"/>
                  <a:gd name="T40" fmla="*/ 20 w 48"/>
                  <a:gd name="T41" fmla="*/ 43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75">
                    <a:moveTo>
                      <a:pt x="20" y="75"/>
                    </a:moveTo>
                    <a:cubicBezTo>
                      <a:pt x="0" y="75"/>
                      <a:pt x="0" y="75"/>
                      <a:pt x="0" y="75"/>
                    </a:cubicBezTo>
                    <a:cubicBezTo>
                      <a:pt x="0" y="0"/>
                      <a:pt x="0" y="0"/>
                      <a:pt x="0" y="0"/>
                    </a:cubicBezTo>
                    <a:cubicBezTo>
                      <a:pt x="15" y="0"/>
                      <a:pt x="15" y="0"/>
                      <a:pt x="15" y="0"/>
                    </a:cubicBezTo>
                    <a:cubicBezTo>
                      <a:pt x="26" y="0"/>
                      <a:pt x="31" y="1"/>
                      <a:pt x="35" y="4"/>
                    </a:cubicBezTo>
                    <a:cubicBezTo>
                      <a:pt x="41" y="7"/>
                      <a:pt x="44" y="13"/>
                      <a:pt x="44" y="20"/>
                    </a:cubicBezTo>
                    <a:cubicBezTo>
                      <a:pt x="44" y="27"/>
                      <a:pt x="42" y="31"/>
                      <a:pt x="36" y="34"/>
                    </a:cubicBezTo>
                    <a:cubicBezTo>
                      <a:pt x="45" y="38"/>
                      <a:pt x="48" y="44"/>
                      <a:pt x="48" y="53"/>
                    </a:cubicBezTo>
                    <a:cubicBezTo>
                      <a:pt x="48" y="66"/>
                      <a:pt x="39" y="75"/>
                      <a:pt x="20" y="75"/>
                    </a:cubicBezTo>
                    <a:close/>
                    <a:moveTo>
                      <a:pt x="19" y="14"/>
                    </a:moveTo>
                    <a:cubicBezTo>
                      <a:pt x="14" y="14"/>
                      <a:pt x="14" y="14"/>
                      <a:pt x="14" y="14"/>
                    </a:cubicBezTo>
                    <a:cubicBezTo>
                      <a:pt x="14" y="29"/>
                      <a:pt x="14" y="29"/>
                      <a:pt x="14" y="29"/>
                    </a:cubicBezTo>
                    <a:cubicBezTo>
                      <a:pt x="18" y="29"/>
                      <a:pt x="18" y="29"/>
                      <a:pt x="18" y="29"/>
                    </a:cubicBezTo>
                    <a:cubicBezTo>
                      <a:pt x="27" y="29"/>
                      <a:pt x="30" y="27"/>
                      <a:pt x="30" y="21"/>
                    </a:cubicBezTo>
                    <a:cubicBezTo>
                      <a:pt x="30" y="16"/>
                      <a:pt x="27" y="14"/>
                      <a:pt x="19" y="14"/>
                    </a:cubicBezTo>
                    <a:close/>
                    <a:moveTo>
                      <a:pt x="20" y="43"/>
                    </a:moveTo>
                    <a:cubicBezTo>
                      <a:pt x="14" y="43"/>
                      <a:pt x="14" y="43"/>
                      <a:pt x="14" y="43"/>
                    </a:cubicBezTo>
                    <a:cubicBezTo>
                      <a:pt x="14" y="62"/>
                      <a:pt x="14" y="62"/>
                      <a:pt x="14" y="62"/>
                    </a:cubicBezTo>
                    <a:cubicBezTo>
                      <a:pt x="21" y="62"/>
                      <a:pt x="21" y="62"/>
                      <a:pt x="21" y="62"/>
                    </a:cubicBezTo>
                    <a:cubicBezTo>
                      <a:pt x="30" y="62"/>
                      <a:pt x="34" y="59"/>
                      <a:pt x="34" y="52"/>
                    </a:cubicBezTo>
                    <a:cubicBezTo>
                      <a:pt x="34" y="46"/>
                      <a:pt x="30" y="43"/>
                      <a:pt x="20" y="43"/>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776"/>
              <p:cNvSpPr>
                <a:spLocks/>
              </p:cNvSpPr>
              <p:nvPr/>
            </p:nvSpPr>
            <p:spPr bwMode="auto">
              <a:xfrm>
                <a:off x="4357148" y="4940871"/>
                <a:ext cx="220116" cy="230177"/>
              </a:xfrm>
              <a:custGeom>
                <a:avLst/>
                <a:gdLst>
                  <a:gd name="T0" fmla="*/ 39 w 74"/>
                  <a:gd name="T1" fmla="*/ 77 h 77"/>
                  <a:gd name="T2" fmla="*/ 0 w 74"/>
                  <a:gd name="T3" fmla="*/ 38 h 77"/>
                  <a:gd name="T4" fmla="*/ 39 w 74"/>
                  <a:gd name="T5" fmla="*/ 0 h 77"/>
                  <a:gd name="T6" fmla="*/ 74 w 74"/>
                  <a:gd name="T7" fmla="*/ 23 h 77"/>
                  <a:gd name="T8" fmla="*/ 58 w 74"/>
                  <a:gd name="T9" fmla="*/ 23 h 77"/>
                  <a:gd name="T10" fmla="*/ 39 w 74"/>
                  <a:gd name="T11" fmla="*/ 13 h 77"/>
                  <a:gd name="T12" fmla="*/ 14 w 74"/>
                  <a:gd name="T13" fmla="*/ 38 h 77"/>
                  <a:gd name="T14" fmla="*/ 39 w 74"/>
                  <a:gd name="T15" fmla="*/ 64 h 77"/>
                  <a:gd name="T16" fmla="*/ 58 w 74"/>
                  <a:gd name="T17" fmla="*/ 55 h 77"/>
                  <a:gd name="T18" fmla="*/ 74 w 74"/>
                  <a:gd name="T19" fmla="*/ 55 h 77"/>
                  <a:gd name="T20" fmla="*/ 39 w 74"/>
                  <a:gd name="T2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4" h="77">
                    <a:moveTo>
                      <a:pt x="39" y="77"/>
                    </a:moveTo>
                    <a:cubicBezTo>
                      <a:pt x="18" y="77"/>
                      <a:pt x="0" y="60"/>
                      <a:pt x="0" y="38"/>
                    </a:cubicBezTo>
                    <a:cubicBezTo>
                      <a:pt x="0" y="17"/>
                      <a:pt x="17" y="0"/>
                      <a:pt x="39" y="0"/>
                    </a:cubicBezTo>
                    <a:cubicBezTo>
                      <a:pt x="54" y="0"/>
                      <a:pt x="67" y="8"/>
                      <a:pt x="74" y="23"/>
                    </a:cubicBezTo>
                    <a:cubicBezTo>
                      <a:pt x="58" y="23"/>
                      <a:pt x="58" y="23"/>
                      <a:pt x="58" y="23"/>
                    </a:cubicBezTo>
                    <a:cubicBezTo>
                      <a:pt x="53" y="16"/>
                      <a:pt x="48" y="13"/>
                      <a:pt x="39" y="13"/>
                    </a:cubicBezTo>
                    <a:cubicBezTo>
                      <a:pt x="25" y="13"/>
                      <a:pt x="14" y="24"/>
                      <a:pt x="14" y="38"/>
                    </a:cubicBezTo>
                    <a:cubicBezTo>
                      <a:pt x="14" y="52"/>
                      <a:pt x="25" y="64"/>
                      <a:pt x="39" y="64"/>
                    </a:cubicBezTo>
                    <a:cubicBezTo>
                      <a:pt x="46" y="64"/>
                      <a:pt x="52" y="61"/>
                      <a:pt x="58" y="55"/>
                    </a:cubicBezTo>
                    <a:cubicBezTo>
                      <a:pt x="74" y="55"/>
                      <a:pt x="74" y="55"/>
                      <a:pt x="74" y="55"/>
                    </a:cubicBezTo>
                    <a:cubicBezTo>
                      <a:pt x="68" y="69"/>
                      <a:pt x="55" y="77"/>
                      <a:pt x="39" y="77"/>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4" name="组合 103"/>
          <p:cNvGrpSpPr/>
          <p:nvPr/>
        </p:nvGrpSpPr>
        <p:grpSpPr>
          <a:xfrm>
            <a:off x="8470157" y="3209097"/>
            <a:ext cx="755938" cy="755938"/>
            <a:chOff x="8470157" y="3209097"/>
            <a:chExt cx="755938" cy="755938"/>
          </a:xfrm>
        </p:grpSpPr>
        <p:sp>
          <p:nvSpPr>
            <p:cNvPr id="29" name="Oval 3743"/>
            <p:cNvSpPr>
              <a:spLocks noChangeArrowheads="1"/>
            </p:cNvSpPr>
            <p:nvPr/>
          </p:nvSpPr>
          <p:spPr bwMode="auto">
            <a:xfrm>
              <a:off x="8470157" y="3209097"/>
              <a:ext cx="755938"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1" name="组合 90"/>
            <p:cNvGrpSpPr/>
            <p:nvPr/>
          </p:nvGrpSpPr>
          <p:grpSpPr>
            <a:xfrm>
              <a:off x="8593421" y="3417263"/>
              <a:ext cx="509410" cy="339606"/>
              <a:chOff x="8609773" y="3176177"/>
              <a:chExt cx="509410" cy="339606"/>
            </a:xfrm>
          </p:grpSpPr>
          <p:sp>
            <p:nvSpPr>
              <p:cNvPr id="63" name="Freeform 3777"/>
              <p:cNvSpPr>
                <a:spLocks noEditPoints="1"/>
              </p:cNvSpPr>
              <p:nvPr/>
            </p:nvSpPr>
            <p:spPr bwMode="auto">
              <a:xfrm>
                <a:off x="8609773" y="3176177"/>
                <a:ext cx="509410" cy="339606"/>
              </a:xfrm>
              <a:custGeom>
                <a:avLst/>
                <a:gdLst>
                  <a:gd name="T0" fmla="*/ 0 w 405"/>
                  <a:gd name="T1" fmla="*/ 0 h 270"/>
                  <a:gd name="T2" fmla="*/ 0 w 405"/>
                  <a:gd name="T3" fmla="*/ 270 h 270"/>
                  <a:gd name="T4" fmla="*/ 405 w 405"/>
                  <a:gd name="T5" fmla="*/ 270 h 270"/>
                  <a:gd name="T6" fmla="*/ 405 w 405"/>
                  <a:gd name="T7" fmla="*/ 0 h 270"/>
                  <a:gd name="T8" fmla="*/ 0 w 405"/>
                  <a:gd name="T9" fmla="*/ 0 h 270"/>
                  <a:gd name="T10" fmla="*/ 379 w 405"/>
                  <a:gd name="T11" fmla="*/ 246 h 270"/>
                  <a:gd name="T12" fmla="*/ 26 w 405"/>
                  <a:gd name="T13" fmla="*/ 246 h 270"/>
                  <a:gd name="T14" fmla="*/ 26 w 405"/>
                  <a:gd name="T15" fmla="*/ 24 h 270"/>
                  <a:gd name="T16" fmla="*/ 379 w 405"/>
                  <a:gd name="T17" fmla="*/ 24 h 270"/>
                  <a:gd name="T18" fmla="*/ 379 w 405"/>
                  <a:gd name="T19" fmla="*/ 246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5" h="270">
                    <a:moveTo>
                      <a:pt x="0" y="0"/>
                    </a:moveTo>
                    <a:lnTo>
                      <a:pt x="0" y="270"/>
                    </a:lnTo>
                    <a:lnTo>
                      <a:pt x="405" y="270"/>
                    </a:lnTo>
                    <a:lnTo>
                      <a:pt x="405" y="0"/>
                    </a:lnTo>
                    <a:lnTo>
                      <a:pt x="0" y="0"/>
                    </a:lnTo>
                    <a:close/>
                    <a:moveTo>
                      <a:pt x="379" y="246"/>
                    </a:moveTo>
                    <a:lnTo>
                      <a:pt x="26" y="246"/>
                    </a:lnTo>
                    <a:lnTo>
                      <a:pt x="26" y="24"/>
                    </a:lnTo>
                    <a:lnTo>
                      <a:pt x="379" y="24"/>
                    </a:lnTo>
                    <a:lnTo>
                      <a:pt x="379" y="246"/>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3778"/>
              <p:cNvSpPr>
                <a:spLocks/>
              </p:cNvSpPr>
              <p:nvPr/>
            </p:nvSpPr>
            <p:spPr bwMode="auto">
              <a:xfrm>
                <a:off x="8677694" y="3265481"/>
                <a:ext cx="47797" cy="152194"/>
              </a:xfrm>
              <a:custGeom>
                <a:avLst/>
                <a:gdLst>
                  <a:gd name="T0" fmla="*/ 17 w 38"/>
                  <a:gd name="T1" fmla="*/ 121 h 121"/>
                  <a:gd name="T2" fmla="*/ 17 w 38"/>
                  <a:gd name="T3" fmla="*/ 21 h 121"/>
                  <a:gd name="T4" fmla="*/ 0 w 38"/>
                  <a:gd name="T5" fmla="*/ 21 h 121"/>
                  <a:gd name="T6" fmla="*/ 0 w 38"/>
                  <a:gd name="T7" fmla="*/ 0 h 121"/>
                  <a:gd name="T8" fmla="*/ 38 w 38"/>
                  <a:gd name="T9" fmla="*/ 0 h 121"/>
                  <a:gd name="T10" fmla="*/ 38 w 38"/>
                  <a:gd name="T11" fmla="*/ 121 h 121"/>
                  <a:gd name="T12" fmla="*/ 17 w 38"/>
                  <a:gd name="T13" fmla="*/ 121 h 121"/>
                </a:gdLst>
                <a:ahLst/>
                <a:cxnLst>
                  <a:cxn ang="0">
                    <a:pos x="T0" y="T1"/>
                  </a:cxn>
                  <a:cxn ang="0">
                    <a:pos x="T2" y="T3"/>
                  </a:cxn>
                  <a:cxn ang="0">
                    <a:pos x="T4" y="T5"/>
                  </a:cxn>
                  <a:cxn ang="0">
                    <a:pos x="T6" y="T7"/>
                  </a:cxn>
                  <a:cxn ang="0">
                    <a:pos x="T8" y="T9"/>
                  </a:cxn>
                  <a:cxn ang="0">
                    <a:pos x="T10" y="T11"/>
                  </a:cxn>
                  <a:cxn ang="0">
                    <a:pos x="T12" y="T13"/>
                  </a:cxn>
                </a:cxnLst>
                <a:rect l="0" t="0" r="r" b="b"/>
                <a:pathLst>
                  <a:path w="38" h="121">
                    <a:moveTo>
                      <a:pt x="17" y="121"/>
                    </a:moveTo>
                    <a:lnTo>
                      <a:pt x="17" y="21"/>
                    </a:lnTo>
                    <a:lnTo>
                      <a:pt x="0" y="21"/>
                    </a:lnTo>
                    <a:lnTo>
                      <a:pt x="0" y="0"/>
                    </a:lnTo>
                    <a:lnTo>
                      <a:pt x="38" y="0"/>
                    </a:lnTo>
                    <a:lnTo>
                      <a:pt x="38" y="121"/>
                    </a:lnTo>
                    <a:lnTo>
                      <a:pt x="17" y="121"/>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3779"/>
              <p:cNvSpPr>
                <a:spLocks/>
              </p:cNvSpPr>
              <p:nvPr/>
            </p:nvSpPr>
            <p:spPr bwMode="auto">
              <a:xfrm>
                <a:off x="8773287" y="3315794"/>
                <a:ext cx="101882" cy="101882"/>
              </a:xfrm>
              <a:custGeom>
                <a:avLst/>
                <a:gdLst>
                  <a:gd name="T0" fmla="*/ 52 w 81"/>
                  <a:gd name="T1" fmla="*/ 52 h 81"/>
                  <a:gd name="T2" fmla="*/ 52 w 81"/>
                  <a:gd name="T3" fmla="*/ 81 h 81"/>
                  <a:gd name="T4" fmla="*/ 31 w 81"/>
                  <a:gd name="T5" fmla="*/ 81 h 81"/>
                  <a:gd name="T6" fmla="*/ 31 w 81"/>
                  <a:gd name="T7" fmla="*/ 52 h 81"/>
                  <a:gd name="T8" fmla="*/ 0 w 81"/>
                  <a:gd name="T9" fmla="*/ 52 h 81"/>
                  <a:gd name="T10" fmla="*/ 0 w 81"/>
                  <a:gd name="T11" fmla="*/ 29 h 81"/>
                  <a:gd name="T12" fmla="*/ 31 w 81"/>
                  <a:gd name="T13" fmla="*/ 29 h 81"/>
                  <a:gd name="T14" fmla="*/ 31 w 81"/>
                  <a:gd name="T15" fmla="*/ 0 h 81"/>
                  <a:gd name="T16" fmla="*/ 52 w 81"/>
                  <a:gd name="T17" fmla="*/ 0 h 81"/>
                  <a:gd name="T18" fmla="*/ 52 w 81"/>
                  <a:gd name="T19" fmla="*/ 29 h 81"/>
                  <a:gd name="T20" fmla="*/ 81 w 81"/>
                  <a:gd name="T21" fmla="*/ 29 h 81"/>
                  <a:gd name="T22" fmla="*/ 81 w 81"/>
                  <a:gd name="T23" fmla="*/ 52 h 81"/>
                  <a:gd name="T24" fmla="*/ 52 w 81"/>
                  <a:gd name="T25" fmla="*/ 5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 h="81">
                    <a:moveTo>
                      <a:pt x="52" y="52"/>
                    </a:moveTo>
                    <a:lnTo>
                      <a:pt x="52" y="81"/>
                    </a:lnTo>
                    <a:lnTo>
                      <a:pt x="31" y="81"/>
                    </a:lnTo>
                    <a:lnTo>
                      <a:pt x="31" y="52"/>
                    </a:lnTo>
                    <a:lnTo>
                      <a:pt x="0" y="52"/>
                    </a:lnTo>
                    <a:lnTo>
                      <a:pt x="0" y="29"/>
                    </a:lnTo>
                    <a:lnTo>
                      <a:pt x="31" y="29"/>
                    </a:lnTo>
                    <a:lnTo>
                      <a:pt x="31" y="0"/>
                    </a:lnTo>
                    <a:lnTo>
                      <a:pt x="52" y="0"/>
                    </a:lnTo>
                    <a:lnTo>
                      <a:pt x="52" y="29"/>
                    </a:lnTo>
                    <a:lnTo>
                      <a:pt x="81" y="29"/>
                    </a:lnTo>
                    <a:lnTo>
                      <a:pt x="81" y="52"/>
                    </a:lnTo>
                    <a:lnTo>
                      <a:pt x="52" y="52"/>
                    </a:ln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3780"/>
              <p:cNvSpPr>
                <a:spLocks/>
              </p:cNvSpPr>
              <p:nvPr/>
            </p:nvSpPr>
            <p:spPr bwMode="auto">
              <a:xfrm>
                <a:off x="8951895" y="3262965"/>
                <a:ext cx="74142" cy="154710"/>
              </a:xfrm>
              <a:custGeom>
                <a:avLst/>
                <a:gdLst>
                  <a:gd name="T0" fmla="*/ 24 w 34"/>
                  <a:gd name="T1" fmla="*/ 34 h 52"/>
                  <a:gd name="T2" fmla="*/ 13 w 34"/>
                  <a:gd name="T3" fmla="*/ 44 h 52"/>
                  <a:gd name="T4" fmla="*/ 34 w 34"/>
                  <a:gd name="T5" fmla="*/ 44 h 52"/>
                  <a:gd name="T6" fmla="*/ 34 w 34"/>
                  <a:gd name="T7" fmla="*/ 52 h 52"/>
                  <a:gd name="T8" fmla="*/ 0 w 34"/>
                  <a:gd name="T9" fmla="*/ 52 h 52"/>
                  <a:gd name="T10" fmla="*/ 0 w 34"/>
                  <a:gd name="T11" fmla="*/ 44 h 52"/>
                  <a:gd name="T12" fmla="*/ 19 w 34"/>
                  <a:gd name="T13" fmla="*/ 27 h 52"/>
                  <a:gd name="T14" fmla="*/ 25 w 34"/>
                  <a:gd name="T15" fmla="*/ 17 h 52"/>
                  <a:gd name="T16" fmla="*/ 17 w 34"/>
                  <a:gd name="T17" fmla="*/ 9 h 52"/>
                  <a:gd name="T18" fmla="*/ 9 w 34"/>
                  <a:gd name="T19" fmla="*/ 19 h 52"/>
                  <a:gd name="T20" fmla="*/ 0 w 34"/>
                  <a:gd name="T21" fmla="*/ 19 h 52"/>
                  <a:gd name="T22" fmla="*/ 17 w 34"/>
                  <a:gd name="T23" fmla="*/ 0 h 52"/>
                  <a:gd name="T24" fmla="*/ 34 w 34"/>
                  <a:gd name="T25" fmla="*/ 17 h 52"/>
                  <a:gd name="T26" fmla="*/ 24 w 34"/>
                  <a:gd name="T27" fmla="*/ 3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52">
                    <a:moveTo>
                      <a:pt x="24" y="34"/>
                    </a:moveTo>
                    <a:cubicBezTo>
                      <a:pt x="13" y="44"/>
                      <a:pt x="13" y="44"/>
                      <a:pt x="13" y="44"/>
                    </a:cubicBezTo>
                    <a:cubicBezTo>
                      <a:pt x="34" y="44"/>
                      <a:pt x="34" y="44"/>
                      <a:pt x="34" y="44"/>
                    </a:cubicBezTo>
                    <a:cubicBezTo>
                      <a:pt x="34" y="52"/>
                      <a:pt x="34" y="52"/>
                      <a:pt x="34" y="52"/>
                    </a:cubicBezTo>
                    <a:cubicBezTo>
                      <a:pt x="0" y="52"/>
                      <a:pt x="0" y="52"/>
                      <a:pt x="0" y="52"/>
                    </a:cubicBezTo>
                    <a:cubicBezTo>
                      <a:pt x="0" y="44"/>
                      <a:pt x="0" y="44"/>
                      <a:pt x="0" y="44"/>
                    </a:cubicBezTo>
                    <a:cubicBezTo>
                      <a:pt x="19" y="27"/>
                      <a:pt x="19" y="27"/>
                      <a:pt x="19" y="27"/>
                    </a:cubicBezTo>
                    <a:cubicBezTo>
                      <a:pt x="23" y="23"/>
                      <a:pt x="25" y="20"/>
                      <a:pt x="25" y="17"/>
                    </a:cubicBezTo>
                    <a:cubicBezTo>
                      <a:pt x="25" y="12"/>
                      <a:pt x="21" y="9"/>
                      <a:pt x="17" y="9"/>
                    </a:cubicBezTo>
                    <a:cubicBezTo>
                      <a:pt x="12" y="9"/>
                      <a:pt x="9" y="13"/>
                      <a:pt x="9" y="19"/>
                    </a:cubicBezTo>
                    <a:cubicBezTo>
                      <a:pt x="0" y="19"/>
                      <a:pt x="0" y="19"/>
                      <a:pt x="0" y="19"/>
                    </a:cubicBezTo>
                    <a:cubicBezTo>
                      <a:pt x="0" y="7"/>
                      <a:pt x="7" y="0"/>
                      <a:pt x="17" y="0"/>
                    </a:cubicBezTo>
                    <a:cubicBezTo>
                      <a:pt x="27" y="0"/>
                      <a:pt x="34" y="7"/>
                      <a:pt x="34" y="17"/>
                    </a:cubicBezTo>
                    <a:cubicBezTo>
                      <a:pt x="34" y="23"/>
                      <a:pt x="32" y="27"/>
                      <a:pt x="24" y="34"/>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5" name="组合 104"/>
          <p:cNvGrpSpPr/>
          <p:nvPr/>
        </p:nvGrpSpPr>
        <p:grpSpPr>
          <a:xfrm>
            <a:off x="3631397" y="3674484"/>
            <a:ext cx="758455" cy="755938"/>
            <a:chOff x="3631397" y="3674484"/>
            <a:chExt cx="758455" cy="755938"/>
          </a:xfrm>
        </p:grpSpPr>
        <p:sp>
          <p:nvSpPr>
            <p:cNvPr id="17" name="Oval 3731"/>
            <p:cNvSpPr>
              <a:spLocks noChangeArrowheads="1"/>
            </p:cNvSpPr>
            <p:nvPr/>
          </p:nvSpPr>
          <p:spPr bwMode="auto">
            <a:xfrm>
              <a:off x="3631397" y="3674484"/>
              <a:ext cx="758455" cy="755938"/>
            </a:xfrm>
            <a:prstGeom prst="ellipse">
              <a:avLst/>
            </a:prstGeom>
            <a:solidFill>
              <a:schemeClr val="bg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3690514" y="3895228"/>
              <a:ext cx="640221" cy="314450"/>
              <a:chOff x="3675420" y="3667978"/>
              <a:chExt cx="640221" cy="314450"/>
            </a:xfrm>
          </p:grpSpPr>
          <p:sp>
            <p:nvSpPr>
              <p:cNvPr id="72" name="Freeform 3786"/>
              <p:cNvSpPr>
                <a:spLocks/>
              </p:cNvSpPr>
              <p:nvPr/>
            </p:nvSpPr>
            <p:spPr bwMode="auto">
              <a:xfrm>
                <a:off x="3806231" y="3818914"/>
                <a:ext cx="381114" cy="163514"/>
              </a:xfrm>
              <a:custGeom>
                <a:avLst/>
                <a:gdLst>
                  <a:gd name="T0" fmla="*/ 63 w 128"/>
                  <a:gd name="T1" fmla="*/ 0 h 55"/>
                  <a:gd name="T2" fmla="*/ 0 w 128"/>
                  <a:gd name="T3" fmla="*/ 9 h 55"/>
                  <a:gd name="T4" fmla="*/ 0 w 128"/>
                  <a:gd name="T5" fmla="*/ 55 h 55"/>
                  <a:gd name="T6" fmla="*/ 64 w 128"/>
                  <a:gd name="T7" fmla="*/ 47 h 55"/>
                  <a:gd name="T8" fmla="*/ 64 w 128"/>
                  <a:gd name="T9" fmla="*/ 47 h 55"/>
                  <a:gd name="T10" fmla="*/ 117 w 128"/>
                  <a:gd name="T11" fmla="*/ 53 h 55"/>
                  <a:gd name="T12" fmla="*/ 128 w 128"/>
                  <a:gd name="T13" fmla="*/ 55 h 55"/>
                  <a:gd name="T14" fmla="*/ 128 w 128"/>
                  <a:gd name="T15" fmla="*/ 55 h 55"/>
                  <a:gd name="T16" fmla="*/ 128 w 128"/>
                  <a:gd name="T17" fmla="*/ 9 h 55"/>
                  <a:gd name="T18" fmla="*/ 128 w 128"/>
                  <a:gd name="T19" fmla="*/ 9 h 55"/>
                  <a:gd name="T20" fmla="*/ 121 w 128"/>
                  <a:gd name="T21" fmla="*/ 7 h 55"/>
                  <a:gd name="T22" fmla="*/ 63 w 128"/>
                  <a:gd name="T2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55">
                    <a:moveTo>
                      <a:pt x="63" y="0"/>
                    </a:moveTo>
                    <a:cubicBezTo>
                      <a:pt x="22" y="0"/>
                      <a:pt x="0" y="9"/>
                      <a:pt x="0" y="9"/>
                    </a:cubicBezTo>
                    <a:cubicBezTo>
                      <a:pt x="0" y="55"/>
                      <a:pt x="0" y="55"/>
                      <a:pt x="0" y="55"/>
                    </a:cubicBezTo>
                    <a:cubicBezTo>
                      <a:pt x="0" y="55"/>
                      <a:pt x="31" y="47"/>
                      <a:pt x="64" y="47"/>
                    </a:cubicBezTo>
                    <a:cubicBezTo>
                      <a:pt x="64" y="47"/>
                      <a:pt x="64" y="47"/>
                      <a:pt x="64" y="47"/>
                    </a:cubicBezTo>
                    <a:cubicBezTo>
                      <a:pt x="85" y="47"/>
                      <a:pt x="105" y="50"/>
                      <a:pt x="117" y="53"/>
                    </a:cubicBezTo>
                    <a:cubicBezTo>
                      <a:pt x="124" y="54"/>
                      <a:pt x="128" y="55"/>
                      <a:pt x="128" y="55"/>
                    </a:cubicBezTo>
                    <a:cubicBezTo>
                      <a:pt x="128" y="55"/>
                      <a:pt x="128" y="55"/>
                      <a:pt x="128" y="55"/>
                    </a:cubicBezTo>
                    <a:cubicBezTo>
                      <a:pt x="128" y="9"/>
                      <a:pt x="128" y="9"/>
                      <a:pt x="128" y="9"/>
                    </a:cubicBezTo>
                    <a:cubicBezTo>
                      <a:pt x="128" y="9"/>
                      <a:pt x="128" y="9"/>
                      <a:pt x="128" y="9"/>
                    </a:cubicBezTo>
                    <a:cubicBezTo>
                      <a:pt x="128" y="9"/>
                      <a:pt x="125" y="8"/>
                      <a:pt x="121" y="7"/>
                    </a:cubicBezTo>
                    <a:cubicBezTo>
                      <a:pt x="111" y="4"/>
                      <a:pt x="91" y="0"/>
                      <a:pt x="63" y="0"/>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3787"/>
              <p:cNvSpPr>
                <a:spLocks/>
              </p:cNvSpPr>
              <p:nvPr/>
            </p:nvSpPr>
            <p:spPr bwMode="auto">
              <a:xfrm>
                <a:off x="3675420" y="3667978"/>
                <a:ext cx="640221" cy="303130"/>
              </a:xfrm>
              <a:custGeom>
                <a:avLst/>
                <a:gdLst>
                  <a:gd name="T0" fmla="*/ 193 w 215"/>
                  <a:gd name="T1" fmla="*/ 84 h 102"/>
                  <a:gd name="T2" fmla="*/ 192 w 215"/>
                  <a:gd name="T3" fmla="*/ 81 h 102"/>
                  <a:gd name="T4" fmla="*/ 192 w 215"/>
                  <a:gd name="T5" fmla="*/ 78 h 102"/>
                  <a:gd name="T6" fmla="*/ 193 w 215"/>
                  <a:gd name="T7" fmla="*/ 75 h 102"/>
                  <a:gd name="T8" fmla="*/ 191 w 215"/>
                  <a:gd name="T9" fmla="*/ 72 h 102"/>
                  <a:gd name="T10" fmla="*/ 191 w 215"/>
                  <a:gd name="T11" fmla="*/ 58 h 102"/>
                  <a:gd name="T12" fmla="*/ 215 w 215"/>
                  <a:gd name="T13" fmla="*/ 48 h 102"/>
                  <a:gd name="T14" fmla="*/ 191 w 215"/>
                  <a:gd name="T15" fmla="*/ 37 h 102"/>
                  <a:gd name="T16" fmla="*/ 190 w 215"/>
                  <a:gd name="T17" fmla="*/ 36 h 102"/>
                  <a:gd name="T18" fmla="*/ 189 w 215"/>
                  <a:gd name="T19" fmla="*/ 36 h 102"/>
                  <a:gd name="T20" fmla="*/ 108 w 215"/>
                  <a:gd name="T21" fmla="*/ 0 h 102"/>
                  <a:gd name="T22" fmla="*/ 0 w 215"/>
                  <a:gd name="T23" fmla="*/ 48 h 102"/>
                  <a:gd name="T24" fmla="*/ 37 w 215"/>
                  <a:gd name="T25" fmla="*/ 64 h 102"/>
                  <a:gd name="T26" fmla="*/ 37 w 215"/>
                  <a:gd name="T27" fmla="*/ 58 h 102"/>
                  <a:gd name="T28" fmla="*/ 107 w 215"/>
                  <a:gd name="T29" fmla="*/ 48 h 102"/>
                  <a:gd name="T30" fmla="*/ 171 w 215"/>
                  <a:gd name="T31" fmla="*/ 56 h 102"/>
                  <a:gd name="T32" fmla="*/ 179 w 215"/>
                  <a:gd name="T33" fmla="*/ 58 h 102"/>
                  <a:gd name="T34" fmla="*/ 179 w 215"/>
                  <a:gd name="T35" fmla="*/ 58 h 102"/>
                  <a:gd name="T36" fmla="*/ 179 w 215"/>
                  <a:gd name="T37" fmla="*/ 64 h 102"/>
                  <a:gd name="T38" fmla="*/ 189 w 215"/>
                  <a:gd name="T39" fmla="*/ 59 h 102"/>
                  <a:gd name="T40" fmla="*/ 189 w 215"/>
                  <a:gd name="T41" fmla="*/ 72 h 102"/>
                  <a:gd name="T42" fmla="*/ 187 w 215"/>
                  <a:gd name="T43" fmla="*/ 75 h 102"/>
                  <a:gd name="T44" fmla="*/ 188 w 215"/>
                  <a:gd name="T45" fmla="*/ 78 h 102"/>
                  <a:gd name="T46" fmla="*/ 188 w 215"/>
                  <a:gd name="T47" fmla="*/ 81 h 102"/>
                  <a:gd name="T48" fmla="*/ 187 w 215"/>
                  <a:gd name="T49" fmla="*/ 84 h 102"/>
                  <a:gd name="T50" fmla="*/ 184 w 215"/>
                  <a:gd name="T51" fmla="*/ 97 h 102"/>
                  <a:gd name="T52" fmla="*/ 190 w 215"/>
                  <a:gd name="T53" fmla="*/ 102 h 102"/>
                  <a:gd name="T54" fmla="*/ 190 w 215"/>
                  <a:gd name="T55" fmla="*/ 102 h 102"/>
                  <a:gd name="T56" fmla="*/ 190 w 215"/>
                  <a:gd name="T57" fmla="*/ 102 h 102"/>
                  <a:gd name="T58" fmla="*/ 196 w 215"/>
                  <a:gd name="T59" fmla="*/ 97 h 102"/>
                  <a:gd name="T60" fmla="*/ 193 w 215"/>
                  <a:gd name="T61" fmla="*/ 8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5" h="102">
                    <a:moveTo>
                      <a:pt x="193" y="84"/>
                    </a:moveTo>
                    <a:cubicBezTo>
                      <a:pt x="193" y="83"/>
                      <a:pt x="193" y="82"/>
                      <a:pt x="192" y="81"/>
                    </a:cubicBezTo>
                    <a:cubicBezTo>
                      <a:pt x="192" y="78"/>
                      <a:pt x="192" y="78"/>
                      <a:pt x="192" y="78"/>
                    </a:cubicBezTo>
                    <a:cubicBezTo>
                      <a:pt x="193" y="78"/>
                      <a:pt x="193" y="76"/>
                      <a:pt x="193" y="75"/>
                    </a:cubicBezTo>
                    <a:cubicBezTo>
                      <a:pt x="193" y="74"/>
                      <a:pt x="192" y="72"/>
                      <a:pt x="191" y="72"/>
                    </a:cubicBezTo>
                    <a:cubicBezTo>
                      <a:pt x="191" y="58"/>
                      <a:pt x="191" y="58"/>
                      <a:pt x="191" y="58"/>
                    </a:cubicBezTo>
                    <a:cubicBezTo>
                      <a:pt x="215" y="48"/>
                      <a:pt x="215" y="48"/>
                      <a:pt x="215" y="48"/>
                    </a:cubicBezTo>
                    <a:cubicBezTo>
                      <a:pt x="191" y="37"/>
                      <a:pt x="191" y="37"/>
                      <a:pt x="191" y="37"/>
                    </a:cubicBezTo>
                    <a:cubicBezTo>
                      <a:pt x="191" y="36"/>
                      <a:pt x="190" y="36"/>
                      <a:pt x="190" y="36"/>
                    </a:cubicBezTo>
                    <a:cubicBezTo>
                      <a:pt x="190" y="36"/>
                      <a:pt x="190" y="36"/>
                      <a:pt x="189" y="36"/>
                    </a:cubicBezTo>
                    <a:cubicBezTo>
                      <a:pt x="108" y="0"/>
                      <a:pt x="108" y="0"/>
                      <a:pt x="108" y="0"/>
                    </a:cubicBezTo>
                    <a:cubicBezTo>
                      <a:pt x="0" y="48"/>
                      <a:pt x="0" y="48"/>
                      <a:pt x="0" y="48"/>
                    </a:cubicBezTo>
                    <a:cubicBezTo>
                      <a:pt x="37" y="64"/>
                      <a:pt x="37" y="64"/>
                      <a:pt x="37" y="64"/>
                    </a:cubicBezTo>
                    <a:cubicBezTo>
                      <a:pt x="37" y="58"/>
                      <a:pt x="37" y="58"/>
                      <a:pt x="37" y="58"/>
                    </a:cubicBezTo>
                    <a:cubicBezTo>
                      <a:pt x="37" y="58"/>
                      <a:pt x="62" y="48"/>
                      <a:pt x="107" y="48"/>
                    </a:cubicBezTo>
                    <a:cubicBezTo>
                      <a:pt x="138" y="48"/>
                      <a:pt x="160" y="53"/>
                      <a:pt x="171" y="56"/>
                    </a:cubicBezTo>
                    <a:cubicBezTo>
                      <a:pt x="176" y="57"/>
                      <a:pt x="179" y="58"/>
                      <a:pt x="179" y="58"/>
                    </a:cubicBezTo>
                    <a:cubicBezTo>
                      <a:pt x="179" y="58"/>
                      <a:pt x="179" y="58"/>
                      <a:pt x="179" y="58"/>
                    </a:cubicBezTo>
                    <a:cubicBezTo>
                      <a:pt x="179" y="64"/>
                      <a:pt x="179" y="64"/>
                      <a:pt x="179" y="64"/>
                    </a:cubicBezTo>
                    <a:cubicBezTo>
                      <a:pt x="189" y="59"/>
                      <a:pt x="189" y="59"/>
                      <a:pt x="189" y="59"/>
                    </a:cubicBezTo>
                    <a:cubicBezTo>
                      <a:pt x="189" y="72"/>
                      <a:pt x="189" y="72"/>
                      <a:pt x="189" y="72"/>
                    </a:cubicBezTo>
                    <a:cubicBezTo>
                      <a:pt x="188" y="72"/>
                      <a:pt x="187" y="74"/>
                      <a:pt x="187" y="75"/>
                    </a:cubicBezTo>
                    <a:cubicBezTo>
                      <a:pt x="187" y="76"/>
                      <a:pt x="187" y="78"/>
                      <a:pt x="188" y="78"/>
                    </a:cubicBezTo>
                    <a:cubicBezTo>
                      <a:pt x="188" y="81"/>
                      <a:pt x="188" y="81"/>
                      <a:pt x="188" y="81"/>
                    </a:cubicBezTo>
                    <a:cubicBezTo>
                      <a:pt x="187" y="82"/>
                      <a:pt x="187" y="83"/>
                      <a:pt x="187" y="84"/>
                    </a:cubicBezTo>
                    <a:cubicBezTo>
                      <a:pt x="186" y="93"/>
                      <a:pt x="185" y="96"/>
                      <a:pt x="184" y="97"/>
                    </a:cubicBezTo>
                    <a:cubicBezTo>
                      <a:pt x="184" y="99"/>
                      <a:pt x="186" y="102"/>
                      <a:pt x="190" y="102"/>
                    </a:cubicBezTo>
                    <a:cubicBezTo>
                      <a:pt x="190" y="102"/>
                      <a:pt x="190" y="102"/>
                      <a:pt x="190" y="102"/>
                    </a:cubicBezTo>
                    <a:cubicBezTo>
                      <a:pt x="190" y="102"/>
                      <a:pt x="190" y="102"/>
                      <a:pt x="190" y="102"/>
                    </a:cubicBezTo>
                    <a:cubicBezTo>
                      <a:pt x="194" y="102"/>
                      <a:pt x="196" y="99"/>
                      <a:pt x="196" y="97"/>
                    </a:cubicBezTo>
                    <a:cubicBezTo>
                      <a:pt x="194" y="96"/>
                      <a:pt x="194" y="93"/>
                      <a:pt x="193" y="84"/>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5" name="TextBox 74"/>
          <p:cNvSpPr txBox="1"/>
          <p:nvPr/>
        </p:nvSpPr>
        <p:spPr>
          <a:xfrm>
            <a:off x="4771641" y="3842946"/>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TextBox 77"/>
          <p:cNvSpPr txBox="1"/>
          <p:nvPr/>
        </p:nvSpPr>
        <p:spPr>
          <a:xfrm>
            <a:off x="6628783" y="4537287"/>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78"/>
          <p:cNvSpPr txBox="1"/>
          <p:nvPr/>
        </p:nvSpPr>
        <p:spPr>
          <a:xfrm>
            <a:off x="6628783" y="339416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TextBox 79"/>
          <p:cNvSpPr txBox="1"/>
          <p:nvPr/>
        </p:nvSpPr>
        <p:spPr>
          <a:xfrm>
            <a:off x="6628783" y="2326552"/>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TextBox 80"/>
          <p:cNvSpPr txBox="1"/>
          <p:nvPr/>
        </p:nvSpPr>
        <p:spPr>
          <a:xfrm>
            <a:off x="4771641" y="2801555"/>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81"/>
          <p:cNvSpPr txBox="1"/>
          <p:nvPr/>
        </p:nvSpPr>
        <p:spPr>
          <a:xfrm>
            <a:off x="4771641" y="5013240"/>
            <a:ext cx="1441420" cy="328551"/>
          </a:xfrm>
          <a:prstGeom prst="rect">
            <a:avLst/>
          </a:prstGeom>
          <a:noFill/>
        </p:spPr>
        <p:txBody>
          <a:bodyPr wrap="none" rtlCol="0">
            <a:spAutoFit/>
          </a:bodyPr>
          <a:lstStyle/>
          <a:p>
            <a:pPr algn="just">
              <a:lnSpc>
                <a:spcPct val="120000"/>
              </a:lnSpc>
            </a:pPr>
            <a:r>
              <a:rPr lang="zh-CN" altLang="en-US" sz="140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itle 20"/>
          <p:cNvSpPr txBox="1">
            <a:spLocks/>
          </p:cNvSpPr>
          <p:nvPr/>
        </p:nvSpPr>
        <p:spPr>
          <a:xfrm>
            <a:off x="8906914" y="2078316"/>
            <a:ext cx="177093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itle 20"/>
          <p:cNvSpPr txBox="1">
            <a:spLocks/>
          </p:cNvSpPr>
          <p:nvPr/>
        </p:nvSpPr>
        <p:spPr>
          <a:xfrm>
            <a:off x="9592722" y="3263610"/>
            <a:ext cx="1740271"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itle 20"/>
          <p:cNvSpPr txBox="1">
            <a:spLocks/>
          </p:cNvSpPr>
          <p:nvPr/>
        </p:nvSpPr>
        <p:spPr>
          <a:xfrm>
            <a:off x="9072992" y="4363169"/>
            <a:ext cx="1720913"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itle 20"/>
          <p:cNvSpPr txBox="1">
            <a:spLocks/>
          </p:cNvSpPr>
          <p:nvPr/>
        </p:nvSpPr>
        <p:spPr>
          <a:xfrm>
            <a:off x="2279897" y="2570624"/>
            <a:ext cx="1691106"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itle 20"/>
          <p:cNvSpPr txBox="1">
            <a:spLocks/>
          </p:cNvSpPr>
          <p:nvPr/>
        </p:nvSpPr>
        <p:spPr>
          <a:xfrm>
            <a:off x="1592504" y="3755917"/>
            <a:ext cx="1746675"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itle 20"/>
          <p:cNvSpPr txBox="1">
            <a:spLocks/>
          </p:cNvSpPr>
          <p:nvPr/>
        </p:nvSpPr>
        <p:spPr>
          <a:xfrm>
            <a:off x="1947345" y="4855478"/>
            <a:ext cx="1859324" cy="707135"/>
          </a:xfrm>
          <a:prstGeom prst="rect">
            <a:avLst/>
          </a:prstGeom>
        </p:spPr>
        <p:txBody>
          <a:bodyPr vert="horz" wrap="square" lIns="128545" tIns="64271" rIns="128545" bIns="64271"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TextBox 8"/>
          <p:cNvSpPr txBox="1"/>
          <p:nvPr/>
        </p:nvSpPr>
        <p:spPr>
          <a:xfrm>
            <a:off x="824036" y="15925"/>
            <a:ext cx="2807720" cy="492443"/>
          </a:xfrm>
          <a:prstGeom prst="rect">
            <a:avLst/>
          </a:prstGeom>
          <a:noFill/>
        </p:spPr>
        <p:txBody>
          <a:bodyPr wrap="square" lIns="0" tIns="0" rIns="0" bIns="0" rtlCol="0" anchor="ctr">
            <a:spAutoFit/>
          </a:bodyPr>
          <a:lstStyle/>
          <a:p>
            <a:r>
              <a:rPr lang="zh-CN" altLang="en-US" sz="32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8"/>
          <p:cNvSpPr txBox="1"/>
          <p:nvPr/>
        </p:nvSpPr>
        <p:spPr>
          <a:xfrm>
            <a:off x="824036" y="525884"/>
            <a:ext cx="2807720" cy="215444"/>
          </a:xfrm>
          <a:prstGeom prst="rect">
            <a:avLst/>
          </a:prstGeom>
          <a:noFill/>
        </p:spPr>
        <p:txBody>
          <a:bodyPr wrap="square" lIns="0" tIns="0" rIns="0" bIns="0" rtlCol="0" anchor="ctr">
            <a:spAutoFit/>
          </a:bodyPr>
          <a:lstStyle/>
          <a:p>
            <a:r>
              <a:rPr lang="en-US" altLang="zh-CN" sz="1400" b="1"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82043846"/>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right)">
                                      <p:cBhvr>
                                        <p:cTn id="7" dur="500"/>
                                        <p:tgtEl>
                                          <p:spTgt spid="94"/>
                                        </p:tgtEl>
                                      </p:cBhvr>
                                    </p:animEffect>
                                  </p:childTnLst>
                                </p:cTn>
                              </p:par>
                              <p:par>
                                <p:cTn id="8" presetID="22" presetClass="entr" presetSubtype="8"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wipe(left)">
                                      <p:cBhvr>
                                        <p:cTn id="10" dur="500"/>
                                        <p:tgtEl>
                                          <p:spTgt spid="95"/>
                                        </p:tgtEl>
                                      </p:cBhvr>
                                    </p:animEffect>
                                  </p:childTnLst>
                                </p:cTn>
                              </p:par>
                              <p:par>
                                <p:cTn id="11" presetID="22" presetClass="entr" presetSubtype="2" fill="hold" nodeType="withEffect">
                                  <p:stCondLst>
                                    <p:cond delay="0"/>
                                  </p:stCondLst>
                                  <p:childTnLst>
                                    <p:set>
                                      <p:cBhvr>
                                        <p:cTn id="12" dur="1" fill="hold">
                                          <p:stCondLst>
                                            <p:cond delay="0"/>
                                          </p:stCondLst>
                                        </p:cTn>
                                        <p:tgtEl>
                                          <p:spTgt spid="101"/>
                                        </p:tgtEl>
                                        <p:attrNameLst>
                                          <p:attrName>style.visibility</p:attrName>
                                        </p:attrNameLst>
                                      </p:cBhvr>
                                      <p:to>
                                        <p:strVal val="visible"/>
                                      </p:to>
                                    </p:set>
                                    <p:animEffect transition="in" filter="wipe(right)">
                                      <p:cBhvr>
                                        <p:cTn id="13" dur="500"/>
                                        <p:tgtEl>
                                          <p:spTgt spid="101"/>
                                        </p:tgtEl>
                                      </p:cBhvr>
                                    </p:animEffect>
                                  </p:childTnLst>
                                </p:cTn>
                              </p:par>
                              <p:par>
                                <p:cTn id="14" presetID="22" presetClass="entr" presetSubtype="8" fill="hold" nodeType="withEffect">
                                  <p:stCondLst>
                                    <p:cond delay="0"/>
                                  </p:stCondLst>
                                  <p:childTnLst>
                                    <p:set>
                                      <p:cBhvr>
                                        <p:cTn id="15" dur="1" fill="hold">
                                          <p:stCondLst>
                                            <p:cond delay="0"/>
                                          </p:stCondLst>
                                        </p:cTn>
                                        <p:tgtEl>
                                          <p:spTgt spid="96"/>
                                        </p:tgtEl>
                                        <p:attrNameLst>
                                          <p:attrName>style.visibility</p:attrName>
                                        </p:attrNameLst>
                                      </p:cBhvr>
                                      <p:to>
                                        <p:strVal val="visible"/>
                                      </p:to>
                                    </p:set>
                                    <p:animEffect transition="in" filter="wipe(left)">
                                      <p:cBhvr>
                                        <p:cTn id="16" dur="500"/>
                                        <p:tgtEl>
                                          <p:spTgt spid="96"/>
                                        </p:tgtEl>
                                      </p:cBhvr>
                                    </p:animEffect>
                                  </p:childTnLst>
                                </p:cTn>
                              </p:par>
                              <p:par>
                                <p:cTn id="17" presetID="22" presetClass="entr" presetSubtype="2"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right)">
                                      <p:cBhvr>
                                        <p:cTn id="19" dur="500"/>
                                        <p:tgtEl>
                                          <p:spTgt spid="100"/>
                                        </p:tgtEl>
                                      </p:cBhvr>
                                    </p:animEffect>
                                  </p:childTnLst>
                                </p:cTn>
                              </p:par>
                              <p:par>
                                <p:cTn id="20" presetID="22" presetClass="entr" presetSubtype="8" fill="hold" nodeType="withEffect">
                                  <p:stCondLst>
                                    <p:cond delay="0"/>
                                  </p:stCondLst>
                                  <p:childTnLst>
                                    <p:set>
                                      <p:cBhvr>
                                        <p:cTn id="21" dur="1" fill="hold">
                                          <p:stCondLst>
                                            <p:cond delay="0"/>
                                          </p:stCondLst>
                                        </p:cTn>
                                        <p:tgtEl>
                                          <p:spTgt spid="97"/>
                                        </p:tgtEl>
                                        <p:attrNameLst>
                                          <p:attrName>style.visibility</p:attrName>
                                        </p:attrNameLst>
                                      </p:cBhvr>
                                      <p:to>
                                        <p:strVal val="visible"/>
                                      </p:to>
                                    </p:set>
                                    <p:animEffect transition="in" filter="wipe(left)">
                                      <p:cBhvr>
                                        <p:cTn id="22" dur="500"/>
                                        <p:tgtEl>
                                          <p:spTgt spid="9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10" presetClass="entr" presetSubtype="0" fill="hold" nodeType="with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par>
                                <p:cTn id="31" presetID="10" presetClass="entr" presetSubtype="0" fill="hold" nodeType="withEffect">
                                  <p:stCondLst>
                                    <p:cond delay="0"/>
                                  </p:stCondLst>
                                  <p:childTnLst>
                                    <p:set>
                                      <p:cBhvr>
                                        <p:cTn id="32" dur="1" fill="hold">
                                          <p:stCondLst>
                                            <p:cond delay="0"/>
                                          </p:stCondLst>
                                        </p:cTn>
                                        <p:tgtEl>
                                          <p:spTgt spid="105"/>
                                        </p:tgtEl>
                                        <p:attrNameLst>
                                          <p:attrName>style.visibility</p:attrName>
                                        </p:attrNameLst>
                                      </p:cBhvr>
                                      <p:to>
                                        <p:strVal val="visible"/>
                                      </p:to>
                                    </p:set>
                                    <p:animEffect transition="in" filter="fade">
                                      <p:cBhvr>
                                        <p:cTn id="33" dur="500"/>
                                        <p:tgtEl>
                                          <p:spTgt spid="105"/>
                                        </p:tgtEl>
                                      </p:cBhvr>
                                    </p:animEffect>
                                  </p:childTnLst>
                                </p:cTn>
                              </p:par>
                              <p:par>
                                <p:cTn id="34" presetID="10" presetClass="entr" presetSubtype="0" fill="hold" nodeType="withEffect">
                                  <p:stCondLst>
                                    <p:cond delay="0"/>
                                  </p:stCondLst>
                                  <p:childTnLst>
                                    <p:set>
                                      <p:cBhvr>
                                        <p:cTn id="35" dur="1" fill="hold">
                                          <p:stCondLst>
                                            <p:cond delay="0"/>
                                          </p:stCondLst>
                                        </p:cTn>
                                        <p:tgtEl>
                                          <p:spTgt spid="103"/>
                                        </p:tgtEl>
                                        <p:attrNameLst>
                                          <p:attrName>style.visibility</p:attrName>
                                        </p:attrNameLst>
                                      </p:cBhvr>
                                      <p:to>
                                        <p:strVal val="visible"/>
                                      </p:to>
                                    </p:set>
                                    <p:animEffect transition="in" filter="fade">
                                      <p:cBhvr>
                                        <p:cTn id="36" dur="500"/>
                                        <p:tgtEl>
                                          <p:spTgt spid="103"/>
                                        </p:tgtEl>
                                      </p:cBhvr>
                                    </p:animEffect>
                                  </p:childTnLst>
                                </p:cTn>
                              </p:par>
                              <p:par>
                                <p:cTn id="37" presetID="10" presetClass="entr" presetSubtype="0" fill="hold" nodeType="withEffect">
                                  <p:stCondLst>
                                    <p:cond delay="0"/>
                                  </p:stCondLst>
                                  <p:childTnLst>
                                    <p:set>
                                      <p:cBhvr>
                                        <p:cTn id="38" dur="1" fill="hold">
                                          <p:stCondLst>
                                            <p:cond delay="0"/>
                                          </p:stCondLst>
                                        </p:cTn>
                                        <p:tgtEl>
                                          <p:spTgt spid="106"/>
                                        </p:tgtEl>
                                        <p:attrNameLst>
                                          <p:attrName>style.visibility</p:attrName>
                                        </p:attrNameLst>
                                      </p:cBhvr>
                                      <p:to>
                                        <p:strVal val="visible"/>
                                      </p:to>
                                    </p:set>
                                    <p:animEffect transition="in" filter="fade">
                                      <p:cBhvr>
                                        <p:cTn id="39" dur="500"/>
                                        <p:tgtEl>
                                          <p:spTgt spid="106"/>
                                        </p:tgtEl>
                                      </p:cBhvr>
                                    </p:animEffect>
                                  </p:childTnLst>
                                </p:cTn>
                              </p:par>
                              <p:par>
                                <p:cTn id="40" presetID="10" presetClass="entr" presetSubtype="0" fill="hold" nodeType="withEffect">
                                  <p:stCondLst>
                                    <p:cond delay="0"/>
                                  </p:stCondLst>
                                  <p:childTnLst>
                                    <p:set>
                                      <p:cBhvr>
                                        <p:cTn id="41" dur="1" fill="hold">
                                          <p:stCondLst>
                                            <p:cond delay="0"/>
                                          </p:stCondLst>
                                        </p:cTn>
                                        <p:tgtEl>
                                          <p:spTgt spid="104"/>
                                        </p:tgtEl>
                                        <p:attrNameLst>
                                          <p:attrName>style.visibility</p:attrName>
                                        </p:attrNameLst>
                                      </p:cBhvr>
                                      <p:to>
                                        <p:strVal val="visible"/>
                                      </p:to>
                                    </p:set>
                                    <p:animEffect transition="in" filter="fade">
                                      <p:cBhvr>
                                        <p:cTn id="42" dur="500"/>
                                        <p:tgtEl>
                                          <p:spTgt spid="104"/>
                                        </p:tgtEl>
                                      </p:cBhvr>
                                    </p:animEffect>
                                  </p:childTnLst>
                                </p:cTn>
                              </p:par>
                            </p:childTnLst>
                          </p:cTn>
                        </p:par>
                      </p:childTnLst>
                    </p:cTn>
                  </p:par>
                  <p:par>
                    <p:cTn id="43" fill="hold">
                      <p:stCondLst>
                        <p:cond delay="indefinite"/>
                      </p:stCondLst>
                      <p:childTnLst>
                        <p:par>
                          <p:cTn id="44" fill="hold">
                            <p:stCondLst>
                              <p:cond delay="0"/>
                            </p:stCondLst>
                            <p:childTnLst>
                              <p:par>
                                <p:cTn id="45" presetID="56" presetClass="entr" presetSubtype="0" fill="hold" grpId="0" nodeType="clickEffect">
                                  <p:stCondLst>
                                    <p:cond delay="0"/>
                                  </p:stCondLst>
                                  <p:iterate type="lt">
                                    <p:tmPct val="10000"/>
                                  </p:iterate>
                                  <p:childTnLst>
                                    <p:set>
                                      <p:cBhvr>
                                        <p:cTn id="46" dur="1" fill="hold">
                                          <p:stCondLst>
                                            <p:cond delay="0"/>
                                          </p:stCondLst>
                                        </p:cTn>
                                        <p:tgtEl>
                                          <p:spTgt spid="80"/>
                                        </p:tgtEl>
                                        <p:attrNameLst>
                                          <p:attrName>style.visibility</p:attrName>
                                        </p:attrNameLst>
                                      </p:cBhvr>
                                      <p:to>
                                        <p:strVal val="visible"/>
                                      </p:to>
                                    </p:set>
                                    <p:anim by="(-#ppt_w*2)" calcmode="lin" valueType="num">
                                      <p:cBhvr rctx="PPT">
                                        <p:cTn id="47" dur="500" autoRev="1" fill="hold">
                                          <p:stCondLst>
                                            <p:cond delay="0"/>
                                          </p:stCondLst>
                                        </p:cTn>
                                        <p:tgtEl>
                                          <p:spTgt spid="80"/>
                                        </p:tgtEl>
                                        <p:attrNameLst>
                                          <p:attrName>ppt_w</p:attrName>
                                        </p:attrNameLst>
                                      </p:cBhvr>
                                    </p:anim>
                                    <p:anim by="(#ppt_w*0.50)" calcmode="lin" valueType="num">
                                      <p:cBhvr>
                                        <p:cTn id="48" dur="500" decel="50000" autoRev="1" fill="hold">
                                          <p:stCondLst>
                                            <p:cond delay="0"/>
                                          </p:stCondLst>
                                        </p:cTn>
                                        <p:tgtEl>
                                          <p:spTgt spid="80"/>
                                        </p:tgtEl>
                                        <p:attrNameLst>
                                          <p:attrName>ppt_x</p:attrName>
                                        </p:attrNameLst>
                                      </p:cBhvr>
                                    </p:anim>
                                    <p:anim from="(-#ppt_h/2)" to="(#ppt_y)" calcmode="lin" valueType="num">
                                      <p:cBhvr>
                                        <p:cTn id="49" dur="1000" fill="hold">
                                          <p:stCondLst>
                                            <p:cond delay="0"/>
                                          </p:stCondLst>
                                        </p:cTn>
                                        <p:tgtEl>
                                          <p:spTgt spid="80"/>
                                        </p:tgtEl>
                                        <p:attrNameLst>
                                          <p:attrName>ppt_y</p:attrName>
                                        </p:attrNameLst>
                                      </p:cBhvr>
                                    </p:anim>
                                    <p:animRot by="21600000">
                                      <p:cBhvr>
                                        <p:cTn id="50" dur="1000" fill="hold">
                                          <p:stCondLst>
                                            <p:cond delay="0"/>
                                          </p:stCondLst>
                                        </p:cTn>
                                        <p:tgtEl>
                                          <p:spTgt spid="80"/>
                                        </p:tgtEl>
                                        <p:attrNameLst>
                                          <p:attrName>r</p:attrName>
                                        </p:attrNameLst>
                                      </p:cBhvr>
                                    </p:animRot>
                                  </p:childTnLst>
                                </p:cTn>
                              </p:par>
                              <p:par>
                                <p:cTn id="51" presetID="56" presetClass="entr" presetSubtype="0" fill="hold" grpId="0" nodeType="withEffect">
                                  <p:stCondLst>
                                    <p:cond delay="0"/>
                                  </p:stCondLst>
                                  <p:iterate type="lt">
                                    <p:tmPct val="10000"/>
                                  </p:iterate>
                                  <p:childTnLst>
                                    <p:set>
                                      <p:cBhvr>
                                        <p:cTn id="52" dur="1" fill="hold">
                                          <p:stCondLst>
                                            <p:cond delay="0"/>
                                          </p:stCondLst>
                                        </p:cTn>
                                        <p:tgtEl>
                                          <p:spTgt spid="81"/>
                                        </p:tgtEl>
                                        <p:attrNameLst>
                                          <p:attrName>style.visibility</p:attrName>
                                        </p:attrNameLst>
                                      </p:cBhvr>
                                      <p:to>
                                        <p:strVal val="visible"/>
                                      </p:to>
                                    </p:set>
                                    <p:anim by="(-#ppt_w*2)" calcmode="lin" valueType="num">
                                      <p:cBhvr rctx="PPT">
                                        <p:cTn id="53" dur="500" autoRev="1" fill="hold">
                                          <p:stCondLst>
                                            <p:cond delay="0"/>
                                          </p:stCondLst>
                                        </p:cTn>
                                        <p:tgtEl>
                                          <p:spTgt spid="81"/>
                                        </p:tgtEl>
                                        <p:attrNameLst>
                                          <p:attrName>ppt_w</p:attrName>
                                        </p:attrNameLst>
                                      </p:cBhvr>
                                    </p:anim>
                                    <p:anim by="(#ppt_w*0.50)" calcmode="lin" valueType="num">
                                      <p:cBhvr>
                                        <p:cTn id="54" dur="500" decel="50000" autoRev="1" fill="hold">
                                          <p:stCondLst>
                                            <p:cond delay="0"/>
                                          </p:stCondLst>
                                        </p:cTn>
                                        <p:tgtEl>
                                          <p:spTgt spid="81"/>
                                        </p:tgtEl>
                                        <p:attrNameLst>
                                          <p:attrName>ppt_x</p:attrName>
                                        </p:attrNameLst>
                                      </p:cBhvr>
                                    </p:anim>
                                    <p:anim from="(-#ppt_h/2)" to="(#ppt_y)" calcmode="lin" valueType="num">
                                      <p:cBhvr>
                                        <p:cTn id="55" dur="1000" fill="hold">
                                          <p:stCondLst>
                                            <p:cond delay="0"/>
                                          </p:stCondLst>
                                        </p:cTn>
                                        <p:tgtEl>
                                          <p:spTgt spid="81"/>
                                        </p:tgtEl>
                                        <p:attrNameLst>
                                          <p:attrName>ppt_y</p:attrName>
                                        </p:attrNameLst>
                                      </p:cBhvr>
                                    </p:anim>
                                    <p:animRot by="21600000">
                                      <p:cBhvr>
                                        <p:cTn id="56" dur="1000" fill="hold">
                                          <p:stCondLst>
                                            <p:cond delay="0"/>
                                          </p:stCondLst>
                                        </p:cTn>
                                        <p:tgtEl>
                                          <p:spTgt spid="81"/>
                                        </p:tgtEl>
                                        <p:attrNameLst>
                                          <p:attrName>r</p:attrName>
                                        </p:attrNameLst>
                                      </p:cBhvr>
                                    </p:animRot>
                                  </p:childTnLst>
                                </p:cTn>
                              </p:par>
                              <p:par>
                                <p:cTn id="57" presetID="56" presetClass="entr" presetSubtype="0" fill="hold" grpId="0" nodeType="withEffect">
                                  <p:stCondLst>
                                    <p:cond delay="0"/>
                                  </p:stCondLst>
                                  <p:iterate type="lt">
                                    <p:tmPct val="10000"/>
                                  </p:iterate>
                                  <p:childTnLst>
                                    <p:set>
                                      <p:cBhvr>
                                        <p:cTn id="58" dur="1" fill="hold">
                                          <p:stCondLst>
                                            <p:cond delay="0"/>
                                          </p:stCondLst>
                                        </p:cTn>
                                        <p:tgtEl>
                                          <p:spTgt spid="75"/>
                                        </p:tgtEl>
                                        <p:attrNameLst>
                                          <p:attrName>style.visibility</p:attrName>
                                        </p:attrNameLst>
                                      </p:cBhvr>
                                      <p:to>
                                        <p:strVal val="visible"/>
                                      </p:to>
                                    </p:set>
                                    <p:anim by="(-#ppt_w*2)" calcmode="lin" valueType="num">
                                      <p:cBhvr rctx="PPT">
                                        <p:cTn id="59" dur="500" autoRev="1" fill="hold">
                                          <p:stCondLst>
                                            <p:cond delay="0"/>
                                          </p:stCondLst>
                                        </p:cTn>
                                        <p:tgtEl>
                                          <p:spTgt spid="75"/>
                                        </p:tgtEl>
                                        <p:attrNameLst>
                                          <p:attrName>ppt_w</p:attrName>
                                        </p:attrNameLst>
                                      </p:cBhvr>
                                    </p:anim>
                                    <p:anim by="(#ppt_w*0.50)" calcmode="lin" valueType="num">
                                      <p:cBhvr>
                                        <p:cTn id="60" dur="500" decel="50000" autoRev="1" fill="hold">
                                          <p:stCondLst>
                                            <p:cond delay="0"/>
                                          </p:stCondLst>
                                        </p:cTn>
                                        <p:tgtEl>
                                          <p:spTgt spid="75"/>
                                        </p:tgtEl>
                                        <p:attrNameLst>
                                          <p:attrName>ppt_x</p:attrName>
                                        </p:attrNameLst>
                                      </p:cBhvr>
                                    </p:anim>
                                    <p:anim from="(-#ppt_h/2)" to="(#ppt_y)" calcmode="lin" valueType="num">
                                      <p:cBhvr>
                                        <p:cTn id="61" dur="1000" fill="hold">
                                          <p:stCondLst>
                                            <p:cond delay="0"/>
                                          </p:stCondLst>
                                        </p:cTn>
                                        <p:tgtEl>
                                          <p:spTgt spid="75"/>
                                        </p:tgtEl>
                                        <p:attrNameLst>
                                          <p:attrName>ppt_y</p:attrName>
                                        </p:attrNameLst>
                                      </p:cBhvr>
                                    </p:anim>
                                    <p:animRot by="21600000">
                                      <p:cBhvr>
                                        <p:cTn id="62" dur="1000" fill="hold">
                                          <p:stCondLst>
                                            <p:cond delay="0"/>
                                          </p:stCondLst>
                                        </p:cTn>
                                        <p:tgtEl>
                                          <p:spTgt spid="75"/>
                                        </p:tgtEl>
                                        <p:attrNameLst>
                                          <p:attrName>r</p:attrName>
                                        </p:attrNameLst>
                                      </p:cBhvr>
                                    </p:animRot>
                                  </p:childTnLst>
                                </p:cTn>
                              </p:par>
                              <p:par>
                                <p:cTn id="63" presetID="56" presetClass="entr" presetSubtype="0" fill="hold" grpId="0" nodeType="withEffect">
                                  <p:stCondLst>
                                    <p:cond delay="0"/>
                                  </p:stCondLst>
                                  <p:iterate type="lt">
                                    <p:tmPct val="10000"/>
                                  </p:iterate>
                                  <p:childTnLst>
                                    <p:set>
                                      <p:cBhvr>
                                        <p:cTn id="64" dur="1" fill="hold">
                                          <p:stCondLst>
                                            <p:cond delay="0"/>
                                          </p:stCondLst>
                                        </p:cTn>
                                        <p:tgtEl>
                                          <p:spTgt spid="82"/>
                                        </p:tgtEl>
                                        <p:attrNameLst>
                                          <p:attrName>style.visibility</p:attrName>
                                        </p:attrNameLst>
                                      </p:cBhvr>
                                      <p:to>
                                        <p:strVal val="visible"/>
                                      </p:to>
                                    </p:set>
                                    <p:anim by="(-#ppt_w*2)" calcmode="lin" valueType="num">
                                      <p:cBhvr rctx="PPT">
                                        <p:cTn id="65" dur="500" autoRev="1" fill="hold">
                                          <p:stCondLst>
                                            <p:cond delay="0"/>
                                          </p:stCondLst>
                                        </p:cTn>
                                        <p:tgtEl>
                                          <p:spTgt spid="82"/>
                                        </p:tgtEl>
                                        <p:attrNameLst>
                                          <p:attrName>ppt_w</p:attrName>
                                        </p:attrNameLst>
                                      </p:cBhvr>
                                    </p:anim>
                                    <p:anim by="(#ppt_w*0.50)" calcmode="lin" valueType="num">
                                      <p:cBhvr>
                                        <p:cTn id="66" dur="500" decel="50000" autoRev="1" fill="hold">
                                          <p:stCondLst>
                                            <p:cond delay="0"/>
                                          </p:stCondLst>
                                        </p:cTn>
                                        <p:tgtEl>
                                          <p:spTgt spid="82"/>
                                        </p:tgtEl>
                                        <p:attrNameLst>
                                          <p:attrName>ppt_x</p:attrName>
                                        </p:attrNameLst>
                                      </p:cBhvr>
                                    </p:anim>
                                    <p:anim from="(-#ppt_h/2)" to="(#ppt_y)" calcmode="lin" valueType="num">
                                      <p:cBhvr>
                                        <p:cTn id="67" dur="1000" fill="hold">
                                          <p:stCondLst>
                                            <p:cond delay="0"/>
                                          </p:stCondLst>
                                        </p:cTn>
                                        <p:tgtEl>
                                          <p:spTgt spid="82"/>
                                        </p:tgtEl>
                                        <p:attrNameLst>
                                          <p:attrName>ppt_y</p:attrName>
                                        </p:attrNameLst>
                                      </p:cBhvr>
                                    </p:anim>
                                    <p:animRot by="21600000">
                                      <p:cBhvr>
                                        <p:cTn id="68" dur="1000" fill="hold">
                                          <p:stCondLst>
                                            <p:cond delay="0"/>
                                          </p:stCondLst>
                                        </p:cTn>
                                        <p:tgtEl>
                                          <p:spTgt spid="82"/>
                                        </p:tgtEl>
                                        <p:attrNameLst>
                                          <p:attrName>r</p:attrName>
                                        </p:attrNameLst>
                                      </p:cBhvr>
                                    </p:animRot>
                                  </p:childTnLst>
                                </p:cTn>
                              </p:par>
                              <p:par>
                                <p:cTn id="69" presetID="56" presetClass="entr" presetSubtype="0" fill="hold" grpId="0" nodeType="withEffect">
                                  <p:stCondLst>
                                    <p:cond delay="0"/>
                                  </p:stCondLst>
                                  <p:iterate type="lt">
                                    <p:tmPct val="10000"/>
                                  </p:iterate>
                                  <p:childTnLst>
                                    <p:set>
                                      <p:cBhvr>
                                        <p:cTn id="70" dur="1" fill="hold">
                                          <p:stCondLst>
                                            <p:cond delay="0"/>
                                          </p:stCondLst>
                                        </p:cTn>
                                        <p:tgtEl>
                                          <p:spTgt spid="78"/>
                                        </p:tgtEl>
                                        <p:attrNameLst>
                                          <p:attrName>style.visibility</p:attrName>
                                        </p:attrNameLst>
                                      </p:cBhvr>
                                      <p:to>
                                        <p:strVal val="visible"/>
                                      </p:to>
                                    </p:set>
                                    <p:anim by="(-#ppt_w*2)" calcmode="lin" valueType="num">
                                      <p:cBhvr rctx="PPT">
                                        <p:cTn id="71" dur="500" autoRev="1" fill="hold">
                                          <p:stCondLst>
                                            <p:cond delay="0"/>
                                          </p:stCondLst>
                                        </p:cTn>
                                        <p:tgtEl>
                                          <p:spTgt spid="78"/>
                                        </p:tgtEl>
                                        <p:attrNameLst>
                                          <p:attrName>ppt_w</p:attrName>
                                        </p:attrNameLst>
                                      </p:cBhvr>
                                    </p:anim>
                                    <p:anim by="(#ppt_w*0.50)" calcmode="lin" valueType="num">
                                      <p:cBhvr>
                                        <p:cTn id="72" dur="500" decel="50000" autoRev="1" fill="hold">
                                          <p:stCondLst>
                                            <p:cond delay="0"/>
                                          </p:stCondLst>
                                        </p:cTn>
                                        <p:tgtEl>
                                          <p:spTgt spid="78"/>
                                        </p:tgtEl>
                                        <p:attrNameLst>
                                          <p:attrName>ppt_x</p:attrName>
                                        </p:attrNameLst>
                                      </p:cBhvr>
                                    </p:anim>
                                    <p:anim from="(-#ppt_h/2)" to="(#ppt_y)" calcmode="lin" valueType="num">
                                      <p:cBhvr>
                                        <p:cTn id="73" dur="1000" fill="hold">
                                          <p:stCondLst>
                                            <p:cond delay="0"/>
                                          </p:stCondLst>
                                        </p:cTn>
                                        <p:tgtEl>
                                          <p:spTgt spid="78"/>
                                        </p:tgtEl>
                                        <p:attrNameLst>
                                          <p:attrName>ppt_y</p:attrName>
                                        </p:attrNameLst>
                                      </p:cBhvr>
                                    </p:anim>
                                    <p:animRot by="21600000">
                                      <p:cBhvr>
                                        <p:cTn id="74" dur="1000" fill="hold">
                                          <p:stCondLst>
                                            <p:cond delay="0"/>
                                          </p:stCondLst>
                                        </p:cTn>
                                        <p:tgtEl>
                                          <p:spTgt spid="78"/>
                                        </p:tgtEl>
                                        <p:attrNameLst>
                                          <p:attrName>r</p:attrName>
                                        </p:attrNameLst>
                                      </p:cBhvr>
                                    </p:animRot>
                                  </p:childTnLst>
                                </p:cTn>
                              </p:par>
                              <p:par>
                                <p:cTn id="75" presetID="56" presetClass="entr" presetSubtype="0" fill="hold" grpId="0" nodeType="withEffect">
                                  <p:stCondLst>
                                    <p:cond delay="0"/>
                                  </p:stCondLst>
                                  <p:iterate type="lt">
                                    <p:tmPct val="10000"/>
                                  </p:iterate>
                                  <p:childTnLst>
                                    <p:set>
                                      <p:cBhvr>
                                        <p:cTn id="76" dur="1" fill="hold">
                                          <p:stCondLst>
                                            <p:cond delay="0"/>
                                          </p:stCondLst>
                                        </p:cTn>
                                        <p:tgtEl>
                                          <p:spTgt spid="79"/>
                                        </p:tgtEl>
                                        <p:attrNameLst>
                                          <p:attrName>style.visibility</p:attrName>
                                        </p:attrNameLst>
                                      </p:cBhvr>
                                      <p:to>
                                        <p:strVal val="visible"/>
                                      </p:to>
                                    </p:set>
                                    <p:anim by="(-#ppt_w*2)" calcmode="lin" valueType="num">
                                      <p:cBhvr rctx="PPT">
                                        <p:cTn id="77" dur="500" autoRev="1" fill="hold">
                                          <p:stCondLst>
                                            <p:cond delay="0"/>
                                          </p:stCondLst>
                                        </p:cTn>
                                        <p:tgtEl>
                                          <p:spTgt spid="79"/>
                                        </p:tgtEl>
                                        <p:attrNameLst>
                                          <p:attrName>ppt_w</p:attrName>
                                        </p:attrNameLst>
                                      </p:cBhvr>
                                    </p:anim>
                                    <p:anim by="(#ppt_w*0.50)" calcmode="lin" valueType="num">
                                      <p:cBhvr>
                                        <p:cTn id="78" dur="500" decel="50000" autoRev="1" fill="hold">
                                          <p:stCondLst>
                                            <p:cond delay="0"/>
                                          </p:stCondLst>
                                        </p:cTn>
                                        <p:tgtEl>
                                          <p:spTgt spid="79"/>
                                        </p:tgtEl>
                                        <p:attrNameLst>
                                          <p:attrName>ppt_x</p:attrName>
                                        </p:attrNameLst>
                                      </p:cBhvr>
                                    </p:anim>
                                    <p:anim from="(-#ppt_h/2)" to="(#ppt_y)" calcmode="lin" valueType="num">
                                      <p:cBhvr>
                                        <p:cTn id="79" dur="1000" fill="hold">
                                          <p:stCondLst>
                                            <p:cond delay="0"/>
                                          </p:stCondLst>
                                        </p:cTn>
                                        <p:tgtEl>
                                          <p:spTgt spid="79"/>
                                        </p:tgtEl>
                                        <p:attrNameLst>
                                          <p:attrName>ppt_y</p:attrName>
                                        </p:attrNameLst>
                                      </p:cBhvr>
                                    </p:anim>
                                    <p:animRot by="21600000">
                                      <p:cBhvr>
                                        <p:cTn id="80" dur="1000" fill="hold">
                                          <p:stCondLst>
                                            <p:cond delay="0"/>
                                          </p:stCondLst>
                                        </p:cTn>
                                        <p:tgtEl>
                                          <p:spTgt spid="79"/>
                                        </p:tgtEl>
                                        <p:attrNameLst>
                                          <p:attrName>r</p:attrName>
                                        </p:attrNameLst>
                                      </p:cBhvr>
                                    </p:animRot>
                                  </p:childTnLst>
                                </p:cTn>
                              </p:par>
                            </p:childTnLst>
                          </p:cTn>
                        </p:par>
                        <p:par>
                          <p:cTn id="81" fill="hold">
                            <p:stCondLst>
                              <p:cond delay="1600"/>
                            </p:stCondLst>
                            <p:childTnLst>
                              <p:par>
                                <p:cTn id="82" presetID="10" presetClass="entr" presetSubtype="0" fill="hold" grpId="0" nodeType="after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fade">
                                      <p:cBhvr>
                                        <p:cTn id="84" dur="500"/>
                                        <p:tgtEl>
                                          <p:spTgt spid="83"/>
                                        </p:tgtEl>
                                      </p:cBhvr>
                                    </p:animEffect>
                                  </p:childTnLst>
                                </p:cTn>
                              </p:par>
                            </p:childTnLst>
                          </p:cTn>
                        </p:par>
                        <p:par>
                          <p:cTn id="85" fill="hold">
                            <p:stCondLst>
                              <p:cond delay="2100"/>
                            </p:stCondLst>
                            <p:childTnLst>
                              <p:par>
                                <p:cTn id="86" presetID="10" presetClass="entr" presetSubtype="0" fill="hold" grpId="0" nodeType="afterEffect">
                                  <p:stCondLst>
                                    <p:cond delay="0"/>
                                  </p:stCondLst>
                                  <p:childTnLst>
                                    <p:set>
                                      <p:cBhvr>
                                        <p:cTn id="87" dur="1" fill="hold">
                                          <p:stCondLst>
                                            <p:cond delay="0"/>
                                          </p:stCondLst>
                                        </p:cTn>
                                        <p:tgtEl>
                                          <p:spTgt spid="84"/>
                                        </p:tgtEl>
                                        <p:attrNameLst>
                                          <p:attrName>style.visibility</p:attrName>
                                        </p:attrNameLst>
                                      </p:cBhvr>
                                      <p:to>
                                        <p:strVal val="visible"/>
                                      </p:to>
                                    </p:set>
                                    <p:animEffect transition="in" filter="fade">
                                      <p:cBhvr>
                                        <p:cTn id="88" dur="500"/>
                                        <p:tgtEl>
                                          <p:spTgt spid="84"/>
                                        </p:tgtEl>
                                      </p:cBhvr>
                                    </p:animEffect>
                                  </p:childTnLst>
                                </p:cTn>
                              </p:par>
                            </p:childTnLst>
                          </p:cTn>
                        </p:par>
                        <p:par>
                          <p:cTn id="89" fill="hold">
                            <p:stCondLst>
                              <p:cond delay="2600"/>
                            </p:stCondLst>
                            <p:childTnLst>
                              <p:par>
                                <p:cTn id="90" presetID="10" presetClass="entr" presetSubtype="0" fill="hold" grpId="0" nodeType="afterEffect">
                                  <p:stCondLst>
                                    <p:cond delay="0"/>
                                  </p:stCondLst>
                                  <p:childTnLst>
                                    <p:set>
                                      <p:cBhvr>
                                        <p:cTn id="91" dur="1" fill="hold">
                                          <p:stCondLst>
                                            <p:cond delay="0"/>
                                          </p:stCondLst>
                                        </p:cTn>
                                        <p:tgtEl>
                                          <p:spTgt spid="86"/>
                                        </p:tgtEl>
                                        <p:attrNameLst>
                                          <p:attrName>style.visibility</p:attrName>
                                        </p:attrNameLst>
                                      </p:cBhvr>
                                      <p:to>
                                        <p:strVal val="visible"/>
                                      </p:to>
                                    </p:set>
                                    <p:animEffect transition="in" filter="fade">
                                      <p:cBhvr>
                                        <p:cTn id="92" dur="500"/>
                                        <p:tgtEl>
                                          <p:spTgt spid="86"/>
                                        </p:tgtEl>
                                      </p:cBhvr>
                                    </p:animEffect>
                                  </p:childTnLst>
                                </p:cTn>
                              </p:par>
                            </p:childTnLst>
                          </p:cTn>
                        </p:par>
                        <p:par>
                          <p:cTn id="93" fill="hold">
                            <p:stCondLst>
                              <p:cond delay="3100"/>
                            </p:stCondLst>
                            <p:childTnLst>
                              <p:par>
                                <p:cTn id="94" presetID="10" presetClass="entr" presetSubtype="0"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fade">
                                      <p:cBhvr>
                                        <p:cTn id="96" dur="500"/>
                                        <p:tgtEl>
                                          <p:spTgt spid="87"/>
                                        </p:tgtEl>
                                      </p:cBhvr>
                                    </p:animEffect>
                                  </p:childTnLst>
                                </p:cTn>
                              </p:par>
                            </p:childTnLst>
                          </p:cTn>
                        </p:par>
                        <p:par>
                          <p:cTn id="97" fill="hold">
                            <p:stCondLst>
                              <p:cond delay="3600"/>
                            </p:stCondLst>
                            <p:childTnLst>
                              <p:par>
                                <p:cTn id="98" presetID="10" presetClass="entr" presetSubtype="0" fill="hold" grpId="0" nodeType="afterEffect">
                                  <p:stCondLst>
                                    <p:cond delay="0"/>
                                  </p:stCondLst>
                                  <p:childTnLst>
                                    <p:set>
                                      <p:cBhvr>
                                        <p:cTn id="99" dur="1" fill="hold">
                                          <p:stCondLst>
                                            <p:cond delay="0"/>
                                          </p:stCondLst>
                                        </p:cTn>
                                        <p:tgtEl>
                                          <p:spTgt spid="88"/>
                                        </p:tgtEl>
                                        <p:attrNameLst>
                                          <p:attrName>style.visibility</p:attrName>
                                        </p:attrNameLst>
                                      </p:cBhvr>
                                      <p:to>
                                        <p:strVal val="visible"/>
                                      </p:to>
                                    </p:set>
                                    <p:animEffect transition="in" filter="fade">
                                      <p:cBhvr>
                                        <p:cTn id="100" dur="500"/>
                                        <p:tgtEl>
                                          <p:spTgt spid="88"/>
                                        </p:tgtEl>
                                      </p:cBhvr>
                                    </p:animEffect>
                                  </p:childTnLst>
                                </p:cTn>
                              </p:par>
                            </p:childTnLst>
                          </p:cTn>
                        </p:par>
                        <p:par>
                          <p:cTn id="101" fill="hold">
                            <p:stCondLst>
                              <p:cond delay="4100"/>
                            </p:stCondLst>
                            <p:childTnLst>
                              <p:par>
                                <p:cTn id="102" presetID="10" presetClass="entr" presetSubtype="0" fill="hold" grpId="0"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fade">
                                      <p:cBhvr>
                                        <p:cTn id="104"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p:bldP spid="78" grpId="0"/>
      <p:bldP spid="79" grpId="0"/>
      <p:bldP spid="80" grpId="0"/>
      <p:bldP spid="81" grpId="0"/>
      <p:bldP spid="82" grpId="0"/>
      <p:bldP spid="83" grpId="0"/>
      <p:bldP spid="84" grpId="0"/>
      <p:bldP spid="86" grpId="0"/>
      <p:bldP spid="87" grpId="0"/>
      <p:bldP spid="88" grpId="0"/>
      <p:bldP spid="9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512" y="0"/>
            <a:ext cx="12931775" cy="7232650"/>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2908300" y="95250"/>
            <a:ext cx="7042150" cy="704215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3098800" y="285750"/>
            <a:ext cx="6661150" cy="6661150"/>
          </a:xfrm>
          <a:prstGeom prst="ellipse">
            <a:avLst/>
          </a:prstGeom>
          <a:solidFill>
            <a:srgbClr val="C1272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259"/>
          <p:cNvSpPr>
            <a:spLocks noChangeArrowheads="1"/>
          </p:cNvSpPr>
          <p:nvPr/>
        </p:nvSpPr>
        <p:spPr bwMode="auto">
          <a:xfrm>
            <a:off x="3076121" y="2793029"/>
            <a:ext cx="670650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600" spc="600" dirty="0">
                <a:solidFill>
                  <a:schemeClr val="bg1"/>
                </a:solidFill>
                <a:cs typeface="Arial" panose="020B0604020202020204" pitchFamily="34" charset="0"/>
              </a:rPr>
              <a:t>THANK YOU</a:t>
            </a:r>
            <a:endParaRPr lang="zh-CN" altLang="en-US" sz="6600" spc="600" dirty="0">
              <a:solidFill>
                <a:schemeClr val="bg1"/>
              </a:solidFill>
              <a:cs typeface="Arial" panose="020B0604020202020204" pitchFamily="34" charset="0"/>
            </a:endParaRPr>
          </a:p>
        </p:txBody>
      </p:sp>
      <p:sp>
        <p:nvSpPr>
          <p:cNvPr id="9" name="矩形 259"/>
          <p:cNvSpPr>
            <a:spLocks noChangeArrowheads="1"/>
          </p:cNvSpPr>
          <p:nvPr/>
        </p:nvSpPr>
        <p:spPr bwMode="auto">
          <a:xfrm>
            <a:off x="3504928" y="3817164"/>
            <a:ext cx="58488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just">
              <a:buNone/>
            </a:pPr>
            <a:r>
              <a:rPr lang="en-US" altLang="zh-CN" sz="600" b="1" dirty="0">
                <a:solidFill>
                  <a:schemeClr val="bg1"/>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600" b="1" dirty="0">
              <a:solidFill>
                <a:schemeClr val="bg1"/>
              </a:solidFill>
              <a:cs typeface="Arial" panose="020B0604020202020204" pitchFamily="34" charset="0"/>
            </a:endParaRPr>
          </a:p>
        </p:txBody>
      </p:sp>
      <p:sp>
        <p:nvSpPr>
          <p:cNvPr id="13" name="矩形 259"/>
          <p:cNvSpPr>
            <a:spLocks noChangeArrowheads="1"/>
          </p:cNvSpPr>
          <p:nvPr/>
        </p:nvSpPr>
        <p:spPr bwMode="auto">
          <a:xfrm>
            <a:off x="3482521" y="2556725"/>
            <a:ext cx="58937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800" dirty="0">
                <a:solidFill>
                  <a:schemeClr val="bg1"/>
                </a:solidFill>
                <a:cs typeface="Arial" panose="020B0604020202020204" pitchFamily="34" charset="0"/>
              </a:rPr>
              <a:t>感谢聆听，批评指导</a:t>
            </a:r>
          </a:p>
        </p:txBody>
      </p:sp>
    </p:spTree>
    <p:extLst>
      <p:ext uri="{BB962C8B-B14F-4D97-AF65-F5344CB8AC3E}">
        <p14:creationId xmlns:p14="http://schemas.microsoft.com/office/powerpoint/2010/main" val="32263916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ractur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heel(1)">
                                      <p:cBhvr>
                                        <p:cTn id="12" dur="20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par>
                          <p:cTn id="18" fill="hold">
                            <p:stCondLst>
                              <p:cond delay="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3"/>
                                        </p:tgtEl>
                                        <p:attrNameLst>
                                          <p:attrName>ppt_y</p:attrName>
                                        </p:attrNameLst>
                                      </p:cBhvr>
                                      <p:tavLst>
                                        <p:tav tm="0">
                                          <p:val>
                                            <p:strVal val="#ppt_y"/>
                                          </p:val>
                                        </p:tav>
                                        <p:tav tm="100000">
                                          <p:val>
                                            <p:strVal val="#ppt_y"/>
                                          </p:val>
                                        </p:tav>
                                      </p:tavLst>
                                    </p:anim>
                                    <p:anim calcmode="lin" valueType="num">
                                      <p:cBhvr>
                                        <p:cTn id="23"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3"/>
                                        </p:tgtEl>
                                      </p:cBhvr>
                                    </p:animEffect>
                                  </p:childTnLst>
                                </p:cTn>
                              </p:par>
                            </p:childTnLst>
                          </p:cTn>
                        </p:par>
                        <p:par>
                          <p:cTn id="26" fill="hold">
                            <p:stCondLst>
                              <p:cond delay="1400"/>
                            </p:stCondLst>
                            <p:childTnLst>
                              <p:par>
                                <p:cTn id="27" presetID="26" presetClass="emph" presetSubtype="0" fill="hold" grpId="1" nodeType="afterEffect">
                                  <p:stCondLst>
                                    <p:cond delay="0"/>
                                  </p:stCondLst>
                                  <p:iterate type="lt">
                                    <p:tmPct val="0"/>
                                  </p:iterate>
                                  <p:childTnLst>
                                    <p:animEffect transition="out" filter="fade">
                                      <p:cBhvr>
                                        <p:cTn id="28" dur="500" tmFilter="0, 0; .2, .5; .8, .5; 1, 0"/>
                                        <p:tgtEl>
                                          <p:spTgt spid="13"/>
                                        </p:tgtEl>
                                      </p:cBhvr>
                                    </p:animEffect>
                                    <p:animScale>
                                      <p:cBhvr>
                                        <p:cTn id="29" dur="250" autoRev="1" fill="hold"/>
                                        <p:tgtEl>
                                          <p:spTgt spid="13"/>
                                        </p:tgtEl>
                                      </p:cBhvr>
                                      <p:by x="105000" y="105000"/>
                                    </p:animScale>
                                  </p:childTnLst>
                                </p:cTn>
                              </p:par>
                            </p:childTnLst>
                          </p:cTn>
                        </p:par>
                        <p:par>
                          <p:cTn id="30" fill="hold">
                            <p:stCondLst>
                              <p:cond delay="19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8"/>
                                        </p:tgtEl>
                                      </p:cBhvr>
                                    </p:animEffect>
                                  </p:childTnLst>
                                </p:cTn>
                              </p:par>
                            </p:childTnLst>
                          </p:cTn>
                        </p:par>
                        <p:par>
                          <p:cTn id="38" fill="hold">
                            <p:stCondLst>
                              <p:cond delay="2750"/>
                            </p:stCondLst>
                            <p:childTnLst>
                              <p:par>
                                <p:cTn id="39" presetID="26" presetClass="emph" presetSubtype="0" fill="hold" grpId="1" nodeType="afterEffect">
                                  <p:stCondLst>
                                    <p:cond delay="0"/>
                                  </p:stCondLst>
                                  <p:iterate type="lt">
                                    <p:tmPct val="0"/>
                                  </p:iterate>
                                  <p:childTnLst>
                                    <p:animEffect transition="out" filter="fade">
                                      <p:cBhvr>
                                        <p:cTn id="40" dur="500" tmFilter="0, 0; .2, .5; .8, .5; 1, 0"/>
                                        <p:tgtEl>
                                          <p:spTgt spid="8"/>
                                        </p:tgtEl>
                                      </p:cBhvr>
                                    </p:animEffect>
                                    <p:animScale>
                                      <p:cBhvr>
                                        <p:cTn id="41" dur="250" autoRev="1" fill="hold"/>
                                        <p:tgtEl>
                                          <p:spTgt spid="8"/>
                                        </p:tgtEl>
                                      </p:cBhvr>
                                      <p:by x="105000" y="105000"/>
                                    </p:animScale>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3" grpId="0" animBg="1"/>
      <p:bldP spid="8" grpId="0"/>
      <p:bldP spid="8" grpId="1"/>
      <p:bldP spid="9" grpId="0"/>
      <p:bldP spid="13" grpId="0"/>
      <p:bldP spid="13"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抽象商务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第一PPT，www.1ppt.com">
  <a:themeElements>
    <a:clrScheme name="自定义 194">
      <a:dk1>
        <a:sysClr val="windowText" lastClr="000000"/>
      </a:dk1>
      <a:lt1>
        <a:sysClr val="window" lastClr="FFFFFF"/>
      </a:lt1>
      <a:dk2>
        <a:srgbClr val="44546A"/>
      </a:dk2>
      <a:lt2>
        <a:srgbClr val="E7E6E6"/>
      </a:lt2>
      <a:accent1>
        <a:srgbClr val="1F4C6B"/>
      </a:accent1>
      <a:accent2>
        <a:srgbClr val="C1272D"/>
      </a:accent2>
      <a:accent3>
        <a:srgbClr val="1F4C6B"/>
      </a:accent3>
      <a:accent4>
        <a:srgbClr val="C1272D"/>
      </a:accent4>
      <a:accent5>
        <a:srgbClr val="1F4C6B"/>
      </a:accent5>
      <a:accent6>
        <a:srgbClr val="C1272D"/>
      </a:accent6>
      <a:hlink>
        <a:srgbClr val="1F4C6B"/>
      </a:hlink>
      <a:folHlink>
        <a:srgbClr val="C1272D"/>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4401</Words>
  <Application>Microsoft Office PowerPoint</Application>
  <PresentationFormat>自定义</PresentationFormat>
  <Paragraphs>304</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FontAwesome</vt:lpstr>
      <vt:lpstr>Gill Sans</vt:lpstr>
      <vt:lpstr>Lato Regular</vt:lpstr>
      <vt:lpstr>League Gothic Regular</vt:lpstr>
      <vt:lpstr>Source Sans Pro ExtraLight</vt:lpstr>
      <vt:lpstr>宋体</vt:lpstr>
      <vt:lpstr>微软雅黑</vt:lpstr>
      <vt:lpstr>Arial</vt:lpstr>
      <vt:lpstr>Calibri</vt:lpstr>
      <vt:lpstr>Calibri Light</vt:lpstr>
      <vt:lpstr>Impact</vt:lpstr>
      <vt:lpstr>Open Sans</vt:lpstr>
      <vt:lpstr>Open Sans Light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抽象商务2</dc:title>
  <dc:creator/>
  <cp:keywords>www.1ppt.com</cp:keywords>
  <cp:lastModifiedBy/>
  <cp:revision>1</cp:revision>
  <dcterms:created xsi:type="dcterms:W3CDTF">2017-01-21T05:36:09Z</dcterms:created>
  <dcterms:modified xsi:type="dcterms:W3CDTF">2020-02-18T01:57:53Z</dcterms:modified>
</cp:coreProperties>
</file>