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81" autoAdjust="0"/>
    <p:restoredTop sz="94660"/>
  </p:normalViewPr>
  <p:slideViewPr>
    <p:cSldViewPr snapToGrid="0">
      <p:cViewPr varScale="1">
        <p:scale>
          <a:sx n="92" d="100"/>
          <a:sy n="92" d="100"/>
        </p:scale>
        <p:origin x="43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D25CBB-6E71-4809-BEDB-A26B188DAB67}" type="datetimeFigureOut">
              <a:rPr lang="zh-CN" altLang="en-US" smtClean="0"/>
              <a:t>2019/12/24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C4ABD9-7160-4A54-B51F-E7DBDC8407DD}" type="slidenum">
              <a:rPr lang="zh-CN" altLang="en-US" smtClean="0"/>
              <a:t>‹#›</a:t>
            </a:fld>
            <a:endParaRPr lang="zh-CN" altLang="en-US"/>
          </a:p>
        </p:txBody>
      </p:sp>
    </p:spTree>
    <p:extLst>
      <p:ext uri="{BB962C8B-B14F-4D97-AF65-F5344CB8AC3E}">
        <p14:creationId xmlns:p14="http://schemas.microsoft.com/office/powerpoint/2010/main" val="2153558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a:t>
            </a:fld>
            <a:endParaRPr lang="zh-CN" altLang="en-US"/>
          </a:p>
        </p:txBody>
      </p:sp>
    </p:spTree>
    <p:extLst>
      <p:ext uri="{BB962C8B-B14F-4D97-AF65-F5344CB8AC3E}">
        <p14:creationId xmlns:p14="http://schemas.microsoft.com/office/powerpoint/2010/main" val="442695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2</a:t>
            </a:fld>
            <a:endParaRPr lang="zh-CN" altLang="en-US"/>
          </a:p>
        </p:txBody>
      </p:sp>
    </p:spTree>
    <p:extLst>
      <p:ext uri="{BB962C8B-B14F-4D97-AF65-F5344CB8AC3E}">
        <p14:creationId xmlns:p14="http://schemas.microsoft.com/office/powerpoint/2010/main" val="3556236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3</a:t>
            </a:fld>
            <a:endParaRPr lang="zh-CN" altLang="en-US"/>
          </a:p>
        </p:txBody>
      </p:sp>
    </p:spTree>
    <p:extLst>
      <p:ext uri="{BB962C8B-B14F-4D97-AF65-F5344CB8AC3E}">
        <p14:creationId xmlns:p14="http://schemas.microsoft.com/office/powerpoint/2010/main" val="810129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4</a:t>
            </a:fld>
            <a:endParaRPr lang="zh-CN" altLang="en-US"/>
          </a:p>
        </p:txBody>
      </p:sp>
    </p:spTree>
    <p:extLst>
      <p:ext uri="{BB962C8B-B14F-4D97-AF65-F5344CB8AC3E}">
        <p14:creationId xmlns:p14="http://schemas.microsoft.com/office/powerpoint/2010/main" val="324021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5</a:t>
            </a:fld>
            <a:endParaRPr lang="zh-CN" altLang="en-US"/>
          </a:p>
        </p:txBody>
      </p:sp>
    </p:spTree>
    <p:extLst>
      <p:ext uri="{BB962C8B-B14F-4D97-AF65-F5344CB8AC3E}">
        <p14:creationId xmlns:p14="http://schemas.microsoft.com/office/powerpoint/2010/main" val="1666369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6</a:t>
            </a:fld>
            <a:endParaRPr lang="zh-CN" altLang="en-US"/>
          </a:p>
        </p:txBody>
      </p:sp>
    </p:spTree>
    <p:extLst>
      <p:ext uri="{BB962C8B-B14F-4D97-AF65-F5344CB8AC3E}">
        <p14:creationId xmlns:p14="http://schemas.microsoft.com/office/powerpoint/2010/main" val="3026394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7</a:t>
            </a:fld>
            <a:endParaRPr lang="zh-CN" altLang="en-US"/>
          </a:p>
        </p:txBody>
      </p:sp>
    </p:spTree>
    <p:extLst>
      <p:ext uri="{BB962C8B-B14F-4D97-AF65-F5344CB8AC3E}">
        <p14:creationId xmlns:p14="http://schemas.microsoft.com/office/powerpoint/2010/main" val="2488481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8</a:t>
            </a:fld>
            <a:endParaRPr lang="zh-CN" altLang="en-US"/>
          </a:p>
        </p:txBody>
      </p:sp>
    </p:spTree>
    <p:extLst>
      <p:ext uri="{BB962C8B-B14F-4D97-AF65-F5344CB8AC3E}">
        <p14:creationId xmlns:p14="http://schemas.microsoft.com/office/powerpoint/2010/main" val="1900353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9</a:t>
            </a:fld>
            <a:endParaRPr lang="zh-CN" altLang="en-US"/>
          </a:p>
        </p:txBody>
      </p:sp>
    </p:spTree>
    <p:extLst>
      <p:ext uri="{BB962C8B-B14F-4D97-AF65-F5344CB8AC3E}">
        <p14:creationId xmlns:p14="http://schemas.microsoft.com/office/powerpoint/2010/main" val="411729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10</a:t>
            </a:fld>
            <a:endParaRPr lang="zh-CN" altLang="en-US"/>
          </a:p>
        </p:txBody>
      </p:sp>
    </p:spTree>
    <p:extLst>
      <p:ext uri="{BB962C8B-B14F-4D97-AF65-F5344CB8AC3E}">
        <p14:creationId xmlns:p14="http://schemas.microsoft.com/office/powerpoint/2010/main" val="1783778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11</a:t>
            </a:fld>
            <a:endParaRPr lang="zh-CN" altLang="en-US"/>
          </a:p>
        </p:txBody>
      </p:sp>
    </p:spTree>
    <p:extLst>
      <p:ext uri="{BB962C8B-B14F-4D97-AF65-F5344CB8AC3E}">
        <p14:creationId xmlns:p14="http://schemas.microsoft.com/office/powerpoint/2010/main" val="1925606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12</a:t>
            </a:fld>
            <a:endParaRPr lang="zh-CN" altLang="en-US"/>
          </a:p>
        </p:txBody>
      </p:sp>
    </p:spTree>
    <p:extLst>
      <p:ext uri="{BB962C8B-B14F-4D97-AF65-F5344CB8AC3E}">
        <p14:creationId xmlns:p14="http://schemas.microsoft.com/office/powerpoint/2010/main" val="941990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13</a:t>
            </a:fld>
            <a:endParaRPr lang="zh-CN" altLang="en-US"/>
          </a:p>
        </p:txBody>
      </p:sp>
    </p:spTree>
    <p:extLst>
      <p:ext uri="{BB962C8B-B14F-4D97-AF65-F5344CB8AC3E}">
        <p14:creationId xmlns:p14="http://schemas.microsoft.com/office/powerpoint/2010/main" val="1353620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14</a:t>
            </a:fld>
            <a:endParaRPr lang="zh-CN" altLang="en-US"/>
          </a:p>
        </p:txBody>
      </p:sp>
    </p:spTree>
    <p:extLst>
      <p:ext uri="{BB962C8B-B14F-4D97-AF65-F5344CB8AC3E}">
        <p14:creationId xmlns:p14="http://schemas.microsoft.com/office/powerpoint/2010/main" val="4271261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15</a:t>
            </a:fld>
            <a:endParaRPr lang="zh-CN" altLang="en-US"/>
          </a:p>
        </p:txBody>
      </p:sp>
    </p:spTree>
    <p:extLst>
      <p:ext uri="{BB962C8B-B14F-4D97-AF65-F5344CB8AC3E}">
        <p14:creationId xmlns:p14="http://schemas.microsoft.com/office/powerpoint/2010/main" val="103451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16</a:t>
            </a:fld>
            <a:endParaRPr lang="zh-CN" altLang="en-US"/>
          </a:p>
        </p:txBody>
      </p:sp>
    </p:spTree>
    <p:extLst>
      <p:ext uri="{BB962C8B-B14F-4D97-AF65-F5344CB8AC3E}">
        <p14:creationId xmlns:p14="http://schemas.microsoft.com/office/powerpoint/2010/main" val="1753483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17</a:t>
            </a:fld>
            <a:endParaRPr lang="zh-CN" altLang="en-US"/>
          </a:p>
        </p:txBody>
      </p:sp>
    </p:spTree>
    <p:extLst>
      <p:ext uri="{BB962C8B-B14F-4D97-AF65-F5344CB8AC3E}">
        <p14:creationId xmlns:p14="http://schemas.microsoft.com/office/powerpoint/2010/main" val="1841680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18</a:t>
            </a:fld>
            <a:endParaRPr lang="zh-CN" altLang="en-US"/>
          </a:p>
        </p:txBody>
      </p:sp>
    </p:spTree>
    <p:extLst>
      <p:ext uri="{BB962C8B-B14F-4D97-AF65-F5344CB8AC3E}">
        <p14:creationId xmlns:p14="http://schemas.microsoft.com/office/powerpoint/2010/main" val="2416925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19</a:t>
            </a:fld>
            <a:endParaRPr lang="zh-CN" altLang="en-US"/>
          </a:p>
        </p:txBody>
      </p:sp>
    </p:spTree>
    <p:extLst>
      <p:ext uri="{BB962C8B-B14F-4D97-AF65-F5344CB8AC3E}">
        <p14:creationId xmlns:p14="http://schemas.microsoft.com/office/powerpoint/2010/main" val="77294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20</a:t>
            </a:fld>
            <a:endParaRPr lang="zh-CN" altLang="en-US"/>
          </a:p>
        </p:txBody>
      </p:sp>
    </p:spTree>
    <p:extLst>
      <p:ext uri="{BB962C8B-B14F-4D97-AF65-F5344CB8AC3E}">
        <p14:creationId xmlns:p14="http://schemas.microsoft.com/office/powerpoint/2010/main" val="391890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21</a:t>
            </a:fld>
            <a:endParaRPr lang="zh-CN" altLang="en-US"/>
          </a:p>
        </p:txBody>
      </p:sp>
    </p:spTree>
    <p:extLst>
      <p:ext uri="{BB962C8B-B14F-4D97-AF65-F5344CB8AC3E}">
        <p14:creationId xmlns:p14="http://schemas.microsoft.com/office/powerpoint/2010/main" val="31062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22</a:t>
            </a:fld>
            <a:endParaRPr lang="zh-CN" altLang="en-US"/>
          </a:p>
        </p:txBody>
      </p:sp>
    </p:spTree>
    <p:extLst>
      <p:ext uri="{BB962C8B-B14F-4D97-AF65-F5344CB8AC3E}">
        <p14:creationId xmlns:p14="http://schemas.microsoft.com/office/powerpoint/2010/main" val="1524278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C4ABD9-7160-4A54-B51F-E7DBDC8407DD}" type="slidenum">
              <a:rPr lang="zh-CN" altLang="en-US" smtClean="0"/>
              <a:t>23</a:t>
            </a:fld>
            <a:endParaRPr lang="zh-CN" altLang="en-US"/>
          </a:p>
        </p:txBody>
      </p:sp>
    </p:spTree>
    <p:extLst>
      <p:ext uri="{BB962C8B-B14F-4D97-AF65-F5344CB8AC3E}">
        <p14:creationId xmlns:p14="http://schemas.microsoft.com/office/powerpoint/2010/main" val="952476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46880703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41793735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41121153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81035930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162311028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270719712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146181155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130271012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1597603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311414757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708E39-5E8C-4A3A-B123-3EFC37EDFEC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97887D-7DFC-40D7-9EC7-BCB2CD3D4F1E}" type="slidenum">
              <a:rPr lang="zh-CN" altLang="en-US" smtClean="0"/>
              <a:t>‹#›</a:t>
            </a:fld>
            <a:endParaRPr lang="zh-CN" altLang="en-US"/>
          </a:p>
        </p:txBody>
      </p:sp>
    </p:spTree>
    <p:extLst>
      <p:ext uri="{BB962C8B-B14F-4D97-AF65-F5344CB8AC3E}">
        <p14:creationId xmlns:p14="http://schemas.microsoft.com/office/powerpoint/2010/main" val="367158840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708E39-5E8C-4A3A-B123-3EFC37EDFEC2}" type="datetimeFigureOut">
              <a:rPr lang="zh-CN" altLang="en-US" smtClean="0"/>
              <a:t>2019/12/24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97887D-7DFC-40D7-9EC7-BCB2CD3D4F1E}" type="slidenum">
              <a:rPr lang="zh-CN" altLang="en-US" smtClean="0"/>
              <a:t>‹#›</a:t>
            </a:fld>
            <a:endParaRPr lang="zh-CN" altLang="en-US"/>
          </a:p>
        </p:txBody>
      </p:sp>
      <p:pic>
        <p:nvPicPr>
          <p:cNvPr id="7" name="图片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2896083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7" Type="http://schemas.microsoft.com/office/2007/relationships/hdphoto" Target="../media/hdphoto1.wdp"/><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13564" t="8024" r="9669" b="7152"/>
          <a:stretch/>
        </p:blipFill>
        <p:spPr>
          <a:xfrm>
            <a:off x="1276566" y="765629"/>
            <a:ext cx="9638868" cy="532674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l="22649" t="25981" r="17612" b="23528"/>
          <a:stretch/>
        </p:blipFill>
        <p:spPr>
          <a:xfrm>
            <a:off x="3091543" y="2159000"/>
            <a:ext cx="6008914" cy="2540000"/>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l="71193" b="48231"/>
          <a:stretch/>
        </p:blipFill>
        <p:spPr>
          <a:xfrm>
            <a:off x="8322198" y="0"/>
            <a:ext cx="3869802" cy="3478185"/>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r="68124"/>
          <a:stretch/>
        </p:blipFill>
        <p:spPr>
          <a:xfrm>
            <a:off x="0" y="0"/>
            <a:ext cx="4375230" cy="6864888"/>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l="74037" t="36601"/>
          <a:stretch/>
        </p:blipFill>
        <p:spPr>
          <a:xfrm>
            <a:off x="8609911" y="2773579"/>
            <a:ext cx="3294375" cy="4023399"/>
          </a:xfrm>
          <a:prstGeom prst="rect">
            <a:avLst/>
          </a:prstGeom>
        </p:spPr>
      </p:pic>
      <p:sp>
        <p:nvSpPr>
          <p:cNvPr id="8" name="文本框 7">
            <a:extLst>
              <a:ext uri="{FF2B5EF4-FFF2-40B4-BE49-F238E27FC236}">
                <a16:creationId xmlns:a16="http://schemas.microsoft.com/office/drawing/2014/main" xmlns="" id="{6A48A846-2192-4EE8-B5F6-8B1076ADD6FB}"/>
              </a:ext>
            </a:extLst>
          </p:cNvPr>
          <p:cNvSpPr txBox="1"/>
          <p:nvPr/>
        </p:nvSpPr>
        <p:spPr>
          <a:xfrm>
            <a:off x="2844801" y="5446040"/>
            <a:ext cx="6028266" cy="646331"/>
          </a:xfrm>
          <a:prstGeom prst="rect">
            <a:avLst/>
          </a:prstGeom>
          <a:noFill/>
        </p:spPr>
        <p:txBody>
          <a:bodyPr wrap="square" rtlCol="0">
            <a:spAutoFit/>
          </a:bodyPr>
          <a:lstStyle/>
          <a:p>
            <a:pPr algn="dist"/>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2020</a:t>
            </a:r>
            <a:r>
              <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年公司</a:t>
            </a:r>
            <a:r>
              <a:rPr lang="zh-CN" altLang="en-US" sz="36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年终总结</a:t>
            </a:r>
            <a:r>
              <a:rPr lang="en-US" altLang="zh-CN" sz="36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PPT</a:t>
            </a:r>
            <a:r>
              <a:rPr lang="zh-CN" altLang="en-US" sz="36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模板</a:t>
            </a:r>
            <a:endPar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250098095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A21C08F-6BDC-48BD-911A-D3491419AE17}"/>
              </a:ext>
            </a:extLst>
          </p:cNvPr>
          <p:cNvPicPr>
            <a:picLocks noChangeAspect="1"/>
          </p:cNvPicPr>
          <p:nvPr/>
        </p:nvPicPr>
        <p:blipFill rotWithShape="1">
          <a:blip r:embed="rId3">
            <a:extLst>
              <a:ext uri="{28A0092B-C50C-407E-A947-70E740481C1C}">
                <a14:useLocalDpi xmlns:a14="http://schemas.microsoft.com/office/drawing/2010/main" val="0"/>
              </a:ext>
            </a:extLst>
          </a:blip>
          <a:srcRect b="68357"/>
          <a:stretch/>
        </p:blipFill>
        <p:spPr>
          <a:xfrm rot="5400000" flipV="1">
            <a:off x="-1500188" y="1500187"/>
            <a:ext cx="6858001" cy="3857627"/>
          </a:xfrm>
          <a:prstGeom prst="rect">
            <a:avLst/>
          </a:prstGeom>
        </p:spPr>
      </p:pic>
      <p:sp>
        <p:nvSpPr>
          <p:cNvPr id="5" name="文本框 4">
            <a:extLst>
              <a:ext uri="{FF2B5EF4-FFF2-40B4-BE49-F238E27FC236}">
                <a16:creationId xmlns:a16="http://schemas.microsoft.com/office/drawing/2014/main" xmlns="" id="{12644845-F8FF-4E23-8E4C-8E181B90CCED}"/>
              </a:ext>
            </a:extLst>
          </p:cNvPr>
          <p:cNvSpPr txBox="1"/>
          <p:nvPr/>
        </p:nvSpPr>
        <p:spPr>
          <a:xfrm>
            <a:off x="2547729" y="963914"/>
            <a:ext cx="2658765" cy="2939266"/>
          </a:xfrm>
          <a:prstGeom prst="rect">
            <a:avLst/>
          </a:prstGeom>
          <a:noFill/>
        </p:spPr>
        <p:txBody>
          <a:bodyPr wrap="square" rtlCol="0">
            <a:spAutoFit/>
          </a:bodyPr>
          <a:lstStyle/>
          <a:p>
            <a:r>
              <a:rPr lang="zh-CN" altLang="en-US" sz="18500" dirty="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rPr>
              <a:t>目</a:t>
            </a:r>
          </a:p>
        </p:txBody>
      </p:sp>
      <p:sp>
        <p:nvSpPr>
          <p:cNvPr id="6" name="文本框 5">
            <a:extLst>
              <a:ext uri="{FF2B5EF4-FFF2-40B4-BE49-F238E27FC236}">
                <a16:creationId xmlns:a16="http://schemas.microsoft.com/office/drawing/2014/main" xmlns="" id="{443F518E-D0F4-429C-A2A7-74D24CA59755}"/>
              </a:ext>
            </a:extLst>
          </p:cNvPr>
          <p:cNvSpPr txBox="1"/>
          <p:nvPr/>
        </p:nvSpPr>
        <p:spPr>
          <a:xfrm>
            <a:off x="3746591" y="2441324"/>
            <a:ext cx="2658765" cy="2939266"/>
          </a:xfrm>
          <a:prstGeom prst="rect">
            <a:avLst/>
          </a:prstGeom>
          <a:noFill/>
        </p:spPr>
        <p:txBody>
          <a:bodyPr wrap="square" rtlCol="0">
            <a:spAutoFit/>
          </a:bodyPr>
          <a:lstStyle/>
          <a:p>
            <a:r>
              <a:rPr lang="zh-CN" altLang="en-US" sz="18500" dirty="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rPr>
              <a:t>录</a:t>
            </a:r>
          </a:p>
        </p:txBody>
      </p:sp>
      <p:grpSp>
        <p:nvGrpSpPr>
          <p:cNvPr id="2" name="组合 1"/>
          <p:cNvGrpSpPr/>
          <p:nvPr/>
        </p:nvGrpSpPr>
        <p:grpSpPr>
          <a:xfrm>
            <a:off x="7010386" y="1787216"/>
            <a:ext cx="4038613" cy="3724346"/>
            <a:chOff x="7010387" y="1787216"/>
            <a:chExt cx="3657600" cy="3724346"/>
          </a:xfrm>
        </p:grpSpPr>
        <p:sp>
          <p:nvSpPr>
            <p:cNvPr id="7" name="文本框 6">
              <a:extLst>
                <a:ext uri="{FF2B5EF4-FFF2-40B4-BE49-F238E27FC236}">
                  <a16:creationId xmlns:a16="http://schemas.microsoft.com/office/drawing/2014/main" xmlns="" id="{B1DBDECD-D5B2-47EB-88CE-A632FE0F6E28}"/>
                </a:ext>
              </a:extLst>
            </p:cNvPr>
            <p:cNvSpPr txBox="1"/>
            <p:nvPr/>
          </p:nvSpPr>
          <p:spPr>
            <a:xfrm>
              <a:off x="7010387" y="1787216"/>
              <a:ext cx="3657600" cy="646331"/>
            </a:xfrm>
            <a:prstGeom prst="rect">
              <a:avLst/>
            </a:prstGeom>
            <a:noFill/>
          </p:spPr>
          <p:txBody>
            <a:bodyPr wrap="square" rtlCol="0">
              <a:spAutoFit/>
            </a:bodyPr>
            <a:lstStyle/>
            <a:p>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年度工作概述</a:t>
              </a:r>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8" name="文本框 7">
              <a:extLst>
                <a:ext uri="{FF2B5EF4-FFF2-40B4-BE49-F238E27FC236}">
                  <a16:creationId xmlns:a16="http://schemas.microsoft.com/office/drawing/2014/main" xmlns="" id="{764322A8-32DB-4ED8-A46C-2FB19EA57ACF}"/>
                </a:ext>
              </a:extLst>
            </p:cNvPr>
            <p:cNvSpPr txBox="1"/>
            <p:nvPr/>
          </p:nvSpPr>
          <p:spPr>
            <a:xfrm>
              <a:off x="7010387" y="2815620"/>
              <a:ext cx="3657600" cy="646331"/>
            </a:xfrm>
            <a:prstGeom prst="rect">
              <a:avLst/>
            </a:prstGeom>
            <a:noFill/>
          </p:spPr>
          <p:txBody>
            <a:bodyPr wrap="square" rtlCol="0">
              <a:spAutoFit/>
            </a:bodyPr>
            <a:lstStyle/>
            <a:p>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工作完成情况</a:t>
              </a:r>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9" name="文本框 8">
              <a:extLst>
                <a:ext uri="{FF2B5EF4-FFF2-40B4-BE49-F238E27FC236}">
                  <a16:creationId xmlns:a16="http://schemas.microsoft.com/office/drawing/2014/main" xmlns="" id="{741D3391-D2BD-4CB9-9750-0CBBAFE44A4A}"/>
                </a:ext>
              </a:extLst>
            </p:cNvPr>
            <p:cNvSpPr txBox="1"/>
            <p:nvPr/>
          </p:nvSpPr>
          <p:spPr>
            <a:xfrm>
              <a:off x="7010387" y="3836827"/>
              <a:ext cx="3657600" cy="646331"/>
            </a:xfrm>
            <a:prstGeom prst="rect">
              <a:avLst/>
            </a:prstGeom>
            <a:noFill/>
          </p:spPr>
          <p:txBody>
            <a:bodyPr wrap="square" rtlCol="0">
              <a:spAutoFit/>
            </a:bodyPr>
            <a:lstStyle/>
            <a:p>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成功项目展示</a:t>
              </a:r>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文本框 9">
              <a:extLst>
                <a:ext uri="{FF2B5EF4-FFF2-40B4-BE49-F238E27FC236}">
                  <a16:creationId xmlns:a16="http://schemas.microsoft.com/office/drawing/2014/main" xmlns="" id="{CC2F8129-EA5F-4322-8A09-651916826A71}"/>
                </a:ext>
              </a:extLst>
            </p:cNvPr>
            <p:cNvSpPr txBox="1"/>
            <p:nvPr/>
          </p:nvSpPr>
          <p:spPr>
            <a:xfrm>
              <a:off x="7010387" y="4865231"/>
              <a:ext cx="3657600" cy="646331"/>
            </a:xfrm>
            <a:prstGeom prst="rect">
              <a:avLst/>
            </a:prstGeom>
            <a:noFill/>
          </p:spPr>
          <p:txBody>
            <a:bodyPr wrap="square" rtlCol="0">
              <a:spAutoFit/>
            </a:bodyPr>
            <a:lstStyle/>
            <a:p>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明年工作计划</a:t>
              </a:r>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Tree>
    <p:extLst>
      <p:ext uri="{BB962C8B-B14F-4D97-AF65-F5344CB8AC3E}">
        <p14:creationId xmlns:p14="http://schemas.microsoft.com/office/powerpoint/2010/main" val="18835164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3564" t="8024" r="9669" b="7152"/>
          <a:stretch/>
        </p:blipFill>
        <p:spPr>
          <a:xfrm>
            <a:off x="1276566" y="765629"/>
            <a:ext cx="9638868" cy="5326742"/>
          </a:xfrm>
          <a:prstGeom prst="rect">
            <a:avLst/>
          </a:prstGeom>
        </p:spPr>
      </p:pic>
      <p:sp>
        <p:nvSpPr>
          <p:cNvPr id="5" name="文本框 4">
            <a:extLst>
              <a:ext uri="{FF2B5EF4-FFF2-40B4-BE49-F238E27FC236}">
                <a16:creationId xmlns:a16="http://schemas.microsoft.com/office/drawing/2014/main" xmlns="" id="{1F510D28-1C25-4337-A2B6-5FEC7F167876}"/>
              </a:ext>
            </a:extLst>
          </p:cNvPr>
          <p:cNvSpPr txBox="1"/>
          <p:nvPr/>
        </p:nvSpPr>
        <p:spPr>
          <a:xfrm>
            <a:off x="5097922" y="1823027"/>
            <a:ext cx="2658765" cy="2400657"/>
          </a:xfrm>
          <a:prstGeom prst="rect">
            <a:avLst/>
          </a:prstGeom>
          <a:noFill/>
        </p:spPr>
        <p:txBody>
          <a:bodyPr wrap="square" rtlCol="0">
            <a:spAutoFit/>
          </a:bodyPr>
          <a:lstStyle/>
          <a:p>
            <a:r>
              <a:rPr lang="zh-CN" altLang="en-US" sz="15000" dirty="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rPr>
              <a:t>壹</a:t>
            </a:r>
          </a:p>
        </p:txBody>
      </p:sp>
      <p:sp>
        <p:nvSpPr>
          <p:cNvPr id="6" name="文本框 5">
            <a:extLst>
              <a:ext uri="{FF2B5EF4-FFF2-40B4-BE49-F238E27FC236}">
                <a16:creationId xmlns:a16="http://schemas.microsoft.com/office/drawing/2014/main" xmlns="" id="{81A4B683-1C55-4895-9F06-89E203F26C66}"/>
              </a:ext>
            </a:extLst>
          </p:cNvPr>
          <p:cNvSpPr txBox="1"/>
          <p:nvPr/>
        </p:nvSpPr>
        <p:spPr>
          <a:xfrm>
            <a:off x="3896167" y="3986213"/>
            <a:ext cx="4161131" cy="769441"/>
          </a:xfrm>
          <a:prstGeom prst="rect">
            <a:avLst/>
          </a:prstGeom>
          <a:noFill/>
        </p:spPr>
        <p:txBody>
          <a:bodyPr wrap="square" rtlCol="0">
            <a:spAutoFit/>
          </a:bodyPr>
          <a:lstStyle/>
          <a:p>
            <a:r>
              <a:rPr lang="en-US" altLang="zh-CN" sz="44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44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年度工作概述</a:t>
            </a:r>
            <a:r>
              <a:rPr lang="en-US" altLang="zh-CN" sz="44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44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154915109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barn(inVertical)">
                                      <p:cBhvr>
                                        <p:cTn id="2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1200" y="1524984"/>
            <a:ext cx="6430800" cy="2460000"/>
          </a:xfrm>
          <a:prstGeom prst="rect">
            <a:avLst/>
          </a:prstGeom>
        </p:spPr>
      </p:pic>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7" name="ïṣľidè">
            <a:extLst>
              <a:ext uri="{FF2B5EF4-FFF2-40B4-BE49-F238E27FC236}">
                <a16:creationId xmlns:a16="http://schemas.microsoft.com/office/drawing/2014/main" xmlns="" id="{51C7FFF4-8A47-44F8-BA8C-F0296207288B}"/>
              </a:ext>
            </a:extLst>
          </p:cNvPr>
          <p:cNvSpPr/>
          <p:nvPr/>
        </p:nvSpPr>
        <p:spPr bwMode="auto">
          <a:xfrm>
            <a:off x="11423374" y="1524984"/>
            <a:ext cx="768626" cy="2460000"/>
          </a:xfrm>
          <a:prstGeom prst="rect">
            <a:avLst/>
          </a:prstGeom>
          <a:solidFill>
            <a:schemeClr val="bg1">
              <a:alpha val="70000"/>
            </a:scheme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dk1"/>
                </a:solidFill>
              </a:defRPr>
            </a:lvl1pPr>
            <a:lvl2pPr marL="457200" algn="l" defTabSz="914400" rtl="0" eaLnBrk="1" latinLnBrk="0" hangingPunct="1">
              <a:defRPr sz="1800" kern="1200">
                <a:solidFill>
                  <a:schemeClr val="dk1"/>
                </a:solidFill>
              </a:defRPr>
            </a:lvl2pPr>
            <a:lvl3pPr marL="914400" algn="l" defTabSz="914400" rtl="0" eaLnBrk="1" latinLnBrk="0" hangingPunct="1">
              <a:defRPr sz="1800" kern="1200">
                <a:solidFill>
                  <a:schemeClr val="dk1"/>
                </a:solidFill>
              </a:defRPr>
            </a:lvl3pPr>
            <a:lvl4pPr marL="1371600" algn="l" defTabSz="914400" rtl="0" eaLnBrk="1" latinLnBrk="0" hangingPunct="1">
              <a:defRPr sz="1800" kern="1200">
                <a:solidFill>
                  <a:schemeClr val="dk1"/>
                </a:solidFill>
              </a:defRPr>
            </a:lvl4pPr>
            <a:lvl5pPr marL="1828800" algn="l" defTabSz="914400" rtl="0" eaLnBrk="1" latinLnBrk="0" hangingPunct="1">
              <a:defRPr sz="1800" kern="1200">
                <a:solidFill>
                  <a:schemeClr val="dk1"/>
                </a:solidFill>
              </a:defRPr>
            </a:lvl5pPr>
            <a:lvl6pPr marL="2286000" algn="l" defTabSz="914400" rtl="0" eaLnBrk="1" latinLnBrk="0" hangingPunct="1">
              <a:defRPr sz="1800" kern="1200">
                <a:solidFill>
                  <a:schemeClr val="dk1"/>
                </a:solidFill>
              </a:defRPr>
            </a:lvl6pPr>
            <a:lvl7pPr marL="2743200" algn="l" defTabSz="914400" rtl="0" eaLnBrk="1" latinLnBrk="0" hangingPunct="1">
              <a:defRPr sz="1800" kern="1200">
                <a:solidFill>
                  <a:schemeClr val="dk1"/>
                </a:solidFill>
              </a:defRPr>
            </a:lvl7pPr>
            <a:lvl8pPr marL="3200400" algn="l" defTabSz="914400" rtl="0" eaLnBrk="1" latinLnBrk="0" hangingPunct="1">
              <a:defRPr sz="1800" kern="1200">
                <a:solidFill>
                  <a:schemeClr val="dk1"/>
                </a:solidFill>
              </a:defRPr>
            </a:lvl8pPr>
            <a:lvl9pPr marL="3657600" algn="l" defTabSz="914400" rtl="0" eaLnBrk="1" latinLnBrk="0" hangingPunct="1">
              <a:defRPr sz="1800" kern="1200">
                <a:solidFill>
                  <a:schemeClr val="dk1"/>
                </a:solidFill>
              </a:defRPr>
            </a:lvl9pPr>
          </a:lstStyle>
          <a:p>
            <a:pPr algn="ct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8" name="iSľíďé">
            <a:extLst>
              <a:ext uri="{FF2B5EF4-FFF2-40B4-BE49-F238E27FC236}">
                <a16:creationId xmlns:a16="http://schemas.microsoft.com/office/drawing/2014/main" xmlns="" id="{8D46E830-9751-49F4-B77A-3DED485C0F48}"/>
              </a:ext>
            </a:extLst>
          </p:cNvPr>
          <p:cNvSpPr/>
          <p:nvPr/>
        </p:nvSpPr>
        <p:spPr>
          <a:xfrm>
            <a:off x="852466" y="4484892"/>
            <a:ext cx="5752518" cy="1680380"/>
          </a:xfrm>
          <a:prstGeom prst="rect">
            <a:avLst/>
          </a:prstGeom>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20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一年的辛劳，换来今日的举杯祝贺，成功就在面前；一年的汗水，得来今日的鲜花掌声，胜利就在眼前；一年的历程，一年的打拼，终有收获。</a:t>
            </a:r>
          </a:p>
        </p:txBody>
      </p:sp>
      <p:sp>
        <p:nvSpPr>
          <p:cNvPr id="9" name="ïṥľiḍé">
            <a:extLst>
              <a:ext uri="{FF2B5EF4-FFF2-40B4-BE49-F238E27FC236}">
                <a16:creationId xmlns:a16="http://schemas.microsoft.com/office/drawing/2014/main" xmlns="" id="{457058DE-6AD0-433C-9BC1-CB0BD4247494}"/>
              </a:ext>
            </a:extLst>
          </p:cNvPr>
          <p:cNvSpPr/>
          <p:nvPr/>
        </p:nvSpPr>
        <p:spPr>
          <a:xfrm>
            <a:off x="660398" y="4624995"/>
            <a:ext cx="127000" cy="1400175"/>
          </a:xfrm>
          <a:prstGeom prst="rect">
            <a:avLst/>
          </a:prstGeom>
          <a:gradFill>
            <a:gsLst>
              <a:gs pos="100000">
                <a:schemeClr val="bg1">
                  <a:lumMod val="0"/>
                  <a:lumOff val="100000"/>
                </a:schemeClr>
              </a:gs>
              <a:gs pos="10000">
                <a:srgbClr val="B41122"/>
              </a:gs>
            </a:gsLst>
            <a:lin ang="3600000" scaled="0"/>
          </a:gra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10" name="íślidê">
            <a:extLst>
              <a:ext uri="{FF2B5EF4-FFF2-40B4-BE49-F238E27FC236}">
                <a16:creationId xmlns:a16="http://schemas.microsoft.com/office/drawing/2014/main" xmlns="" id="{110AE089-BA1D-4B9E-8990-5D58A6AE8806}"/>
              </a:ext>
            </a:extLst>
          </p:cNvPr>
          <p:cNvGrpSpPr/>
          <p:nvPr/>
        </p:nvGrpSpPr>
        <p:grpSpPr>
          <a:xfrm>
            <a:off x="7204156" y="4410114"/>
            <a:ext cx="534704" cy="534704"/>
            <a:chOff x="7161905" y="3799547"/>
            <a:chExt cx="534704" cy="534704"/>
          </a:xfrm>
        </p:grpSpPr>
        <p:sp>
          <p:nvSpPr>
            <p:cNvPr id="11" name="íśľíḋè">
              <a:extLst>
                <a:ext uri="{FF2B5EF4-FFF2-40B4-BE49-F238E27FC236}">
                  <a16:creationId xmlns:a16="http://schemas.microsoft.com/office/drawing/2014/main" xmlns="" id="{224643BA-1B0F-4F3E-9EB7-5CE0B2D59ED7}"/>
                </a:ext>
              </a:extLst>
            </p:cNvPr>
            <p:cNvSpPr/>
            <p:nvPr/>
          </p:nvSpPr>
          <p:spPr>
            <a:xfrm>
              <a:off x="7161905" y="3799547"/>
              <a:ext cx="534704" cy="534704"/>
            </a:xfrm>
            <a:prstGeom prst="ellipse">
              <a:avLst/>
            </a:prstGeom>
            <a:noFill/>
            <a:ln w="19050">
              <a:solidFill>
                <a:schemeClr val="bg1">
                  <a:lumMod val="85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ïṣļîḑè">
              <a:extLst>
                <a:ext uri="{FF2B5EF4-FFF2-40B4-BE49-F238E27FC236}">
                  <a16:creationId xmlns:a16="http://schemas.microsoft.com/office/drawing/2014/main" xmlns="" id="{6C51C5D3-C4D8-46D1-8E24-72CCDD7BA7BE}"/>
                </a:ext>
              </a:extLst>
            </p:cNvPr>
            <p:cNvSpPr/>
            <p:nvPr/>
          </p:nvSpPr>
          <p:spPr>
            <a:xfrm>
              <a:off x="7299862" y="3930498"/>
              <a:ext cx="258792" cy="272804"/>
            </a:xfrm>
            <a:custGeom>
              <a:avLst/>
              <a:gdLst>
                <a:gd name="connsiteX0" fmla="*/ 433739 w 575565"/>
                <a:gd name="connsiteY0" fmla="*/ 176978 h 606722"/>
                <a:gd name="connsiteX1" fmla="*/ 496216 w 575565"/>
                <a:gd name="connsiteY1" fmla="*/ 176978 h 606722"/>
                <a:gd name="connsiteX2" fmla="*/ 559049 w 575565"/>
                <a:gd name="connsiteY2" fmla="*/ 232339 h 606722"/>
                <a:gd name="connsiteX3" fmla="*/ 575246 w 575565"/>
                <a:gd name="connsiteY3" fmla="*/ 361900 h 606722"/>
                <a:gd name="connsiteX4" fmla="*/ 566079 w 575565"/>
                <a:gd name="connsiteY4" fmla="*/ 391669 h 606722"/>
                <a:gd name="connsiteX5" fmla="*/ 540092 w 575565"/>
                <a:gd name="connsiteY5" fmla="*/ 404376 h 606722"/>
                <a:gd name="connsiteX6" fmla="*/ 528344 w 575565"/>
                <a:gd name="connsiteY6" fmla="*/ 569659 h 606722"/>
                <a:gd name="connsiteX7" fmla="*/ 515707 w 575565"/>
                <a:gd name="connsiteY7" fmla="*/ 581389 h 606722"/>
                <a:gd name="connsiteX8" fmla="*/ 414427 w 575565"/>
                <a:gd name="connsiteY8" fmla="*/ 581389 h 606722"/>
                <a:gd name="connsiteX9" fmla="*/ 401789 w 575565"/>
                <a:gd name="connsiteY9" fmla="*/ 569659 h 606722"/>
                <a:gd name="connsiteX10" fmla="*/ 398140 w 575565"/>
                <a:gd name="connsiteY10" fmla="*/ 519097 h 606722"/>
                <a:gd name="connsiteX11" fmla="*/ 398229 w 575565"/>
                <a:gd name="connsiteY11" fmla="*/ 513054 h 606722"/>
                <a:gd name="connsiteX12" fmla="*/ 405438 w 575565"/>
                <a:gd name="connsiteY12" fmla="*/ 501858 h 606722"/>
                <a:gd name="connsiteX13" fmla="*/ 418432 w 575565"/>
                <a:gd name="connsiteY13" fmla="*/ 491727 h 606722"/>
                <a:gd name="connsiteX14" fmla="*/ 426353 w 575565"/>
                <a:gd name="connsiteY14" fmla="*/ 460359 h 606722"/>
                <a:gd name="connsiteX15" fmla="*/ 411846 w 575565"/>
                <a:gd name="connsiteY15" fmla="*/ 387048 h 606722"/>
                <a:gd name="connsiteX16" fmla="*/ 413982 w 575565"/>
                <a:gd name="connsiteY16" fmla="*/ 377184 h 606722"/>
                <a:gd name="connsiteX17" fmla="*/ 426442 w 575565"/>
                <a:gd name="connsiteY17" fmla="*/ 328755 h 606722"/>
                <a:gd name="connsiteX18" fmla="*/ 409888 w 575565"/>
                <a:gd name="connsiteY18" fmla="*/ 210568 h 606722"/>
                <a:gd name="connsiteX19" fmla="*/ 406773 w 575565"/>
                <a:gd name="connsiteY19" fmla="*/ 195373 h 606722"/>
                <a:gd name="connsiteX20" fmla="*/ 415228 w 575565"/>
                <a:gd name="connsiteY20" fmla="*/ 180000 h 606722"/>
                <a:gd name="connsiteX21" fmla="*/ 433739 w 575565"/>
                <a:gd name="connsiteY21" fmla="*/ 176978 h 606722"/>
                <a:gd name="connsiteX22" fmla="*/ 79316 w 575565"/>
                <a:gd name="connsiteY22" fmla="*/ 176978 h 606722"/>
                <a:gd name="connsiteX23" fmla="*/ 141793 w 575565"/>
                <a:gd name="connsiteY23" fmla="*/ 176978 h 606722"/>
                <a:gd name="connsiteX24" fmla="*/ 157813 w 575565"/>
                <a:gd name="connsiteY24" fmla="*/ 179200 h 606722"/>
                <a:gd name="connsiteX25" fmla="*/ 167246 w 575565"/>
                <a:gd name="connsiteY25" fmla="*/ 191109 h 606722"/>
                <a:gd name="connsiteX26" fmla="*/ 167513 w 575565"/>
                <a:gd name="connsiteY26" fmla="*/ 199819 h 606722"/>
                <a:gd name="connsiteX27" fmla="*/ 167335 w 575565"/>
                <a:gd name="connsiteY27" fmla="*/ 202574 h 606722"/>
                <a:gd name="connsiteX28" fmla="*/ 166534 w 575565"/>
                <a:gd name="connsiteY28" fmla="*/ 206129 h 606722"/>
                <a:gd name="connsiteX29" fmla="*/ 165912 w 575565"/>
                <a:gd name="connsiteY29" fmla="*/ 208973 h 606722"/>
                <a:gd name="connsiteX30" fmla="*/ 149002 w 575565"/>
                <a:gd name="connsiteY30" fmla="*/ 330374 h 606722"/>
                <a:gd name="connsiteX31" fmla="*/ 161551 w 575565"/>
                <a:gd name="connsiteY31" fmla="*/ 377388 h 606722"/>
                <a:gd name="connsiteX32" fmla="*/ 163776 w 575565"/>
                <a:gd name="connsiteY32" fmla="*/ 387253 h 606722"/>
                <a:gd name="connsiteX33" fmla="*/ 149269 w 575565"/>
                <a:gd name="connsiteY33" fmla="*/ 460396 h 606722"/>
                <a:gd name="connsiteX34" fmla="*/ 157190 w 575565"/>
                <a:gd name="connsiteY34" fmla="*/ 491768 h 606722"/>
                <a:gd name="connsiteX35" fmla="*/ 170094 w 575565"/>
                <a:gd name="connsiteY35" fmla="*/ 501900 h 606722"/>
                <a:gd name="connsiteX36" fmla="*/ 177392 w 575565"/>
                <a:gd name="connsiteY36" fmla="*/ 512920 h 606722"/>
                <a:gd name="connsiteX37" fmla="*/ 177481 w 575565"/>
                <a:gd name="connsiteY37" fmla="*/ 517897 h 606722"/>
                <a:gd name="connsiteX38" fmla="*/ 173832 w 575565"/>
                <a:gd name="connsiteY38" fmla="*/ 569799 h 606722"/>
                <a:gd name="connsiteX39" fmla="*/ 161195 w 575565"/>
                <a:gd name="connsiteY39" fmla="*/ 581530 h 606722"/>
                <a:gd name="connsiteX40" fmla="*/ 60004 w 575565"/>
                <a:gd name="connsiteY40" fmla="*/ 581530 h 606722"/>
                <a:gd name="connsiteX41" fmla="*/ 47366 w 575565"/>
                <a:gd name="connsiteY41" fmla="*/ 569799 h 606722"/>
                <a:gd name="connsiteX42" fmla="*/ 35529 w 575565"/>
                <a:gd name="connsiteY42" fmla="*/ 404494 h 606722"/>
                <a:gd name="connsiteX43" fmla="*/ 9542 w 575565"/>
                <a:gd name="connsiteY43" fmla="*/ 391697 h 606722"/>
                <a:gd name="connsiteX44" fmla="*/ 286 w 575565"/>
                <a:gd name="connsiteY44" fmla="*/ 361924 h 606722"/>
                <a:gd name="connsiteX45" fmla="*/ 16573 w 575565"/>
                <a:gd name="connsiteY45" fmla="*/ 232346 h 606722"/>
                <a:gd name="connsiteX46" fmla="*/ 79316 w 575565"/>
                <a:gd name="connsiteY46" fmla="*/ 176978 h 606722"/>
                <a:gd name="connsiteX47" fmla="*/ 255458 w 575565"/>
                <a:gd name="connsiteY47" fmla="*/ 151716 h 606722"/>
                <a:gd name="connsiteX48" fmla="*/ 320163 w 575565"/>
                <a:gd name="connsiteY48" fmla="*/ 151716 h 606722"/>
                <a:gd name="connsiteX49" fmla="*/ 384690 w 575565"/>
                <a:gd name="connsiteY49" fmla="*/ 213124 h 606722"/>
                <a:gd name="connsiteX50" fmla="*/ 401422 w 575565"/>
                <a:gd name="connsiteY50" fmla="*/ 332563 h 606722"/>
                <a:gd name="connsiteX51" fmla="*/ 383177 w 575565"/>
                <a:gd name="connsiteY51" fmla="*/ 372465 h 606722"/>
                <a:gd name="connsiteX52" fmla="*/ 401511 w 575565"/>
                <a:gd name="connsiteY52" fmla="*/ 465244 h 606722"/>
                <a:gd name="connsiteX53" fmla="*/ 398841 w 575565"/>
                <a:gd name="connsiteY53" fmla="*/ 475641 h 606722"/>
                <a:gd name="connsiteX54" fmla="*/ 389051 w 575565"/>
                <a:gd name="connsiteY54" fmla="*/ 480263 h 606722"/>
                <a:gd name="connsiteX55" fmla="*/ 346063 w 575565"/>
                <a:gd name="connsiteY55" fmla="*/ 480263 h 606722"/>
                <a:gd name="connsiteX56" fmla="*/ 325503 w 575565"/>
                <a:gd name="connsiteY56" fmla="*/ 596236 h 606722"/>
                <a:gd name="connsiteX57" fmla="*/ 313043 w 575565"/>
                <a:gd name="connsiteY57" fmla="*/ 606722 h 606722"/>
                <a:gd name="connsiteX58" fmla="*/ 262401 w 575565"/>
                <a:gd name="connsiteY58" fmla="*/ 606722 h 606722"/>
                <a:gd name="connsiteX59" fmla="*/ 249940 w 575565"/>
                <a:gd name="connsiteY59" fmla="*/ 596236 h 606722"/>
                <a:gd name="connsiteX60" fmla="*/ 229559 w 575565"/>
                <a:gd name="connsiteY60" fmla="*/ 480263 h 606722"/>
                <a:gd name="connsiteX61" fmla="*/ 186482 w 575565"/>
                <a:gd name="connsiteY61" fmla="*/ 480263 h 606722"/>
                <a:gd name="connsiteX62" fmla="*/ 176691 w 575565"/>
                <a:gd name="connsiteY62" fmla="*/ 475641 h 606722"/>
                <a:gd name="connsiteX63" fmla="*/ 174110 w 575565"/>
                <a:gd name="connsiteY63" fmla="*/ 465155 h 606722"/>
                <a:gd name="connsiteX64" fmla="*/ 192445 w 575565"/>
                <a:gd name="connsiteY64" fmla="*/ 372376 h 606722"/>
                <a:gd name="connsiteX65" fmla="*/ 174110 w 575565"/>
                <a:gd name="connsiteY65" fmla="*/ 332919 h 606722"/>
                <a:gd name="connsiteX66" fmla="*/ 190932 w 575565"/>
                <a:gd name="connsiteY66" fmla="*/ 212769 h 606722"/>
                <a:gd name="connsiteX67" fmla="*/ 255458 w 575565"/>
                <a:gd name="connsiteY67" fmla="*/ 151716 h 606722"/>
                <a:gd name="connsiteX68" fmla="*/ 465001 w 575565"/>
                <a:gd name="connsiteY68" fmla="*/ 25262 h 606722"/>
                <a:gd name="connsiteX69" fmla="*/ 528334 w 575565"/>
                <a:gd name="connsiteY69" fmla="*/ 88489 h 606722"/>
                <a:gd name="connsiteX70" fmla="*/ 465001 w 575565"/>
                <a:gd name="connsiteY70" fmla="*/ 151716 h 606722"/>
                <a:gd name="connsiteX71" fmla="*/ 401668 w 575565"/>
                <a:gd name="connsiteY71" fmla="*/ 88489 h 606722"/>
                <a:gd name="connsiteX72" fmla="*/ 465001 w 575565"/>
                <a:gd name="connsiteY72" fmla="*/ 25262 h 606722"/>
                <a:gd name="connsiteX73" fmla="*/ 110550 w 575565"/>
                <a:gd name="connsiteY73" fmla="*/ 25262 h 606722"/>
                <a:gd name="connsiteX74" fmla="*/ 173812 w 575565"/>
                <a:gd name="connsiteY74" fmla="*/ 88489 h 606722"/>
                <a:gd name="connsiteX75" fmla="*/ 110550 w 575565"/>
                <a:gd name="connsiteY75" fmla="*/ 151716 h 606722"/>
                <a:gd name="connsiteX76" fmla="*/ 47288 w 575565"/>
                <a:gd name="connsiteY76" fmla="*/ 88489 h 606722"/>
                <a:gd name="connsiteX77" fmla="*/ 110550 w 575565"/>
                <a:gd name="connsiteY77" fmla="*/ 25262 h 606722"/>
                <a:gd name="connsiteX78" fmla="*/ 285623 w 575565"/>
                <a:gd name="connsiteY78" fmla="*/ 0 h 606722"/>
                <a:gd name="connsiteX79" fmla="*/ 348885 w 575565"/>
                <a:gd name="connsiteY79" fmla="*/ 63192 h 606722"/>
                <a:gd name="connsiteX80" fmla="*/ 285623 w 575565"/>
                <a:gd name="connsiteY80" fmla="*/ 126384 h 606722"/>
                <a:gd name="connsiteX81" fmla="*/ 222361 w 575565"/>
                <a:gd name="connsiteY81" fmla="*/ 63192 h 606722"/>
                <a:gd name="connsiteX82" fmla="*/ 285623 w 575565"/>
                <a:gd name="connsiteY8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75565" h="606722">
                  <a:moveTo>
                    <a:pt x="433739" y="176978"/>
                  </a:moveTo>
                  <a:lnTo>
                    <a:pt x="496216" y="176978"/>
                  </a:lnTo>
                  <a:cubicBezTo>
                    <a:pt x="528077" y="176978"/>
                    <a:pt x="555044" y="200793"/>
                    <a:pt x="559049" y="232339"/>
                  </a:cubicBezTo>
                  <a:lnTo>
                    <a:pt x="575246" y="361900"/>
                  </a:lnTo>
                  <a:cubicBezTo>
                    <a:pt x="576670" y="372652"/>
                    <a:pt x="573288" y="383494"/>
                    <a:pt x="566079" y="391669"/>
                  </a:cubicBezTo>
                  <a:cubicBezTo>
                    <a:pt x="559405" y="399222"/>
                    <a:pt x="550060" y="403754"/>
                    <a:pt x="540092" y="404376"/>
                  </a:cubicBezTo>
                  <a:lnTo>
                    <a:pt x="528344" y="569659"/>
                  </a:lnTo>
                  <a:cubicBezTo>
                    <a:pt x="527810" y="576235"/>
                    <a:pt x="522292" y="581389"/>
                    <a:pt x="515707" y="581389"/>
                  </a:cubicBezTo>
                  <a:lnTo>
                    <a:pt x="414427" y="581389"/>
                  </a:lnTo>
                  <a:cubicBezTo>
                    <a:pt x="407752" y="581389"/>
                    <a:pt x="402234" y="576235"/>
                    <a:pt x="401789" y="569659"/>
                  </a:cubicBezTo>
                  <a:lnTo>
                    <a:pt x="398140" y="519097"/>
                  </a:lnTo>
                  <a:lnTo>
                    <a:pt x="398229" y="513054"/>
                  </a:lnTo>
                  <a:cubicBezTo>
                    <a:pt x="398318" y="508256"/>
                    <a:pt x="401077" y="503902"/>
                    <a:pt x="405438" y="501858"/>
                  </a:cubicBezTo>
                  <a:cubicBezTo>
                    <a:pt x="410511" y="499458"/>
                    <a:pt x="414872" y="495993"/>
                    <a:pt x="418432" y="491727"/>
                  </a:cubicBezTo>
                  <a:cubicBezTo>
                    <a:pt x="425641" y="482930"/>
                    <a:pt x="428578" y="471467"/>
                    <a:pt x="426353" y="460359"/>
                  </a:cubicBezTo>
                  <a:lnTo>
                    <a:pt x="411846" y="387048"/>
                  </a:lnTo>
                  <a:cubicBezTo>
                    <a:pt x="411134" y="383671"/>
                    <a:pt x="411935" y="380117"/>
                    <a:pt x="413982" y="377184"/>
                  </a:cubicBezTo>
                  <a:cubicBezTo>
                    <a:pt x="424039" y="363411"/>
                    <a:pt x="428400" y="346172"/>
                    <a:pt x="426442" y="328755"/>
                  </a:cubicBezTo>
                  <a:lnTo>
                    <a:pt x="409888" y="210568"/>
                  </a:lnTo>
                  <a:cubicBezTo>
                    <a:pt x="409265" y="205059"/>
                    <a:pt x="408019" y="200171"/>
                    <a:pt x="406773" y="195373"/>
                  </a:cubicBezTo>
                  <a:cubicBezTo>
                    <a:pt x="404993" y="188797"/>
                    <a:pt x="408731" y="182043"/>
                    <a:pt x="415228" y="180000"/>
                  </a:cubicBezTo>
                  <a:cubicBezTo>
                    <a:pt x="421725" y="177956"/>
                    <a:pt x="427777" y="176978"/>
                    <a:pt x="433739" y="176978"/>
                  </a:cubicBezTo>
                  <a:close/>
                  <a:moveTo>
                    <a:pt x="79316" y="176978"/>
                  </a:moveTo>
                  <a:lnTo>
                    <a:pt x="141793" y="176978"/>
                  </a:lnTo>
                  <a:cubicBezTo>
                    <a:pt x="146866" y="176978"/>
                    <a:pt x="151939" y="177689"/>
                    <a:pt x="157813" y="179200"/>
                  </a:cubicBezTo>
                  <a:cubicBezTo>
                    <a:pt x="163242" y="180622"/>
                    <a:pt x="167068" y="185510"/>
                    <a:pt x="167246" y="191109"/>
                  </a:cubicBezTo>
                  <a:lnTo>
                    <a:pt x="167513" y="199819"/>
                  </a:lnTo>
                  <a:cubicBezTo>
                    <a:pt x="167513" y="200707"/>
                    <a:pt x="167513" y="201685"/>
                    <a:pt x="167335" y="202574"/>
                  </a:cubicBezTo>
                  <a:lnTo>
                    <a:pt x="166534" y="206129"/>
                  </a:lnTo>
                  <a:cubicBezTo>
                    <a:pt x="166356" y="207017"/>
                    <a:pt x="166000" y="207995"/>
                    <a:pt x="165912" y="208973"/>
                  </a:cubicBezTo>
                  <a:lnTo>
                    <a:pt x="149002" y="330374"/>
                  </a:lnTo>
                  <a:cubicBezTo>
                    <a:pt x="147044" y="346904"/>
                    <a:pt x="151494" y="363701"/>
                    <a:pt x="161551" y="377388"/>
                  </a:cubicBezTo>
                  <a:cubicBezTo>
                    <a:pt x="163598" y="380232"/>
                    <a:pt x="164399" y="383787"/>
                    <a:pt x="163776" y="387253"/>
                  </a:cubicBezTo>
                  <a:lnTo>
                    <a:pt x="149269" y="460396"/>
                  </a:lnTo>
                  <a:cubicBezTo>
                    <a:pt x="147044" y="471505"/>
                    <a:pt x="149981" y="482970"/>
                    <a:pt x="157190" y="491768"/>
                  </a:cubicBezTo>
                  <a:cubicBezTo>
                    <a:pt x="160750" y="496034"/>
                    <a:pt x="165111" y="499411"/>
                    <a:pt x="170094" y="501900"/>
                  </a:cubicBezTo>
                  <a:cubicBezTo>
                    <a:pt x="174366" y="503944"/>
                    <a:pt x="177125" y="508210"/>
                    <a:pt x="177392" y="512920"/>
                  </a:cubicBezTo>
                  <a:lnTo>
                    <a:pt x="177481" y="517897"/>
                  </a:lnTo>
                  <a:lnTo>
                    <a:pt x="173832" y="569799"/>
                  </a:lnTo>
                  <a:cubicBezTo>
                    <a:pt x="173387" y="576376"/>
                    <a:pt x="167869" y="581530"/>
                    <a:pt x="161195" y="581530"/>
                  </a:cubicBezTo>
                  <a:lnTo>
                    <a:pt x="60004" y="581530"/>
                  </a:lnTo>
                  <a:cubicBezTo>
                    <a:pt x="53329" y="581530"/>
                    <a:pt x="47811" y="576376"/>
                    <a:pt x="47366" y="569799"/>
                  </a:cubicBezTo>
                  <a:lnTo>
                    <a:pt x="35529" y="404494"/>
                  </a:lnTo>
                  <a:cubicBezTo>
                    <a:pt x="25562" y="403783"/>
                    <a:pt x="16217" y="399251"/>
                    <a:pt x="9542" y="391697"/>
                  </a:cubicBezTo>
                  <a:cubicBezTo>
                    <a:pt x="2333" y="383520"/>
                    <a:pt x="-1049" y="372678"/>
                    <a:pt x="286" y="361924"/>
                  </a:cubicBezTo>
                  <a:lnTo>
                    <a:pt x="16573" y="232346"/>
                  </a:lnTo>
                  <a:cubicBezTo>
                    <a:pt x="20489" y="200796"/>
                    <a:pt x="47455" y="176978"/>
                    <a:pt x="79316" y="176978"/>
                  </a:cubicBezTo>
                  <a:close/>
                  <a:moveTo>
                    <a:pt x="255458" y="151716"/>
                  </a:moveTo>
                  <a:lnTo>
                    <a:pt x="320163" y="151716"/>
                  </a:lnTo>
                  <a:cubicBezTo>
                    <a:pt x="352916" y="151716"/>
                    <a:pt x="380685" y="178110"/>
                    <a:pt x="384690" y="213124"/>
                  </a:cubicBezTo>
                  <a:lnTo>
                    <a:pt x="401422" y="332563"/>
                  </a:lnTo>
                  <a:cubicBezTo>
                    <a:pt x="403291" y="348915"/>
                    <a:pt x="395726" y="364200"/>
                    <a:pt x="383177" y="372465"/>
                  </a:cubicBezTo>
                  <a:lnTo>
                    <a:pt x="401511" y="465244"/>
                  </a:lnTo>
                  <a:cubicBezTo>
                    <a:pt x="402223" y="468887"/>
                    <a:pt x="401244" y="472798"/>
                    <a:pt x="398841" y="475641"/>
                  </a:cubicBezTo>
                  <a:cubicBezTo>
                    <a:pt x="396438" y="478574"/>
                    <a:pt x="392789" y="480263"/>
                    <a:pt x="389051" y="480263"/>
                  </a:cubicBezTo>
                  <a:lnTo>
                    <a:pt x="346063" y="480263"/>
                  </a:lnTo>
                  <a:lnTo>
                    <a:pt x="325503" y="596236"/>
                  </a:lnTo>
                  <a:cubicBezTo>
                    <a:pt x="324435" y="602279"/>
                    <a:pt x="319184" y="606722"/>
                    <a:pt x="313043" y="606722"/>
                  </a:cubicBezTo>
                  <a:lnTo>
                    <a:pt x="262401" y="606722"/>
                  </a:lnTo>
                  <a:cubicBezTo>
                    <a:pt x="256259" y="606722"/>
                    <a:pt x="251008" y="602279"/>
                    <a:pt x="249940" y="596236"/>
                  </a:cubicBezTo>
                  <a:lnTo>
                    <a:pt x="229559" y="480263"/>
                  </a:lnTo>
                  <a:lnTo>
                    <a:pt x="186482" y="480263"/>
                  </a:lnTo>
                  <a:cubicBezTo>
                    <a:pt x="182744" y="480263"/>
                    <a:pt x="179094" y="478574"/>
                    <a:pt x="176691" y="475641"/>
                  </a:cubicBezTo>
                  <a:cubicBezTo>
                    <a:pt x="174288" y="472709"/>
                    <a:pt x="173309" y="468887"/>
                    <a:pt x="174110" y="465155"/>
                  </a:cubicBezTo>
                  <a:lnTo>
                    <a:pt x="192445" y="372376"/>
                  </a:lnTo>
                  <a:cubicBezTo>
                    <a:pt x="179806" y="364200"/>
                    <a:pt x="172330" y="348915"/>
                    <a:pt x="174110" y="332919"/>
                  </a:cubicBezTo>
                  <a:lnTo>
                    <a:pt x="190932" y="212769"/>
                  </a:lnTo>
                  <a:cubicBezTo>
                    <a:pt x="194937" y="178110"/>
                    <a:pt x="222706" y="151716"/>
                    <a:pt x="255458" y="151716"/>
                  </a:cubicBezTo>
                  <a:close/>
                  <a:moveTo>
                    <a:pt x="465001" y="25262"/>
                  </a:moveTo>
                  <a:cubicBezTo>
                    <a:pt x="499979" y="25262"/>
                    <a:pt x="528334" y="53570"/>
                    <a:pt x="528334" y="88489"/>
                  </a:cubicBezTo>
                  <a:cubicBezTo>
                    <a:pt x="528334" y="123408"/>
                    <a:pt x="499979" y="151716"/>
                    <a:pt x="465001" y="151716"/>
                  </a:cubicBezTo>
                  <a:cubicBezTo>
                    <a:pt x="430023" y="151716"/>
                    <a:pt x="401668" y="123408"/>
                    <a:pt x="401668" y="88489"/>
                  </a:cubicBezTo>
                  <a:cubicBezTo>
                    <a:pt x="401668" y="53570"/>
                    <a:pt x="430023" y="25262"/>
                    <a:pt x="465001" y="25262"/>
                  </a:cubicBezTo>
                  <a:close/>
                  <a:moveTo>
                    <a:pt x="110550" y="25262"/>
                  </a:moveTo>
                  <a:cubicBezTo>
                    <a:pt x="145489" y="25262"/>
                    <a:pt x="173812" y="53570"/>
                    <a:pt x="173812" y="88489"/>
                  </a:cubicBezTo>
                  <a:cubicBezTo>
                    <a:pt x="173812" y="123408"/>
                    <a:pt x="145489" y="151716"/>
                    <a:pt x="110550" y="151716"/>
                  </a:cubicBezTo>
                  <a:cubicBezTo>
                    <a:pt x="75611" y="151716"/>
                    <a:pt x="47288" y="123408"/>
                    <a:pt x="47288" y="88489"/>
                  </a:cubicBezTo>
                  <a:cubicBezTo>
                    <a:pt x="47288" y="53570"/>
                    <a:pt x="75611" y="25262"/>
                    <a:pt x="110550" y="25262"/>
                  </a:cubicBezTo>
                  <a:close/>
                  <a:moveTo>
                    <a:pt x="285623" y="0"/>
                  </a:moveTo>
                  <a:cubicBezTo>
                    <a:pt x="320562" y="0"/>
                    <a:pt x="348885" y="28292"/>
                    <a:pt x="348885" y="63192"/>
                  </a:cubicBezTo>
                  <a:cubicBezTo>
                    <a:pt x="348885" y="98092"/>
                    <a:pt x="320562" y="126384"/>
                    <a:pt x="285623" y="126384"/>
                  </a:cubicBezTo>
                  <a:cubicBezTo>
                    <a:pt x="250684" y="126384"/>
                    <a:pt x="222361" y="98092"/>
                    <a:pt x="222361" y="63192"/>
                  </a:cubicBezTo>
                  <a:cubicBezTo>
                    <a:pt x="222361" y="28292"/>
                    <a:pt x="250684" y="0"/>
                    <a:pt x="285623" y="0"/>
                  </a:cubicBezTo>
                  <a:close/>
                </a:path>
              </a:pathLst>
            </a:custGeom>
            <a:solidFill>
              <a:schemeClr val="accent2"/>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grpSp>
        <p:nvGrpSpPr>
          <p:cNvPr id="13" name="íṧḻíḋé">
            <a:extLst>
              <a:ext uri="{FF2B5EF4-FFF2-40B4-BE49-F238E27FC236}">
                <a16:creationId xmlns:a16="http://schemas.microsoft.com/office/drawing/2014/main" xmlns="" id="{853EB496-0FEE-40DF-A7A1-7637F91D3417}"/>
              </a:ext>
            </a:extLst>
          </p:cNvPr>
          <p:cNvGrpSpPr/>
          <p:nvPr/>
        </p:nvGrpSpPr>
        <p:grpSpPr>
          <a:xfrm>
            <a:off x="7878195" y="4232658"/>
            <a:ext cx="3452137" cy="1060235"/>
            <a:chOff x="8066763" y="3476254"/>
            <a:chExt cx="3452137" cy="1060235"/>
          </a:xfrm>
        </p:grpSpPr>
        <p:sp>
          <p:nvSpPr>
            <p:cNvPr id="14" name="iṧḻïḍe">
              <a:extLst>
                <a:ext uri="{FF2B5EF4-FFF2-40B4-BE49-F238E27FC236}">
                  <a16:creationId xmlns:a16="http://schemas.microsoft.com/office/drawing/2014/main" xmlns="" id="{921D2456-A6A6-43F5-AD86-0A010D24A2F0}"/>
                </a:ext>
              </a:extLst>
            </p:cNvPr>
            <p:cNvSpPr txBox="1"/>
            <p:nvPr/>
          </p:nvSpPr>
          <p:spPr>
            <a:xfrm>
              <a:off x="8066763" y="3476254"/>
              <a:ext cx="3452137" cy="39109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rPr>
                <a:t>01.</a:t>
              </a: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id-ID"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5" name="îṧļídê">
              <a:extLst>
                <a:ext uri="{FF2B5EF4-FFF2-40B4-BE49-F238E27FC236}">
                  <a16:creationId xmlns:a16="http://schemas.microsoft.com/office/drawing/2014/main" xmlns="" id="{F8E07573-A8E5-42F7-B445-E2E8E3B47ABD}"/>
                </a:ext>
              </a:extLst>
            </p:cNvPr>
            <p:cNvSpPr/>
            <p:nvPr/>
          </p:nvSpPr>
          <p:spPr bwMode="auto">
            <a:xfrm>
              <a:off x="8066763" y="3867356"/>
              <a:ext cx="3452137" cy="669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一年的历程，一年的打拼，终有收获。</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grpSp>
        <p:nvGrpSpPr>
          <p:cNvPr id="16" name="îṡ1ïďè">
            <a:extLst>
              <a:ext uri="{FF2B5EF4-FFF2-40B4-BE49-F238E27FC236}">
                <a16:creationId xmlns:a16="http://schemas.microsoft.com/office/drawing/2014/main" xmlns="" id="{5253C2A2-C207-4AE5-8A21-DF3E2388FFB4}"/>
              </a:ext>
            </a:extLst>
          </p:cNvPr>
          <p:cNvGrpSpPr/>
          <p:nvPr/>
        </p:nvGrpSpPr>
        <p:grpSpPr>
          <a:xfrm>
            <a:off x="7204156" y="5521066"/>
            <a:ext cx="534704" cy="534704"/>
            <a:chOff x="7161905" y="5109279"/>
            <a:chExt cx="534704" cy="534704"/>
          </a:xfrm>
        </p:grpSpPr>
        <p:sp>
          <p:nvSpPr>
            <p:cNvPr id="17" name="îś1îḍè">
              <a:extLst>
                <a:ext uri="{FF2B5EF4-FFF2-40B4-BE49-F238E27FC236}">
                  <a16:creationId xmlns:a16="http://schemas.microsoft.com/office/drawing/2014/main" xmlns="" id="{41540A99-CF5F-4F48-BC20-4434663E126D}"/>
                </a:ext>
              </a:extLst>
            </p:cNvPr>
            <p:cNvSpPr/>
            <p:nvPr/>
          </p:nvSpPr>
          <p:spPr>
            <a:xfrm>
              <a:off x="7161905" y="5109279"/>
              <a:ext cx="534704" cy="534704"/>
            </a:xfrm>
            <a:prstGeom prst="ellipse">
              <a:avLst/>
            </a:prstGeom>
            <a:noFill/>
            <a:ln w="19050">
              <a:solidFill>
                <a:schemeClr val="bg1">
                  <a:lumMod val="85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8" name="îŝḻíďè">
              <a:extLst>
                <a:ext uri="{FF2B5EF4-FFF2-40B4-BE49-F238E27FC236}">
                  <a16:creationId xmlns:a16="http://schemas.microsoft.com/office/drawing/2014/main" xmlns="" id="{8E8B58FA-9D93-4F76-BEC3-635841433E89}"/>
                </a:ext>
              </a:extLst>
            </p:cNvPr>
            <p:cNvSpPr/>
            <p:nvPr/>
          </p:nvSpPr>
          <p:spPr>
            <a:xfrm>
              <a:off x="7292985" y="5240230"/>
              <a:ext cx="272548" cy="272804"/>
            </a:xfrm>
            <a:custGeom>
              <a:avLst/>
              <a:gdLst>
                <a:gd name="connsiteX0" fmla="*/ 451337 w 606157"/>
                <a:gd name="connsiteY0" fmla="*/ 147905 h 606722"/>
                <a:gd name="connsiteX1" fmla="*/ 569477 w 606157"/>
                <a:gd name="connsiteY1" fmla="*/ 147905 h 606722"/>
                <a:gd name="connsiteX2" fmla="*/ 606157 w 606157"/>
                <a:gd name="connsiteY2" fmla="*/ 186562 h 606722"/>
                <a:gd name="connsiteX3" fmla="*/ 606157 w 606157"/>
                <a:gd name="connsiteY3" fmla="*/ 363939 h 606722"/>
                <a:gd name="connsiteX4" fmla="*/ 584434 w 606157"/>
                <a:gd name="connsiteY4" fmla="*/ 385711 h 606722"/>
                <a:gd name="connsiteX5" fmla="*/ 557904 w 606157"/>
                <a:gd name="connsiteY5" fmla="*/ 385711 h 606722"/>
                <a:gd name="connsiteX6" fmla="*/ 549980 w 606157"/>
                <a:gd name="connsiteY6" fmla="*/ 548781 h 606722"/>
                <a:gd name="connsiteX7" fmla="*/ 489085 w 606157"/>
                <a:gd name="connsiteY7" fmla="*/ 606722 h 606722"/>
                <a:gd name="connsiteX8" fmla="*/ 426854 w 606157"/>
                <a:gd name="connsiteY8" fmla="*/ 547537 h 606722"/>
                <a:gd name="connsiteX9" fmla="*/ 420711 w 606157"/>
                <a:gd name="connsiteY9" fmla="*/ 420814 h 606722"/>
                <a:gd name="connsiteX10" fmla="*/ 461219 w 606157"/>
                <a:gd name="connsiteY10" fmla="*/ 363228 h 606722"/>
                <a:gd name="connsiteX11" fmla="*/ 461219 w 606157"/>
                <a:gd name="connsiteY11" fmla="*/ 185762 h 606722"/>
                <a:gd name="connsiteX12" fmla="*/ 451337 w 606157"/>
                <a:gd name="connsiteY12" fmla="*/ 147905 h 606722"/>
                <a:gd name="connsiteX13" fmla="*/ 38457 w 606157"/>
                <a:gd name="connsiteY13" fmla="*/ 147552 h 606722"/>
                <a:gd name="connsiteX14" fmla="*/ 155074 w 606157"/>
                <a:gd name="connsiteY14" fmla="*/ 147552 h 606722"/>
                <a:gd name="connsiteX15" fmla="*/ 145014 w 606157"/>
                <a:gd name="connsiteY15" fmla="*/ 185766 h 606722"/>
                <a:gd name="connsiteX16" fmla="*/ 145014 w 606157"/>
                <a:gd name="connsiteY16" fmla="*/ 363239 h 606722"/>
                <a:gd name="connsiteX17" fmla="*/ 187210 w 606157"/>
                <a:gd name="connsiteY17" fmla="*/ 421360 h 606722"/>
                <a:gd name="connsiteX18" fmla="*/ 181068 w 606157"/>
                <a:gd name="connsiteY18" fmla="*/ 548444 h 606722"/>
                <a:gd name="connsiteX19" fmla="*/ 120178 w 606157"/>
                <a:gd name="connsiteY19" fmla="*/ 606298 h 606722"/>
                <a:gd name="connsiteX20" fmla="*/ 57952 w 606157"/>
                <a:gd name="connsiteY20" fmla="*/ 547200 h 606722"/>
                <a:gd name="connsiteX21" fmla="*/ 50029 w 606157"/>
                <a:gd name="connsiteY21" fmla="*/ 385279 h 606722"/>
                <a:gd name="connsiteX22" fmla="*/ 21810 w 606157"/>
                <a:gd name="connsiteY22" fmla="*/ 385279 h 606722"/>
                <a:gd name="connsiteX23" fmla="*/ 0 w 606157"/>
                <a:gd name="connsiteY23" fmla="*/ 363595 h 606722"/>
                <a:gd name="connsiteX24" fmla="*/ 0 w 606157"/>
                <a:gd name="connsiteY24" fmla="*/ 186122 h 606722"/>
                <a:gd name="connsiteX25" fmla="*/ 38457 w 606157"/>
                <a:gd name="connsiteY25" fmla="*/ 147552 h 606722"/>
                <a:gd name="connsiteX26" fmla="*/ 222975 w 606157"/>
                <a:gd name="connsiteY26" fmla="*/ 147058 h 606722"/>
                <a:gd name="connsiteX27" fmla="*/ 282512 w 606157"/>
                <a:gd name="connsiteY27" fmla="*/ 147058 h 606722"/>
                <a:gd name="connsiteX28" fmla="*/ 270498 w 606157"/>
                <a:gd name="connsiteY28" fmla="*/ 159057 h 606722"/>
                <a:gd name="connsiteX29" fmla="*/ 270498 w 606157"/>
                <a:gd name="connsiteY29" fmla="*/ 169278 h 606722"/>
                <a:gd name="connsiteX30" fmla="*/ 283224 w 606157"/>
                <a:gd name="connsiteY30" fmla="*/ 181988 h 606722"/>
                <a:gd name="connsiteX31" fmla="*/ 273345 w 606157"/>
                <a:gd name="connsiteY31" fmla="*/ 292199 h 606722"/>
                <a:gd name="connsiteX32" fmla="*/ 276193 w 606157"/>
                <a:gd name="connsiteY32" fmla="*/ 302953 h 606722"/>
                <a:gd name="connsiteX33" fmla="*/ 297196 w 606157"/>
                <a:gd name="connsiteY33" fmla="*/ 332550 h 606722"/>
                <a:gd name="connsiteX34" fmla="*/ 303070 w 606157"/>
                <a:gd name="connsiteY34" fmla="*/ 335572 h 606722"/>
                <a:gd name="connsiteX35" fmla="*/ 309032 w 606157"/>
                <a:gd name="connsiteY35" fmla="*/ 332550 h 606722"/>
                <a:gd name="connsiteX36" fmla="*/ 329946 w 606157"/>
                <a:gd name="connsiteY36" fmla="*/ 302953 h 606722"/>
                <a:gd name="connsiteX37" fmla="*/ 332883 w 606157"/>
                <a:gd name="connsiteY37" fmla="*/ 292199 h 606722"/>
                <a:gd name="connsiteX38" fmla="*/ 323004 w 606157"/>
                <a:gd name="connsiteY38" fmla="*/ 181988 h 606722"/>
                <a:gd name="connsiteX39" fmla="*/ 335641 w 606157"/>
                <a:gd name="connsiteY39" fmla="*/ 169278 h 606722"/>
                <a:gd name="connsiteX40" fmla="*/ 335641 w 606157"/>
                <a:gd name="connsiteY40" fmla="*/ 159057 h 606722"/>
                <a:gd name="connsiteX41" fmla="*/ 323627 w 606157"/>
                <a:gd name="connsiteY41" fmla="*/ 147058 h 606722"/>
                <a:gd name="connsiteX42" fmla="*/ 385033 w 606157"/>
                <a:gd name="connsiteY42" fmla="*/ 147058 h 606722"/>
                <a:gd name="connsiteX43" fmla="*/ 385033 w 606157"/>
                <a:gd name="connsiteY43" fmla="*/ 147147 h 606722"/>
                <a:gd name="connsiteX44" fmla="*/ 421699 w 606157"/>
                <a:gd name="connsiteY44" fmla="*/ 185721 h 606722"/>
                <a:gd name="connsiteX45" fmla="*/ 421699 w 606157"/>
                <a:gd name="connsiteY45" fmla="*/ 363214 h 606722"/>
                <a:gd name="connsiteX46" fmla="*/ 399895 w 606157"/>
                <a:gd name="connsiteY46" fmla="*/ 384901 h 606722"/>
                <a:gd name="connsiteX47" fmla="*/ 373375 w 606157"/>
                <a:gd name="connsiteY47" fmla="*/ 384901 h 606722"/>
                <a:gd name="connsiteX48" fmla="*/ 371506 w 606157"/>
                <a:gd name="connsiteY48" fmla="*/ 424363 h 606722"/>
                <a:gd name="connsiteX49" fmla="*/ 365455 w 606157"/>
                <a:gd name="connsiteY49" fmla="*/ 548084 h 606722"/>
                <a:gd name="connsiteX50" fmla="*/ 304582 w 606157"/>
                <a:gd name="connsiteY50" fmla="*/ 605945 h 606722"/>
                <a:gd name="connsiteX51" fmla="*/ 242464 w 606157"/>
                <a:gd name="connsiteY51" fmla="*/ 546840 h 606722"/>
                <a:gd name="connsiteX52" fmla="*/ 236502 w 606157"/>
                <a:gd name="connsiteY52" fmla="*/ 424363 h 606722"/>
                <a:gd name="connsiteX53" fmla="*/ 234544 w 606157"/>
                <a:gd name="connsiteY53" fmla="*/ 384901 h 606722"/>
                <a:gd name="connsiteX54" fmla="*/ 206244 w 606157"/>
                <a:gd name="connsiteY54" fmla="*/ 384901 h 606722"/>
                <a:gd name="connsiteX55" fmla="*/ 184529 w 606157"/>
                <a:gd name="connsiteY55" fmla="*/ 363214 h 606722"/>
                <a:gd name="connsiteX56" fmla="*/ 184529 w 606157"/>
                <a:gd name="connsiteY56" fmla="*/ 185721 h 606722"/>
                <a:gd name="connsiteX57" fmla="*/ 222975 w 606157"/>
                <a:gd name="connsiteY57" fmla="*/ 147058 h 606722"/>
                <a:gd name="connsiteX58" fmla="*/ 488454 w 606157"/>
                <a:gd name="connsiteY58" fmla="*/ 706 h 606722"/>
                <a:gd name="connsiteX59" fmla="*/ 550481 w 606157"/>
                <a:gd name="connsiteY59" fmla="*/ 62663 h 606722"/>
                <a:gd name="connsiteX60" fmla="*/ 488454 w 606157"/>
                <a:gd name="connsiteY60" fmla="*/ 124620 h 606722"/>
                <a:gd name="connsiteX61" fmla="*/ 426427 w 606157"/>
                <a:gd name="connsiteY61" fmla="*/ 62663 h 606722"/>
                <a:gd name="connsiteX62" fmla="*/ 488454 w 606157"/>
                <a:gd name="connsiteY62" fmla="*/ 706 h 606722"/>
                <a:gd name="connsiteX63" fmla="*/ 119538 w 606157"/>
                <a:gd name="connsiteY63" fmla="*/ 353 h 606722"/>
                <a:gd name="connsiteX64" fmla="*/ 181565 w 606157"/>
                <a:gd name="connsiteY64" fmla="*/ 62310 h 606722"/>
                <a:gd name="connsiteX65" fmla="*/ 119538 w 606157"/>
                <a:gd name="connsiteY65" fmla="*/ 124267 h 606722"/>
                <a:gd name="connsiteX66" fmla="*/ 57511 w 606157"/>
                <a:gd name="connsiteY66" fmla="*/ 62310 h 606722"/>
                <a:gd name="connsiteX67" fmla="*/ 119538 w 606157"/>
                <a:gd name="connsiteY67" fmla="*/ 353 h 606722"/>
                <a:gd name="connsiteX68" fmla="*/ 303961 w 606157"/>
                <a:gd name="connsiteY68" fmla="*/ 0 h 606722"/>
                <a:gd name="connsiteX69" fmla="*/ 366024 w 606157"/>
                <a:gd name="connsiteY69" fmla="*/ 61957 h 606722"/>
                <a:gd name="connsiteX70" fmla="*/ 303961 w 606157"/>
                <a:gd name="connsiteY70" fmla="*/ 123914 h 606722"/>
                <a:gd name="connsiteX71" fmla="*/ 241898 w 606157"/>
                <a:gd name="connsiteY71" fmla="*/ 61957 h 606722"/>
                <a:gd name="connsiteX72" fmla="*/ 303961 w 606157"/>
                <a:gd name="connsiteY7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6157" h="606722">
                  <a:moveTo>
                    <a:pt x="451337" y="147905"/>
                  </a:moveTo>
                  <a:lnTo>
                    <a:pt x="569477" y="147905"/>
                  </a:lnTo>
                  <a:cubicBezTo>
                    <a:pt x="589954" y="148971"/>
                    <a:pt x="606157" y="165856"/>
                    <a:pt x="606157" y="186562"/>
                  </a:cubicBezTo>
                  <a:lnTo>
                    <a:pt x="606157" y="363939"/>
                  </a:lnTo>
                  <a:cubicBezTo>
                    <a:pt x="606157" y="375936"/>
                    <a:pt x="596453" y="385711"/>
                    <a:pt x="584434" y="385711"/>
                  </a:cubicBezTo>
                  <a:lnTo>
                    <a:pt x="557904" y="385711"/>
                  </a:lnTo>
                  <a:lnTo>
                    <a:pt x="549980" y="548781"/>
                  </a:lnTo>
                  <a:cubicBezTo>
                    <a:pt x="548378" y="581217"/>
                    <a:pt x="521580" y="606722"/>
                    <a:pt x="489085" y="606722"/>
                  </a:cubicBezTo>
                  <a:cubicBezTo>
                    <a:pt x="455877" y="606722"/>
                    <a:pt x="428456" y="580684"/>
                    <a:pt x="426854" y="547537"/>
                  </a:cubicBezTo>
                  <a:lnTo>
                    <a:pt x="420711" y="420814"/>
                  </a:lnTo>
                  <a:cubicBezTo>
                    <a:pt x="444482" y="412194"/>
                    <a:pt x="461219" y="389355"/>
                    <a:pt x="461219" y="363228"/>
                  </a:cubicBezTo>
                  <a:lnTo>
                    <a:pt x="461219" y="185762"/>
                  </a:lnTo>
                  <a:cubicBezTo>
                    <a:pt x="461219" y="172077"/>
                    <a:pt x="457658" y="159102"/>
                    <a:pt x="451337" y="147905"/>
                  </a:cubicBezTo>
                  <a:close/>
                  <a:moveTo>
                    <a:pt x="38457" y="147552"/>
                  </a:moveTo>
                  <a:lnTo>
                    <a:pt x="155074" y="147552"/>
                  </a:lnTo>
                  <a:cubicBezTo>
                    <a:pt x="148664" y="158839"/>
                    <a:pt x="145014" y="171902"/>
                    <a:pt x="145014" y="185766"/>
                  </a:cubicBezTo>
                  <a:lnTo>
                    <a:pt x="145014" y="363239"/>
                  </a:lnTo>
                  <a:cubicBezTo>
                    <a:pt x="145014" y="389811"/>
                    <a:pt x="162284" y="413184"/>
                    <a:pt x="187210" y="421360"/>
                  </a:cubicBezTo>
                  <a:lnTo>
                    <a:pt x="181068" y="548444"/>
                  </a:lnTo>
                  <a:cubicBezTo>
                    <a:pt x="179465" y="580881"/>
                    <a:pt x="152670" y="606298"/>
                    <a:pt x="120178" y="606298"/>
                  </a:cubicBezTo>
                  <a:cubicBezTo>
                    <a:pt x="86973" y="606298"/>
                    <a:pt x="59555" y="580348"/>
                    <a:pt x="57952" y="547200"/>
                  </a:cubicBezTo>
                  <a:lnTo>
                    <a:pt x="50029" y="385279"/>
                  </a:lnTo>
                  <a:lnTo>
                    <a:pt x="21810" y="385279"/>
                  </a:lnTo>
                  <a:cubicBezTo>
                    <a:pt x="9792" y="385279"/>
                    <a:pt x="0" y="375592"/>
                    <a:pt x="0" y="363595"/>
                  </a:cubicBezTo>
                  <a:lnTo>
                    <a:pt x="0" y="186122"/>
                  </a:lnTo>
                  <a:cubicBezTo>
                    <a:pt x="0" y="164882"/>
                    <a:pt x="17181" y="147641"/>
                    <a:pt x="38457" y="147552"/>
                  </a:cubicBezTo>
                  <a:close/>
                  <a:moveTo>
                    <a:pt x="222975" y="147058"/>
                  </a:moveTo>
                  <a:lnTo>
                    <a:pt x="282512" y="147058"/>
                  </a:lnTo>
                  <a:lnTo>
                    <a:pt x="270498" y="159057"/>
                  </a:lnTo>
                  <a:cubicBezTo>
                    <a:pt x="267739" y="161901"/>
                    <a:pt x="267739" y="166523"/>
                    <a:pt x="270498" y="169278"/>
                  </a:cubicBezTo>
                  <a:lnTo>
                    <a:pt x="283224" y="181988"/>
                  </a:lnTo>
                  <a:lnTo>
                    <a:pt x="273345" y="292199"/>
                  </a:lnTo>
                  <a:cubicBezTo>
                    <a:pt x="272989" y="296021"/>
                    <a:pt x="274057" y="299754"/>
                    <a:pt x="276193" y="302953"/>
                  </a:cubicBezTo>
                  <a:lnTo>
                    <a:pt x="297196" y="332550"/>
                  </a:lnTo>
                  <a:cubicBezTo>
                    <a:pt x="298531" y="334417"/>
                    <a:pt x="300756" y="335572"/>
                    <a:pt x="303070" y="335572"/>
                  </a:cubicBezTo>
                  <a:cubicBezTo>
                    <a:pt x="305472" y="335572"/>
                    <a:pt x="307608" y="334417"/>
                    <a:pt x="309032" y="332550"/>
                  </a:cubicBezTo>
                  <a:lnTo>
                    <a:pt x="329946" y="302953"/>
                  </a:lnTo>
                  <a:cubicBezTo>
                    <a:pt x="332171" y="299754"/>
                    <a:pt x="333239" y="296021"/>
                    <a:pt x="332883" y="292199"/>
                  </a:cubicBezTo>
                  <a:lnTo>
                    <a:pt x="323004" y="181988"/>
                  </a:lnTo>
                  <a:lnTo>
                    <a:pt x="335641" y="169278"/>
                  </a:lnTo>
                  <a:cubicBezTo>
                    <a:pt x="338489" y="166523"/>
                    <a:pt x="338489" y="161901"/>
                    <a:pt x="335641" y="159057"/>
                  </a:cubicBezTo>
                  <a:lnTo>
                    <a:pt x="323627" y="147058"/>
                  </a:lnTo>
                  <a:lnTo>
                    <a:pt x="385033" y="147058"/>
                  </a:lnTo>
                  <a:lnTo>
                    <a:pt x="385033" y="147147"/>
                  </a:lnTo>
                  <a:cubicBezTo>
                    <a:pt x="405413" y="148214"/>
                    <a:pt x="421699" y="165101"/>
                    <a:pt x="421699" y="185721"/>
                  </a:cubicBezTo>
                  <a:lnTo>
                    <a:pt x="421699" y="363214"/>
                  </a:lnTo>
                  <a:cubicBezTo>
                    <a:pt x="421699" y="375213"/>
                    <a:pt x="411910" y="384901"/>
                    <a:pt x="399895" y="384901"/>
                  </a:cubicBezTo>
                  <a:lnTo>
                    <a:pt x="373375" y="384901"/>
                  </a:lnTo>
                  <a:lnTo>
                    <a:pt x="371506" y="424363"/>
                  </a:lnTo>
                  <a:lnTo>
                    <a:pt x="365455" y="548084"/>
                  </a:lnTo>
                  <a:cubicBezTo>
                    <a:pt x="363853" y="580525"/>
                    <a:pt x="337154" y="605945"/>
                    <a:pt x="304582" y="605945"/>
                  </a:cubicBezTo>
                  <a:cubicBezTo>
                    <a:pt x="271388" y="605945"/>
                    <a:pt x="244066" y="579903"/>
                    <a:pt x="242464" y="546840"/>
                  </a:cubicBezTo>
                  <a:lnTo>
                    <a:pt x="236502" y="424363"/>
                  </a:lnTo>
                  <a:lnTo>
                    <a:pt x="234544" y="384901"/>
                  </a:lnTo>
                  <a:lnTo>
                    <a:pt x="206244" y="384901"/>
                  </a:lnTo>
                  <a:cubicBezTo>
                    <a:pt x="194229" y="384901"/>
                    <a:pt x="184529" y="375213"/>
                    <a:pt x="184529" y="363214"/>
                  </a:cubicBezTo>
                  <a:lnTo>
                    <a:pt x="184529" y="185721"/>
                  </a:lnTo>
                  <a:cubicBezTo>
                    <a:pt x="184529" y="164479"/>
                    <a:pt x="201705" y="147236"/>
                    <a:pt x="222975" y="147058"/>
                  </a:cubicBezTo>
                  <a:close/>
                  <a:moveTo>
                    <a:pt x="488454" y="706"/>
                  </a:moveTo>
                  <a:cubicBezTo>
                    <a:pt x="522711" y="706"/>
                    <a:pt x="550481" y="28445"/>
                    <a:pt x="550481" y="62663"/>
                  </a:cubicBezTo>
                  <a:cubicBezTo>
                    <a:pt x="550481" y="96881"/>
                    <a:pt x="522711" y="124620"/>
                    <a:pt x="488454" y="124620"/>
                  </a:cubicBezTo>
                  <a:cubicBezTo>
                    <a:pt x="454197" y="124620"/>
                    <a:pt x="426427" y="96881"/>
                    <a:pt x="426427" y="62663"/>
                  </a:cubicBezTo>
                  <a:cubicBezTo>
                    <a:pt x="426427" y="28445"/>
                    <a:pt x="454197" y="706"/>
                    <a:pt x="488454" y="706"/>
                  </a:cubicBezTo>
                  <a:close/>
                  <a:moveTo>
                    <a:pt x="119538" y="353"/>
                  </a:moveTo>
                  <a:cubicBezTo>
                    <a:pt x="153795" y="353"/>
                    <a:pt x="181565" y="28092"/>
                    <a:pt x="181565" y="62310"/>
                  </a:cubicBezTo>
                  <a:cubicBezTo>
                    <a:pt x="181565" y="96528"/>
                    <a:pt x="153795" y="124267"/>
                    <a:pt x="119538" y="124267"/>
                  </a:cubicBezTo>
                  <a:cubicBezTo>
                    <a:pt x="85281" y="124267"/>
                    <a:pt x="57511" y="96528"/>
                    <a:pt x="57511" y="62310"/>
                  </a:cubicBezTo>
                  <a:cubicBezTo>
                    <a:pt x="57511" y="28092"/>
                    <a:pt x="85281" y="353"/>
                    <a:pt x="119538" y="353"/>
                  </a:cubicBezTo>
                  <a:close/>
                  <a:moveTo>
                    <a:pt x="303961" y="0"/>
                  </a:moveTo>
                  <a:cubicBezTo>
                    <a:pt x="338237" y="0"/>
                    <a:pt x="366024" y="27739"/>
                    <a:pt x="366024" y="61957"/>
                  </a:cubicBezTo>
                  <a:cubicBezTo>
                    <a:pt x="366024" y="96175"/>
                    <a:pt x="338237" y="123914"/>
                    <a:pt x="303961" y="123914"/>
                  </a:cubicBezTo>
                  <a:cubicBezTo>
                    <a:pt x="269685" y="123914"/>
                    <a:pt x="241898" y="96175"/>
                    <a:pt x="241898" y="61957"/>
                  </a:cubicBezTo>
                  <a:cubicBezTo>
                    <a:pt x="241898" y="27739"/>
                    <a:pt x="269685" y="0"/>
                    <a:pt x="303961" y="0"/>
                  </a:cubicBezTo>
                  <a:close/>
                </a:path>
              </a:pathLst>
            </a:custGeom>
            <a:solidFill>
              <a:schemeClr val="accent2"/>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grpSp>
        <p:nvGrpSpPr>
          <p:cNvPr id="19" name="íṡḻiḍe">
            <a:extLst>
              <a:ext uri="{FF2B5EF4-FFF2-40B4-BE49-F238E27FC236}">
                <a16:creationId xmlns:a16="http://schemas.microsoft.com/office/drawing/2014/main" xmlns="" id="{BE255A73-B923-4AD7-9FF5-D757D00A5D6F}"/>
              </a:ext>
            </a:extLst>
          </p:cNvPr>
          <p:cNvGrpSpPr/>
          <p:nvPr/>
        </p:nvGrpSpPr>
        <p:grpSpPr>
          <a:xfrm>
            <a:off x="7878195" y="5343610"/>
            <a:ext cx="3452137" cy="1060235"/>
            <a:chOff x="8066763" y="3476254"/>
            <a:chExt cx="3452137" cy="1060235"/>
          </a:xfrm>
        </p:grpSpPr>
        <p:sp>
          <p:nvSpPr>
            <p:cNvPr id="20" name="îṣľidè">
              <a:extLst>
                <a:ext uri="{FF2B5EF4-FFF2-40B4-BE49-F238E27FC236}">
                  <a16:creationId xmlns:a16="http://schemas.microsoft.com/office/drawing/2014/main" xmlns="" id="{921D2456-A6A6-43F5-AD86-0A010D24A2F0}"/>
                </a:ext>
              </a:extLst>
            </p:cNvPr>
            <p:cNvSpPr txBox="1"/>
            <p:nvPr/>
          </p:nvSpPr>
          <p:spPr>
            <a:xfrm>
              <a:off x="8066763" y="3476254"/>
              <a:ext cx="3452137" cy="39109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rPr>
                <a:t>02.</a:t>
              </a: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id-ID"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1" name="ïṣľiḋe">
              <a:extLst>
                <a:ext uri="{FF2B5EF4-FFF2-40B4-BE49-F238E27FC236}">
                  <a16:creationId xmlns:a16="http://schemas.microsoft.com/office/drawing/2014/main" xmlns="" id="{F8E07573-A8E5-42F7-B445-E2E8E3B47ABD}"/>
                </a:ext>
              </a:extLst>
            </p:cNvPr>
            <p:cNvSpPr/>
            <p:nvPr/>
          </p:nvSpPr>
          <p:spPr bwMode="auto">
            <a:xfrm>
              <a:off x="8066763" y="3867356"/>
              <a:ext cx="3452137" cy="669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一年的历程，一年的打拼，终有收获。</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cxnSp>
        <p:nvCxnSpPr>
          <p:cNvPr id="22" name="直接连接符 21">
            <a:extLst>
              <a:ext uri="{FF2B5EF4-FFF2-40B4-BE49-F238E27FC236}">
                <a16:creationId xmlns:a16="http://schemas.microsoft.com/office/drawing/2014/main" xmlns="" id="{0720FE61-4462-4AF1-B5D6-D89E9FB38F9C}"/>
              </a:ext>
            </a:extLst>
          </p:cNvPr>
          <p:cNvCxnSpPr/>
          <p:nvPr/>
        </p:nvCxnSpPr>
        <p:spPr>
          <a:xfrm>
            <a:off x="7997151" y="5218861"/>
            <a:ext cx="3564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7510" y="1524985"/>
            <a:ext cx="3843209" cy="2460000"/>
          </a:xfrm>
          <a:prstGeom prst="rect">
            <a:avLst/>
          </a:prstGeom>
        </p:spPr>
      </p:pic>
      <p:sp>
        <p:nvSpPr>
          <p:cNvPr id="6" name="ïṡḻíḓê">
            <a:extLst>
              <a:ext uri="{FF2B5EF4-FFF2-40B4-BE49-F238E27FC236}">
                <a16:creationId xmlns:a16="http://schemas.microsoft.com/office/drawing/2014/main" xmlns="" id="{FCA3BB35-3538-41E8-A5CA-76C49B413542}"/>
              </a:ext>
            </a:extLst>
          </p:cNvPr>
          <p:cNvSpPr/>
          <p:nvPr/>
        </p:nvSpPr>
        <p:spPr bwMode="auto">
          <a:xfrm>
            <a:off x="2819" y="1521834"/>
            <a:ext cx="1569158" cy="2463149"/>
          </a:xfrm>
          <a:prstGeom prst="rect">
            <a:avLst/>
          </a:prstGeom>
          <a:solidFill>
            <a:srgbClr val="C00000">
              <a:alpha val="70000"/>
            </a:srgb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dk1"/>
                </a:solidFill>
              </a:defRPr>
            </a:lvl1pPr>
            <a:lvl2pPr marL="457200" algn="l" defTabSz="914400" rtl="0" eaLnBrk="1" latinLnBrk="0" hangingPunct="1">
              <a:defRPr sz="1800" kern="1200">
                <a:solidFill>
                  <a:schemeClr val="dk1"/>
                </a:solidFill>
              </a:defRPr>
            </a:lvl2pPr>
            <a:lvl3pPr marL="914400" algn="l" defTabSz="914400" rtl="0" eaLnBrk="1" latinLnBrk="0" hangingPunct="1">
              <a:defRPr sz="1800" kern="1200">
                <a:solidFill>
                  <a:schemeClr val="dk1"/>
                </a:solidFill>
              </a:defRPr>
            </a:lvl3pPr>
            <a:lvl4pPr marL="1371600" algn="l" defTabSz="914400" rtl="0" eaLnBrk="1" latinLnBrk="0" hangingPunct="1">
              <a:defRPr sz="1800" kern="1200">
                <a:solidFill>
                  <a:schemeClr val="dk1"/>
                </a:solidFill>
              </a:defRPr>
            </a:lvl4pPr>
            <a:lvl5pPr marL="1828800" algn="l" defTabSz="914400" rtl="0" eaLnBrk="1" latinLnBrk="0" hangingPunct="1">
              <a:defRPr sz="1800" kern="1200">
                <a:solidFill>
                  <a:schemeClr val="dk1"/>
                </a:solidFill>
              </a:defRPr>
            </a:lvl5pPr>
            <a:lvl6pPr marL="2286000" algn="l" defTabSz="914400" rtl="0" eaLnBrk="1" latinLnBrk="0" hangingPunct="1">
              <a:defRPr sz="1800" kern="1200">
                <a:solidFill>
                  <a:schemeClr val="dk1"/>
                </a:solidFill>
              </a:defRPr>
            </a:lvl6pPr>
            <a:lvl7pPr marL="2743200" algn="l" defTabSz="914400" rtl="0" eaLnBrk="1" latinLnBrk="0" hangingPunct="1">
              <a:defRPr sz="1800" kern="1200">
                <a:solidFill>
                  <a:schemeClr val="dk1"/>
                </a:solidFill>
              </a:defRPr>
            </a:lvl7pPr>
            <a:lvl8pPr marL="3200400" algn="l" defTabSz="914400" rtl="0" eaLnBrk="1" latinLnBrk="0" hangingPunct="1">
              <a:defRPr sz="1800" kern="1200">
                <a:solidFill>
                  <a:schemeClr val="dk1"/>
                </a:solidFill>
              </a:defRPr>
            </a:lvl8pPr>
            <a:lvl9pPr marL="3657600" algn="l" defTabSz="914400" rtl="0" eaLnBrk="1" latinLnBrk="0" hangingPunct="1">
              <a:defRPr sz="1800" kern="1200">
                <a:solidFill>
                  <a:schemeClr val="dk1"/>
                </a:solidFill>
              </a:defRPr>
            </a:lvl9pPr>
          </a:lstStyle>
          <a:p>
            <a:pPr algn="ct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358313062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arn(inVertical)">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5" name="isļiďé">
            <a:extLst>
              <a:ext uri="{FF2B5EF4-FFF2-40B4-BE49-F238E27FC236}">
                <a16:creationId xmlns:a16="http://schemas.microsoft.com/office/drawing/2014/main" xmlns="" id="{E7D24845-8B33-43CB-B6A2-5078B04D20ED}"/>
              </a:ext>
            </a:extLst>
          </p:cNvPr>
          <p:cNvSpPr/>
          <p:nvPr/>
        </p:nvSpPr>
        <p:spPr>
          <a:xfrm>
            <a:off x="0" y="0"/>
            <a:ext cx="12192000" cy="493776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8575">
            <a:noFill/>
            <a:prstDash val="solid"/>
            <a:miter lim="800000"/>
            <a:headEnd/>
            <a:tailEnd/>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6" name="îs1ïḓè">
            <a:extLst>
              <a:ext uri="{FF2B5EF4-FFF2-40B4-BE49-F238E27FC236}">
                <a16:creationId xmlns:a16="http://schemas.microsoft.com/office/drawing/2014/main" xmlns="" id="{30E32B11-6C8F-467A-9C14-D1089358584C}"/>
              </a:ext>
            </a:extLst>
          </p:cNvPr>
          <p:cNvSpPr/>
          <p:nvPr/>
        </p:nvSpPr>
        <p:spPr>
          <a:xfrm>
            <a:off x="0" y="1130300"/>
            <a:ext cx="12192000" cy="3807459"/>
          </a:xfrm>
          <a:prstGeom prst="rect">
            <a:avLst/>
          </a:prstGeom>
          <a:solidFill>
            <a:srgbClr val="B41222">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7" name="íṩļîďe">
            <a:extLst>
              <a:ext uri="{FF2B5EF4-FFF2-40B4-BE49-F238E27FC236}">
                <a16:creationId xmlns:a16="http://schemas.microsoft.com/office/drawing/2014/main" xmlns="" id="{17180E3F-55E9-4445-886E-FFA7874CE30F}"/>
              </a:ext>
            </a:extLst>
          </p:cNvPr>
          <p:cNvSpPr txBox="1"/>
          <p:nvPr/>
        </p:nvSpPr>
        <p:spPr>
          <a:xfrm>
            <a:off x="660400" y="2499143"/>
            <a:ext cx="10858500" cy="838278"/>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20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20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8" name="iśļïḓè">
            <a:extLst>
              <a:ext uri="{FF2B5EF4-FFF2-40B4-BE49-F238E27FC236}">
                <a16:creationId xmlns:a16="http://schemas.microsoft.com/office/drawing/2014/main" xmlns="" id="{11653E56-385E-4CE2-ACBE-E19D4EA3D653}"/>
              </a:ext>
            </a:extLst>
          </p:cNvPr>
          <p:cNvSpPr/>
          <p:nvPr/>
        </p:nvSpPr>
        <p:spPr>
          <a:xfrm>
            <a:off x="977229" y="3609175"/>
            <a:ext cx="10237542" cy="2082033"/>
          </a:xfrm>
          <a:prstGeom prst="roundRect">
            <a:avLst>
              <a:gd name="adj" fmla="val 50000"/>
            </a:avLst>
          </a:prstGeom>
          <a:solidFill>
            <a:schemeClr val="bg1"/>
          </a:solidFill>
          <a:ln>
            <a:noFill/>
          </a:ln>
          <a:effectLst>
            <a:outerShdw blurRad="508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9" name="ísḻîḓè">
            <a:extLst>
              <a:ext uri="{FF2B5EF4-FFF2-40B4-BE49-F238E27FC236}">
                <a16:creationId xmlns:a16="http://schemas.microsoft.com/office/drawing/2014/main" xmlns="" id="{EE837A60-E2E4-41A4-8D87-B78734F6946E}"/>
              </a:ext>
            </a:extLst>
          </p:cNvPr>
          <p:cNvSpPr txBox="1"/>
          <p:nvPr/>
        </p:nvSpPr>
        <p:spPr>
          <a:xfrm>
            <a:off x="2411703" y="3690060"/>
            <a:ext cx="1476216" cy="817614"/>
          </a:xfrm>
          <a:prstGeom prst="rect">
            <a:avLst/>
          </a:prstGeom>
          <a:noFill/>
        </p:spPr>
        <p:txBody>
          <a:bodyPr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sz="3600" b="1" dirty="0">
                <a:solidFill>
                  <a:srgbClr val="B41222"/>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sym typeface="字魂59号-创粗黑" panose="00000500000000000000" pitchFamily="2" charset="-122"/>
              </a:rPr>
              <a:t>857k</a:t>
            </a:r>
          </a:p>
        </p:txBody>
      </p:sp>
      <p:sp>
        <p:nvSpPr>
          <p:cNvPr id="30" name="îṧḻíḍé">
            <a:extLst>
              <a:ext uri="{FF2B5EF4-FFF2-40B4-BE49-F238E27FC236}">
                <a16:creationId xmlns:a16="http://schemas.microsoft.com/office/drawing/2014/main" xmlns="" id="{9F49A934-838D-44B6-A50A-6CC9D026771B}"/>
              </a:ext>
            </a:extLst>
          </p:cNvPr>
          <p:cNvSpPr/>
          <p:nvPr/>
        </p:nvSpPr>
        <p:spPr bwMode="auto">
          <a:xfrm>
            <a:off x="1863049" y="4507674"/>
            <a:ext cx="2573524" cy="1102649"/>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1" name="í$líḓê">
            <a:extLst>
              <a:ext uri="{FF2B5EF4-FFF2-40B4-BE49-F238E27FC236}">
                <a16:creationId xmlns:a16="http://schemas.microsoft.com/office/drawing/2014/main" xmlns="" id="{63FEF9A8-3FAD-4382-87EA-C760C4D2C624}"/>
              </a:ext>
            </a:extLst>
          </p:cNvPr>
          <p:cNvSpPr txBox="1"/>
          <p:nvPr/>
        </p:nvSpPr>
        <p:spPr>
          <a:xfrm>
            <a:off x="5357891" y="3690060"/>
            <a:ext cx="1476216" cy="817614"/>
          </a:xfrm>
          <a:prstGeom prst="rect">
            <a:avLst/>
          </a:prstGeom>
          <a:noFill/>
        </p:spPr>
        <p:txBody>
          <a:bodyPr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sz="3600" b="1" dirty="0">
                <a:solidFill>
                  <a:srgbClr val="B41222"/>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sym typeface="字魂59号-创粗黑" panose="00000500000000000000" pitchFamily="2" charset="-122"/>
              </a:rPr>
              <a:t>74</a:t>
            </a:r>
            <a:r>
              <a:rPr lang="en-US" altLang="zh-CN" sz="3600" b="1" dirty="0">
                <a:solidFill>
                  <a:srgbClr val="B41222"/>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sym typeface="字魂59号-创粗黑" panose="00000500000000000000" pitchFamily="2" charset="-122"/>
              </a:rPr>
              <a:t>5</a:t>
            </a:r>
            <a:r>
              <a:rPr lang="en-US" sz="3600" b="1" dirty="0">
                <a:solidFill>
                  <a:srgbClr val="B41222"/>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sym typeface="字魂59号-创粗黑" panose="00000500000000000000" pitchFamily="2" charset="-122"/>
              </a:rPr>
              <a:t>k</a:t>
            </a:r>
          </a:p>
        </p:txBody>
      </p:sp>
      <p:sp>
        <p:nvSpPr>
          <p:cNvPr id="32" name="îŝľiďé">
            <a:extLst>
              <a:ext uri="{FF2B5EF4-FFF2-40B4-BE49-F238E27FC236}">
                <a16:creationId xmlns:a16="http://schemas.microsoft.com/office/drawing/2014/main" xmlns="" id="{9F49A934-838D-44B6-A50A-6CC9D026771B}"/>
              </a:ext>
            </a:extLst>
          </p:cNvPr>
          <p:cNvSpPr/>
          <p:nvPr/>
        </p:nvSpPr>
        <p:spPr bwMode="auto">
          <a:xfrm>
            <a:off x="4809237" y="4507674"/>
            <a:ext cx="2573524" cy="1102649"/>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3" name="îṣlîďé">
            <a:extLst>
              <a:ext uri="{FF2B5EF4-FFF2-40B4-BE49-F238E27FC236}">
                <a16:creationId xmlns:a16="http://schemas.microsoft.com/office/drawing/2014/main" xmlns="" id="{E1B235E4-A6CD-497A-A4EC-73966F5FABF8}"/>
              </a:ext>
            </a:extLst>
          </p:cNvPr>
          <p:cNvSpPr txBox="1"/>
          <p:nvPr/>
        </p:nvSpPr>
        <p:spPr>
          <a:xfrm>
            <a:off x="8304081" y="3690060"/>
            <a:ext cx="1476216" cy="817614"/>
          </a:xfrm>
          <a:prstGeom prst="rect">
            <a:avLst/>
          </a:prstGeom>
          <a:noFill/>
        </p:spPr>
        <p:txBody>
          <a:bodyPr wrap="square" lIns="91440" tIns="45720" rIns="91440" bIns="45720" rtlCol="0" anchor="ctr" anchorCtr="0">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sz="3600" b="1" dirty="0">
                <a:solidFill>
                  <a:srgbClr val="B41222"/>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sym typeface="字魂59号-创粗黑" panose="00000500000000000000" pitchFamily="2" charset="-122"/>
              </a:rPr>
              <a:t>345k</a:t>
            </a:r>
          </a:p>
        </p:txBody>
      </p:sp>
      <p:sp>
        <p:nvSpPr>
          <p:cNvPr id="34" name="iṣlîḑé">
            <a:extLst>
              <a:ext uri="{FF2B5EF4-FFF2-40B4-BE49-F238E27FC236}">
                <a16:creationId xmlns:a16="http://schemas.microsoft.com/office/drawing/2014/main" xmlns="" id="{9F49A934-838D-44B6-A50A-6CC9D026771B}"/>
              </a:ext>
            </a:extLst>
          </p:cNvPr>
          <p:cNvSpPr/>
          <p:nvPr/>
        </p:nvSpPr>
        <p:spPr bwMode="auto">
          <a:xfrm>
            <a:off x="7755427" y="4507674"/>
            <a:ext cx="2573524" cy="1102649"/>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35" name="直接连接符 34">
            <a:extLst>
              <a:ext uri="{FF2B5EF4-FFF2-40B4-BE49-F238E27FC236}">
                <a16:creationId xmlns:a16="http://schemas.microsoft.com/office/drawing/2014/main" xmlns="" id="{D276CD69-AE2E-446E-AC05-8F03BC7EC025}"/>
              </a:ext>
            </a:extLst>
          </p:cNvPr>
          <p:cNvCxnSpPr/>
          <p:nvPr/>
        </p:nvCxnSpPr>
        <p:spPr>
          <a:xfrm>
            <a:off x="4622905" y="4164416"/>
            <a:ext cx="0" cy="97155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C1C8242E-3CE5-4B11-AD52-A5F8274660B7}"/>
              </a:ext>
            </a:extLst>
          </p:cNvPr>
          <p:cNvCxnSpPr/>
          <p:nvPr/>
        </p:nvCxnSpPr>
        <p:spPr>
          <a:xfrm>
            <a:off x="7569093" y="4164416"/>
            <a:ext cx="0" cy="97155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7" name="iśļiďe">
            <a:extLst>
              <a:ext uri="{FF2B5EF4-FFF2-40B4-BE49-F238E27FC236}">
                <a16:creationId xmlns:a16="http://schemas.microsoft.com/office/drawing/2014/main" xmlns="" id="{D655D43F-E305-441C-B431-F6B487196D6F}"/>
              </a:ext>
            </a:extLst>
          </p:cNvPr>
          <p:cNvSpPr/>
          <p:nvPr/>
        </p:nvSpPr>
        <p:spPr>
          <a:xfrm>
            <a:off x="4424262" y="1491514"/>
            <a:ext cx="3553855" cy="1028557"/>
          </a:xfrm>
          <a:prstGeom prst="rect">
            <a:avLst/>
          </a:prstGeom>
          <a:noFill/>
        </p:spPr>
        <p:txBody>
          <a:bodyPr wrap="square" lIns="91440" tIns="45720" rIns="91440" bIns="45720" anchor="ctr" anchorCtr="0">
            <a:normAutofit/>
          </a:bodyPr>
          <a:lstStyle/>
          <a:p>
            <a:pPr algn="ctr"/>
            <a:r>
              <a:rPr lang="zh-CN" altLang="en-US" sz="48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鼠年大吉</a:t>
            </a:r>
          </a:p>
        </p:txBody>
      </p:sp>
    </p:spTree>
    <p:extLst>
      <p:ext uri="{BB962C8B-B14F-4D97-AF65-F5344CB8AC3E}">
        <p14:creationId xmlns:p14="http://schemas.microsoft.com/office/powerpoint/2010/main" val="233159114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anim calcmode="lin" valueType="num">
                                      <p:cBhvr>
                                        <p:cTn id="35" dur="1000" fill="hold"/>
                                        <p:tgtEl>
                                          <p:spTgt spid="29"/>
                                        </p:tgtEl>
                                        <p:attrNameLst>
                                          <p:attrName>ppt_x</p:attrName>
                                        </p:attrNameLst>
                                      </p:cBhvr>
                                      <p:tavLst>
                                        <p:tav tm="0">
                                          <p:val>
                                            <p:strVal val="#ppt_x"/>
                                          </p:val>
                                        </p:tav>
                                        <p:tav tm="100000">
                                          <p:val>
                                            <p:strVal val="#ppt_x"/>
                                          </p:val>
                                        </p:tav>
                                      </p:tavLst>
                                    </p:anim>
                                    <p:anim calcmode="lin" valueType="num">
                                      <p:cBhvr>
                                        <p:cTn id="36" dur="1000" fill="hold"/>
                                        <p:tgtEl>
                                          <p:spTgt spid="2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1000"/>
                                        <p:tgtEl>
                                          <p:spTgt spid="30"/>
                                        </p:tgtEl>
                                      </p:cBhvr>
                                    </p:animEffect>
                                    <p:anim calcmode="lin" valueType="num">
                                      <p:cBhvr>
                                        <p:cTn id="40" dur="1000" fill="hold"/>
                                        <p:tgtEl>
                                          <p:spTgt spid="30"/>
                                        </p:tgtEl>
                                        <p:attrNameLst>
                                          <p:attrName>ppt_x</p:attrName>
                                        </p:attrNameLst>
                                      </p:cBhvr>
                                      <p:tavLst>
                                        <p:tav tm="0">
                                          <p:val>
                                            <p:strVal val="#ppt_x"/>
                                          </p:val>
                                        </p:tav>
                                        <p:tav tm="100000">
                                          <p:val>
                                            <p:strVal val="#ppt_x"/>
                                          </p:val>
                                        </p:tav>
                                      </p:tavLst>
                                    </p:anim>
                                    <p:anim calcmode="lin" valueType="num">
                                      <p:cBhvr>
                                        <p:cTn id="41" dur="1000" fill="hold"/>
                                        <p:tgtEl>
                                          <p:spTgt spid="3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1000"/>
                                        <p:tgtEl>
                                          <p:spTgt spid="31"/>
                                        </p:tgtEl>
                                      </p:cBhvr>
                                    </p:animEffect>
                                    <p:anim calcmode="lin" valueType="num">
                                      <p:cBhvr>
                                        <p:cTn id="45" dur="1000" fill="hold"/>
                                        <p:tgtEl>
                                          <p:spTgt spid="31"/>
                                        </p:tgtEl>
                                        <p:attrNameLst>
                                          <p:attrName>ppt_x</p:attrName>
                                        </p:attrNameLst>
                                      </p:cBhvr>
                                      <p:tavLst>
                                        <p:tav tm="0">
                                          <p:val>
                                            <p:strVal val="#ppt_x"/>
                                          </p:val>
                                        </p:tav>
                                        <p:tav tm="100000">
                                          <p:val>
                                            <p:strVal val="#ppt_x"/>
                                          </p:val>
                                        </p:tav>
                                      </p:tavLst>
                                    </p:anim>
                                    <p:anim calcmode="lin" valueType="num">
                                      <p:cBhvr>
                                        <p:cTn id="46" dur="1000" fill="hold"/>
                                        <p:tgtEl>
                                          <p:spTgt spid="3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1000" fill="hold"/>
                                        <p:tgtEl>
                                          <p:spTgt spid="3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1000"/>
                                        <p:tgtEl>
                                          <p:spTgt spid="34"/>
                                        </p:tgtEl>
                                      </p:cBhvr>
                                    </p:animEffect>
                                    <p:anim calcmode="lin" valueType="num">
                                      <p:cBhvr>
                                        <p:cTn id="60" dur="1000" fill="hold"/>
                                        <p:tgtEl>
                                          <p:spTgt spid="34"/>
                                        </p:tgtEl>
                                        <p:attrNameLst>
                                          <p:attrName>ppt_x</p:attrName>
                                        </p:attrNameLst>
                                      </p:cBhvr>
                                      <p:tavLst>
                                        <p:tav tm="0">
                                          <p:val>
                                            <p:strVal val="#ppt_x"/>
                                          </p:val>
                                        </p:tav>
                                        <p:tav tm="100000">
                                          <p:val>
                                            <p:strVal val="#ppt_x"/>
                                          </p:val>
                                        </p:tav>
                                      </p:tavLst>
                                    </p:anim>
                                    <p:anim calcmode="lin" valueType="num">
                                      <p:cBhvr>
                                        <p:cTn id="61" dur="1000" fill="hold"/>
                                        <p:tgtEl>
                                          <p:spTgt spid="3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1000"/>
                                        <p:tgtEl>
                                          <p:spTgt spid="35"/>
                                        </p:tgtEl>
                                      </p:cBhvr>
                                    </p:animEffect>
                                    <p:anim calcmode="lin" valueType="num">
                                      <p:cBhvr>
                                        <p:cTn id="65" dur="1000" fill="hold"/>
                                        <p:tgtEl>
                                          <p:spTgt spid="35"/>
                                        </p:tgtEl>
                                        <p:attrNameLst>
                                          <p:attrName>ppt_x</p:attrName>
                                        </p:attrNameLst>
                                      </p:cBhvr>
                                      <p:tavLst>
                                        <p:tav tm="0">
                                          <p:val>
                                            <p:strVal val="#ppt_x"/>
                                          </p:val>
                                        </p:tav>
                                        <p:tav tm="100000">
                                          <p:val>
                                            <p:strVal val="#ppt_x"/>
                                          </p:val>
                                        </p:tav>
                                      </p:tavLst>
                                    </p:anim>
                                    <p:anim calcmode="lin" valueType="num">
                                      <p:cBhvr>
                                        <p:cTn id="66" dur="1000" fill="hold"/>
                                        <p:tgtEl>
                                          <p:spTgt spid="35"/>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anim calcmode="lin" valueType="num">
                                      <p:cBhvr>
                                        <p:cTn id="70" dur="1000" fill="hold"/>
                                        <p:tgtEl>
                                          <p:spTgt spid="36"/>
                                        </p:tgtEl>
                                        <p:attrNameLst>
                                          <p:attrName>ppt_x</p:attrName>
                                        </p:attrNameLst>
                                      </p:cBhvr>
                                      <p:tavLst>
                                        <p:tav tm="0">
                                          <p:val>
                                            <p:strVal val="#ppt_x"/>
                                          </p:val>
                                        </p:tav>
                                        <p:tav tm="100000">
                                          <p:val>
                                            <p:strVal val="#ppt_x"/>
                                          </p:val>
                                        </p:tav>
                                      </p:tavLst>
                                    </p:anim>
                                    <p:anim calcmode="lin" valueType="num">
                                      <p:cBhvr>
                                        <p:cTn id="7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animBg="1"/>
      <p:bldP spid="29" grpId="0"/>
      <p:bldP spid="30" grpId="0"/>
      <p:bldP spid="31" grpId="0"/>
      <p:bldP spid="32" grpId="0"/>
      <p:bldP spid="33" grpId="0"/>
      <p:bldP spid="34"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36" name="组合 35"/>
          <p:cNvGrpSpPr/>
          <p:nvPr/>
        </p:nvGrpSpPr>
        <p:grpSpPr>
          <a:xfrm>
            <a:off x="1044685" y="1949292"/>
            <a:ext cx="10102628" cy="3924343"/>
            <a:chOff x="937796" y="1949292"/>
            <a:chExt cx="10102628" cy="3924343"/>
          </a:xfrm>
        </p:grpSpPr>
        <p:pic>
          <p:nvPicPr>
            <p:cNvPr id="25" name="图片 24">
              <a:extLst>
                <a:ext uri="{FF2B5EF4-FFF2-40B4-BE49-F238E27FC236}">
                  <a16:creationId xmlns:a16="http://schemas.microsoft.com/office/drawing/2014/main" xmlns="" id="{74040B4A-56C7-4EC0-81C1-11834181D6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196" t="25882" r="50000" b="57255"/>
            <a:stretch/>
          </p:blipFill>
          <p:spPr>
            <a:xfrm>
              <a:off x="937796" y="2388002"/>
              <a:ext cx="985918" cy="1110772"/>
            </a:xfrm>
            <a:prstGeom prst="rect">
              <a:avLst/>
            </a:prstGeom>
          </p:spPr>
        </p:pic>
        <p:sp>
          <p:nvSpPr>
            <p:cNvPr id="26" name="矩形: 圆角 10">
              <a:extLst>
                <a:ext uri="{FF2B5EF4-FFF2-40B4-BE49-F238E27FC236}">
                  <a16:creationId xmlns:a16="http://schemas.microsoft.com/office/drawing/2014/main" xmlns="" id="{89335E96-1E0E-4AFB-9DA4-FEE54499A6C8}"/>
                </a:ext>
              </a:extLst>
            </p:cNvPr>
            <p:cNvSpPr/>
            <p:nvPr/>
          </p:nvSpPr>
          <p:spPr>
            <a:xfrm>
              <a:off x="2794501" y="2365654"/>
              <a:ext cx="1171047" cy="429431"/>
            </a:xfrm>
            <a:prstGeom prst="roundRect">
              <a:avLst/>
            </a:prstGeom>
            <a:solidFill>
              <a:srgbClr val="DA001C"/>
            </a:solidFill>
            <a:ln>
              <a:solidFill>
                <a:srgbClr val="DA001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7" name="文本框 26">
              <a:extLst>
                <a:ext uri="{FF2B5EF4-FFF2-40B4-BE49-F238E27FC236}">
                  <a16:creationId xmlns:a16="http://schemas.microsoft.com/office/drawing/2014/main" xmlns="" id="{E89D5C14-097A-4D30-B2DF-16866E5EB9B0}"/>
                </a:ext>
              </a:extLst>
            </p:cNvPr>
            <p:cNvSpPr txBox="1"/>
            <p:nvPr/>
          </p:nvSpPr>
          <p:spPr>
            <a:xfrm>
              <a:off x="1939377" y="2328675"/>
              <a:ext cx="2932745" cy="1330294"/>
            </a:xfrm>
            <a:prstGeom prst="rect">
              <a:avLst/>
            </a:prstGeom>
            <a:noFill/>
          </p:spPr>
          <p:txBody>
            <a:bodyPr wrap="square" lIns="68580" tIns="34290" rIns="68580" bIns="34290" rtlCol="0">
              <a:spAutoFit/>
            </a:bodyPr>
            <a:lstStyle/>
            <a:p>
              <a:pPr algn="ctr">
                <a:lnSpc>
                  <a:spcPct val="150000"/>
                </a:lnSpc>
              </a:pPr>
              <a:r>
                <a:rPr lang="zh-CN" altLang="en-US"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a:p>
              <a:pPr algn="ctr">
                <a:lnSpc>
                  <a:spcPct val="150000"/>
                </a:lnSpc>
              </a:pPr>
              <a:r>
                <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rPr>
                <a:t>单击此处添加文本单击此处添加文本单击此处添加</a:t>
              </a:r>
            </a:p>
          </p:txBody>
        </p:sp>
        <p:pic>
          <p:nvPicPr>
            <p:cNvPr id="28" name="图片 27">
              <a:extLst>
                <a:ext uri="{FF2B5EF4-FFF2-40B4-BE49-F238E27FC236}">
                  <a16:creationId xmlns:a16="http://schemas.microsoft.com/office/drawing/2014/main" xmlns="" id="{E2D289B1-2C3B-47FF-B8A6-3B56545C90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196" t="25882" r="50000" b="57255"/>
            <a:stretch/>
          </p:blipFill>
          <p:spPr>
            <a:xfrm>
              <a:off x="996080" y="4573344"/>
              <a:ext cx="985918" cy="1110772"/>
            </a:xfrm>
            <a:prstGeom prst="rect">
              <a:avLst/>
            </a:prstGeom>
          </p:spPr>
        </p:pic>
        <p:sp>
          <p:nvSpPr>
            <p:cNvPr id="29" name="矩形: 圆角 13">
              <a:extLst>
                <a:ext uri="{FF2B5EF4-FFF2-40B4-BE49-F238E27FC236}">
                  <a16:creationId xmlns:a16="http://schemas.microsoft.com/office/drawing/2014/main" xmlns="" id="{91767519-591D-4BB8-A5D3-867241BB1BE1}"/>
                </a:ext>
              </a:extLst>
            </p:cNvPr>
            <p:cNvSpPr/>
            <p:nvPr/>
          </p:nvSpPr>
          <p:spPr>
            <a:xfrm>
              <a:off x="2794501" y="4414501"/>
              <a:ext cx="1171047" cy="429431"/>
            </a:xfrm>
            <a:prstGeom prst="roundRect">
              <a:avLst/>
            </a:prstGeom>
            <a:solidFill>
              <a:srgbClr val="DA001C"/>
            </a:solidFill>
            <a:ln>
              <a:solidFill>
                <a:srgbClr val="DA001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0" name="文本框 29">
              <a:extLst>
                <a:ext uri="{FF2B5EF4-FFF2-40B4-BE49-F238E27FC236}">
                  <a16:creationId xmlns:a16="http://schemas.microsoft.com/office/drawing/2014/main" xmlns="" id="{1D6E28EE-C9E7-4904-AF0B-661B2E32E997}"/>
                </a:ext>
              </a:extLst>
            </p:cNvPr>
            <p:cNvSpPr txBox="1"/>
            <p:nvPr/>
          </p:nvSpPr>
          <p:spPr>
            <a:xfrm>
              <a:off x="1939377" y="4377520"/>
              <a:ext cx="2932745" cy="1330294"/>
            </a:xfrm>
            <a:prstGeom prst="rect">
              <a:avLst/>
            </a:prstGeom>
            <a:noFill/>
          </p:spPr>
          <p:txBody>
            <a:bodyPr wrap="square" lIns="68580" tIns="34290" rIns="68580" bIns="34290" rtlCol="0">
              <a:spAutoFit/>
            </a:bodyPr>
            <a:lstStyle/>
            <a:p>
              <a:pPr algn="ctr">
                <a:lnSpc>
                  <a:spcPct val="150000"/>
                </a:lnSpc>
              </a:pPr>
              <a:r>
                <a:rPr lang="zh-CN" altLang="en-US"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a:p>
              <a:pPr algn="ctr">
                <a:lnSpc>
                  <a:spcPct val="150000"/>
                </a:lnSpc>
              </a:pPr>
              <a:r>
                <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rPr>
                <a:t>单击此处添加文本单击此处添加文本单击此处添加</a:t>
              </a:r>
            </a:p>
          </p:txBody>
        </p:sp>
        <p:sp>
          <p:nvSpPr>
            <p:cNvPr id="31" name="ïŝḷíďê">
              <a:extLst>
                <a:ext uri="{FF2B5EF4-FFF2-40B4-BE49-F238E27FC236}">
                  <a16:creationId xmlns:a16="http://schemas.microsoft.com/office/drawing/2014/main" xmlns="" id="{6D316398-0D18-47A9-81C3-CE1D9ECFE152}"/>
                </a:ext>
              </a:extLst>
            </p:cNvPr>
            <p:cNvSpPr/>
            <p:nvPr/>
          </p:nvSpPr>
          <p:spPr bwMode="auto">
            <a:xfrm>
              <a:off x="7830698" y="2359155"/>
              <a:ext cx="3209726" cy="91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6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6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2" name="îṣ1íḓê">
              <a:extLst>
                <a:ext uri="{FF2B5EF4-FFF2-40B4-BE49-F238E27FC236}">
                  <a16:creationId xmlns:a16="http://schemas.microsoft.com/office/drawing/2014/main" xmlns="" id="{6D316398-0D18-47A9-81C3-CE1D9ECFE152}"/>
                </a:ext>
              </a:extLst>
            </p:cNvPr>
            <p:cNvSpPr/>
            <p:nvPr/>
          </p:nvSpPr>
          <p:spPr bwMode="auto">
            <a:xfrm>
              <a:off x="7830698" y="3666249"/>
              <a:ext cx="2808481" cy="91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6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6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3" name="isľiďè">
              <a:extLst>
                <a:ext uri="{FF2B5EF4-FFF2-40B4-BE49-F238E27FC236}">
                  <a16:creationId xmlns:a16="http://schemas.microsoft.com/office/drawing/2014/main" xmlns="" id="{6D316398-0D18-47A9-81C3-CE1D9ECFE152}"/>
                </a:ext>
              </a:extLst>
            </p:cNvPr>
            <p:cNvSpPr/>
            <p:nvPr/>
          </p:nvSpPr>
          <p:spPr bwMode="auto">
            <a:xfrm>
              <a:off x="7830698" y="4962083"/>
              <a:ext cx="3209726" cy="91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6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6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34" name="直接连接符 33">
              <a:extLst>
                <a:ext uri="{FF2B5EF4-FFF2-40B4-BE49-F238E27FC236}">
                  <a16:creationId xmlns:a16="http://schemas.microsoft.com/office/drawing/2014/main" xmlns="" id="{5BF53C05-452B-4F90-A945-5EDCE4838752}"/>
                </a:ext>
              </a:extLst>
            </p:cNvPr>
            <p:cNvCxnSpPr/>
            <p:nvPr/>
          </p:nvCxnSpPr>
          <p:spPr>
            <a:xfrm>
              <a:off x="7914086" y="3465663"/>
              <a:ext cx="3126338"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1EA13BB3-85AB-44E4-9C44-3C50E47E160A}"/>
                </a:ext>
              </a:extLst>
            </p:cNvPr>
            <p:cNvCxnSpPr/>
            <p:nvPr/>
          </p:nvCxnSpPr>
          <p:spPr>
            <a:xfrm>
              <a:off x="7914086" y="4767127"/>
              <a:ext cx="3126338"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7832" y="1949292"/>
              <a:ext cx="2616229" cy="3924343"/>
            </a:xfrm>
            <a:prstGeom prst="rect">
              <a:avLst/>
            </a:prstGeom>
          </p:spPr>
        </p:pic>
      </p:grpSp>
    </p:spTree>
    <p:extLst>
      <p:ext uri="{BB962C8B-B14F-4D97-AF65-F5344CB8AC3E}">
        <p14:creationId xmlns:p14="http://schemas.microsoft.com/office/powerpoint/2010/main" val="256790546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îŝliḋê">
            <a:extLst>
              <a:ext uri="{FF2B5EF4-FFF2-40B4-BE49-F238E27FC236}">
                <a16:creationId xmlns:a16="http://schemas.microsoft.com/office/drawing/2014/main" xmlns="" id="{1CB73F40-5946-4EC4-BF27-08CA01667B32}"/>
              </a:ext>
            </a:extLst>
          </p:cNvPr>
          <p:cNvSpPr/>
          <p:nvPr/>
        </p:nvSpPr>
        <p:spPr>
          <a:xfrm>
            <a:off x="6315679" y="3138061"/>
            <a:ext cx="1225626" cy="1225625"/>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1" name="îṩḷide">
            <a:extLst>
              <a:ext uri="{FF2B5EF4-FFF2-40B4-BE49-F238E27FC236}">
                <a16:creationId xmlns:a16="http://schemas.microsoft.com/office/drawing/2014/main" xmlns="" id="{EBA42717-4A32-49F4-86DB-45AFB92AA01F}"/>
              </a:ext>
            </a:extLst>
          </p:cNvPr>
          <p:cNvSpPr>
            <a:spLocks/>
          </p:cNvSpPr>
          <p:nvPr/>
        </p:nvSpPr>
        <p:spPr bwMode="auto">
          <a:xfrm>
            <a:off x="6687631" y="3515298"/>
            <a:ext cx="456159" cy="451794"/>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rgbClr val="FFFFFF"/>
          </a:solidFill>
          <a:ln>
            <a:noFill/>
          </a:ln>
          <a:extLst>
            <a:ext uri="{91240B29-F687-4f45-9708-019B960494DF}">
              <a14:hiddenLine xmlns:lc="http://schemas.openxmlformats.org/drawingml/2006/lockedCanvas" xmlns:a14="http://schemas.microsoft.com/office/drawing/2010/main" xmlns:p14="http://schemas.microsoft.com/office/powerpoint/2010/main" xmlns:a16="http://schemas.microsoft.com/office/drawing/2014/main" xmlns="" w="25400" cap="flat">
                <a:solidFill>
                  <a:schemeClr val="tx1"/>
                </a:solidFill>
                <a:miter lim="800000"/>
                <a:headEnd type="none" w="med" len="med"/>
                <a:tailEnd type="none" w="med" len="med"/>
              </a14:hiddenLine>
            </a:ext>
          </a:ex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îSḷiďé">
            <a:extLst>
              <a:ext uri="{FF2B5EF4-FFF2-40B4-BE49-F238E27FC236}">
                <a16:creationId xmlns:a16="http://schemas.microsoft.com/office/drawing/2014/main" xmlns="" id="{74958660-2035-46B0-BCC8-A32BDF4D79CA}"/>
              </a:ext>
            </a:extLst>
          </p:cNvPr>
          <p:cNvSpPr/>
          <p:nvPr/>
        </p:nvSpPr>
        <p:spPr>
          <a:xfrm>
            <a:off x="4349046" y="3138061"/>
            <a:ext cx="1225626" cy="1225625"/>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3" name="iśḻïḋé">
            <a:extLst>
              <a:ext uri="{FF2B5EF4-FFF2-40B4-BE49-F238E27FC236}">
                <a16:creationId xmlns:a16="http://schemas.microsoft.com/office/drawing/2014/main" xmlns="" id="{4F9A12D1-3F3E-4D88-A421-13FA1478F172}"/>
              </a:ext>
            </a:extLst>
          </p:cNvPr>
          <p:cNvSpPr>
            <a:spLocks/>
          </p:cNvSpPr>
          <p:nvPr/>
        </p:nvSpPr>
        <p:spPr bwMode="auto">
          <a:xfrm>
            <a:off x="4661877" y="3518667"/>
            <a:ext cx="558815" cy="482115"/>
          </a:xfrm>
          <a:custGeom>
            <a:avLst/>
            <a:gdLst>
              <a:gd name="connsiteX0" fmla="*/ 19050 w 331788"/>
              <a:gd name="connsiteY0" fmla="*/ 213226 h 286251"/>
              <a:gd name="connsiteX1" fmla="*/ 151105 w 331788"/>
              <a:gd name="connsiteY1" fmla="*/ 213226 h 286251"/>
              <a:gd name="connsiteX2" fmla="*/ 151105 w 331788"/>
              <a:gd name="connsiteY2" fmla="*/ 278564 h 286251"/>
              <a:gd name="connsiteX3" fmla="*/ 152400 w 331788"/>
              <a:gd name="connsiteY3" fmla="*/ 286251 h 286251"/>
              <a:gd name="connsiteX4" fmla="*/ 25523 w 331788"/>
              <a:gd name="connsiteY4" fmla="*/ 286251 h 286251"/>
              <a:gd name="connsiteX5" fmla="*/ 19050 w 331788"/>
              <a:gd name="connsiteY5" fmla="*/ 278564 h 286251"/>
              <a:gd name="connsiteX6" fmla="*/ 19050 w 331788"/>
              <a:gd name="connsiteY6" fmla="*/ 213226 h 286251"/>
              <a:gd name="connsiteX7" fmla="*/ 185265 w 331788"/>
              <a:gd name="connsiteY7" fmla="*/ 165601 h 286251"/>
              <a:gd name="connsiteX8" fmla="*/ 308448 w 331788"/>
              <a:gd name="connsiteY8" fmla="*/ 165601 h 286251"/>
              <a:gd name="connsiteX9" fmla="*/ 313635 w 331788"/>
              <a:gd name="connsiteY9" fmla="*/ 165601 h 286251"/>
              <a:gd name="connsiteX10" fmla="*/ 331788 w 331788"/>
              <a:gd name="connsiteY10" fmla="*/ 187421 h 286251"/>
              <a:gd name="connsiteX11" fmla="*/ 331788 w 331788"/>
              <a:gd name="connsiteY11" fmla="*/ 278550 h 286251"/>
              <a:gd name="connsiteX12" fmla="*/ 324008 w 331788"/>
              <a:gd name="connsiteY12" fmla="*/ 286251 h 286251"/>
              <a:gd name="connsiteX13" fmla="*/ 169705 w 331788"/>
              <a:gd name="connsiteY13" fmla="*/ 286251 h 286251"/>
              <a:gd name="connsiteX14" fmla="*/ 161925 w 331788"/>
              <a:gd name="connsiteY14" fmla="*/ 278550 h 286251"/>
              <a:gd name="connsiteX15" fmla="*/ 161925 w 331788"/>
              <a:gd name="connsiteY15" fmla="*/ 187421 h 286251"/>
              <a:gd name="connsiteX16" fmla="*/ 168408 w 331788"/>
              <a:gd name="connsiteY16" fmla="*/ 173302 h 286251"/>
              <a:gd name="connsiteX17" fmla="*/ 174892 w 331788"/>
              <a:gd name="connsiteY17" fmla="*/ 166885 h 286251"/>
              <a:gd name="connsiteX18" fmla="*/ 185265 w 331788"/>
              <a:gd name="connsiteY18" fmla="*/ 165601 h 286251"/>
              <a:gd name="connsiteX19" fmla="*/ 59302 w 331788"/>
              <a:gd name="connsiteY19" fmla="*/ 117976 h 286251"/>
              <a:gd name="connsiteX20" fmla="*/ 78640 w 331788"/>
              <a:gd name="connsiteY20" fmla="*/ 117976 h 286251"/>
              <a:gd name="connsiteX21" fmla="*/ 86375 w 331788"/>
              <a:gd name="connsiteY21" fmla="*/ 123154 h 286251"/>
              <a:gd name="connsiteX22" fmla="*/ 94110 w 331788"/>
              <a:gd name="connsiteY22" fmla="*/ 160692 h 286251"/>
              <a:gd name="connsiteX23" fmla="*/ 95399 w 331788"/>
              <a:gd name="connsiteY23" fmla="*/ 165870 h 286251"/>
              <a:gd name="connsiteX24" fmla="*/ 96688 w 331788"/>
              <a:gd name="connsiteY24" fmla="*/ 169753 h 286251"/>
              <a:gd name="connsiteX25" fmla="*/ 96688 w 331788"/>
              <a:gd name="connsiteY25" fmla="*/ 172342 h 286251"/>
              <a:gd name="connsiteX26" fmla="*/ 103134 w 331788"/>
              <a:gd name="connsiteY26" fmla="*/ 172342 h 286251"/>
              <a:gd name="connsiteX27" fmla="*/ 103134 w 331788"/>
              <a:gd name="connsiteY27" fmla="*/ 165870 h 286251"/>
              <a:gd name="connsiteX28" fmla="*/ 103134 w 331788"/>
              <a:gd name="connsiteY28" fmla="*/ 164576 h 286251"/>
              <a:gd name="connsiteX29" fmla="*/ 104424 w 331788"/>
              <a:gd name="connsiteY29" fmla="*/ 160692 h 286251"/>
              <a:gd name="connsiteX30" fmla="*/ 112159 w 331788"/>
              <a:gd name="connsiteY30" fmla="*/ 134804 h 286251"/>
              <a:gd name="connsiteX31" fmla="*/ 107002 w 331788"/>
              <a:gd name="connsiteY31" fmla="*/ 121859 h 286251"/>
              <a:gd name="connsiteX32" fmla="*/ 109580 w 331788"/>
              <a:gd name="connsiteY32" fmla="*/ 117976 h 286251"/>
              <a:gd name="connsiteX33" fmla="*/ 121183 w 331788"/>
              <a:gd name="connsiteY33" fmla="*/ 117976 h 286251"/>
              <a:gd name="connsiteX34" fmla="*/ 125050 w 331788"/>
              <a:gd name="connsiteY34" fmla="*/ 121859 h 286251"/>
              <a:gd name="connsiteX35" fmla="*/ 118605 w 331788"/>
              <a:gd name="connsiteY35" fmla="*/ 134804 h 286251"/>
              <a:gd name="connsiteX36" fmla="*/ 126340 w 331788"/>
              <a:gd name="connsiteY36" fmla="*/ 160692 h 286251"/>
              <a:gd name="connsiteX37" fmla="*/ 126340 w 331788"/>
              <a:gd name="connsiteY37" fmla="*/ 165870 h 286251"/>
              <a:gd name="connsiteX38" fmla="*/ 127629 w 331788"/>
              <a:gd name="connsiteY38" fmla="*/ 165870 h 286251"/>
              <a:gd name="connsiteX39" fmla="*/ 127629 w 331788"/>
              <a:gd name="connsiteY39" fmla="*/ 172342 h 286251"/>
              <a:gd name="connsiteX40" fmla="*/ 134075 w 331788"/>
              <a:gd name="connsiteY40" fmla="*/ 172342 h 286251"/>
              <a:gd name="connsiteX41" fmla="*/ 134075 w 331788"/>
              <a:gd name="connsiteY41" fmla="*/ 169753 h 286251"/>
              <a:gd name="connsiteX42" fmla="*/ 135364 w 331788"/>
              <a:gd name="connsiteY42" fmla="*/ 165870 h 286251"/>
              <a:gd name="connsiteX43" fmla="*/ 136653 w 331788"/>
              <a:gd name="connsiteY43" fmla="*/ 160692 h 286251"/>
              <a:gd name="connsiteX44" fmla="*/ 144388 w 331788"/>
              <a:gd name="connsiteY44" fmla="*/ 123154 h 286251"/>
              <a:gd name="connsiteX45" fmla="*/ 152123 w 331788"/>
              <a:gd name="connsiteY45" fmla="*/ 117976 h 286251"/>
              <a:gd name="connsiteX46" fmla="*/ 171461 w 331788"/>
              <a:gd name="connsiteY46" fmla="*/ 117976 h 286251"/>
              <a:gd name="connsiteX47" fmla="*/ 192088 w 331788"/>
              <a:gd name="connsiteY47" fmla="*/ 138687 h 286251"/>
              <a:gd name="connsiteX48" fmla="*/ 192088 w 331788"/>
              <a:gd name="connsiteY48" fmla="*/ 152926 h 286251"/>
              <a:gd name="connsiteX49" fmla="*/ 184353 w 331788"/>
              <a:gd name="connsiteY49" fmla="*/ 152926 h 286251"/>
              <a:gd name="connsiteX50" fmla="*/ 163726 w 331788"/>
              <a:gd name="connsiteY50" fmla="*/ 160692 h 286251"/>
              <a:gd name="connsiteX51" fmla="*/ 158569 w 331788"/>
              <a:gd name="connsiteY51" fmla="*/ 165870 h 286251"/>
              <a:gd name="connsiteX52" fmla="*/ 154702 w 331788"/>
              <a:gd name="connsiteY52" fmla="*/ 172342 h 286251"/>
              <a:gd name="connsiteX53" fmla="*/ 150834 w 331788"/>
              <a:gd name="connsiteY53" fmla="*/ 186581 h 286251"/>
              <a:gd name="connsiteX54" fmla="*/ 150834 w 331788"/>
              <a:gd name="connsiteY54" fmla="*/ 202114 h 286251"/>
              <a:gd name="connsiteX55" fmla="*/ 10313 w 331788"/>
              <a:gd name="connsiteY55" fmla="*/ 202114 h 286251"/>
              <a:gd name="connsiteX56" fmla="*/ 0 w 331788"/>
              <a:gd name="connsiteY56" fmla="*/ 190464 h 286251"/>
              <a:gd name="connsiteX57" fmla="*/ 0 w 331788"/>
              <a:gd name="connsiteY57" fmla="*/ 182698 h 286251"/>
              <a:gd name="connsiteX58" fmla="*/ 10313 w 331788"/>
              <a:gd name="connsiteY58" fmla="*/ 172342 h 286251"/>
              <a:gd name="connsiteX59" fmla="*/ 38675 w 331788"/>
              <a:gd name="connsiteY59" fmla="*/ 172342 h 286251"/>
              <a:gd name="connsiteX60" fmla="*/ 38675 w 331788"/>
              <a:gd name="connsiteY60" fmla="*/ 138687 h 286251"/>
              <a:gd name="connsiteX61" fmla="*/ 59302 w 331788"/>
              <a:gd name="connsiteY61" fmla="*/ 117976 h 286251"/>
              <a:gd name="connsiteX62" fmla="*/ 206838 w 331788"/>
              <a:gd name="connsiteY62" fmla="*/ 33838 h 286251"/>
              <a:gd name="connsiteX63" fmla="*/ 208124 w 331788"/>
              <a:gd name="connsiteY63" fmla="*/ 33838 h 286251"/>
              <a:gd name="connsiteX64" fmla="*/ 278858 w 331788"/>
              <a:gd name="connsiteY64" fmla="*/ 48038 h 286251"/>
              <a:gd name="connsiteX65" fmla="*/ 296863 w 331788"/>
              <a:gd name="connsiteY65" fmla="*/ 69984 h 286251"/>
              <a:gd name="connsiteX66" fmla="*/ 296863 w 331788"/>
              <a:gd name="connsiteY66" fmla="*/ 99676 h 286251"/>
              <a:gd name="connsiteX67" fmla="*/ 246706 w 331788"/>
              <a:gd name="connsiteY67" fmla="*/ 151313 h 286251"/>
              <a:gd name="connsiteX68" fmla="*/ 195263 w 331788"/>
              <a:gd name="connsiteY68" fmla="*/ 99676 h 286251"/>
              <a:gd name="connsiteX69" fmla="*/ 195263 w 331788"/>
              <a:gd name="connsiteY69" fmla="*/ 45456 h 286251"/>
              <a:gd name="connsiteX70" fmla="*/ 206838 w 331788"/>
              <a:gd name="connsiteY70" fmla="*/ 33838 h 286251"/>
              <a:gd name="connsiteX71" fmla="*/ 150465 w 331788"/>
              <a:gd name="connsiteY71" fmla="*/ 198 h 286251"/>
              <a:gd name="connsiteX72" fmla="*/ 163513 w 331788"/>
              <a:gd name="connsiteY72" fmla="*/ 10479 h 286251"/>
              <a:gd name="connsiteX73" fmla="*/ 163513 w 331788"/>
              <a:gd name="connsiteY73" fmla="*/ 60599 h 286251"/>
              <a:gd name="connsiteX74" fmla="*/ 116540 w 331788"/>
              <a:gd name="connsiteY74" fmla="*/ 106863 h 286251"/>
              <a:gd name="connsiteX75" fmla="*/ 68263 w 331788"/>
              <a:gd name="connsiteY75" fmla="*/ 60599 h 286251"/>
              <a:gd name="connsiteX76" fmla="*/ 68263 w 331788"/>
              <a:gd name="connsiteY76" fmla="*/ 33611 h 286251"/>
              <a:gd name="connsiteX77" fmla="*/ 85225 w 331788"/>
              <a:gd name="connsiteY77" fmla="*/ 13049 h 286251"/>
              <a:gd name="connsiteX78" fmla="*/ 150465 w 331788"/>
              <a:gd name="connsiteY78" fmla="*/ 198 h 28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286251">
                <a:moveTo>
                  <a:pt x="19050" y="213226"/>
                </a:moveTo>
                <a:lnTo>
                  <a:pt x="151105" y="213226"/>
                </a:lnTo>
                <a:cubicBezTo>
                  <a:pt x="151105" y="213226"/>
                  <a:pt x="151105" y="213226"/>
                  <a:pt x="151105" y="278564"/>
                </a:cubicBezTo>
                <a:cubicBezTo>
                  <a:pt x="151105" y="281126"/>
                  <a:pt x="152400" y="283689"/>
                  <a:pt x="152400" y="286251"/>
                </a:cubicBezTo>
                <a:cubicBezTo>
                  <a:pt x="152400" y="286251"/>
                  <a:pt x="152400" y="286251"/>
                  <a:pt x="25523" y="286251"/>
                </a:cubicBezTo>
                <a:cubicBezTo>
                  <a:pt x="21639" y="286251"/>
                  <a:pt x="19050" y="282408"/>
                  <a:pt x="19050" y="278564"/>
                </a:cubicBezTo>
                <a:cubicBezTo>
                  <a:pt x="19050" y="278564"/>
                  <a:pt x="19050" y="278564"/>
                  <a:pt x="19050" y="213226"/>
                </a:cubicBezTo>
                <a:close/>
                <a:moveTo>
                  <a:pt x="185265" y="165601"/>
                </a:moveTo>
                <a:lnTo>
                  <a:pt x="308448" y="165601"/>
                </a:lnTo>
                <a:cubicBezTo>
                  <a:pt x="309745" y="165601"/>
                  <a:pt x="312338" y="165601"/>
                  <a:pt x="313635" y="165601"/>
                </a:cubicBezTo>
                <a:cubicBezTo>
                  <a:pt x="324008" y="168168"/>
                  <a:pt x="331788" y="177153"/>
                  <a:pt x="331788" y="187421"/>
                </a:cubicBezTo>
                <a:cubicBezTo>
                  <a:pt x="331788" y="187421"/>
                  <a:pt x="331788" y="187421"/>
                  <a:pt x="331788" y="278550"/>
                </a:cubicBezTo>
                <a:cubicBezTo>
                  <a:pt x="331788" y="282401"/>
                  <a:pt x="327898" y="286251"/>
                  <a:pt x="324008" y="286251"/>
                </a:cubicBezTo>
                <a:cubicBezTo>
                  <a:pt x="324008" y="286251"/>
                  <a:pt x="324008" y="286251"/>
                  <a:pt x="169705" y="286251"/>
                </a:cubicBezTo>
                <a:cubicBezTo>
                  <a:pt x="165815" y="286251"/>
                  <a:pt x="161925" y="282401"/>
                  <a:pt x="161925" y="278550"/>
                </a:cubicBezTo>
                <a:cubicBezTo>
                  <a:pt x="161925" y="278550"/>
                  <a:pt x="161925" y="278550"/>
                  <a:pt x="161925" y="187421"/>
                </a:cubicBezTo>
                <a:cubicBezTo>
                  <a:pt x="161925" y="182287"/>
                  <a:pt x="164518" y="177153"/>
                  <a:pt x="168408" y="173302"/>
                </a:cubicBezTo>
                <a:cubicBezTo>
                  <a:pt x="169705" y="170735"/>
                  <a:pt x="172298" y="168168"/>
                  <a:pt x="174892" y="166885"/>
                </a:cubicBezTo>
                <a:cubicBezTo>
                  <a:pt x="177485" y="165601"/>
                  <a:pt x="181375" y="165601"/>
                  <a:pt x="185265" y="165601"/>
                </a:cubicBezTo>
                <a:close/>
                <a:moveTo>
                  <a:pt x="59302" y="117976"/>
                </a:moveTo>
                <a:cubicBezTo>
                  <a:pt x="59302" y="117976"/>
                  <a:pt x="59302" y="117976"/>
                  <a:pt x="78640" y="117976"/>
                </a:cubicBezTo>
                <a:cubicBezTo>
                  <a:pt x="82507" y="117976"/>
                  <a:pt x="85086" y="120565"/>
                  <a:pt x="86375" y="123154"/>
                </a:cubicBezTo>
                <a:cubicBezTo>
                  <a:pt x="86375" y="123154"/>
                  <a:pt x="86375" y="123154"/>
                  <a:pt x="94110" y="160692"/>
                </a:cubicBezTo>
                <a:cubicBezTo>
                  <a:pt x="94110" y="160692"/>
                  <a:pt x="94110" y="160692"/>
                  <a:pt x="95399" y="165870"/>
                </a:cubicBezTo>
                <a:cubicBezTo>
                  <a:pt x="95399" y="165870"/>
                  <a:pt x="95399" y="165870"/>
                  <a:pt x="96688" y="169753"/>
                </a:cubicBezTo>
                <a:cubicBezTo>
                  <a:pt x="96688" y="171048"/>
                  <a:pt x="96688" y="171048"/>
                  <a:pt x="96688" y="172342"/>
                </a:cubicBezTo>
                <a:cubicBezTo>
                  <a:pt x="96688" y="172342"/>
                  <a:pt x="96688" y="172342"/>
                  <a:pt x="103134" y="172342"/>
                </a:cubicBezTo>
                <a:cubicBezTo>
                  <a:pt x="103134" y="169753"/>
                  <a:pt x="103134" y="168459"/>
                  <a:pt x="103134" y="165870"/>
                </a:cubicBezTo>
                <a:cubicBezTo>
                  <a:pt x="103134" y="165870"/>
                  <a:pt x="103134" y="165870"/>
                  <a:pt x="103134" y="164576"/>
                </a:cubicBezTo>
                <a:cubicBezTo>
                  <a:pt x="103134" y="164576"/>
                  <a:pt x="103134" y="164576"/>
                  <a:pt x="104424" y="160692"/>
                </a:cubicBezTo>
                <a:cubicBezTo>
                  <a:pt x="104424" y="160692"/>
                  <a:pt x="104424" y="160692"/>
                  <a:pt x="112159" y="134804"/>
                </a:cubicBezTo>
                <a:cubicBezTo>
                  <a:pt x="112159" y="134804"/>
                  <a:pt x="112159" y="134804"/>
                  <a:pt x="107002" y="121859"/>
                </a:cubicBezTo>
                <a:cubicBezTo>
                  <a:pt x="105713" y="120565"/>
                  <a:pt x="107002" y="117976"/>
                  <a:pt x="109580" y="117976"/>
                </a:cubicBezTo>
                <a:cubicBezTo>
                  <a:pt x="109580" y="117976"/>
                  <a:pt x="109580" y="117976"/>
                  <a:pt x="121183" y="117976"/>
                </a:cubicBezTo>
                <a:cubicBezTo>
                  <a:pt x="123761" y="117976"/>
                  <a:pt x="125050" y="120565"/>
                  <a:pt x="125050" y="121859"/>
                </a:cubicBezTo>
                <a:cubicBezTo>
                  <a:pt x="125050" y="121859"/>
                  <a:pt x="125050" y="121859"/>
                  <a:pt x="118605" y="134804"/>
                </a:cubicBezTo>
                <a:cubicBezTo>
                  <a:pt x="118605" y="134804"/>
                  <a:pt x="118605" y="134804"/>
                  <a:pt x="126340" y="160692"/>
                </a:cubicBezTo>
                <a:cubicBezTo>
                  <a:pt x="126340" y="160692"/>
                  <a:pt x="126340" y="160692"/>
                  <a:pt x="126340" y="165870"/>
                </a:cubicBezTo>
                <a:cubicBezTo>
                  <a:pt x="127629" y="165870"/>
                  <a:pt x="127629" y="165870"/>
                  <a:pt x="127629" y="165870"/>
                </a:cubicBezTo>
                <a:cubicBezTo>
                  <a:pt x="127629" y="168459"/>
                  <a:pt x="127629" y="169753"/>
                  <a:pt x="127629" y="172342"/>
                </a:cubicBezTo>
                <a:cubicBezTo>
                  <a:pt x="127629" y="172342"/>
                  <a:pt x="127629" y="172342"/>
                  <a:pt x="134075" y="172342"/>
                </a:cubicBezTo>
                <a:cubicBezTo>
                  <a:pt x="134075" y="171048"/>
                  <a:pt x="134075" y="171048"/>
                  <a:pt x="134075" y="169753"/>
                </a:cubicBezTo>
                <a:cubicBezTo>
                  <a:pt x="134075" y="169753"/>
                  <a:pt x="134075" y="169753"/>
                  <a:pt x="135364" y="165870"/>
                </a:cubicBezTo>
                <a:cubicBezTo>
                  <a:pt x="135364" y="165870"/>
                  <a:pt x="135364" y="165870"/>
                  <a:pt x="136653" y="160692"/>
                </a:cubicBezTo>
                <a:cubicBezTo>
                  <a:pt x="136653" y="160692"/>
                  <a:pt x="136653" y="160692"/>
                  <a:pt x="144388" y="123154"/>
                </a:cubicBezTo>
                <a:cubicBezTo>
                  <a:pt x="145677" y="120565"/>
                  <a:pt x="148256" y="117976"/>
                  <a:pt x="152123" y="117976"/>
                </a:cubicBezTo>
                <a:cubicBezTo>
                  <a:pt x="152123" y="117976"/>
                  <a:pt x="152123" y="117976"/>
                  <a:pt x="171461" y="117976"/>
                </a:cubicBezTo>
                <a:cubicBezTo>
                  <a:pt x="183064" y="117976"/>
                  <a:pt x="192088" y="127037"/>
                  <a:pt x="192088" y="138687"/>
                </a:cubicBezTo>
                <a:cubicBezTo>
                  <a:pt x="192088" y="138687"/>
                  <a:pt x="192088" y="138687"/>
                  <a:pt x="192088" y="152926"/>
                </a:cubicBezTo>
                <a:cubicBezTo>
                  <a:pt x="192088" y="152926"/>
                  <a:pt x="192088" y="152926"/>
                  <a:pt x="184353" y="152926"/>
                </a:cubicBezTo>
                <a:cubicBezTo>
                  <a:pt x="176618" y="152926"/>
                  <a:pt x="168883" y="156809"/>
                  <a:pt x="163726" y="160692"/>
                </a:cubicBezTo>
                <a:cubicBezTo>
                  <a:pt x="161148" y="161987"/>
                  <a:pt x="159858" y="164576"/>
                  <a:pt x="158569" y="165870"/>
                </a:cubicBezTo>
                <a:cubicBezTo>
                  <a:pt x="157280" y="168459"/>
                  <a:pt x="155991" y="169753"/>
                  <a:pt x="154702" y="172342"/>
                </a:cubicBezTo>
                <a:cubicBezTo>
                  <a:pt x="152123" y="176225"/>
                  <a:pt x="150834" y="181403"/>
                  <a:pt x="150834" y="186581"/>
                </a:cubicBezTo>
                <a:cubicBezTo>
                  <a:pt x="150834" y="186581"/>
                  <a:pt x="150834" y="186581"/>
                  <a:pt x="150834" y="202114"/>
                </a:cubicBezTo>
                <a:cubicBezTo>
                  <a:pt x="150834" y="202114"/>
                  <a:pt x="150834" y="202114"/>
                  <a:pt x="10313" y="202114"/>
                </a:cubicBezTo>
                <a:cubicBezTo>
                  <a:pt x="5157" y="202114"/>
                  <a:pt x="0" y="196936"/>
                  <a:pt x="0" y="190464"/>
                </a:cubicBezTo>
                <a:cubicBezTo>
                  <a:pt x="0" y="190464"/>
                  <a:pt x="0" y="190464"/>
                  <a:pt x="0" y="182698"/>
                </a:cubicBezTo>
                <a:cubicBezTo>
                  <a:pt x="0" y="176225"/>
                  <a:pt x="5157" y="172342"/>
                  <a:pt x="10313" y="172342"/>
                </a:cubicBezTo>
                <a:cubicBezTo>
                  <a:pt x="10313" y="172342"/>
                  <a:pt x="10313" y="172342"/>
                  <a:pt x="38675" y="172342"/>
                </a:cubicBezTo>
                <a:cubicBezTo>
                  <a:pt x="38675" y="172342"/>
                  <a:pt x="38675" y="172342"/>
                  <a:pt x="38675" y="138687"/>
                </a:cubicBezTo>
                <a:cubicBezTo>
                  <a:pt x="38675" y="127037"/>
                  <a:pt x="47700" y="117976"/>
                  <a:pt x="59302" y="117976"/>
                </a:cubicBezTo>
                <a:close/>
                <a:moveTo>
                  <a:pt x="206838" y="33838"/>
                </a:moveTo>
                <a:cubicBezTo>
                  <a:pt x="206838" y="33838"/>
                  <a:pt x="208124" y="33838"/>
                  <a:pt x="208124" y="33838"/>
                </a:cubicBezTo>
                <a:cubicBezTo>
                  <a:pt x="223557" y="36420"/>
                  <a:pt x="258281" y="44166"/>
                  <a:pt x="278858" y="48038"/>
                </a:cubicBezTo>
                <a:cubicBezTo>
                  <a:pt x="289147" y="50620"/>
                  <a:pt x="296863" y="59657"/>
                  <a:pt x="296863" y="69984"/>
                </a:cubicBezTo>
                <a:cubicBezTo>
                  <a:pt x="296863" y="69984"/>
                  <a:pt x="296863" y="69984"/>
                  <a:pt x="296863" y="99676"/>
                </a:cubicBezTo>
                <a:cubicBezTo>
                  <a:pt x="296863" y="128076"/>
                  <a:pt x="275000" y="151313"/>
                  <a:pt x="246706" y="151313"/>
                </a:cubicBezTo>
                <a:cubicBezTo>
                  <a:pt x="218412" y="151313"/>
                  <a:pt x="195263" y="128076"/>
                  <a:pt x="195263" y="99676"/>
                </a:cubicBezTo>
                <a:cubicBezTo>
                  <a:pt x="195263" y="99676"/>
                  <a:pt x="195263" y="99676"/>
                  <a:pt x="195263" y="45456"/>
                </a:cubicBezTo>
                <a:cubicBezTo>
                  <a:pt x="195263" y="39002"/>
                  <a:pt x="200407" y="33838"/>
                  <a:pt x="206838" y="33838"/>
                </a:cubicBezTo>
                <a:close/>
                <a:moveTo>
                  <a:pt x="150465" y="198"/>
                </a:moveTo>
                <a:cubicBezTo>
                  <a:pt x="156989" y="-1087"/>
                  <a:pt x="163513" y="4053"/>
                  <a:pt x="163513" y="10479"/>
                </a:cubicBezTo>
                <a:cubicBezTo>
                  <a:pt x="163513" y="10479"/>
                  <a:pt x="163513" y="10479"/>
                  <a:pt x="163513" y="60599"/>
                </a:cubicBezTo>
                <a:cubicBezTo>
                  <a:pt x="163513" y="86301"/>
                  <a:pt x="142636" y="106863"/>
                  <a:pt x="116540" y="106863"/>
                </a:cubicBezTo>
                <a:cubicBezTo>
                  <a:pt x="90444" y="106863"/>
                  <a:pt x="68263" y="86301"/>
                  <a:pt x="68263" y="60599"/>
                </a:cubicBezTo>
                <a:cubicBezTo>
                  <a:pt x="68263" y="60599"/>
                  <a:pt x="68263" y="60599"/>
                  <a:pt x="68263" y="33611"/>
                </a:cubicBezTo>
                <a:cubicBezTo>
                  <a:pt x="68263" y="23330"/>
                  <a:pt x="76092" y="14334"/>
                  <a:pt x="85225" y="13049"/>
                </a:cubicBezTo>
                <a:cubicBezTo>
                  <a:pt x="104797" y="9194"/>
                  <a:pt x="137417" y="2768"/>
                  <a:pt x="150465" y="198"/>
                </a:cubicBezTo>
                <a:close/>
              </a:path>
            </a:pathLst>
          </a:custGeom>
          <a:solidFill>
            <a:srgbClr val="FFFFFF"/>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4" name="íṡḻîďe">
            <a:extLst>
              <a:ext uri="{FF2B5EF4-FFF2-40B4-BE49-F238E27FC236}">
                <a16:creationId xmlns:a16="http://schemas.microsoft.com/office/drawing/2014/main" xmlns="" id="{015363DE-61E9-433B-A155-80A0F7C46527}"/>
              </a:ext>
            </a:extLst>
          </p:cNvPr>
          <p:cNvSpPr/>
          <p:nvPr/>
        </p:nvSpPr>
        <p:spPr>
          <a:xfrm>
            <a:off x="5332362" y="3138061"/>
            <a:ext cx="1225626" cy="1225625"/>
          </a:xfrm>
          <a:prstGeom prst="ellipse">
            <a:avLst/>
          </a:prstGeom>
          <a:solidFill>
            <a:srgbClr val="D20005"/>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5" name="ïSliḑe">
            <a:extLst>
              <a:ext uri="{FF2B5EF4-FFF2-40B4-BE49-F238E27FC236}">
                <a16:creationId xmlns:a16="http://schemas.microsoft.com/office/drawing/2014/main" xmlns="" id="{4137CD54-379E-4EC4-ACE1-6A3AD6FADF92}"/>
              </a:ext>
            </a:extLst>
          </p:cNvPr>
          <p:cNvSpPr>
            <a:spLocks/>
          </p:cNvSpPr>
          <p:nvPr/>
        </p:nvSpPr>
        <p:spPr bwMode="auto">
          <a:xfrm>
            <a:off x="5751670" y="3556653"/>
            <a:ext cx="387012" cy="369091"/>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6" name="í$1îḑè">
            <a:extLst>
              <a:ext uri="{FF2B5EF4-FFF2-40B4-BE49-F238E27FC236}">
                <a16:creationId xmlns:a16="http://schemas.microsoft.com/office/drawing/2014/main" xmlns="" id="{B3151F88-EC4D-479A-8624-767F757C3A8B}"/>
              </a:ext>
            </a:extLst>
          </p:cNvPr>
          <p:cNvSpPr/>
          <p:nvPr/>
        </p:nvSpPr>
        <p:spPr>
          <a:xfrm>
            <a:off x="3365728" y="3138061"/>
            <a:ext cx="1225626" cy="1225625"/>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7" name="îśḻïḍe">
            <a:extLst>
              <a:ext uri="{FF2B5EF4-FFF2-40B4-BE49-F238E27FC236}">
                <a16:creationId xmlns:a16="http://schemas.microsoft.com/office/drawing/2014/main" xmlns="" id="{AD51E7B3-7A87-4A84-A6BB-7339594F904E}"/>
              </a:ext>
            </a:extLst>
          </p:cNvPr>
          <p:cNvSpPr>
            <a:spLocks/>
          </p:cNvSpPr>
          <p:nvPr/>
        </p:nvSpPr>
        <p:spPr bwMode="auto">
          <a:xfrm>
            <a:off x="3785035" y="3547693"/>
            <a:ext cx="387012" cy="387010"/>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8" name="iṩ1iḋe">
            <a:extLst>
              <a:ext uri="{FF2B5EF4-FFF2-40B4-BE49-F238E27FC236}">
                <a16:creationId xmlns:a16="http://schemas.microsoft.com/office/drawing/2014/main" xmlns="" id="{D61E62AB-4EEC-42D0-AD58-19E2DAB5DE99}"/>
              </a:ext>
            </a:extLst>
          </p:cNvPr>
          <p:cNvSpPr/>
          <p:nvPr/>
        </p:nvSpPr>
        <p:spPr>
          <a:xfrm>
            <a:off x="7298994" y="3138061"/>
            <a:ext cx="1225626" cy="1225625"/>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9" name="iŝľîďê">
            <a:extLst>
              <a:ext uri="{FF2B5EF4-FFF2-40B4-BE49-F238E27FC236}">
                <a16:creationId xmlns:a16="http://schemas.microsoft.com/office/drawing/2014/main" xmlns="" id="{5EB3F33F-8B2E-41BB-BDBA-331FF0160766}"/>
              </a:ext>
            </a:extLst>
          </p:cNvPr>
          <p:cNvSpPr>
            <a:spLocks/>
          </p:cNvSpPr>
          <p:nvPr/>
        </p:nvSpPr>
        <p:spPr bwMode="auto">
          <a:xfrm>
            <a:off x="7670946" y="3534916"/>
            <a:ext cx="456159" cy="412557"/>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rgbClr val="FFFFFF"/>
          </a:solidFill>
          <a:ln>
            <a:noFill/>
          </a:ln>
          <a:extLst>
            <a:ext uri="{91240B29-F687-4f45-9708-019B960494DF}">
              <a14:hiddenLine xmlns:lc="http://schemas.openxmlformats.org/drawingml/2006/lockedCanvas" xmlns:a14="http://schemas.microsoft.com/office/drawing/2010/main" xmlns:p14="http://schemas.microsoft.com/office/powerpoint/2010/main" xmlns:a16="http://schemas.microsoft.com/office/drawing/2014/main" xmlns="" w="25400" cap="flat">
                <a:solidFill>
                  <a:schemeClr val="tx1"/>
                </a:solidFill>
                <a:miter lim="800000"/>
                <a:headEnd type="none" w="med" len="med"/>
                <a:tailEnd type="none" w="med" len="med"/>
              </a14:hiddenLine>
            </a:ext>
          </a:ex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6" name="ïSľîḍe">
            <a:extLst>
              <a:ext uri="{FF2B5EF4-FFF2-40B4-BE49-F238E27FC236}">
                <a16:creationId xmlns:a16="http://schemas.microsoft.com/office/drawing/2014/main" xmlns="" id="{E81B0D51-319D-48D6-8793-BFA38A1D0AFB}"/>
              </a:ext>
            </a:extLst>
          </p:cNvPr>
          <p:cNvSpPr txBox="1"/>
          <p:nvPr/>
        </p:nvSpPr>
        <p:spPr>
          <a:xfrm>
            <a:off x="5128703" y="1941687"/>
            <a:ext cx="1934592" cy="418028"/>
          </a:xfrm>
          <a:prstGeom prst="rect">
            <a:avLst/>
          </a:prstGeom>
          <a:noFill/>
        </p:spPr>
        <p:txBody>
          <a:bodyPr wrap="none" lIns="14400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p>
        </p:txBody>
      </p:sp>
      <p:sp>
        <p:nvSpPr>
          <p:cNvPr id="37" name="ïṩľîḓê">
            <a:extLst>
              <a:ext uri="{FF2B5EF4-FFF2-40B4-BE49-F238E27FC236}">
                <a16:creationId xmlns:a16="http://schemas.microsoft.com/office/drawing/2014/main" xmlns="" id="{238251CF-2DD3-41D8-A9FE-BE8A94845A49}"/>
              </a:ext>
            </a:extLst>
          </p:cNvPr>
          <p:cNvSpPr txBox="1"/>
          <p:nvPr/>
        </p:nvSpPr>
        <p:spPr>
          <a:xfrm>
            <a:off x="4545945" y="2304591"/>
            <a:ext cx="3018321" cy="644475"/>
          </a:xfrm>
          <a:prstGeom prst="rect">
            <a:avLst/>
          </a:prstGeom>
          <a:noFill/>
        </p:spPr>
        <p:txBody>
          <a:bodyPr wrap="square" lIns="144000" tIns="0" rIns="0" bIns="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p>
        </p:txBody>
      </p:sp>
      <p:sp>
        <p:nvSpPr>
          <p:cNvPr id="34" name="îṥḷîḋê">
            <a:extLst>
              <a:ext uri="{FF2B5EF4-FFF2-40B4-BE49-F238E27FC236}">
                <a16:creationId xmlns:a16="http://schemas.microsoft.com/office/drawing/2014/main" xmlns="" id="{391DCBFD-C9DB-467C-AD27-BACCF946386B}"/>
              </a:ext>
            </a:extLst>
          </p:cNvPr>
          <p:cNvSpPr txBox="1"/>
          <p:nvPr/>
        </p:nvSpPr>
        <p:spPr>
          <a:xfrm>
            <a:off x="1189385" y="3172087"/>
            <a:ext cx="1934592" cy="418028"/>
          </a:xfrm>
          <a:prstGeom prst="rect">
            <a:avLst/>
          </a:prstGeom>
          <a:noFill/>
        </p:spPr>
        <p:txBody>
          <a:bodyPr wrap="none" lIns="14400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40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endPar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5" name="îṥḻïḍè">
            <a:extLst>
              <a:ext uri="{FF2B5EF4-FFF2-40B4-BE49-F238E27FC236}">
                <a16:creationId xmlns:a16="http://schemas.microsoft.com/office/drawing/2014/main" xmlns="" id="{6C431F75-851A-44BD-A830-80B523B14585}"/>
              </a:ext>
            </a:extLst>
          </p:cNvPr>
          <p:cNvSpPr txBox="1"/>
          <p:nvPr/>
        </p:nvSpPr>
        <p:spPr>
          <a:xfrm>
            <a:off x="761998" y="3608179"/>
            <a:ext cx="2671165" cy="644475"/>
          </a:xfrm>
          <a:prstGeom prst="rect">
            <a:avLst/>
          </a:prstGeom>
          <a:noFill/>
        </p:spPr>
        <p:txBody>
          <a:bodyPr wrap="square" lIns="144000" tIns="0" rIns="0" bIns="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p>
        </p:txBody>
      </p:sp>
      <p:sp>
        <p:nvSpPr>
          <p:cNvPr id="32" name="iŝḷiďê">
            <a:extLst>
              <a:ext uri="{FF2B5EF4-FFF2-40B4-BE49-F238E27FC236}">
                <a16:creationId xmlns:a16="http://schemas.microsoft.com/office/drawing/2014/main" xmlns="" id="{FEB24189-8A1F-410C-AFC4-960F6539839A}"/>
              </a:ext>
            </a:extLst>
          </p:cNvPr>
          <p:cNvSpPr txBox="1"/>
          <p:nvPr/>
        </p:nvSpPr>
        <p:spPr>
          <a:xfrm>
            <a:off x="9265626" y="3204012"/>
            <a:ext cx="1934592" cy="418028"/>
          </a:xfrm>
          <a:prstGeom prst="rect">
            <a:avLst/>
          </a:prstGeom>
          <a:noFill/>
        </p:spPr>
        <p:txBody>
          <a:bodyPr wrap="none" lIns="14400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p>
        </p:txBody>
      </p:sp>
      <p:sp>
        <p:nvSpPr>
          <p:cNvPr id="33" name="îṣliḓé">
            <a:extLst>
              <a:ext uri="{FF2B5EF4-FFF2-40B4-BE49-F238E27FC236}">
                <a16:creationId xmlns:a16="http://schemas.microsoft.com/office/drawing/2014/main" xmlns="" id="{30392979-A21A-4DB7-9615-B4D96BB50BC4}"/>
              </a:ext>
            </a:extLst>
          </p:cNvPr>
          <p:cNvSpPr txBox="1"/>
          <p:nvPr/>
        </p:nvSpPr>
        <p:spPr>
          <a:xfrm>
            <a:off x="8850640" y="3608179"/>
            <a:ext cx="2778551" cy="644475"/>
          </a:xfrm>
          <a:prstGeom prst="rect">
            <a:avLst/>
          </a:prstGeom>
          <a:noFill/>
        </p:spPr>
        <p:txBody>
          <a:bodyPr wrap="square" lIns="144000" tIns="0" rIns="0" bIns="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p>
        </p:txBody>
      </p:sp>
      <p:sp>
        <p:nvSpPr>
          <p:cNvPr id="30" name="ïşḻïďe">
            <a:extLst>
              <a:ext uri="{FF2B5EF4-FFF2-40B4-BE49-F238E27FC236}">
                <a16:creationId xmlns:a16="http://schemas.microsoft.com/office/drawing/2014/main" xmlns="" id="{0FD583D5-5AFF-436C-885E-EA53F1E76258}"/>
              </a:ext>
            </a:extLst>
          </p:cNvPr>
          <p:cNvSpPr txBox="1"/>
          <p:nvPr/>
        </p:nvSpPr>
        <p:spPr>
          <a:xfrm>
            <a:off x="3016780" y="4856244"/>
            <a:ext cx="1934592" cy="418028"/>
          </a:xfrm>
          <a:prstGeom prst="rect">
            <a:avLst/>
          </a:prstGeom>
          <a:noFill/>
        </p:spPr>
        <p:txBody>
          <a:bodyPr wrap="none" lIns="14400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p>
        </p:txBody>
      </p:sp>
      <p:sp>
        <p:nvSpPr>
          <p:cNvPr id="31" name="îŝḷiḑé">
            <a:extLst>
              <a:ext uri="{FF2B5EF4-FFF2-40B4-BE49-F238E27FC236}">
                <a16:creationId xmlns:a16="http://schemas.microsoft.com/office/drawing/2014/main" xmlns="" id="{2039915D-42DD-4547-80B4-7AC190C4B7DC}"/>
              </a:ext>
            </a:extLst>
          </p:cNvPr>
          <p:cNvSpPr txBox="1"/>
          <p:nvPr/>
        </p:nvSpPr>
        <p:spPr>
          <a:xfrm>
            <a:off x="2118360" y="5292336"/>
            <a:ext cx="3025701" cy="644475"/>
          </a:xfrm>
          <a:prstGeom prst="rect">
            <a:avLst/>
          </a:prstGeom>
          <a:noFill/>
        </p:spPr>
        <p:txBody>
          <a:bodyPr wrap="square" lIns="144000" tIns="0" rIns="0" bIns="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2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p>
        </p:txBody>
      </p:sp>
      <p:sp>
        <p:nvSpPr>
          <p:cNvPr id="28" name="íṩļîḋè">
            <a:extLst>
              <a:ext uri="{FF2B5EF4-FFF2-40B4-BE49-F238E27FC236}">
                <a16:creationId xmlns:a16="http://schemas.microsoft.com/office/drawing/2014/main" xmlns="" id="{E898A448-E0A3-4419-BBFD-0AE2989C4F29}"/>
              </a:ext>
            </a:extLst>
          </p:cNvPr>
          <p:cNvSpPr txBox="1"/>
          <p:nvPr/>
        </p:nvSpPr>
        <p:spPr>
          <a:xfrm>
            <a:off x="6931729" y="4874308"/>
            <a:ext cx="1934592" cy="418028"/>
          </a:xfrm>
          <a:prstGeom prst="rect">
            <a:avLst/>
          </a:prstGeom>
          <a:noFill/>
        </p:spPr>
        <p:txBody>
          <a:bodyPr wrap="none" lIns="14400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p>
        </p:txBody>
      </p:sp>
      <p:sp>
        <p:nvSpPr>
          <p:cNvPr id="29" name="işḷïḑé">
            <a:extLst>
              <a:ext uri="{FF2B5EF4-FFF2-40B4-BE49-F238E27FC236}">
                <a16:creationId xmlns:a16="http://schemas.microsoft.com/office/drawing/2014/main" xmlns="" id="{0D4F5F93-0FF3-4BAD-BABB-B1878DFED2EE}"/>
              </a:ext>
            </a:extLst>
          </p:cNvPr>
          <p:cNvSpPr txBox="1"/>
          <p:nvPr/>
        </p:nvSpPr>
        <p:spPr>
          <a:xfrm>
            <a:off x="6809030" y="5294546"/>
            <a:ext cx="2974775" cy="644475"/>
          </a:xfrm>
          <a:prstGeom prst="rect">
            <a:avLst/>
          </a:prstGeom>
          <a:noFill/>
        </p:spPr>
        <p:txBody>
          <a:bodyPr wrap="square" lIns="144000" tIns="0" rIns="0" bIns="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p>
        </p:txBody>
      </p:sp>
      <p:cxnSp>
        <p:nvCxnSpPr>
          <p:cNvPr id="26" name="直接连接符 25">
            <a:extLst>
              <a:ext uri="{FF2B5EF4-FFF2-40B4-BE49-F238E27FC236}">
                <a16:creationId xmlns:a16="http://schemas.microsoft.com/office/drawing/2014/main" xmlns="" id="{94FECF7F-C419-42D3-A0F1-BA19E5DBAA3C}"/>
              </a:ext>
            </a:extLst>
          </p:cNvPr>
          <p:cNvCxnSpPr>
            <a:cxnSpLocks/>
            <a:stCxn id="12" idx="4"/>
          </p:cNvCxnSpPr>
          <p:nvPr/>
        </p:nvCxnSpPr>
        <p:spPr>
          <a:xfrm flipH="1">
            <a:off x="4961858" y="4363686"/>
            <a:ext cx="1" cy="1431018"/>
          </a:xfrm>
          <a:prstGeom prst="line">
            <a:avLst/>
          </a:prstGeom>
          <a:ln w="6350" cap="rnd">
            <a:solidFill>
              <a:schemeClr val="accent1"/>
            </a:solidFill>
            <a:round/>
            <a:headEnd type="none"/>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2DFBBDEA-8B95-462A-BAE8-E2300A77ECEF}"/>
              </a:ext>
            </a:extLst>
          </p:cNvPr>
          <p:cNvCxnSpPr>
            <a:cxnSpLocks/>
            <a:stCxn id="10" idx="4"/>
          </p:cNvCxnSpPr>
          <p:nvPr/>
        </p:nvCxnSpPr>
        <p:spPr>
          <a:xfrm>
            <a:off x="6928492" y="4363686"/>
            <a:ext cx="0" cy="1431018"/>
          </a:xfrm>
          <a:prstGeom prst="line">
            <a:avLst/>
          </a:prstGeom>
          <a:ln w="6350" cap="rnd">
            <a:solidFill>
              <a:schemeClr val="accent1"/>
            </a:solidFill>
            <a:round/>
            <a:headEnd type="none"/>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219190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inVertical)">
                                      <p:cBhvr>
                                        <p:cTn id="25" dur="500"/>
                                        <p:tgtEl>
                                          <p:spTgt spid="1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inVertical)">
                                      <p:cBhvr>
                                        <p:cTn id="28" dur="500"/>
                                        <p:tgtEl>
                                          <p:spTgt spid="1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barn(inVertical)">
                                      <p:cBhvr>
                                        <p:cTn id="37" dur="500"/>
                                        <p:tgtEl>
                                          <p:spTgt spid="3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barn(inVertical)">
                                      <p:cBhvr>
                                        <p:cTn id="40" dur="500"/>
                                        <p:tgtEl>
                                          <p:spTgt spid="37"/>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arn(inVertical)">
                                      <p:cBhvr>
                                        <p:cTn id="43" dur="500"/>
                                        <p:tgtEl>
                                          <p:spTgt spid="34"/>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arn(inVertical)">
                                      <p:cBhvr>
                                        <p:cTn id="46" dur="500"/>
                                        <p:tgtEl>
                                          <p:spTgt spid="35"/>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barn(inVertical)">
                                      <p:cBhvr>
                                        <p:cTn id="49" dur="500"/>
                                        <p:tgtEl>
                                          <p:spTgt spid="32"/>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barn(inVertical)">
                                      <p:cBhvr>
                                        <p:cTn id="52" dur="500"/>
                                        <p:tgtEl>
                                          <p:spTgt spid="33"/>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barn(inVertical)">
                                      <p:cBhvr>
                                        <p:cTn id="55" dur="500"/>
                                        <p:tgtEl>
                                          <p:spTgt spid="30"/>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barn(inVertical)">
                                      <p:cBhvr>
                                        <p:cTn id="58" dur="500"/>
                                        <p:tgtEl>
                                          <p:spTgt spid="31"/>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arn(inVertical)">
                                      <p:cBhvr>
                                        <p:cTn id="61" dur="500"/>
                                        <p:tgtEl>
                                          <p:spTgt spid="28"/>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arn(inVertical)">
                                      <p:cBhvr>
                                        <p:cTn id="64" dur="500"/>
                                        <p:tgtEl>
                                          <p:spTgt spid="29"/>
                                        </p:tgtEl>
                                      </p:cBhvr>
                                    </p:animEffect>
                                  </p:childTnLst>
                                </p:cTn>
                              </p:par>
                              <p:par>
                                <p:cTn id="65" presetID="16" presetClass="entr" presetSubtype="21"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par>
                                <p:cTn id="68" presetID="16" presetClass="entr" presetSubtype="21" fill="hold"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barn(inVertical)">
                                      <p:cBhvr>
                                        <p:cTn id="7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36" grpId="0"/>
      <p:bldP spid="37" grpId="0"/>
      <p:bldP spid="34" grpId="0"/>
      <p:bldP spid="35" grpId="0"/>
      <p:bldP spid="32" grpId="0"/>
      <p:bldP spid="33" grpId="0"/>
      <p:bldP spid="30" grpId="0"/>
      <p:bldP spid="31"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3564" t="8024" r="9669" b="7152"/>
          <a:stretch/>
        </p:blipFill>
        <p:spPr>
          <a:xfrm>
            <a:off x="1276566" y="765629"/>
            <a:ext cx="9638868" cy="5326742"/>
          </a:xfrm>
          <a:prstGeom prst="rect">
            <a:avLst/>
          </a:prstGeom>
        </p:spPr>
      </p:pic>
      <p:sp>
        <p:nvSpPr>
          <p:cNvPr id="5" name="文本框 4">
            <a:extLst>
              <a:ext uri="{FF2B5EF4-FFF2-40B4-BE49-F238E27FC236}">
                <a16:creationId xmlns:a16="http://schemas.microsoft.com/office/drawing/2014/main" xmlns="" id="{1F510D28-1C25-4337-A2B6-5FEC7F167876}"/>
              </a:ext>
            </a:extLst>
          </p:cNvPr>
          <p:cNvSpPr txBox="1"/>
          <p:nvPr/>
        </p:nvSpPr>
        <p:spPr>
          <a:xfrm>
            <a:off x="5097922" y="1823027"/>
            <a:ext cx="2658765" cy="2400657"/>
          </a:xfrm>
          <a:prstGeom prst="rect">
            <a:avLst/>
          </a:prstGeom>
          <a:noFill/>
        </p:spPr>
        <p:txBody>
          <a:bodyPr wrap="square" rtlCol="0">
            <a:spAutoFit/>
          </a:bodyPr>
          <a:lstStyle/>
          <a:p>
            <a:r>
              <a:rPr lang="zh-CN" altLang="en-US" sz="15000" dirty="0" smtClean="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rPr>
              <a:t>贰</a:t>
            </a:r>
            <a:endParaRPr lang="zh-CN" altLang="en-US" sz="15000" dirty="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endParaRPr>
          </a:p>
        </p:txBody>
      </p:sp>
      <p:sp>
        <p:nvSpPr>
          <p:cNvPr id="6" name="文本框 5">
            <a:extLst>
              <a:ext uri="{FF2B5EF4-FFF2-40B4-BE49-F238E27FC236}">
                <a16:creationId xmlns:a16="http://schemas.microsoft.com/office/drawing/2014/main" xmlns="" id="{81A4B683-1C55-4895-9F06-89E203F26C66}"/>
              </a:ext>
            </a:extLst>
          </p:cNvPr>
          <p:cNvSpPr txBox="1"/>
          <p:nvPr/>
        </p:nvSpPr>
        <p:spPr>
          <a:xfrm>
            <a:off x="3896167" y="3986213"/>
            <a:ext cx="4161131" cy="769441"/>
          </a:xfrm>
          <a:prstGeom prst="rect">
            <a:avLst/>
          </a:prstGeom>
          <a:noFill/>
        </p:spPr>
        <p:txBody>
          <a:bodyPr wrap="square" rtlCol="0">
            <a:spAutoFit/>
          </a:bodyPr>
          <a:lstStyle/>
          <a:p>
            <a:r>
              <a:rPr lang="en-US" altLang="zh-CN"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工作完成情况</a:t>
            </a:r>
            <a:r>
              <a:rPr lang="en-US" altLang="zh-CN"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44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20496251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barn(inVertical)">
                                      <p:cBhvr>
                                        <p:cTn id="2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8" name="矩形 37"/>
          <p:cNvSpPr/>
          <p:nvPr/>
        </p:nvSpPr>
        <p:spPr>
          <a:xfrm>
            <a:off x="-4304" y="1898407"/>
            <a:ext cx="12211051" cy="37649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39" name="组合 38"/>
          <p:cNvGrpSpPr/>
          <p:nvPr/>
        </p:nvGrpSpPr>
        <p:grpSpPr>
          <a:xfrm>
            <a:off x="7020232" y="1024541"/>
            <a:ext cx="4592462" cy="5510954"/>
            <a:chOff x="7129912" y="1144358"/>
            <a:chExt cx="4468034" cy="5361641"/>
          </a:xfrm>
          <a:effectLst>
            <a:outerShdw blurRad="50800" dist="38100" dir="2700000" algn="tl" rotWithShape="0">
              <a:prstClr val="black">
                <a:alpha val="40000"/>
              </a:prstClr>
            </a:outerShdw>
          </a:effectLst>
        </p:grpSpPr>
        <p:pic>
          <p:nvPicPr>
            <p:cNvPr id="40" name="图片 3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9912" y="1144358"/>
              <a:ext cx="4468034" cy="5361641"/>
            </a:xfrm>
            <a:prstGeom prst="rect">
              <a:avLst/>
            </a:prstGeom>
          </p:spPr>
        </p:pic>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6528" y="1994547"/>
              <a:ext cx="2786743" cy="3679871"/>
            </a:xfrm>
            <a:custGeom>
              <a:avLst/>
              <a:gdLst>
                <a:gd name="connsiteX0" fmla="*/ 0 w 2786743"/>
                <a:gd name="connsiteY0" fmla="*/ 0 h 3672827"/>
                <a:gd name="connsiteX1" fmla="*/ 2786743 w 2786743"/>
                <a:gd name="connsiteY1" fmla="*/ 0 h 3672827"/>
                <a:gd name="connsiteX2" fmla="*/ 2786743 w 2786743"/>
                <a:gd name="connsiteY2" fmla="*/ 3672827 h 3672827"/>
                <a:gd name="connsiteX3" fmla="*/ 0 w 2786743"/>
                <a:gd name="connsiteY3" fmla="*/ 3672827 h 3672827"/>
              </a:gdLst>
              <a:ahLst/>
              <a:cxnLst>
                <a:cxn ang="0">
                  <a:pos x="connsiteX0" y="connsiteY0"/>
                </a:cxn>
                <a:cxn ang="0">
                  <a:pos x="connsiteX1" y="connsiteY1"/>
                </a:cxn>
                <a:cxn ang="0">
                  <a:pos x="connsiteX2" y="connsiteY2"/>
                </a:cxn>
                <a:cxn ang="0">
                  <a:pos x="connsiteX3" y="connsiteY3"/>
                </a:cxn>
              </a:cxnLst>
              <a:rect l="l" t="t" r="r" b="b"/>
              <a:pathLst>
                <a:path w="2786743" h="3672827">
                  <a:moveTo>
                    <a:pt x="0" y="0"/>
                  </a:moveTo>
                  <a:lnTo>
                    <a:pt x="2786743" y="0"/>
                  </a:lnTo>
                  <a:lnTo>
                    <a:pt x="2786743" y="3672827"/>
                  </a:lnTo>
                  <a:lnTo>
                    <a:pt x="0" y="3672827"/>
                  </a:lnTo>
                  <a:close/>
                </a:path>
              </a:pathLst>
            </a:custGeom>
            <a:ln>
              <a:solidFill>
                <a:srgbClr val="1E222A"/>
              </a:solidFill>
            </a:ln>
          </p:spPr>
        </p:pic>
      </p:grpSp>
      <p:sp>
        <p:nvSpPr>
          <p:cNvPr id="42" name="椭圆 41"/>
          <p:cNvSpPr/>
          <p:nvPr/>
        </p:nvSpPr>
        <p:spPr>
          <a:xfrm>
            <a:off x="809958" y="2359201"/>
            <a:ext cx="538110" cy="53811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字魂59号-创粗黑" panose="00000500000000000000" pitchFamily="2" charset="-122"/>
                <a:ea typeface="字魂59号-创粗黑" panose="00000500000000000000" pitchFamily="2" charset="-122"/>
                <a:sym typeface="字魂59号-创粗黑" panose="00000500000000000000" pitchFamily="2" charset="-122"/>
              </a:rPr>
              <a:t>1</a:t>
            </a:r>
            <a:endParaRPr lang="zh-CN" altLang="en-US" sz="2400" b="1"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3" name="文本框 42"/>
          <p:cNvSpPr txBox="1"/>
          <p:nvPr/>
        </p:nvSpPr>
        <p:spPr>
          <a:xfrm>
            <a:off x="1424999" y="2461045"/>
            <a:ext cx="2285911" cy="400110"/>
          </a:xfrm>
          <a:prstGeom prst="rect">
            <a:avLst/>
          </a:prstGeom>
          <a:noFill/>
        </p:spPr>
        <p:txBody>
          <a:bodyPr wrap="square" rtlCol="0">
            <a:spAutoFit/>
          </a:bodyPr>
          <a:lstStyle/>
          <a:p>
            <a:r>
              <a:rPr lang="en-US" altLang="zh-CN"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Text your title</a:t>
            </a:r>
            <a:endParaRPr lang="zh-CN" altLang="en-US"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4" name="矩形 43"/>
          <p:cNvSpPr/>
          <p:nvPr/>
        </p:nvSpPr>
        <p:spPr>
          <a:xfrm>
            <a:off x="739101" y="2992565"/>
            <a:ext cx="2971810" cy="584775"/>
          </a:xfrm>
          <a:prstGeom prst="rect">
            <a:avLst/>
          </a:prstGeom>
        </p:spPr>
        <p:txBody>
          <a:bodyPr wrap="square">
            <a:spAutoFit/>
          </a:bodyPr>
          <a:lstStyle/>
          <a:p>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Lorem ipsum dolor sit </a:t>
            </a:r>
            <a:r>
              <a:rPr lang="en-US" altLang="zh-CN" sz="1600" dirty="0" err="1">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amet</a:t>
            </a:r>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 tempor. </a:t>
            </a:r>
            <a:endPar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5" name="椭圆 44"/>
          <p:cNvSpPr/>
          <p:nvPr/>
        </p:nvSpPr>
        <p:spPr>
          <a:xfrm>
            <a:off x="809957" y="4005908"/>
            <a:ext cx="538110" cy="53811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字魂59号-创粗黑" panose="00000500000000000000" pitchFamily="2" charset="-122"/>
                <a:ea typeface="字魂59号-创粗黑" panose="00000500000000000000" pitchFamily="2" charset="-122"/>
                <a:sym typeface="字魂59号-创粗黑" panose="00000500000000000000" pitchFamily="2" charset="-122"/>
              </a:rPr>
              <a:t>3</a:t>
            </a:r>
            <a:endParaRPr lang="zh-CN" altLang="en-US" sz="2400" b="1"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6" name="文本框 45"/>
          <p:cNvSpPr txBox="1"/>
          <p:nvPr/>
        </p:nvSpPr>
        <p:spPr>
          <a:xfrm>
            <a:off x="1424998" y="4107752"/>
            <a:ext cx="2285911" cy="400110"/>
          </a:xfrm>
          <a:prstGeom prst="rect">
            <a:avLst/>
          </a:prstGeom>
          <a:noFill/>
        </p:spPr>
        <p:txBody>
          <a:bodyPr wrap="square" rtlCol="0">
            <a:spAutoFit/>
          </a:bodyPr>
          <a:lstStyle/>
          <a:p>
            <a:r>
              <a:rPr lang="en-US" altLang="zh-CN"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Text your title</a:t>
            </a:r>
            <a:endParaRPr lang="zh-CN" altLang="en-US"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7" name="矩形 46"/>
          <p:cNvSpPr/>
          <p:nvPr/>
        </p:nvSpPr>
        <p:spPr>
          <a:xfrm>
            <a:off x="739100" y="4639272"/>
            <a:ext cx="2971810" cy="584775"/>
          </a:xfrm>
          <a:prstGeom prst="rect">
            <a:avLst/>
          </a:prstGeom>
        </p:spPr>
        <p:txBody>
          <a:bodyPr wrap="square">
            <a:spAutoFit/>
          </a:bodyPr>
          <a:lstStyle/>
          <a:p>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Lorem ipsum dolor sit </a:t>
            </a:r>
            <a:r>
              <a:rPr lang="en-US" altLang="zh-CN" sz="1600" dirty="0" err="1">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amet</a:t>
            </a:r>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 tempor. </a:t>
            </a:r>
            <a:endPar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8" name="椭圆 47"/>
          <p:cNvSpPr/>
          <p:nvPr/>
        </p:nvSpPr>
        <p:spPr>
          <a:xfrm>
            <a:off x="4243706" y="2383495"/>
            <a:ext cx="538110" cy="53811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字魂59号-创粗黑" panose="00000500000000000000" pitchFamily="2" charset="-122"/>
                <a:ea typeface="字魂59号-创粗黑" panose="00000500000000000000" pitchFamily="2" charset="-122"/>
                <a:sym typeface="字魂59号-创粗黑" panose="00000500000000000000" pitchFamily="2" charset="-122"/>
              </a:rPr>
              <a:t>2</a:t>
            </a:r>
            <a:endParaRPr lang="zh-CN" altLang="en-US" sz="2400" b="1"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9" name="文本框 48"/>
          <p:cNvSpPr txBox="1"/>
          <p:nvPr/>
        </p:nvSpPr>
        <p:spPr>
          <a:xfrm>
            <a:off x="4858747" y="2485339"/>
            <a:ext cx="2285911" cy="400110"/>
          </a:xfrm>
          <a:prstGeom prst="rect">
            <a:avLst/>
          </a:prstGeom>
          <a:noFill/>
        </p:spPr>
        <p:txBody>
          <a:bodyPr wrap="square" rtlCol="0">
            <a:spAutoFit/>
          </a:bodyPr>
          <a:lstStyle/>
          <a:p>
            <a:r>
              <a:rPr lang="en-US" altLang="zh-CN"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Text your title</a:t>
            </a:r>
            <a:endParaRPr lang="zh-CN" altLang="en-US"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0" name="矩形 49"/>
          <p:cNvSpPr/>
          <p:nvPr/>
        </p:nvSpPr>
        <p:spPr>
          <a:xfrm>
            <a:off x="4172849" y="3016859"/>
            <a:ext cx="2971810" cy="584775"/>
          </a:xfrm>
          <a:prstGeom prst="rect">
            <a:avLst/>
          </a:prstGeom>
        </p:spPr>
        <p:txBody>
          <a:bodyPr wrap="square">
            <a:spAutoFit/>
          </a:bodyPr>
          <a:lstStyle/>
          <a:p>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Lorem ipsum dolor sit </a:t>
            </a:r>
            <a:r>
              <a:rPr lang="en-US" altLang="zh-CN" sz="1600" dirty="0" err="1">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amet</a:t>
            </a:r>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 tempor. </a:t>
            </a:r>
            <a:endPar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2" name="椭圆 51"/>
          <p:cNvSpPr/>
          <p:nvPr/>
        </p:nvSpPr>
        <p:spPr>
          <a:xfrm>
            <a:off x="4243706" y="3971071"/>
            <a:ext cx="538110" cy="53811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字魂59号-创粗黑" panose="00000500000000000000" pitchFamily="2" charset="-122"/>
                <a:ea typeface="字魂59号-创粗黑" panose="00000500000000000000" pitchFamily="2" charset="-122"/>
                <a:sym typeface="字魂59号-创粗黑" panose="00000500000000000000" pitchFamily="2" charset="-122"/>
              </a:rPr>
              <a:t>4</a:t>
            </a:r>
            <a:endParaRPr lang="zh-CN" altLang="en-US" sz="2400" b="1"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3" name="文本框 52"/>
          <p:cNvSpPr txBox="1"/>
          <p:nvPr/>
        </p:nvSpPr>
        <p:spPr>
          <a:xfrm>
            <a:off x="4858747" y="4072915"/>
            <a:ext cx="2285911" cy="400110"/>
          </a:xfrm>
          <a:prstGeom prst="rect">
            <a:avLst/>
          </a:prstGeom>
          <a:noFill/>
        </p:spPr>
        <p:txBody>
          <a:bodyPr wrap="square" rtlCol="0">
            <a:spAutoFit/>
          </a:bodyPr>
          <a:lstStyle/>
          <a:p>
            <a:r>
              <a:rPr lang="en-US" altLang="zh-CN"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Text your title</a:t>
            </a:r>
            <a:endParaRPr lang="zh-CN" altLang="en-US" sz="20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4" name="矩形 53"/>
          <p:cNvSpPr/>
          <p:nvPr/>
        </p:nvSpPr>
        <p:spPr>
          <a:xfrm>
            <a:off x="4172849" y="4604435"/>
            <a:ext cx="2971810" cy="584775"/>
          </a:xfrm>
          <a:prstGeom prst="rect">
            <a:avLst/>
          </a:prstGeom>
        </p:spPr>
        <p:txBody>
          <a:bodyPr wrap="square">
            <a:spAutoFit/>
          </a:bodyPr>
          <a:lstStyle/>
          <a:p>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Lorem ipsum dolor sit </a:t>
            </a:r>
            <a:r>
              <a:rPr lang="en-US" altLang="zh-CN" sz="1600" dirty="0" err="1">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amet</a:t>
            </a:r>
            <a:r>
              <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 tempor. </a:t>
            </a:r>
            <a:endPar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134928879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randombar(horizontal)">
                                      <p:cBhvr>
                                        <p:cTn id="13" dur="500"/>
                                        <p:tgtEl>
                                          <p:spTgt spid="4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randombar(horizontal)">
                                      <p:cBhvr>
                                        <p:cTn id="16" dur="500"/>
                                        <p:tgtEl>
                                          <p:spTgt spid="43"/>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randombar(horizontal)">
                                      <p:cBhvr>
                                        <p:cTn id="19" dur="500"/>
                                        <p:tgtEl>
                                          <p:spTgt spid="44"/>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randombar(horizontal)">
                                      <p:cBhvr>
                                        <p:cTn id="22" dur="500"/>
                                        <p:tgtEl>
                                          <p:spTgt spid="45"/>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randombar(horizontal)">
                                      <p:cBhvr>
                                        <p:cTn id="25" dur="500"/>
                                        <p:tgtEl>
                                          <p:spTgt spid="4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randombar(horizontal)">
                                      <p:cBhvr>
                                        <p:cTn id="28" dur="500"/>
                                        <p:tgtEl>
                                          <p:spTgt spid="47"/>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randombar(horizontal)">
                                      <p:cBhvr>
                                        <p:cTn id="31" dur="500"/>
                                        <p:tgtEl>
                                          <p:spTgt spid="48"/>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randombar(horizontal)">
                                      <p:cBhvr>
                                        <p:cTn id="34" dur="500"/>
                                        <p:tgtEl>
                                          <p:spTgt spid="49"/>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randombar(horizontal)">
                                      <p:cBhvr>
                                        <p:cTn id="3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5" grpId="0" animBg="1"/>
      <p:bldP spid="46" grpId="0"/>
      <p:bldP spid="47" grpId="0"/>
      <p:bldP spid="48" grpId="0" animBg="1"/>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2" name="组合 1"/>
          <p:cNvGrpSpPr/>
          <p:nvPr/>
        </p:nvGrpSpPr>
        <p:grpSpPr>
          <a:xfrm>
            <a:off x="6068732" y="1633388"/>
            <a:ext cx="4546600" cy="736881"/>
            <a:chOff x="6068732" y="1633388"/>
            <a:chExt cx="4546600" cy="736881"/>
          </a:xfrm>
        </p:grpSpPr>
        <p:sp>
          <p:nvSpPr>
            <p:cNvPr id="20" name="îSľïḋê">
              <a:extLst>
                <a:ext uri="{FF2B5EF4-FFF2-40B4-BE49-F238E27FC236}">
                  <a16:creationId xmlns:a16="http://schemas.microsoft.com/office/drawing/2014/main" xmlns="" id="{58277506-5C17-425B-9CE7-411B8EB9A5DD}"/>
                </a:ext>
              </a:extLst>
            </p:cNvPr>
            <p:cNvSpPr/>
            <p:nvPr/>
          </p:nvSpPr>
          <p:spPr>
            <a:xfrm>
              <a:off x="6068732" y="1767828"/>
              <a:ext cx="468000" cy="468000"/>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rPr>
                <a:t>01</a:t>
              </a:r>
              <a:endParaRPr lang="zh-CN" altLang="en-US"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2" name="íṥ1ïdè">
              <a:extLst>
                <a:ext uri="{FF2B5EF4-FFF2-40B4-BE49-F238E27FC236}">
                  <a16:creationId xmlns:a16="http://schemas.microsoft.com/office/drawing/2014/main" xmlns="" id="{8316902B-9F15-4AE4-BBCF-5E1CB0686F18}"/>
                </a:ext>
              </a:extLst>
            </p:cNvPr>
            <p:cNvSpPr/>
            <p:nvPr/>
          </p:nvSpPr>
          <p:spPr bwMode="auto">
            <a:xfrm>
              <a:off x="6717707" y="2046269"/>
              <a:ext cx="3897624" cy="32400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24" name="直接连接符 23">
              <a:extLst>
                <a:ext uri="{FF2B5EF4-FFF2-40B4-BE49-F238E27FC236}">
                  <a16:creationId xmlns:a16="http://schemas.microsoft.com/office/drawing/2014/main" xmlns="" id="{BCFA7C3F-B62C-4037-9EC9-3E87F0A6D245}"/>
                </a:ext>
              </a:extLst>
            </p:cNvPr>
            <p:cNvCxnSpPr>
              <a:cxnSpLocks/>
            </p:cNvCxnSpPr>
            <p:nvPr/>
          </p:nvCxnSpPr>
          <p:spPr>
            <a:xfrm>
              <a:off x="6717708" y="2046268"/>
              <a:ext cx="3897624" cy="0"/>
            </a:xfrm>
            <a:prstGeom prst="line">
              <a:avLst/>
            </a:prstGeom>
            <a:noFill/>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ïsḷïḑê">
              <a:extLst>
                <a:ext uri="{FF2B5EF4-FFF2-40B4-BE49-F238E27FC236}">
                  <a16:creationId xmlns:a16="http://schemas.microsoft.com/office/drawing/2014/main" xmlns="" id="{FCBCE448-A746-45FC-ABE2-27B64D489326}"/>
                </a:ext>
              </a:extLst>
            </p:cNvPr>
            <p:cNvSpPr txBox="1"/>
            <p:nvPr/>
          </p:nvSpPr>
          <p:spPr bwMode="auto">
            <a:xfrm>
              <a:off x="6717707" y="1633388"/>
              <a:ext cx="3897624" cy="4128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26" name="îṩ1îḋé">
            <a:extLst>
              <a:ext uri="{FF2B5EF4-FFF2-40B4-BE49-F238E27FC236}">
                <a16:creationId xmlns:a16="http://schemas.microsoft.com/office/drawing/2014/main" xmlns="" id="{CC9E152B-41DD-41D1-9C81-096A70469E50}"/>
              </a:ext>
            </a:extLst>
          </p:cNvPr>
          <p:cNvSpPr/>
          <p:nvPr/>
        </p:nvSpPr>
        <p:spPr>
          <a:xfrm>
            <a:off x="6068732" y="2737692"/>
            <a:ext cx="468000" cy="468000"/>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rPr>
              <a:t>02</a:t>
            </a:r>
            <a:endParaRPr lang="zh-CN" altLang="en-US"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8" name="iśḷîďè">
            <a:extLst>
              <a:ext uri="{FF2B5EF4-FFF2-40B4-BE49-F238E27FC236}">
                <a16:creationId xmlns:a16="http://schemas.microsoft.com/office/drawing/2014/main" xmlns="" id="{8316902B-9F15-4AE4-BBCF-5E1CB0686F18}"/>
              </a:ext>
            </a:extLst>
          </p:cNvPr>
          <p:cNvSpPr/>
          <p:nvPr/>
        </p:nvSpPr>
        <p:spPr bwMode="auto">
          <a:xfrm>
            <a:off x="6717707" y="3016133"/>
            <a:ext cx="3897624" cy="32400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29" name="直接连接符 28">
            <a:extLst>
              <a:ext uri="{FF2B5EF4-FFF2-40B4-BE49-F238E27FC236}">
                <a16:creationId xmlns:a16="http://schemas.microsoft.com/office/drawing/2014/main" xmlns="" id="{BCFA7C3F-B62C-4037-9EC9-3E87F0A6D245}"/>
              </a:ext>
            </a:extLst>
          </p:cNvPr>
          <p:cNvCxnSpPr>
            <a:cxnSpLocks/>
          </p:cNvCxnSpPr>
          <p:nvPr/>
        </p:nvCxnSpPr>
        <p:spPr>
          <a:xfrm>
            <a:off x="6717708" y="3016132"/>
            <a:ext cx="3897624" cy="0"/>
          </a:xfrm>
          <a:prstGeom prst="line">
            <a:avLst/>
          </a:prstGeom>
          <a:noFill/>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íṧļîḍé">
            <a:extLst>
              <a:ext uri="{FF2B5EF4-FFF2-40B4-BE49-F238E27FC236}">
                <a16:creationId xmlns:a16="http://schemas.microsoft.com/office/drawing/2014/main" xmlns="" id="{FCBCE448-A746-45FC-ABE2-27B64D489326}"/>
              </a:ext>
            </a:extLst>
          </p:cNvPr>
          <p:cNvSpPr txBox="1"/>
          <p:nvPr/>
        </p:nvSpPr>
        <p:spPr bwMode="auto">
          <a:xfrm>
            <a:off x="6717707" y="2603252"/>
            <a:ext cx="3897624" cy="4128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1" name="išlîde">
            <a:extLst>
              <a:ext uri="{FF2B5EF4-FFF2-40B4-BE49-F238E27FC236}">
                <a16:creationId xmlns:a16="http://schemas.microsoft.com/office/drawing/2014/main" xmlns="" id="{8B64D717-FEFB-4082-83F0-AA94AE229200}"/>
              </a:ext>
            </a:extLst>
          </p:cNvPr>
          <p:cNvSpPr/>
          <p:nvPr/>
        </p:nvSpPr>
        <p:spPr>
          <a:xfrm>
            <a:off x="6068732" y="3707556"/>
            <a:ext cx="468000" cy="468000"/>
          </a:xfrm>
          <a:prstGeom prst="rect">
            <a:avLst/>
          </a:prstGeom>
          <a:solidFill>
            <a:srgbClr val="B41222"/>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solidFill>
                  <a:schemeClr val="bg1">
                    <a:lumMod val="9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03</a:t>
            </a:r>
            <a:endParaRPr lang="zh-CN" altLang="en-US" sz="2000" dirty="0">
              <a:solidFill>
                <a:schemeClr val="bg1">
                  <a:lumMod val="9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3" name="ïŝḻíḓè">
            <a:extLst>
              <a:ext uri="{FF2B5EF4-FFF2-40B4-BE49-F238E27FC236}">
                <a16:creationId xmlns:a16="http://schemas.microsoft.com/office/drawing/2014/main" xmlns="" id="{8316902B-9F15-4AE4-BBCF-5E1CB0686F18}"/>
              </a:ext>
            </a:extLst>
          </p:cNvPr>
          <p:cNvSpPr/>
          <p:nvPr/>
        </p:nvSpPr>
        <p:spPr bwMode="auto">
          <a:xfrm>
            <a:off x="6717707" y="3985997"/>
            <a:ext cx="3897624" cy="32400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34" name="直接连接符 33">
            <a:extLst>
              <a:ext uri="{FF2B5EF4-FFF2-40B4-BE49-F238E27FC236}">
                <a16:creationId xmlns:a16="http://schemas.microsoft.com/office/drawing/2014/main" xmlns="" id="{BCFA7C3F-B62C-4037-9EC9-3E87F0A6D245}"/>
              </a:ext>
            </a:extLst>
          </p:cNvPr>
          <p:cNvCxnSpPr>
            <a:cxnSpLocks/>
          </p:cNvCxnSpPr>
          <p:nvPr/>
        </p:nvCxnSpPr>
        <p:spPr>
          <a:xfrm>
            <a:off x="6717708" y="3985996"/>
            <a:ext cx="3897624" cy="0"/>
          </a:xfrm>
          <a:prstGeom prst="line">
            <a:avLst/>
          </a:prstGeom>
          <a:noFill/>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îSļîḋè">
            <a:extLst>
              <a:ext uri="{FF2B5EF4-FFF2-40B4-BE49-F238E27FC236}">
                <a16:creationId xmlns:a16="http://schemas.microsoft.com/office/drawing/2014/main" xmlns="" id="{FCBCE448-A746-45FC-ABE2-27B64D489326}"/>
              </a:ext>
            </a:extLst>
          </p:cNvPr>
          <p:cNvSpPr txBox="1"/>
          <p:nvPr/>
        </p:nvSpPr>
        <p:spPr bwMode="auto">
          <a:xfrm>
            <a:off x="6717707" y="3573116"/>
            <a:ext cx="3897624" cy="4128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6" name="îSḻîḑê">
            <a:extLst>
              <a:ext uri="{FF2B5EF4-FFF2-40B4-BE49-F238E27FC236}">
                <a16:creationId xmlns:a16="http://schemas.microsoft.com/office/drawing/2014/main" xmlns="" id="{9C6CC3AE-E244-4F9A-B8EB-17167BD500BE}"/>
              </a:ext>
            </a:extLst>
          </p:cNvPr>
          <p:cNvSpPr/>
          <p:nvPr/>
        </p:nvSpPr>
        <p:spPr>
          <a:xfrm>
            <a:off x="6068732" y="4677420"/>
            <a:ext cx="468000" cy="468000"/>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rPr>
              <a:t>04</a:t>
            </a:r>
            <a:endParaRPr lang="zh-CN" altLang="en-US"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1" name="išḷîḑe">
            <a:extLst>
              <a:ext uri="{FF2B5EF4-FFF2-40B4-BE49-F238E27FC236}">
                <a16:creationId xmlns:a16="http://schemas.microsoft.com/office/drawing/2014/main" xmlns="" id="{8316902B-9F15-4AE4-BBCF-5E1CB0686F18}"/>
              </a:ext>
            </a:extLst>
          </p:cNvPr>
          <p:cNvSpPr/>
          <p:nvPr/>
        </p:nvSpPr>
        <p:spPr bwMode="auto">
          <a:xfrm>
            <a:off x="6717707" y="4955861"/>
            <a:ext cx="3897624" cy="32400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55" name="直接连接符 54">
            <a:extLst>
              <a:ext uri="{FF2B5EF4-FFF2-40B4-BE49-F238E27FC236}">
                <a16:creationId xmlns:a16="http://schemas.microsoft.com/office/drawing/2014/main" xmlns="" id="{BCFA7C3F-B62C-4037-9EC9-3E87F0A6D245}"/>
              </a:ext>
            </a:extLst>
          </p:cNvPr>
          <p:cNvCxnSpPr>
            <a:cxnSpLocks/>
          </p:cNvCxnSpPr>
          <p:nvPr/>
        </p:nvCxnSpPr>
        <p:spPr>
          <a:xfrm>
            <a:off x="6717708" y="4955860"/>
            <a:ext cx="3897624" cy="0"/>
          </a:xfrm>
          <a:prstGeom prst="line">
            <a:avLst/>
          </a:prstGeom>
          <a:noFill/>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ïśḷiḑé">
            <a:extLst>
              <a:ext uri="{FF2B5EF4-FFF2-40B4-BE49-F238E27FC236}">
                <a16:creationId xmlns:a16="http://schemas.microsoft.com/office/drawing/2014/main" xmlns="" id="{FCBCE448-A746-45FC-ABE2-27B64D489326}"/>
              </a:ext>
            </a:extLst>
          </p:cNvPr>
          <p:cNvSpPr txBox="1"/>
          <p:nvPr/>
        </p:nvSpPr>
        <p:spPr bwMode="auto">
          <a:xfrm>
            <a:off x="6717707" y="4542980"/>
            <a:ext cx="3897624" cy="4128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8" name="îšliďé">
            <a:extLst>
              <a:ext uri="{FF2B5EF4-FFF2-40B4-BE49-F238E27FC236}">
                <a16:creationId xmlns:a16="http://schemas.microsoft.com/office/drawing/2014/main" xmlns="" id="{8316902B-9F15-4AE4-BBCF-5E1CB0686F18}"/>
              </a:ext>
            </a:extLst>
          </p:cNvPr>
          <p:cNvSpPr/>
          <p:nvPr/>
        </p:nvSpPr>
        <p:spPr bwMode="auto">
          <a:xfrm>
            <a:off x="6717707" y="5925726"/>
            <a:ext cx="3897624" cy="32400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59" name="直接连接符 58">
            <a:extLst>
              <a:ext uri="{FF2B5EF4-FFF2-40B4-BE49-F238E27FC236}">
                <a16:creationId xmlns:a16="http://schemas.microsoft.com/office/drawing/2014/main" xmlns="" id="{BCFA7C3F-B62C-4037-9EC9-3E87F0A6D245}"/>
              </a:ext>
            </a:extLst>
          </p:cNvPr>
          <p:cNvCxnSpPr>
            <a:cxnSpLocks/>
          </p:cNvCxnSpPr>
          <p:nvPr/>
        </p:nvCxnSpPr>
        <p:spPr>
          <a:xfrm>
            <a:off x="6717708" y="5925725"/>
            <a:ext cx="3897624" cy="0"/>
          </a:xfrm>
          <a:prstGeom prst="line">
            <a:avLst/>
          </a:prstGeom>
          <a:noFill/>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0" name="îŝľídê">
            <a:extLst>
              <a:ext uri="{FF2B5EF4-FFF2-40B4-BE49-F238E27FC236}">
                <a16:creationId xmlns:a16="http://schemas.microsoft.com/office/drawing/2014/main" xmlns="" id="{FCBCE448-A746-45FC-ABE2-27B64D489326}"/>
              </a:ext>
            </a:extLst>
          </p:cNvPr>
          <p:cNvSpPr txBox="1"/>
          <p:nvPr/>
        </p:nvSpPr>
        <p:spPr bwMode="auto">
          <a:xfrm>
            <a:off x="6717707" y="5512845"/>
            <a:ext cx="3897624" cy="4128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61" name="ïṣļidè">
            <a:extLst>
              <a:ext uri="{FF2B5EF4-FFF2-40B4-BE49-F238E27FC236}">
                <a16:creationId xmlns:a16="http://schemas.microsoft.com/office/drawing/2014/main" xmlns="" id="{81EB8212-9279-4AF1-84DA-F31DE402A08C}"/>
              </a:ext>
            </a:extLst>
          </p:cNvPr>
          <p:cNvSpPr/>
          <p:nvPr/>
        </p:nvSpPr>
        <p:spPr>
          <a:xfrm>
            <a:off x="6068732" y="5647285"/>
            <a:ext cx="468000" cy="468000"/>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rPr>
              <a:t>05</a:t>
            </a:r>
            <a:endParaRPr lang="zh-CN" altLang="en-US" sz="2000"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pic>
        <p:nvPicPr>
          <p:cNvPr id="62" name="图片 61">
            <a:extLst>
              <a:ext uri="{FF2B5EF4-FFF2-40B4-BE49-F238E27FC236}">
                <a16:creationId xmlns:a16="http://schemas.microsoft.com/office/drawing/2014/main" xmlns="" id="{3446D8D4-DD9B-4AE9-86DF-DEA0818E9F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1715" y="1633388"/>
            <a:ext cx="2652303" cy="4713810"/>
          </a:xfrm>
          <a:prstGeom prst="rect">
            <a:avLst/>
          </a:prstGeom>
        </p:spPr>
      </p:pic>
      <p:sp>
        <p:nvSpPr>
          <p:cNvPr id="63" name="矩形 62">
            <a:extLst>
              <a:ext uri="{FF2B5EF4-FFF2-40B4-BE49-F238E27FC236}">
                <a16:creationId xmlns:a16="http://schemas.microsoft.com/office/drawing/2014/main" xmlns="" id="{7FEA3513-246A-4932-AEA6-BFBD639D8FA0}"/>
              </a:ext>
            </a:extLst>
          </p:cNvPr>
          <p:cNvSpPr/>
          <p:nvPr/>
        </p:nvSpPr>
        <p:spPr>
          <a:xfrm>
            <a:off x="951677" y="2809692"/>
            <a:ext cx="798653" cy="22358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158717513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randombar(horizontal)">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ppt_x"/>
                                          </p:val>
                                        </p:tav>
                                        <p:tav tm="100000">
                                          <p:val>
                                            <p:strVal val="#ppt_x"/>
                                          </p:val>
                                        </p:tav>
                                      </p:tavLst>
                                    </p:anim>
                                    <p:anim calcmode="lin" valueType="num">
                                      <p:cBhvr additive="base">
                                        <p:cTn id="1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ppt_x"/>
                                          </p:val>
                                        </p:tav>
                                        <p:tav tm="100000">
                                          <p:val>
                                            <p:strVal val="#ppt_x"/>
                                          </p:val>
                                        </p:tav>
                                      </p:tavLst>
                                    </p:anim>
                                    <p:anim calcmode="lin" valueType="num">
                                      <p:cBhvr additive="base">
                                        <p:cTn id="2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additive="base">
                                        <p:cTn id="30" dur="500" fill="hold"/>
                                        <p:tgtEl>
                                          <p:spTgt spid="61"/>
                                        </p:tgtEl>
                                        <p:attrNameLst>
                                          <p:attrName>ppt_x</p:attrName>
                                        </p:attrNameLst>
                                      </p:cBhvr>
                                      <p:tavLst>
                                        <p:tav tm="0">
                                          <p:val>
                                            <p:strVal val="#ppt_x"/>
                                          </p:val>
                                        </p:tav>
                                        <p:tav tm="100000">
                                          <p:val>
                                            <p:strVal val="#ppt_x"/>
                                          </p:val>
                                        </p:tav>
                                      </p:tavLst>
                                    </p:anim>
                                    <p:anim calcmode="lin" valueType="num">
                                      <p:cBhvr additive="base">
                                        <p:cTn id="31"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ppt_x"/>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ppt_x"/>
                                          </p:val>
                                        </p:tav>
                                        <p:tav tm="100000">
                                          <p:val>
                                            <p:strVal val="#ppt_x"/>
                                          </p:val>
                                        </p:tav>
                                      </p:tavLst>
                                    </p:anim>
                                    <p:anim calcmode="lin" valueType="num">
                                      <p:cBhvr additive="base">
                                        <p:cTn id="49" dur="500" fill="hold"/>
                                        <p:tgtEl>
                                          <p:spTgt spid="3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ppt_x"/>
                                          </p:val>
                                        </p:tav>
                                        <p:tav tm="100000">
                                          <p:val>
                                            <p:strVal val="#ppt_x"/>
                                          </p:val>
                                        </p:tav>
                                      </p:tavLst>
                                    </p:anim>
                                    <p:anim calcmode="lin" valueType="num">
                                      <p:cBhvr additive="base">
                                        <p:cTn id="53" dur="500" fill="hold"/>
                                        <p:tgtEl>
                                          <p:spTgt spid="33"/>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fill="hold"/>
                                        <p:tgtEl>
                                          <p:spTgt spid="34"/>
                                        </p:tgtEl>
                                        <p:attrNameLst>
                                          <p:attrName>ppt_x</p:attrName>
                                        </p:attrNameLst>
                                      </p:cBhvr>
                                      <p:tavLst>
                                        <p:tav tm="0">
                                          <p:val>
                                            <p:strVal val="#ppt_x"/>
                                          </p:val>
                                        </p:tav>
                                        <p:tav tm="100000">
                                          <p:val>
                                            <p:strVal val="#ppt_x"/>
                                          </p:val>
                                        </p:tav>
                                      </p:tavLst>
                                    </p:anim>
                                    <p:anim calcmode="lin" valueType="num">
                                      <p:cBhvr additive="base">
                                        <p:cTn id="57" dur="500" fill="hold"/>
                                        <p:tgtEl>
                                          <p:spTgt spid="3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ppt_x"/>
                                          </p:val>
                                        </p:tav>
                                        <p:tav tm="100000">
                                          <p:val>
                                            <p:strVal val="#ppt_x"/>
                                          </p:val>
                                        </p:tav>
                                      </p:tavLst>
                                    </p:anim>
                                    <p:anim calcmode="lin" valueType="num">
                                      <p:cBhvr additive="base">
                                        <p:cTn id="61" dur="500" fill="hold"/>
                                        <p:tgtEl>
                                          <p:spTgt spid="3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500" fill="hold"/>
                                        <p:tgtEl>
                                          <p:spTgt spid="51"/>
                                        </p:tgtEl>
                                        <p:attrNameLst>
                                          <p:attrName>ppt_x</p:attrName>
                                        </p:attrNameLst>
                                      </p:cBhvr>
                                      <p:tavLst>
                                        <p:tav tm="0">
                                          <p:val>
                                            <p:strVal val="#ppt_x"/>
                                          </p:val>
                                        </p:tav>
                                        <p:tav tm="100000">
                                          <p:val>
                                            <p:strVal val="#ppt_x"/>
                                          </p:val>
                                        </p:tav>
                                      </p:tavLst>
                                    </p:anim>
                                    <p:anim calcmode="lin" valueType="num">
                                      <p:cBhvr additive="base">
                                        <p:cTn id="65" dur="500" fill="hold"/>
                                        <p:tgtEl>
                                          <p:spTgt spid="51"/>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55"/>
                                        </p:tgtEl>
                                        <p:attrNameLst>
                                          <p:attrName>style.visibility</p:attrName>
                                        </p:attrNameLst>
                                      </p:cBhvr>
                                      <p:to>
                                        <p:strVal val="visible"/>
                                      </p:to>
                                    </p:set>
                                    <p:anim calcmode="lin" valueType="num">
                                      <p:cBhvr additive="base">
                                        <p:cTn id="68" dur="500" fill="hold"/>
                                        <p:tgtEl>
                                          <p:spTgt spid="55"/>
                                        </p:tgtEl>
                                        <p:attrNameLst>
                                          <p:attrName>ppt_x</p:attrName>
                                        </p:attrNameLst>
                                      </p:cBhvr>
                                      <p:tavLst>
                                        <p:tav tm="0">
                                          <p:val>
                                            <p:strVal val="#ppt_x"/>
                                          </p:val>
                                        </p:tav>
                                        <p:tav tm="100000">
                                          <p:val>
                                            <p:strVal val="#ppt_x"/>
                                          </p:val>
                                        </p:tav>
                                      </p:tavLst>
                                    </p:anim>
                                    <p:anim calcmode="lin" valueType="num">
                                      <p:cBhvr additive="base">
                                        <p:cTn id="69" dur="500" fill="hold"/>
                                        <p:tgtEl>
                                          <p:spTgt spid="55"/>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ppt_x"/>
                                          </p:val>
                                        </p:tav>
                                        <p:tav tm="100000">
                                          <p:val>
                                            <p:strVal val="#ppt_x"/>
                                          </p:val>
                                        </p:tav>
                                      </p:tavLst>
                                    </p:anim>
                                    <p:anim calcmode="lin" valueType="num">
                                      <p:cBhvr additive="base">
                                        <p:cTn id="73" dur="500" fill="hold"/>
                                        <p:tgtEl>
                                          <p:spTgt spid="56"/>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 calcmode="lin" valueType="num">
                                      <p:cBhvr additive="base">
                                        <p:cTn id="76" dur="500" fill="hold"/>
                                        <p:tgtEl>
                                          <p:spTgt spid="58"/>
                                        </p:tgtEl>
                                        <p:attrNameLst>
                                          <p:attrName>ppt_x</p:attrName>
                                        </p:attrNameLst>
                                      </p:cBhvr>
                                      <p:tavLst>
                                        <p:tav tm="0">
                                          <p:val>
                                            <p:strVal val="#ppt_x"/>
                                          </p:val>
                                        </p:tav>
                                        <p:tav tm="100000">
                                          <p:val>
                                            <p:strVal val="#ppt_x"/>
                                          </p:val>
                                        </p:tav>
                                      </p:tavLst>
                                    </p:anim>
                                    <p:anim calcmode="lin" valueType="num">
                                      <p:cBhvr additive="base">
                                        <p:cTn id="77" dur="500" fill="hold"/>
                                        <p:tgtEl>
                                          <p:spTgt spid="58"/>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59"/>
                                        </p:tgtEl>
                                        <p:attrNameLst>
                                          <p:attrName>style.visibility</p:attrName>
                                        </p:attrNameLst>
                                      </p:cBhvr>
                                      <p:to>
                                        <p:strVal val="visible"/>
                                      </p:to>
                                    </p:set>
                                    <p:anim calcmode="lin" valueType="num">
                                      <p:cBhvr additive="base">
                                        <p:cTn id="80" dur="500" fill="hold"/>
                                        <p:tgtEl>
                                          <p:spTgt spid="59"/>
                                        </p:tgtEl>
                                        <p:attrNameLst>
                                          <p:attrName>ppt_x</p:attrName>
                                        </p:attrNameLst>
                                      </p:cBhvr>
                                      <p:tavLst>
                                        <p:tav tm="0">
                                          <p:val>
                                            <p:strVal val="#ppt_x"/>
                                          </p:val>
                                        </p:tav>
                                        <p:tav tm="100000">
                                          <p:val>
                                            <p:strVal val="#ppt_x"/>
                                          </p:val>
                                        </p:tav>
                                      </p:tavLst>
                                    </p:anim>
                                    <p:anim calcmode="lin" valueType="num">
                                      <p:cBhvr additive="base">
                                        <p:cTn id="81" dur="500" fill="hold"/>
                                        <p:tgtEl>
                                          <p:spTgt spid="59"/>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 calcmode="lin" valueType="num">
                                      <p:cBhvr additive="base">
                                        <p:cTn id="84" dur="500" fill="hold"/>
                                        <p:tgtEl>
                                          <p:spTgt spid="60"/>
                                        </p:tgtEl>
                                        <p:attrNameLst>
                                          <p:attrName>ppt_x</p:attrName>
                                        </p:attrNameLst>
                                      </p:cBhvr>
                                      <p:tavLst>
                                        <p:tav tm="0">
                                          <p:val>
                                            <p:strVal val="#ppt_x"/>
                                          </p:val>
                                        </p:tav>
                                        <p:tav tm="100000">
                                          <p:val>
                                            <p:strVal val="#ppt_x"/>
                                          </p:val>
                                        </p:tav>
                                      </p:tavLst>
                                    </p:anim>
                                    <p:anim calcmode="lin" valueType="num">
                                      <p:cBhvr additive="base">
                                        <p:cTn id="85"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p:bldP spid="30" grpId="0"/>
      <p:bldP spid="31" grpId="0" animBg="1"/>
      <p:bldP spid="33" grpId="0"/>
      <p:bldP spid="35" grpId="0"/>
      <p:bldP spid="36" grpId="0" animBg="1"/>
      <p:bldP spid="51" grpId="0"/>
      <p:bldP spid="56" grpId="0"/>
      <p:bldP spid="58" grpId="0"/>
      <p:bldP spid="60" grpId="0"/>
      <p:bldP spid="6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3" name="组合 2"/>
          <p:cNvGrpSpPr/>
          <p:nvPr/>
        </p:nvGrpSpPr>
        <p:grpSpPr>
          <a:xfrm>
            <a:off x="1027414" y="1412539"/>
            <a:ext cx="10137170" cy="5040086"/>
            <a:chOff x="1201303" y="1412539"/>
            <a:chExt cx="10137170" cy="5040086"/>
          </a:xfrm>
        </p:grpSpPr>
        <p:grpSp>
          <p:nvGrpSpPr>
            <p:cNvPr id="39" name="组合 38"/>
            <p:cNvGrpSpPr/>
            <p:nvPr/>
          </p:nvGrpSpPr>
          <p:grpSpPr>
            <a:xfrm>
              <a:off x="5318267" y="2137994"/>
              <a:ext cx="6020206" cy="1010945"/>
              <a:chOff x="4808214" y="2011205"/>
              <a:chExt cx="6020206" cy="1010945"/>
            </a:xfrm>
          </p:grpSpPr>
          <p:grpSp>
            <p:nvGrpSpPr>
              <p:cNvPr id="40" name="组合 39"/>
              <p:cNvGrpSpPr/>
              <p:nvPr/>
            </p:nvGrpSpPr>
            <p:grpSpPr>
              <a:xfrm>
                <a:off x="5364081" y="2011205"/>
                <a:ext cx="5464339" cy="1010945"/>
                <a:chOff x="7907593" y="3433235"/>
                <a:chExt cx="5464339" cy="1010945"/>
              </a:xfrm>
            </p:grpSpPr>
            <p:sp>
              <p:nvSpPr>
                <p:cNvPr id="42" name="矩形 41"/>
                <p:cNvSpPr/>
                <p:nvPr/>
              </p:nvSpPr>
              <p:spPr>
                <a:xfrm>
                  <a:off x="7907593" y="3834782"/>
                  <a:ext cx="5464339"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用户可以在投影仪或者计算机上进行演示也可以将演示文稿打印出来制作成</a:t>
                  </a:r>
                  <a:r>
                    <a:rPr lang="zh-CN" altLang="en-US" sz="1400" dirty="0" smtClean="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胶片用户可以在投影仪</a:t>
                  </a:r>
                </a:p>
              </p:txBody>
            </p:sp>
            <p:sp>
              <p:nvSpPr>
                <p:cNvPr id="43" name="矩形 42"/>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gradFill flip="none" rotWithShape="1">
                        <a:gsLst>
                          <a:gs pos="0">
                            <a:srgbClr val="C00000"/>
                          </a:gs>
                          <a:gs pos="100000">
                            <a:srgbClr val="FC352F"/>
                          </a:gs>
                        </a:gsLst>
                        <a:lin ang="5400000" scaled="1"/>
                        <a:tileRect/>
                      </a:gradFill>
                      <a:latin typeface="字魂59号-创粗黑" panose="00000500000000000000" pitchFamily="2" charset="-122"/>
                      <a:ea typeface="字魂59号-创粗黑" panose="00000500000000000000" pitchFamily="2" charset="-122"/>
                      <a:sym typeface="字魂59号-创粗黑" panose="00000500000000000000" pitchFamily="2" charset="-122"/>
                    </a:rPr>
                    <a:t>标题文字添加</a:t>
                  </a:r>
                </a:p>
              </p:txBody>
            </p:sp>
          </p:grpSp>
          <p:sp>
            <p:nvSpPr>
              <p:cNvPr id="41" name="Freeform 537"/>
              <p:cNvSpPr>
                <a:spLocks noEditPoints="1"/>
              </p:cNvSpPr>
              <p:nvPr/>
            </p:nvSpPr>
            <p:spPr bwMode="auto">
              <a:xfrm>
                <a:off x="4808214" y="2096108"/>
                <a:ext cx="555867" cy="753523"/>
              </a:xfrm>
              <a:custGeom>
                <a:avLst/>
                <a:gdLst>
                  <a:gd name="T0" fmla="*/ 192 w 508"/>
                  <a:gd name="T1" fmla="*/ 545 h 689"/>
                  <a:gd name="T2" fmla="*/ 133 w 508"/>
                  <a:gd name="T3" fmla="*/ 641 h 689"/>
                  <a:gd name="T4" fmla="*/ 156 w 508"/>
                  <a:gd name="T5" fmla="*/ 656 h 689"/>
                  <a:gd name="T6" fmla="*/ 220 w 508"/>
                  <a:gd name="T7" fmla="*/ 578 h 689"/>
                  <a:gd name="T8" fmla="*/ 198 w 508"/>
                  <a:gd name="T9" fmla="*/ 675 h 689"/>
                  <a:gd name="T10" fmla="*/ 225 w 508"/>
                  <a:gd name="T11" fmla="*/ 683 h 689"/>
                  <a:gd name="T12" fmla="*/ 280 w 508"/>
                  <a:gd name="T13" fmla="*/ 506 h 689"/>
                  <a:gd name="T14" fmla="*/ 241 w 508"/>
                  <a:gd name="T15" fmla="*/ 389 h 689"/>
                  <a:gd name="T16" fmla="*/ 236 w 508"/>
                  <a:gd name="T17" fmla="*/ 357 h 689"/>
                  <a:gd name="T18" fmla="*/ 273 w 508"/>
                  <a:gd name="T19" fmla="*/ 369 h 689"/>
                  <a:gd name="T20" fmla="*/ 253 w 508"/>
                  <a:gd name="T21" fmla="*/ 305 h 689"/>
                  <a:gd name="T22" fmla="*/ 291 w 508"/>
                  <a:gd name="T23" fmla="*/ 104 h 689"/>
                  <a:gd name="T24" fmla="*/ 256 w 508"/>
                  <a:gd name="T25" fmla="*/ 144 h 689"/>
                  <a:gd name="T26" fmla="*/ 229 w 508"/>
                  <a:gd name="T27" fmla="*/ 102 h 689"/>
                  <a:gd name="T28" fmla="*/ 255 w 508"/>
                  <a:gd name="T29" fmla="*/ 159 h 689"/>
                  <a:gd name="T30" fmla="*/ 262 w 508"/>
                  <a:gd name="T31" fmla="*/ 148 h 689"/>
                  <a:gd name="T32" fmla="*/ 298 w 508"/>
                  <a:gd name="T33" fmla="*/ 167 h 689"/>
                  <a:gd name="T34" fmla="*/ 276 w 508"/>
                  <a:gd name="T35" fmla="*/ 197 h 689"/>
                  <a:gd name="T36" fmla="*/ 313 w 508"/>
                  <a:gd name="T37" fmla="*/ 196 h 689"/>
                  <a:gd name="T38" fmla="*/ 307 w 508"/>
                  <a:gd name="T39" fmla="*/ 221 h 689"/>
                  <a:gd name="T40" fmla="*/ 332 w 508"/>
                  <a:gd name="T41" fmla="*/ 177 h 689"/>
                  <a:gd name="T42" fmla="*/ 332 w 508"/>
                  <a:gd name="T43" fmla="*/ 177 h 689"/>
                  <a:gd name="T44" fmla="*/ 266 w 508"/>
                  <a:gd name="T45" fmla="*/ 214 h 689"/>
                  <a:gd name="T46" fmla="*/ 320 w 508"/>
                  <a:gd name="T47" fmla="*/ 252 h 689"/>
                  <a:gd name="T48" fmla="*/ 288 w 508"/>
                  <a:gd name="T49" fmla="*/ 274 h 689"/>
                  <a:gd name="T50" fmla="*/ 223 w 508"/>
                  <a:gd name="T51" fmla="*/ 281 h 689"/>
                  <a:gd name="T52" fmla="*/ 231 w 508"/>
                  <a:gd name="T53" fmla="*/ 194 h 689"/>
                  <a:gd name="T54" fmla="*/ 231 w 508"/>
                  <a:gd name="T55" fmla="*/ 194 h 689"/>
                  <a:gd name="T56" fmla="*/ 127 w 508"/>
                  <a:gd name="T57" fmla="*/ 271 h 689"/>
                  <a:gd name="T58" fmla="*/ 137 w 508"/>
                  <a:gd name="T59" fmla="*/ 270 h 689"/>
                  <a:gd name="T60" fmla="*/ 140 w 508"/>
                  <a:gd name="T61" fmla="*/ 177 h 689"/>
                  <a:gd name="T62" fmla="*/ 105 w 508"/>
                  <a:gd name="T63" fmla="*/ 179 h 689"/>
                  <a:gd name="T64" fmla="*/ 180 w 508"/>
                  <a:gd name="T65" fmla="*/ 196 h 689"/>
                  <a:gd name="T66" fmla="*/ 207 w 508"/>
                  <a:gd name="T67" fmla="*/ 209 h 689"/>
                  <a:gd name="T68" fmla="*/ 243 w 508"/>
                  <a:gd name="T69" fmla="*/ 160 h 689"/>
                  <a:gd name="T70" fmla="*/ 200 w 508"/>
                  <a:gd name="T71" fmla="*/ 124 h 689"/>
                  <a:gd name="T72" fmla="*/ 161 w 508"/>
                  <a:gd name="T73" fmla="*/ 150 h 689"/>
                  <a:gd name="T74" fmla="*/ 186 w 508"/>
                  <a:gd name="T75" fmla="*/ 182 h 689"/>
                  <a:gd name="T76" fmla="*/ 149 w 508"/>
                  <a:gd name="T77" fmla="*/ 153 h 689"/>
                  <a:gd name="T78" fmla="*/ 146 w 508"/>
                  <a:gd name="T79" fmla="*/ 212 h 689"/>
                  <a:gd name="T80" fmla="*/ 363 w 508"/>
                  <a:gd name="T81" fmla="*/ 211 h 689"/>
                  <a:gd name="T82" fmla="*/ 420 w 508"/>
                  <a:gd name="T83" fmla="*/ 181 h 689"/>
                  <a:gd name="T84" fmla="*/ 420 w 508"/>
                  <a:gd name="T85" fmla="*/ 187 h 689"/>
                  <a:gd name="T86" fmla="*/ 466 w 508"/>
                  <a:gd name="T87" fmla="*/ 192 h 689"/>
                  <a:gd name="T88" fmla="*/ 382 w 508"/>
                  <a:gd name="T89" fmla="*/ 274 h 689"/>
                  <a:gd name="T90" fmla="*/ 332 w 508"/>
                  <a:gd name="T91" fmla="*/ 94 h 689"/>
                  <a:gd name="T92" fmla="*/ 297 w 508"/>
                  <a:gd name="T93" fmla="*/ 111 h 689"/>
                  <a:gd name="T94" fmla="*/ 237 w 508"/>
                  <a:gd name="T95" fmla="*/ 58 h 689"/>
                  <a:gd name="T96" fmla="*/ 275 w 508"/>
                  <a:gd name="T97" fmla="*/ 25 h 689"/>
                  <a:gd name="T98" fmla="*/ 222 w 508"/>
                  <a:gd name="T99" fmla="*/ 29 h 689"/>
                  <a:gd name="T100" fmla="*/ 222 w 508"/>
                  <a:gd name="T101" fmla="*/ 29 h 689"/>
                  <a:gd name="T102" fmla="*/ 289 w 508"/>
                  <a:gd name="T103" fmla="*/ 36 h 689"/>
                  <a:gd name="T104" fmla="*/ 250 w 508"/>
                  <a:gd name="T105" fmla="*/ 22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8" h="689">
                    <a:moveTo>
                      <a:pt x="241" y="389"/>
                    </a:moveTo>
                    <a:cubicBezTo>
                      <a:pt x="229" y="482"/>
                      <a:pt x="183" y="559"/>
                      <a:pt x="107" y="618"/>
                    </a:cubicBezTo>
                    <a:cubicBezTo>
                      <a:pt x="102" y="623"/>
                      <a:pt x="113" y="628"/>
                      <a:pt x="112" y="626"/>
                    </a:cubicBezTo>
                    <a:cubicBezTo>
                      <a:pt x="137" y="611"/>
                      <a:pt x="190" y="547"/>
                      <a:pt x="192" y="545"/>
                    </a:cubicBezTo>
                    <a:cubicBezTo>
                      <a:pt x="193" y="544"/>
                      <a:pt x="182" y="567"/>
                      <a:pt x="119" y="628"/>
                    </a:cubicBezTo>
                    <a:cubicBezTo>
                      <a:pt x="118" y="634"/>
                      <a:pt x="120" y="636"/>
                      <a:pt x="125" y="636"/>
                    </a:cubicBezTo>
                    <a:cubicBezTo>
                      <a:pt x="173" y="589"/>
                      <a:pt x="191" y="560"/>
                      <a:pt x="194" y="557"/>
                    </a:cubicBezTo>
                    <a:cubicBezTo>
                      <a:pt x="199" y="553"/>
                      <a:pt x="182" y="582"/>
                      <a:pt x="133" y="641"/>
                    </a:cubicBezTo>
                    <a:cubicBezTo>
                      <a:pt x="132" y="645"/>
                      <a:pt x="134" y="647"/>
                      <a:pt x="139" y="648"/>
                    </a:cubicBezTo>
                    <a:cubicBezTo>
                      <a:pt x="194" y="582"/>
                      <a:pt x="212" y="551"/>
                      <a:pt x="212" y="548"/>
                    </a:cubicBezTo>
                    <a:cubicBezTo>
                      <a:pt x="214" y="548"/>
                      <a:pt x="188" y="594"/>
                      <a:pt x="149" y="651"/>
                    </a:cubicBezTo>
                    <a:cubicBezTo>
                      <a:pt x="149" y="655"/>
                      <a:pt x="151" y="657"/>
                      <a:pt x="156" y="656"/>
                    </a:cubicBezTo>
                    <a:cubicBezTo>
                      <a:pt x="198" y="601"/>
                      <a:pt x="210" y="576"/>
                      <a:pt x="210" y="575"/>
                    </a:cubicBezTo>
                    <a:cubicBezTo>
                      <a:pt x="211" y="573"/>
                      <a:pt x="194" y="612"/>
                      <a:pt x="164" y="660"/>
                    </a:cubicBezTo>
                    <a:cubicBezTo>
                      <a:pt x="165" y="664"/>
                      <a:pt x="166" y="667"/>
                      <a:pt x="173" y="663"/>
                    </a:cubicBezTo>
                    <a:cubicBezTo>
                      <a:pt x="209" y="602"/>
                      <a:pt x="222" y="569"/>
                      <a:pt x="220" y="578"/>
                    </a:cubicBezTo>
                    <a:cubicBezTo>
                      <a:pt x="218" y="585"/>
                      <a:pt x="206" y="618"/>
                      <a:pt x="180" y="669"/>
                    </a:cubicBezTo>
                    <a:cubicBezTo>
                      <a:pt x="182" y="675"/>
                      <a:pt x="185" y="674"/>
                      <a:pt x="188" y="673"/>
                    </a:cubicBezTo>
                    <a:cubicBezTo>
                      <a:pt x="226" y="599"/>
                      <a:pt x="239" y="560"/>
                      <a:pt x="237" y="560"/>
                    </a:cubicBezTo>
                    <a:cubicBezTo>
                      <a:pt x="238" y="567"/>
                      <a:pt x="225" y="611"/>
                      <a:pt x="198" y="675"/>
                    </a:cubicBezTo>
                    <a:cubicBezTo>
                      <a:pt x="199" y="679"/>
                      <a:pt x="203" y="679"/>
                      <a:pt x="207" y="677"/>
                    </a:cubicBezTo>
                    <a:cubicBezTo>
                      <a:pt x="238" y="604"/>
                      <a:pt x="253" y="558"/>
                      <a:pt x="254" y="544"/>
                    </a:cubicBezTo>
                    <a:cubicBezTo>
                      <a:pt x="250" y="567"/>
                      <a:pt x="248" y="602"/>
                      <a:pt x="215" y="678"/>
                    </a:cubicBezTo>
                    <a:cubicBezTo>
                      <a:pt x="215" y="685"/>
                      <a:pt x="219" y="686"/>
                      <a:pt x="225" y="683"/>
                    </a:cubicBezTo>
                    <a:cubicBezTo>
                      <a:pt x="254" y="599"/>
                      <a:pt x="266" y="551"/>
                      <a:pt x="264" y="548"/>
                    </a:cubicBezTo>
                    <a:cubicBezTo>
                      <a:pt x="267" y="551"/>
                      <a:pt x="260" y="598"/>
                      <a:pt x="235" y="681"/>
                    </a:cubicBezTo>
                    <a:cubicBezTo>
                      <a:pt x="235" y="686"/>
                      <a:pt x="238" y="687"/>
                      <a:pt x="245" y="684"/>
                    </a:cubicBezTo>
                    <a:cubicBezTo>
                      <a:pt x="276" y="575"/>
                      <a:pt x="280" y="509"/>
                      <a:pt x="280" y="506"/>
                    </a:cubicBezTo>
                    <a:cubicBezTo>
                      <a:pt x="282" y="536"/>
                      <a:pt x="278" y="581"/>
                      <a:pt x="253" y="684"/>
                    </a:cubicBezTo>
                    <a:cubicBezTo>
                      <a:pt x="254" y="687"/>
                      <a:pt x="257" y="689"/>
                      <a:pt x="263" y="687"/>
                    </a:cubicBezTo>
                    <a:cubicBezTo>
                      <a:pt x="288" y="588"/>
                      <a:pt x="301" y="489"/>
                      <a:pt x="278" y="387"/>
                    </a:cubicBezTo>
                    <a:cubicBezTo>
                      <a:pt x="266" y="395"/>
                      <a:pt x="254" y="395"/>
                      <a:pt x="241" y="389"/>
                    </a:cubicBezTo>
                    <a:close/>
                    <a:moveTo>
                      <a:pt x="260" y="332"/>
                    </a:moveTo>
                    <a:cubicBezTo>
                      <a:pt x="274" y="332"/>
                      <a:pt x="285" y="343"/>
                      <a:pt x="285" y="356"/>
                    </a:cubicBezTo>
                    <a:cubicBezTo>
                      <a:pt x="286" y="370"/>
                      <a:pt x="275" y="381"/>
                      <a:pt x="261" y="381"/>
                    </a:cubicBezTo>
                    <a:cubicBezTo>
                      <a:pt x="248" y="382"/>
                      <a:pt x="237" y="371"/>
                      <a:pt x="236" y="357"/>
                    </a:cubicBezTo>
                    <a:cubicBezTo>
                      <a:pt x="236" y="344"/>
                      <a:pt x="247" y="333"/>
                      <a:pt x="260" y="332"/>
                    </a:cubicBezTo>
                    <a:close/>
                    <a:moveTo>
                      <a:pt x="248" y="345"/>
                    </a:moveTo>
                    <a:cubicBezTo>
                      <a:pt x="273" y="344"/>
                      <a:pt x="273" y="344"/>
                      <a:pt x="273" y="344"/>
                    </a:cubicBezTo>
                    <a:cubicBezTo>
                      <a:pt x="273" y="369"/>
                      <a:pt x="273" y="369"/>
                      <a:pt x="273" y="369"/>
                    </a:cubicBezTo>
                    <a:cubicBezTo>
                      <a:pt x="249" y="369"/>
                      <a:pt x="249" y="369"/>
                      <a:pt x="249" y="369"/>
                    </a:cubicBezTo>
                    <a:cubicBezTo>
                      <a:pt x="248" y="345"/>
                      <a:pt x="248" y="345"/>
                      <a:pt x="248" y="345"/>
                    </a:cubicBezTo>
                    <a:close/>
                    <a:moveTo>
                      <a:pt x="253" y="332"/>
                    </a:moveTo>
                    <a:cubicBezTo>
                      <a:pt x="253" y="305"/>
                      <a:pt x="253" y="305"/>
                      <a:pt x="253" y="305"/>
                    </a:cubicBezTo>
                    <a:cubicBezTo>
                      <a:pt x="270" y="304"/>
                      <a:pt x="270" y="304"/>
                      <a:pt x="270" y="304"/>
                    </a:cubicBezTo>
                    <a:cubicBezTo>
                      <a:pt x="269" y="331"/>
                      <a:pt x="269" y="331"/>
                      <a:pt x="269" y="331"/>
                    </a:cubicBezTo>
                    <a:cubicBezTo>
                      <a:pt x="253" y="332"/>
                      <a:pt x="253" y="332"/>
                      <a:pt x="253" y="332"/>
                    </a:cubicBezTo>
                    <a:close/>
                    <a:moveTo>
                      <a:pt x="291" y="104"/>
                    </a:moveTo>
                    <a:cubicBezTo>
                      <a:pt x="296" y="90"/>
                      <a:pt x="294" y="79"/>
                      <a:pt x="286" y="71"/>
                    </a:cubicBezTo>
                    <a:cubicBezTo>
                      <a:pt x="277" y="77"/>
                      <a:pt x="270" y="81"/>
                      <a:pt x="267" y="87"/>
                    </a:cubicBezTo>
                    <a:cubicBezTo>
                      <a:pt x="272" y="93"/>
                      <a:pt x="281" y="98"/>
                      <a:pt x="291" y="104"/>
                    </a:cubicBezTo>
                    <a:close/>
                    <a:moveTo>
                      <a:pt x="256" y="144"/>
                    </a:moveTo>
                    <a:cubicBezTo>
                      <a:pt x="277" y="115"/>
                      <a:pt x="277" y="115"/>
                      <a:pt x="277" y="115"/>
                    </a:cubicBezTo>
                    <a:cubicBezTo>
                      <a:pt x="265" y="86"/>
                      <a:pt x="247" y="87"/>
                      <a:pt x="236" y="115"/>
                    </a:cubicBezTo>
                    <a:cubicBezTo>
                      <a:pt x="256" y="144"/>
                      <a:pt x="256" y="144"/>
                      <a:pt x="256" y="144"/>
                    </a:cubicBezTo>
                    <a:close/>
                    <a:moveTo>
                      <a:pt x="229" y="102"/>
                    </a:moveTo>
                    <a:cubicBezTo>
                      <a:pt x="242" y="84"/>
                      <a:pt x="260" y="73"/>
                      <a:pt x="282" y="67"/>
                    </a:cubicBezTo>
                    <a:cubicBezTo>
                      <a:pt x="289" y="54"/>
                      <a:pt x="285" y="47"/>
                      <a:pt x="270" y="47"/>
                    </a:cubicBezTo>
                    <a:cubicBezTo>
                      <a:pt x="238" y="58"/>
                      <a:pt x="222" y="76"/>
                      <a:pt x="229" y="102"/>
                    </a:cubicBezTo>
                    <a:close/>
                    <a:moveTo>
                      <a:pt x="255" y="159"/>
                    </a:moveTo>
                    <a:cubicBezTo>
                      <a:pt x="232" y="174"/>
                      <a:pt x="233" y="187"/>
                      <a:pt x="258" y="202"/>
                    </a:cubicBezTo>
                    <a:cubicBezTo>
                      <a:pt x="282" y="181"/>
                      <a:pt x="280" y="173"/>
                      <a:pt x="255" y="159"/>
                    </a:cubicBezTo>
                    <a:close/>
                    <a:moveTo>
                      <a:pt x="284" y="121"/>
                    </a:moveTo>
                    <a:cubicBezTo>
                      <a:pt x="278" y="126"/>
                      <a:pt x="264" y="143"/>
                      <a:pt x="262" y="148"/>
                    </a:cubicBezTo>
                    <a:cubicBezTo>
                      <a:pt x="260" y="152"/>
                      <a:pt x="276" y="167"/>
                      <a:pt x="284" y="162"/>
                    </a:cubicBezTo>
                    <a:cubicBezTo>
                      <a:pt x="319" y="142"/>
                      <a:pt x="293" y="114"/>
                      <a:pt x="284" y="121"/>
                    </a:cubicBezTo>
                    <a:close/>
                    <a:moveTo>
                      <a:pt x="312" y="141"/>
                    </a:moveTo>
                    <a:cubicBezTo>
                      <a:pt x="308" y="148"/>
                      <a:pt x="297" y="162"/>
                      <a:pt x="298" y="167"/>
                    </a:cubicBezTo>
                    <a:cubicBezTo>
                      <a:pt x="299" y="172"/>
                      <a:pt x="302" y="181"/>
                      <a:pt x="320" y="176"/>
                    </a:cubicBezTo>
                    <a:cubicBezTo>
                      <a:pt x="342" y="158"/>
                      <a:pt x="316" y="134"/>
                      <a:pt x="312" y="141"/>
                    </a:cubicBezTo>
                    <a:close/>
                    <a:moveTo>
                      <a:pt x="293" y="178"/>
                    </a:moveTo>
                    <a:cubicBezTo>
                      <a:pt x="286" y="184"/>
                      <a:pt x="280" y="191"/>
                      <a:pt x="276" y="197"/>
                    </a:cubicBezTo>
                    <a:cubicBezTo>
                      <a:pt x="274" y="202"/>
                      <a:pt x="275" y="205"/>
                      <a:pt x="278" y="207"/>
                    </a:cubicBezTo>
                    <a:cubicBezTo>
                      <a:pt x="291" y="214"/>
                      <a:pt x="291" y="214"/>
                      <a:pt x="291" y="214"/>
                    </a:cubicBezTo>
                    <a:cubicBezTo>
                      <a:pt x="296" y="216"/>
                      <a:pt x="300" y="215"/>
                      <a:pt x="304" y="212"/>
                    </a:cubicBezTo>
                    <a:cubicBezTo>
                      <a:pt x="313" y="196"/>
                      <a:pt x="313" y="196"/>
                      <a:pt x="313" y="196"/>
                    </a:cubicBezTo>
                    <a:cubicBezTo>
                      <a:pt x="314" y="191"/>
                      <a:pt x="309" y="188"/>
                      <a:pt x="303" y="186"/>
                    </a:cubicBezTo>
                    <a:cubicBezTo>
                      <a:pt x="299" y="185"/>
                      <a:pt x="295" y="183"/>
                      <a:pt x="293" y="178"/>
                    </a:cubicBezTo>
                    <a:close/>
                    <a:moveTo>
                      <a:pt x="326" y="194"/>
                    </a:moveTo>
                    <a:cubicBezTo>
                      <a:pt x="320" y="204"/>
                      <a:pt x="314" y="214"/>
                      <a:pt x="307" y="221"/>
                    </a:cubicBezTo>
                    <a:cubicBezTo>
                      <a:pt x="304" y="227"/>
                      <a:pt x="306" y="230"/>
                      <a:pt x="313" y="232"/>
                    </a:cubicBezTo>
                    <a:cubicBezTo>
                      <a:pt x="323" y="238"/>
                      <a:pt x="331" y="238"/>
                      <a:pt x="335" y="229"/>
                    </a:cubicBezTo>
                    <a:cubicBezTo>
                      <a:pt x="351" y="209"/>
                      <a:pt x="347" y="197"/>
                      <a:pt x="326" y="194"/>
                    </a:cubicBezTo>
                    <a:close/>
                    <a:moveTo>
                      <a:pt x="332" y="177"/>
                    </a:moveTo>
                    <a:cubicBezTo>
                      <a:pt x="324" y="183"/>
                      <a:pt x="325" y="187"/>
                      <a:pt x="335" y="187"/>
                    </a:cubicBezTo>
                    <a:cubicBezTo>
                      <a:pt x="341" y="188"/>
                      <a:pt x="350" y="202"/>
                      <a:pt x="352" y="191"/>
                    </a:cubicBezTo>
                    <a:cubicBezTo>
                      <a:pt x="359" y="176"/>
                      <a:pt x="352" y="167"/>
                      <a:pt x="337" y="162"/>
                    </a:cubicBezTo>
                    <a:cubicBezTo>
                      <a:pt x="332" y="177"/>
                      <a:pt x="332" y="177"/>
                      <a:pt x="332" y="177"/>
                    </a:cubicBezTo>
                    <a:close/>
                    <a:moveTo>
                      <a:pt x="266" y="214"/>
                    </a:moveTo>
                    <a:cubicBezTo>
                      <a:pt x="262" y="222"/>
                      <a:pt x="256" y="231"/>
                      <a:pt x="248" y="240"/>
                    </a:cubicBezTo>
                    <a:cubicBezTo>
                      <a:pt x="243" y="246"/>
                      <a:pt x="247" y="253"/>
                      <a:pt x="262" y="260"/>
                    </a:cubicBezTo>
                    <a:cubicBezTo>
                      <a:pt x="291" y="232"/>
                      <a:pt x="286" y="220"/>
                      <a:pt x="266" y="214"/>
                    </a:cubicBezTo>
                    <a:close/>
                    <a:moveTo>
                      <a:pt x="296" y="232"/>
                    </a:moveTo>
                    <a:cubicBezTo>
                      <a:pt x="291" y="241"/>
                      <a:pt x="287" y="248"/>
                      <a:pt x="283" y="255"/>
                    </a:cubicBezTo>
                    <a:cubicBezTo>
                      <a:pt x="276" y="259"/>
                      <a:pt x="284" y="265"/>
                      <a:pt x="298" y="271"/>
                    </a:cubicBezTo>
                    <a:cubicBezTo>
                      <a:pt x="301" y="274"/>
                      <a:pt x="310" y="265"/>
                      <a:pt x="320" y="252"/>
                    </a:cubicBezTo>
                    <a:cubicBezTo>
                      <a:pt x="326" y="241"/>
                      <a:pt x="304" y="239"/>
                      <a:pt x="296" y="232"/>
                    </a:cubicBezTo>
                    <a:close/>
                    <a:moveTo>
                      <a:pt x="240" y="289"/>
                    </a:moveTo>
                    <a:cubicBezTo>
                      <a:pt x="251" y="284"/>
                      <a:pt x="262" y="277"/>
                      <a:pt x="271" y="265"/>
                    </a:cubicBezTo>
                    <a:cubicBezTo>
                      <a:pt x="288" y="274"/>
                      <a:pt x="288" y="274"/>
                      <a:pt x="288" y="274"/>
                    </a:cubicBezTo>
                    <a:cubicBezTo>
                      <a:pt x="294" y="278"/>
                      <a:pt x="293" y="284"/>
                      <a:pt x="280" y="294"/>
                    </a:cubicBezTo>
                    <a:cubicBezTo>
                      <a:pt x="263" y="307"/>
                      <a:pt x="250" y="304"/>
                      <a:pt x="240" y="289"/>
                    </a:cubicBezTo>
                    <a:close/>
                    <a:moveTo>
                      <a:pt x="220" y="270"/>
                    </a:moveTo>
                    <a:cubicBezTo>
                      <a:pt x="216" y="273"/>
                      <a:pt x="217" y="277"/>
                      <a:pt x="223" y="281"/>
                    </a:cubicBezTo>
                    <a:cubicBezTo>
                      <a:pt x="228" y="286"/>
                      <a:pt x="237" y="283"/>
                      <a:pt x="252" y="275"/>
                    </a:cubicBezTo>
                    <a:cubicBezTo>
                      <a:pt x="259" y="267"/>
                      <a:pt x="252" y="263"/>
                      <a:pt x="242" y="258"/>
                    </a:cubicBezTo>
                    <a:cubicBezTo>
                      <a:pt x="235" y="248"/>
                      <a:pt x="235" y="254"/>
                      <a:pt x="220" y="270"/>
                    </a:cubicBezTo>
                    <a:close/>
                    <a:moveTo>
                      <a:pt x="231" y="194"/>
                    </a:moveTo>
                    <a:cubicBezTo>
                      <a:pt x="227" y="201"/>
                      <a:pt x="222" y="208"/>
                      <a:pt x="216" y="214"/>
                    </a:cubicBezTo>
                    <a:cubicBezTo>
                      <a:pt x="219" y="222"/>
                      <a:pt x="226" y="229"/>
                      <a:pt x="236" y="235"/>
                    </a:cubicBezTo>
                    <a:cubicBezTo>
                      <a:pt x="245" y="226"/>
                      <a:pt x="252" y="218"/>
                      <a:pt x="253" y="212"/>
                    </a:cubicBezTo>
                    <a:cubicBezTo>
                      <a:pt x="244" y="207"/>
                      <a:pt x="237" y="201"/>
                      <a:pt x="231" y="194"/>
                    </a:cubicBezTo>
                    <a:close/>
                    <a:moveTo>
                      <a:pt x="207" y="225"/>
                    </a:moveTo>
                    <a:cubicBezTo>
                      <a:pt x="185" y="237"/>
                      <a:pt x="185" y="248"/>
                      <a:pt x="209" y="266"/>
                    </a:cubicBezTo>
                    <a:cubicBezTo>
                      <a:pt x="238" y="246"/>
                      <a:pt x="229" y="242"/>
                      <a:pt x="207" y="225"/>
                    </a:cubicBezTo>
                    <a:close/>
                    <a:moveTo>
                      <a:pt x="127" y="271"/>
                    </a:moveTo>
                    <a:cubicBezTo>
                      <a:pt x="147" y="280"/>
                      <a:pt x="166" y="280"/>
                      <a:pt x="184" y="264"/>
                    </a:cubicBezTo>
                    <a:cubicBezTo>
                      <a:pt x="197" y="273"/>
                      <a:pt x="201" y="282"/>
                      <a:pt x="187" y="290"/>
                    </a:cubicBezTo>
                    <a:cubicBezTo>
                      <a:pt x="163" y="308"/>
                      <a:pt x="120" y="302"/>
                      <a:pt x="127" y="271"/>
                    </a:cubicBezTo>
                    <a:close/>
                    <a:moveTo>
                      <a:pt x="137" y="270"/>
                    </a:moveTo>
                    <a:cubicBezTo>
                      <a:pt x="143" y="256"/>
                      <a:pt x="155" y="247"/>
                      <a:pt x="172" y="243"/>
                    </a:cubicBezTo>
                    <a:cubicBezTo>
                      <a:pt x="168" y="203"/>
                      <a:pt x="94" y="259"/>
                      <a:pt x="137" y="270"/>
                    </a:cubicBezTo>
                    <a:close/>
                    <a:moveTo>
                      <a:pt x="89" y="180"/>
                    </a:moveTo>
                    <a:cubicBezTo>
                      <a:pt x="93" y="160"/>
                      <a:pt x="134" y="161"/>
                      <a:pt x="140" y="177"/>
                    </a:cubicBezTo>
                    <a:cubicBezTo>
                      <a:pt x="122" y="171"/>
                      <a:pt x="106" y="170"/>
                      <a:pt x="89" y="180"/>
                    </a:cubicBezTo>
                    <a:close/>
                    <a:moveTo>
                      <a:pt x="90" y="186"/>
                    </a:moveTo>
                    <a:cubicBezTo>
                      <a:pt x="86" y="213"/>
                      <a:pt x="140" y="215"/>
                      <a:pt x="144" y="196"/>
                    </a:cubicBezTo>
                    <a:cubicBezTo>
                      <a:pt x="121" y="200"/>
                      <a:pt x="107" y="196"/>
                      <a:pt x="105" y="179"/>
                    </a:cubicBezTo>
                    <a:cubicBezTo>
                      <a:pt x="90" y="186"/>
                      <a:pt x="90" y="186"/>
                      <a:pt x="90" y="186"/>
                    </a:cubicBezTo>
                    <a:close/>
                    <a:moveTo>
                      <a:pt x="164" y="208"/>
                    </a:moveTo>
                    <a:cubicBezTo>
                      <a:pt x="182" y="233"/>
                      <a:pt x="182" y="233"/>
                      <a:pt x="182" y="233"/>
                    </a:cubicBezTo>
                    <a:cubicBezTo>
                      <a:pt x="198" y="223"/>
                      <a:pt x="206" y="219"/>
                      <a:pt x="180" y="196"/>
                    </a:cubicBezTo>
                    <a:cubicBezTo>
                      <a:pt x="169" y="191"/>
                      <a:pt x="158" y="199"/>
                      <a:pt x="164" y="208"/>
                    </a:cubicBezTo>
                    <a:close/>
                    <a:moveTo>
                      <a:pt x="190" y="189"/>
                    </a:moveTo>
                    <a:cubicBezTo>
                      <a:pt x="213" y="166"/>
                      <a:pt x="213" y="166"/>
                      <a:pt x="213" y="166"/>
                    </a:cubicBezTo>
                    <a:cubicBezTo>
                      <a:pt x="226" y="175"/>
                      <a:pt x="229" y="182"/>
                      <a:pt x="207" y="209"/>
                    </a:cubicBezTo>
                    <a:cubicBezTo>
                      <a:pt x="190" y="189"/>
                      <a:pt x="190" y="189"/>
                      <a:pt x="190" y="189"/>
                    </a:cubicBezTo>
                    <a:close/>
                    <a:moveTo>
                      <a:pt x="206" y="143"/>
                    </a:moveTo>
                    <a:cubicBezTo>
                      <a:pt x="198" y="133"/>
                      <a:pt x="216" y="116"/>
                      <a:pt x="226" y="128"/>
                    </a:cubicBezTo>
                    <a:cubicBezTo>
                      <a:pt x="246" y="146"/>
                      <a:pt x="249" y="153"/>
                      <a:pt x="243" y="160"/>
                    </a:cubicBezTo>
                    <a:cubicBezTo>
                      <a:pt x="229" y="175"/>
                      <a:pt x="221" y="164"/>
                      <a:pt x="206" y="143"/>
                    </a:cubicBezTo>
                    <a:close/>
                    <a:moveTo>
                      <a:pt x="176" y="107"/>
                    </a:moveTo>
                    <a:cubicBezTo>
                      <a:pt x="190" y="95"/>
                      <a:pt x="213" y="95"/>
                      <a:pt x="217" y="109"/>
                    </a:cubicBezTo>
                    <a:cubicBezTo>
                      <a:pt x="200" y="124"/>
                      <a:pt x="200" y="124"/>
                      <a:pt x="200" y="124"/>
                    </a:cubicBezTo>
                    <a:cubicBezTo>
                      <a:pt x="195" y="118"/>
                      <a:pt x="186" y="112"/>
                      <a:pt x="176" y="107"/>
                    </a:cubicBezTo>
                    <a:close/>
                    <a:moveTo>
                      <a:pt x="185" y="96"/>
                    </a:moveTo>
                    <a:cubicBezTo>
                      <a:pt x="158" y="103"/>
                      <a:pt x="154" y="116"/>
                      <a:pt x="171" y="134"/>
                    </a:cubicBezTo>
                    <a:cubicBezTo>
                      <a:pt x="180" y="143"/>
                      <a:pt x="173" y="147"/>
                      <a:pt x="161" y="150"/>
                    </a:cubicBezTo>
                    <a:cubicBezTo>
                      <a:pt x="117" y="149"/>
                      <a:pt x="120" y="73"/>
                      <a:pt x="185" y="96"/>
                    </a:cubicBezTo>
                    <a:close/>
                    <a:moveTo>
                      <a:pt x="161" y="185"/>
                    </a:moveTo>
                    <a:cubicBezTo>
                      <a:pt x="160" y="176"/>
                      <a:pt x="179" y="149"/>
                      <a:pt x="191" y="146"/>
                    </a:cubicBezTo>
                    <a:cubicBezTo>
                      <a:pt x="204" y="156"/>
                      <a:pt x="204" y="163"/>
                      <a:pt x="186" y="182"/>
                    </a:cubicBezTo>
                    <a:cubicBezTo>
                      <a:pt x="186" y="182"/>
                      <a:pt x="161" y="185"/>
                      <a:pt x="161" y="185"/>
                    </a:cubicBezTo>
                    <a:close/>
                    <a:moveTo>
                      <a:pt x="44" y="187"/>
                    </a:moveTo>
                    <a:cubicBezTo>
                      <a:pt x="67" y="160"/>
                      <a:pt x="99" y="147"/>
                      <a:pt x="146" y="163"/>
                    </a:cubicBezTo>
                    <a:cubicBezTo>
                      <a:pt x="151" y="165"/>
                      <a:pt x="157" y="160"/>
                      <a:pt x="149" y="153"/>
                    </a:cubicBezTo>
                    <a:cubicBezTo>
                      <a:pt x="87" y="113"/>
                      <a:pt x="32" y="149"/>
                      <a:pt x="44" y="187"/>
                    </a:cubicBezTo>
                    <a:close/>
                    <a:moveTo>
                      <a:pt x="70" y="174"/>
                    </a:moveTo>
                    <a:cubicBezTo>
                      <a:pt x="0" y="224"/>
                      <a:pt x="87" y="270"/>
                      <a:pt x="153" y="223"/>
                    </a:cubicBezTo>
                    <a:cubicBezTo>
                      <a:pt x="157" y="214"/>
                      <a:pt x="154" y="209"/>
                      <a:pt x="146" y="212"/>
                    </a:cubicBezTo>
                    <a:cubicBezTo>
                      <a:pt x="101" y="226"/>
                      <a:pt x="64" y="218"/>
                      <a:pt x="70" y="174"/>
                    </a:cubicBezTo>
                    <a:close/>
                    <a:moveTo>
                      <a:pt x="439" y="176"/>
                    </a:moveTo>
                    <a:cubicBezTo>
                      <a:pt x="508" y="228"/>
                      <a:pt x="420" y="272"/>
                      <a:pt x="355" y="222"/>
                    </a:cubicBezTo>
                    <a:cubicBezTo>
                      <a:pt x="351" y="213"/>
                      <a:pt x="354" y="208"/>
                      <a:pt x="363" y="211"/>
                    </a:cubicBezTo>
                    <a:cubicBezTo>
                      <a:pt x="407" y="227"/>
                      <a:pt x="444" y="220"/>
                      <a:pt x="439" y="176"/>
                    </a:cubicBezTo>
                    <a:close/>
                    <a:moveTo>
                      <a:pt x="420" y="181"/>
                    </a:moveTo>
                    <a:cubicBezTo>
                      <a:pt x="417" y="160"/>
                      <a:pt x="376" y="162"/>
                      <a:pt x="369" y="180"/>
                    </a:cubicBezTo>
                    <a:cubicBezTo>
                      <a:pt x="386" y="173"/>
                      <a:pt x="404" y="172"/>
                      <a:pt x="420" y="181"/>
                    </a:cubicBezTo>
                    <a:close/>
                    <a:moveTo>
                      <a:pt x="420" y="187"/>
                    </a:moveTo>
                    <a:cubicBezTo>
                      <a:pt x="425" y="213"/>
                      <a:pt x="371" y="217"/>
                      <a:pt x="365" y="199"/>
                    </a:cubicBezTo>
                    <a:cubicBezTo>
                      <a:pt x="389" y="201"/>
                      <a:pt x="403" y="197"/>
                      <a:pt x="404" y="180"/>
                    </a:cubicBezTo>
                    <a:cubicBezTo>
                      <a:pt x="420" y="187"/>
                      <a:pt x="420" y="187"/>
                      <a:pt x="420" y="187"/>
                    </a:cubicBezTo>
                    <a:close/>
                    <a:moveTo>
                      <a:pt x="466" y="192"/>
                    </a:moveTo>
                    <a:cubicBezTo>
                      <a:pt x="445" y="163"/>
                      <a:pt x="413" y="149"/>
                      <a:pt x="366" y="162"/>
                    </a:cubicBezTo>
                    <a:cubicBezTo>
                      <a:pt x="361" y="164"/>
                      <a:pt x="355" y="158"/>
                      <a:pt x="364" y="152"/>
                    </a:cubicBezTo>
                    <a:cubicBezTo>
                      <a:pt x="428" y="116"/>
                      <a:pt x="481" y="155"/>
                      <a:pt x="466" y="192"/>
                    </a:cubicBezTo>
                    <a:close/>
                    <a:moveTo>
                      <a:pt x="374" y="269"/>
                    </a:moveTo>
                    <a:cubicBezTo>
                      <a:pt x="366" y="256"/>
                      <a:pt x="355" y="247"/>
                      <a:pt x="338" y="243"/>
                    </a:cubicBezTo>
                    <a:cubicBezTo>
                      <a:pt x="341" y="204"/>
                      <a:pt x="410" y="254"/>
                      <a:pt x="374" y="269"/>
                    </a:cubicBezTo>
                    <a:close/>
                    <a:moveTo>
                      <a:pt x="382" y="274"/>
                    </a:moveTo>
                    <a:cubicBezTo>
                      <a:pt x="361" y="282"/>
                      <a:pt x="342" y="280"/>
                      <a:pt x="325" y="263"/>
                    </a:cubicBezTo>
                    <a:cubicBezTo>
                      <a:pt x="312" y="271"/>
                      <a:pt x="308" y="279"/>
                      <a:pt x="321" y="289"/>
                    </a:cubicBezTo>
                    <a:cubicBezTo>
                      <a:pt x="343" y="309"/>
                      <a:pt x="387" y="305"/>
                      <a:pt x="382" y="274"/>
                    </a:cubicBezTo>
                    <a:close/>
                    <a:moveTo>
                      <a:pt x="332" y="94"/>
                    </a:moveTo>
                    <a:cubicBezTo>
                      <a:pt x="358" y="102"/>
                      <a:pt x="362" y="115"/>
                      <a:pt x="344" y="133"/>
                    </a:cubicBezTo>
                    <a:cubicBezTo>
                      <a:pt x="335" y="141"/>
                      <a:pt x="336" y="156"/>
                      <a:pt x="356" y="151"/>
                    </a:cubicBezTo>
                    <a:cubicBezTo>
                      <a:pt x="389" y="143"/>
                      <a:pt x="396" y="78"/>
                      <a:pt x="332" y="94"/>
                    </a:cubicBezTo>
                    <a:close/>
                    <a:moveTo>
                      <a:pt x="297" y="111"/>
                    </a:moveTo>
                    <a:cubicBezTo>
                      <a:pt x="314" y="121"/>
                      <a:pt x="314" y="121"/>
                      <a:pt x="314" y="121"/>
                    </a:cubicBezTo>
                    <a:cubicBezTo>
                      <a:pt x="327" y="119"/>
                      <a:pt x="338" y="115"/>
                      <a:pt x="345" y="108"/>
                    </a:cubicBezTo>
                    <a:cubicBezTo>
                      <a:pt x="330" y="93"/>
                      <a:pt x="314" y="94"/>
                      <a:pt x="297" y="111"/>
                    </a:cubicBezTo>
                    <a:close/>
                    <a:moveTo>
                      <a:pt x="237" y="58"/>
                    </a:moveTo>
                    <a:cubicBezTo>
                      <a:pt x="239" y="45"/>
                      <a:pt x="239" y="45"/>
                      <a:pt x="239" y="45"/>
                    </a:cubicBezTo>
                    <a:cubicBezTo>
                      <a:pt x="186" y="63"/>
                      <a:pt x="200" y="0"/>
                      <a:pt x="241" y="32"/>
                    </a:cubicBezTo>
                    <a:cubicBezTo>
                      <a:pt x="243" y="19"/>
                      <a:pt x="247" y="9"/>
                      <a:pt x="255" y="6"/>
                    </a:cubicBezTo>
                    <a:cubicBezTo>
                      <a:pt x="267" y="3"/>
                      <a:pt x="276" y="12"/>
                      <a:pt x="275" y="25"/>
                    </a:cubicBezTo>
                    <a:cubicBezTo>
                      <a:pt x="275" y="29"/>
                      <a:pt x="279" y="29"/>
                      <a:pt x="282" y="32"/>
                    </a:cubicBezTo>
                    <a:cubicBezTo>
                      <a:pt x="315" y="3"/>
                      <a:pt x="335" y="62"/>
                      <a:pt x="281" y="44"/>
                    </a:cubicBezTo>
                    <a:cubicBezTo>
                      <a:pt x="267" y="37"/>
                      <a:pt x="253" y="41"/>
                      <a:pt x="237" y="58"/>
                    </a:cubicBezTo>
                    <a:close/>
                    <a:moveTo>
                      <a:pt x="222" y="29"/>
                    </a:moveTo>
                    <a:cubicBezTo>
                      <a:pt x="227" y="29"/>
                      <a:pt x="231" y="32"/>
                      <a:pt x="231" y="35"/>
                    </a:cubicBezTo>
                    <a:cubicBezTo>
                      <a:pt x="231" y="38"/>
                      <a:pt x="227" y="41"/>
                      <a:pt x="222" y="41"/>
                    </a:cubicBezTo>
                    <a:cubicBezTo>
                      <a:pt x="217" y="41"/>
                      <a:pt x="212" y="38"/>
                      <a:pt x="212" y="35"/>
                    </a:cubicBezTo>
                    <a:cubicBezTo>
                      <a:pt x="212" y="32"/>
                      <a:pt x="216" y="29"/>
                      <a:pt x="222" y="29"/>
                    </a:cubicBezTo>
                    <a:close/>
                    <a:moveTo>
                      <a:pt x="298" y="30"/>
                    </a:moveTo>
                    <a:cubicBezTo>
                      <a:pt x="303" y="30"/>
                      <a:pt x="308" y="33"/>
                      <a:pt x="308" y="36"/>
                    </a:cubicBezTo>
                    <a:cubicBezTo>
                      <a:pt x="308" y="39"/>
                      <a:pt x="304" y="42"/>
                      <a:pt x="298" y="42"/>
                    </a:cubicBezTo>
                    <a:cubicBezTo>
                      <a:pt x="293" y="42"/>
                      <a:pt x="289" y="39"/>
                      <a:pt x="289" y="36"/>
                    </a:cubicBezTo>
                    <a:cubicBezTo>
                      <a:pt x="289" y="33"/>
                      <a:pt x="293" y="30"/>
                      <a:pt x="298" y="30"/>
                    </a:cubicBezTo>
                    <a:close/>
                    <a:moveTo>
                      <a:pt x="250" y="22"/>
                    </a:moveTo>
                    <a:cubicBezTo>
                      <a:pt x="257" y="10"/>
                      <a:pt x="265" y="12"/>
                      <a:pt x="271" y="22"/>
                    </a:cubicBezTo>
                    <a:cubicBezTo>
                      <a:pt x="265" y="17"/>
                      <a:pt x="257" y="17"/>
                      <a:pt x="250" y="22"/>
                    </a:cubicBezTo>
                    <a:close/>
                  </a:path>
                </a:pathLst>
              </a:custGeom>
              <a:solidFill>
                <a:srgbClr val="EB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grpSp>
          <p:nvGrpSpPr>
            <p:cNvPr id="44" name="组合 43"/>
            <p:cNvGrpSpPr/>
            <p:nvPr/>
          </p:nvGrpSpPr>
          <p:grpSpPr>
            <a:xfrm>
              <a:off x="5318267" y="3407326"/>
              <a:ext cx="6020206" cy="1010945"/>
              <a:chOff x="4808214" y="2011205"/>
              <a:chExt cx="6020206" cy="1010945"/>
            </a:xfrm>
          </p:grpSpPr>
          <p:grpSp>
            <p:nvGrpSpPr>
              <p:cNvPr id="45" name="组合 44"/>
              <p:cNvGrpSpPr/>
              <p:nvPr/>
            </p:nvGrpSpPr>
            <p:grpSpPr>
              <a:xfrm>
                <a:off x="5364081" y="2011205"/>
                <a:ext cx="5464339" cy="1010945"/>
                <a:chOff x="7907593" y="3433235"/>
                <a:chExt cx="5464339" cy="1010945"/>
              </a:xfrm>
            </p:grpSpPr>
            <p:sp>
              <p:nvSpPr>
                <p:cNvPr id="47" name="矩形 46"/>
                <p:cNvSpPr/>
                <p:nvPr/>
              </p:nvSpPr>
              <p:spPr>
                <a:xfrm>
                  <a:off x="7907593" y="3834782"/>
                  <a:ext cx="5464339"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用户可以在投影仪或者计算机上进行演示也可以将演示文稿打印出来制作成</a:t>
                  </a:r>
                  <a:r>
                    <a:rPr lang="zh-CN" altLang="en-US" sz="1400" dirty="0" smtClean="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胶片用户可以在投影仪</a:t>
                  </a:r>
                </a:p>
              </p:txBody>
            </p:sp>
            <p:sp>
              <p:nvSpPr>
                <p:cNvPr id="48" name="矩形 47"/>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gradFill flip="none" rotWithShape="1">
                        <a:gsLst>
                          <a:gs pos="0">
                            <a:srgbClr val="C00000"/>
                          </a:gs>
                          <a:gs pos="100000">
                            <a:srgbClr val="FC352F"/>
                          </a:gs>
                        </a:gsLst>
                        <a:lin ang="5400000" scaled="1"/>
                        <a:tileRect/>
                      </a:gradFill>
                      <a:latin typeface="字魂59号-创粗黑" panose="00000500000000000000" pitchFamily="2" charset="-122"/>
                      <a:ea typeface="字魂59号-创粗黑" panose="00000500000000000000" pitchFamily="2" charset="-122"/>
                      <a:sym typeface="字魂59号-创粗黑" panose="00000500000000000000" pitchFamily="2" charset="-122"/>
                    </a:rPr>
                    <a:t>标题文字添加</a:t>
                  </a:r>
                </a:p>
              </p:txBody>
            </p:sp>
          </p:grpSp>
          <p:sp>
            <p:nvSpPr>
              <p:cNvPr id="46" name="Freeform 537"/>
              <p:cNvSpPr>
                <a:spLocks noEditPoints="1"/>
              </p:cNvSpPr>
              <p:nvPr/>
            </p:nvSpPr>
            <p:spPr bwMode="auto">
              <a:xfrm>
                <a:off x="4808214" y="2096108"/>
                <a:ext cx="555867" cy="753523"/>
              </a:xfrm>
              <a:custGeom>
                <a:avLst/>
                <a:gdLst>
                  <a:gd name="T0" fmla="*/ 192 w 508"/>
                  <a:gd name="T1" fmla="*/ 545 h 689"/>
                  <a:gd name="T2" fmla="*/ 133 w 508"/>
                  <a:gd name="T3" fmla="*/ 641 h 689"/>
                  <a:gd name="T4" fmla="*/ 156 w 508"/>
                  <a:gd name="T5" fmla="*/ 656 h 689"/>
                  <a:gd name="T6" fmla="*/ 220 w 508"/>
                  <a:gd name="T7" fmla="*/ 578 h 689"/>
                  <a:gd name="T8" fmla="*/ 198 w 508"/>
                  <a:gd name="T9" fmla="*/ 675 h 689"/>
                  <a:gd name="T10" fmla="*/ 225 w 508"/>
                  <a:gd name="T11" fmla="*/ 683 h 689"/>
                  <a:gd name="T12" fmla="*/ 280 w 508"/>
                  <a:gd name="T13" fmla="*/ 506 h 689"/>
                  <a:gd name="T14" fmla="*/ 241 w 508"/>
                  <a:gd name="T15" fmla="*/ 389 h 689"/>
                  <a:gd name="T16" fmla="*/ 236 w 508"/>
                  <a:gd name="T17" fmla="*/ 357 h 689"/>
                  <a:gd name="T18" fmla="*/ 273 w 508"/>
                  <a:gd name="T19" fmla="*/ 369 h 689"/>
                  <a:gd name="T20" fmla="*/ 253 w 508"/>
                  <a:gd name="T21" fmla="*/ 305 h 689"/>
                  <a:gd name="T22" fmla="*/ 291 w 508"/>
                  <a:gd name="T23" fmla="*/ 104 h 689"/>
                  <a:gd name="T24" fmla="*/ 256 w 508"/>
                  <a:gd name="T25" fmla="*/ 144 h 689"/>
                  <a:gd name="T26" fmla="*/ 229 w 508"/>
                  <a:gd name="T27" fmla="*/ 102 h 689"/>
                  <a:gd name="T28" fmla="*/ 255 w 508"/>
                  <a:gd name="T29" fmla="*/ 159 h 689"/>
                  <a:gd name="T30" fmla="*/ 262 w 508"/>
                  <a:gd name="T31" fmla="*/ 148 h 689"/>
                  <a:gd name="T32" fmla="*/ 298 w 508"/>
                  <a:gd name="T33" fmla="*/ 167 h 689"/>
                  <a:gd name="T34" fmla="*/ 276 w 508"/>
                  <a:gd name="T35" fmla="*/ 197 h 689"/>
                  <a:gd name="T36" fmla="*/ 313 w 508"/>
                  <a:gd name="T37" fmla="*/ 196 h 689"/>
                  <a:gd name="T38" fmla="*/ 307 w 508"/>
                  <a:gd name="T39" fmla="*/ 221 h 689"/>
                  <a:gd name="T40" fmla="*/ 332 w 508"/>
                  <a:gd name="T41" fmla="*/ 177 h 689"/>
                  <a:gd name="T42" fmla="*/ 332 w 508"/>
                  <a:gd name="T43" fmla="*/ 177 h 689"/>
                  <a:gd name="T44" fmla="*/ 266 w 508"/>
                  <a:gd name="T45" fmla="*/ 214 h 689"/>
                  <a:gd name="T46" fmla="*/ 320 w 508"/>
                  <a:gd name="T47" fmla="*/ 252 h 689"/>
                  <a:gd name="T48" fmla="*/ 288 w 508"/>
                  <a:gd name="T49" fmla="*/ 274 h 689"/>
                  <a:gd name="T50" fmla="*/ 223 w 508"/>
                  <a:gd name="T51" fmla="*/ 281 h 689"/>
                  <a:gd name="T52" fmla="*/ 231 w 508"/>
                  <a:gd name="T53" fmla="*/ 194 h 689"/>
                  <a:gd name="T54" fmla="*/ 231 w 508"/>
                  <a:gd name="T55" fmla="*/ 194 h 689"/>
                  <a:gd name="T56" fmla="*/ 127 w 508"/>
                  <a:gd name="T57" fmla="*/ 271 h 689"/>
                  <a:gd name="T58" fmla="*/ 137 w 508"/>
                  <a:gd name="T59" fmla="*/ 270 h 689"/>
                  <a:gd name="T60" fmla="*/ 140 w 508"/>
                  <a:gd name="T61" fmla="*/ 177 h 689"/>
                  <a:gd name="T62" fmla="*/ 105 w 508"/>
                  <a:gd name="T63" fmla="*/ 179 h 689"/>
                  <a:gd name="T64" fmla="*/ 180 w 508"/>
                  <a:gd name="T65" fmla="*/ 196 h 689"/>
                  <a:gd name="T66" fmla="*/ 207 w 508"/>
                  <a:gd name="T67" fmla="*/ 209 h 689"/>
                  <a:gd name="T68" fmla="*/ 243 w 508"/>
                  <a:gd name="T69" fmla="*/ 160 h 689"/>
                  <a:gd name="T70" fmla="*/ 200 w 508"/>
                  <a:gd name="T71" fmla="*/ 124 h 689"/>
                  <a:gd name="T72" fmla="*/ 161 w 508"/>
                  <a:gd name="T73" fmla="*/ 150 h 689"/>
                  <a:gd name="T74" fmla="*/ 186 w 508"/>
                  <a:gd name="T75" fmla="*/ 182 h 689"/>
                  <a:gd name="T76" fmla="*/ 149 w 508"/>
                  <a:gd name="T77" fmla="*/ 153 h 689"/>
                  <a:gd name="T78" fmla="*/ 146 w 508"/>
                  <a:gd name="T79" fmla="*/ 212 h 689"/>
                  <a:gd name="T80" fmla="*/ 363 w 508"/>
                  <a:gd name="T81" fmla="*/ 211 h 689"/>
                  <a:gd name="T82" fmla="*/ 420 w 508"/>
                  <a:gd name="T83" fmla="*/ 181 h 689"/>
                  <a:gd name="T84" fmla="*/ 420 w 508"/>
                  <a:gd name="T85" fmla="*/ 187 h 689"/>
                  <a:gd name="T86" fmla="*/ 466 w 508"/>
                  <a:gd name="T87" fmla="*/ 192 h 689"/>
                  <a:gd name="T88" fmla="*/ 382 w 508"/>
                  <a:gd name="T89" fmla="*/ 274 h 689"/>
                  <a:gd name="T90" fmla="*/ 332 w 508"/>
                  <a:gd name="T91" fmla="*/ 94 h 689"/>
                  <a:gd name="T92" fmla="*/ 297 w 508"/>
                  <a:gd name="T93" fmla="*/ 111 h 689"/>
                  <a:gd name="T94" fmla="*/ 237 w 508"/>
                  <a:gd name="T95" fmla="*/ 58 h 689"/>
                  <a:gd name="T96" fmla="*/ 275 w 508"/>
                  <a:gd name="T97" fmla="*/ 25 h 689"/>
                  <a:gd name="T98" fmla="*/ 222 w 508"/>
                  <a:gd name="T99" fmla="*/ 29 h 689"/>
                  <a:gd name="T100" fmla="*/ 222 w 508"/>
                  <a:gd name="T101" fmla="*/ 29 h 689"/>
                  <a:gd name="T102" fmla="*/ 289 w 508"/>
                  <a:gd name="T103" fmla="*/ 36 h 689"/>
                  <a:gd name="T104" fmla="*/ 250 w 508"/>
                  <a:gd name="T105" fmla="*/ 22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8" h="689">
                    <a:moveTo>
                      <a:pt x="241" y="389"/>
                    </a:moveTo>
                    <a:cubicBezTo>
                      <a:pt x="229" y="482"/>
                      <a:pt x="183" y="559"/>
                      <a:pt x="107" y="618"/>
                    </a:cubicBezTo>
                    <a:cubicBezTo>
                      <a:pt x="102" y="623"/>
                      <a:pt x="113" y="628"/>
                      <a:pt x="112" y="626"/>
                    </a:cubicBezTo>
                    <a:cubicBezTo>
                      <a:pt x="137" y="611"/>
                      <a:pt x="190" y="547"/>
                      <a:pt x="192" y="545"/>
                    </a:cubicBezTo>
                    <a:cubicBezTo>
                      <a:pt x="193" y="544"/>
                      <a:pt x="182" y="567"/>
                      <a:pt x="119" y="628"/>
                    </a:cubicBezTo>
                    <a:cubicBezTo>
                      <a:pt x="118" y="634"/>
                      <a:pt x="120" y="636"/>
                      <a:pt x="125" y="636"/>
                    </a:cubicBezTo>
                    <a:cubicBezTo>
                      <a:pt x="173" y="589"/>
                      <a:pt x="191" y="560"/>
                      <a:pt x="194" y="557"/>
                    </a:cubicBezTo>
                    <a:cubicBezTo>
                      <a:pt x="199" y="553"/>
                      <a:pt x="182" y="582"/>
                      <a:pt x="133" y="641"/>
                    </a:cubicBezTo>
                    <a:cubicBezTo>
                      <a:pt x="132" y="645"/>
                      <a:pt x="134" y="647"/>
                      <a:pt x="139" y="648"/>
                    </a:cubicBezTo>
                    <a:cubicBezTo>
                      <a:pt x="194" y="582"/>
                      <a:pt x="212" y="551"/>
                      <a:pt x="212" y="548"/>
                    </a:cubicBezTo>
                    <a:cubicBezTo>
                      <a:pt x="214" y="548"/>
                      <a:pt x="188" y="594"/>
                      <a:pt x="149" y="651"/>
                    </a:cubicBezTo>
                    <a:cubicBezTo>
                      <a:pt x="149" y="655"/>
                      <a:pt x="151" y="657"/>
                      <a:pt x="156" y="656"/>
                    </a:cubicBezTo>
                    <a:cubicBezTo>
                      <a:pt x="198" y="601"/>
                      <a:pt x="210" y="576"/>
                      <a:pt x="210" y="575"/>
                    </a:cubicBezTo>
                    <a:cubicBezTo>
                      <a:pt x="211" y="573"/>
                      <a:pt x="194" y="612"/>
                      <a:pt x="164" y="660"/>
                    </a:cubicBezTo>
                    <a:cubicBezTo>
                      <a:pt x="165" y="664"/>
                      <a:pt x="166" y="667"/>
                      <a:pt x="173" y="663"/>
                    </a:cubicBezTo>
                    <a:cubicBezTo>
                      <a:pt x="209" y="602"/>
                      <a:pt x="222" y="569"/>
                      <a:pt x="220" y="578"/>
                    </a:cubicBezTo>
                    <a:cubicBezTo>
                      <a:pt x="218" y="585"/>
                      <a:pt x="206" y="618"/>
                      <a:pt x="180" y="669"/>
                    </a:cubicBezTo>
                    <a:cubicBezTo>
                      <a:pt x="182" y="675"/>
                      <a:pt x="185" y="674"/>
                      <a:pt x="188" y="673"/>
                    </a:cubicBezTo>
                    <a:cubicBezTo>
                      <a:pt x="226" y="599"/>
                      <a:pt x="239" y="560"/>
                      <a:pt x="237" y="560"/>
                    </a:cubicBezTo>
                    <a:cubicBezTo>
                      <a:pt x="238" y="567"/>
                      <a:pt x="225" y="611"/>
                      <a:pt x="198" y="675"/>
                    </a:cubicBezTo>
                    <a:cubicBezTo>
                      <a:pt x="199" y="679"/>
                      <a:pt x="203" y="679"/>
                      <a:pt x="207" y="677"/>
                    </a:cubicBezTo>
                    <a:cubicBezTo>
                      <a:pt x="238" y="604"/>
                      <a:pt x="253" y="558"/>
                      <a:pt x="254" y="544"/>
                    </a:cubicBezTo>
                    <a:cubicBezTo>
                      <a:pt x="250" y="567"/>
                      <a:pt x="248" y="602"/>
                      <a:pt x="215" y="678"/>
                    </a:cubicBezTo>
                    <a:cubicBezTo>
                      <a:pt x="215" y="685"/>
                      <a:pt x="219" y="686"/>
                      <a:pt x="225" y="683"/>
                    </a:cubicBezTo>
                    <a:cubicBezTo>
                      <a:pt x="254" y="599"/>
                      <a:pt x="266" y="551"/>
                      <a:pt x="264" y="548"/>
                    </a:cubicBezTo>
                    <a:cubicBezTo>
                      <a:pt x="267" y="551"/>
                      <a:pt x="260" y="598"/>
                      <a:pt x="235" y="681"/>
                    </a:cubicBezTo>
                    <a:cubicBezTo>
                      <a:pt x="235" y="686"/>
                      <a:pt x="238" y="687"/>
                      <a:pt x="245" y="684"/>
                    </a:cubicBezTo>
                    <a:cubicBezTo>
                      <a:pt x="276" y="575"/>
                      <a:pt x="280" y="509"/>
                      <a:pt x="280" y="506"/>
                    </a:cubicBezTo>
                    <a:cubicBezTo>
                      <a:pt x="282" y="536"/>
                      <a:pt x="278" y="581"/>
                      <a:pt x="253" y="684"/>
                    </a:cubicBezTo>
                    <a:cubicBezTo>
                      <a:pt x="254" y="687"/>
                      <a:pt x="257" y="689"/>
                      <a:pt x="263" y="687"/>
                    </a:cubicBezTo>
                    <a:cubicBezTo>
                      <a:pt x="288" y="588"/>
                      <a:pt x="301" y="489"/>
                      <a:pt x="278" y="387"/>
                    </a:cubicBezTo>
                    <a:cubicBezTo>
                      <a:pt x="266" y="395"/>
                      <a:pt x="254" y="395"/>
                      <a:pt x="241" y="389"/>
                    </a:cubicBezTo>
                    <a:close/>
                    <a:moveTo>
                      <a:pt x="260" y="332"/>
                    </a:moveTo>
                    <a:cubicBezTo>
                      <a:pt x="274" y="332"/>
                      <a:pt x="285" y="343"/>
                      <a:pt x="285" y="356"/>
                    </a:cubicBezTo>
                    <a:cubicBezTo>
                      <a:pt x="286" y="370"/>
                      <a:pt x="275" y="381"/>
                      <a:pt x="261" y="381"/>
                    </a:cubicBezTo>
                    <a:cubicBezTo>
                      <a:pt x="248" y="382"/>
                      <a:pt x="237" y="371"/>
                      <a:pt x="236" y="357"/>
                    </a:cubicBezTo>
                    <a:cubicBezTo>
                      <a:pt x="236" y="344"/>
                      <a:pt x="247" y="333"/>
                      <a:pt x="260" y="332"/>
                    </a:cubicBezTo>
                    <a:close/>
                    <a:moveTo>
                      <a:pt x="248" y="345"/>
                    </a:moveTo>
                    <a:cubicBezTo>
                      <a:pt x="273" y="344"/>
                      <a:pt x="273" y="344"/>
                      <a:pt x="273" y="344"/>
                    </a:cubicBezTo>
                    <a:cubicBezTo>
                      <a:pt x="273" y="369"/>
                      <a:pt x="273" y="369"/>
                      <a:pt x="273" y="369"/>
                    </a:cubicBezTo>
                    <a:cubicBezTo>
                      <a:pt x="249" y="369"/>
                      <a:pt x="249" y="369"/>
                      <a:pt x="249" y="369"/>
                    </a:cubicBezTo>
                    <a:cubicBezTo>
                      <a:pt x="248" y="345"/>
                      <a:pt x="248" y="345"/>
                      <a:pt x="248" y="345"/>
                    </a:cubicBezTo>
                    <a:close/>
                    <a:moveTo>
                      <a:pt x="253" y="332"/>
                    </a:moveTo>
                    <a:cubicBezTo>
                      <a:pt x="253" y="305"/>
                      <a:pt x="253" y="305"/>
                      <a:pt x="253" y="305"/>
                    </a:cubicBezTo>
                    <a:cubicBezTo>
                      <a:pt x="270" y="304"/>
                      <a:pt x="270" y="304"/>
                      <a:pt x="270" y="304"/>
                    </a:cubicBezTo>
                    <a:cubicBezTo>
                      <a:pt x="269" y="331"/>
                      <a:pt x="269" y="331"/>
                      <a:pt x="269" y="331"/>
                    </a:cubicBezTo>
                    <a:cubicBezTo>
                      <a:pt x="253" y="332"/>
                      <a:pt x="253" y="332"/>
                      <a:pt x="253" y="332"/>
                    </a:cubicBezTo>
                    <a:close/>
                    <a:moveTo>
                      <a:pt x="291" y="104"/>
                    </a:moveTo>
                    <a:cubicBezTo>
                      <a:pt x="296" y="90"/>
                      <a:pt x="294" y="79"/>
                      <a:pt x="286" y="71"/>
                    </a:cubicBezTo>
                    <a:cubicBezTo>
                      <a:pt x="277" y="77"/>
                      <a:pt x="270" y="81"/>
                      <a:pt x="267" y="87"/>
                    </a:cubicBezTo>
                    <a:cubicBezTo>
                      <a:pt x="272" y="93"/>
                      <a:pt x="281" y="98"/>
                      <a:pt x="291" y="104"/>
                    </a:cubicBezTo>
                    <a:close/>
                    <a:moveTo>
                      <a:pt x="256" y="144"/>
                    </a:moveTo>
                    <a:cubicBezTo>
                      <a:pt x="277" y="115"/>
                      <a:pt x="277" y="115"/>
                      <a:pt x="277" y="115"/>
                    </a:cubicBezTo>
                    <a:cubicBezTo>
                      <a:pt x="265" y="86"/>
                      <a:pt x="247" y="87"/>
                      <a:pt x="236" y="115"/>
                    </a:cubicBezTo>
                    <a:cubicBezTo>
                      <a:pt x="256" y="144"/>
                      <a:pt x="256" y="144"/>
                      <a:pt x="256" y="144"/>
                    </a:cubicBezTo>
                    <a:close/>
                    <a:moveTo>
                      <a:pt x="229" y="102"/>
                    </a:moveTo>
                    <a:cubicBezTo>
                      <a:pt x="242" y="84"/>
                      <a:pt x="260" y="73"/>
                      <a:pt x="282" y="67"/>
                    </a:cubicBezTo>
                    <a:cubicBezTo>
                      <a:pt x="289" y="54"/>
                      <a:pt x="285" y="47"/>
                      <a:pt x="270" y="47"/>
                    </a:cubicBezTo>
                    <a:cubicBezTo>
                      <a:pt x="238" y="58"/>
                      <a:pt x="222" y="76"/>
                      <a:pt x="229" y="102"/>
                    </a:cubicBezTo>
                    <a:close/>
                    <a:moveTo>
                      <a:pt x="255" y="159"/>
                    </a:moveTo>
                    <a:cubicBezTo>
                      <a:pt x="232" y="174"/>
                      <a:pt x="233" y="187"/>
                      <a:pt x="258" y="202"/>
                    </a:cubicBezTo>
                    <a:cubicBezTo>
                      <a:pt x="282" y="181"/>
                      <a:pt x="280" y="173"/>
                      <a:pt x="255" y="159"/>
                    </a:cubicBezTo>
                    <a:close/>
                    <a:moveTo>
                      <a:pt x="284" y="121"/>
                    </a:moveTo>
                    <a:cubicBezTo>
                      <a:pt x="278" y="126"/>
                      <a:pt x="264" y="143"/>
                      <a:pt x="262" y="148"/>
                    </a:cubicBezTo>
                    <a:cubicBezTo>
                      <a:pt x="260" y="152"/>
                      <a:pt x="276" y="167"/>
                      <a:pt x="284" y="162"/>
                    </a:cubicBezTo>
                    <a:cubicBezTo>
                      <a:pt x="319" y="142"/>
                      <a:pt x="293" y="114"/>
                      <a:pt x="284" y="121"/>
                    </a:cubicBezTo>
                    <a:close/>
                    <a:moveTo>
                      <a:pt x="312" y="141"/>
                    </a:moveTo>
                    <a:cubicBezTo>
                      <a:pt x="308" y="148"/>
                      <a:pt x="297" y="162"/>
                      <a:pt x="298" y="167"/>
                    </a:cubicBezTo>
                    <a:cubicBezTo>
                      <a:pt x="299" y="172"/>
                      <a:pt x="302" y="181"/>
                      <a:pt x="320" y="176"/>
                    </a:cubicBezTo>
                    <a:cubicBezTo>
                      <a:pt x="342" y="158"/>
                      <a:pt x="316" y="134"/>
                      <a:pt x="312" y="141"/>
                    </a:cubicBezTo>
                    <a:close/>
                    <a:moveTo>
                      <a:pt x="293" y="178"/>
                    </a:moveTo>
                    <a:cubicBezTo>
                      <a:pt x="286" y="184"/>
                      <a:pt x="280" y="191"/>
                      <a:pt x="276" y="197"/>
                    </a:cubicBezTo>
                    <a:cubicBezTo>
                      <a:pt x="274" y="202"/>
                      <a:pt x="275" y="205"/>
                      <a:pt x="278" y="207"/>
                    </a:cubicBezTo>
                    <a:cubicBezTo>
                      <a:pt x="291" y="214"/>
                      <a:pt x="291" y="214"/>
                      <a:pt x="291" y="214"/>
                    </a:cubicBezTo>
                    <a:cubicBezTo>
                      <a:pt x="296" y="216"/>
                      <a:pt x="300" y="215"/>
                      <a:pt x="304" y="212"/>
                    </a:cubicBezTo>
                    <a:cubicBezTo>
                      <a:pt x="313" y="196"/>
                      <a:pt x="313" y="196"/>
                      <a:pt x="313" y="196"/>
                    </a:cubicBezTo>
                    <a:cubicBezTo>
                      <a:pt x="314" y="191"/>
                      <a:pt x="309" y="188"/>
                      <a:pt x="303" y="186"/>
                    </a:cubicBezTo>
                    <a:cubicBezTo>
                      <a:pt x="299" y="185"/>
                      <a:pt x="295" y="183"/>
                      <a:pt x="293" y="178"/>
                    </a:cubicBezTo>
                    <a:close/>
                    <a:moveTo>
                      <a:pt x="326" y="194"/>
                    </a:moveTo>
                    <a:cubicBezTo>
                      <a:pt x="320" y="204"/>
                      <a:pt x="314" y="214"/>
                      <a:pt x="307" y="221"/>
                    </a:cubicBezTo>
                    <a:cubicBezTo>
                      <a:pt x="304" y="227"/>
                      <a:pt x="306" y="230"/>
                      <a:pt x="313" y="232"/>
                    </a:cubicBezTo>
                    <a:cubicBezTo>
                      <a:pt x="323" y="238"/>
                      <a:pt x="331" y="238"/>
                      <a:pt x="335" y="229"/>
                    </a:cubicBezTo>
                    <a:cubicBezTo>
                      <a:pt x="351" y="209"/>
                      <a:pt x="347" y="197"/>
                      <a:pt x="326" y="194"/>
                    </a:cubicBezTo>
                    <a:close/>
                    <a:moveTo>
                      <a:pt x="332" y="177"/>
                    </a:moveTo>
                    <a:cubicBezTo>
                      <a:pt x="324" y="183"/>
                      <a:pt x="325" y="187"/>
                      <a:pt x="335" y="187"/>
                    </a:cubicBezTo>
                    <a:cubicBezTo>
                      <a:pt x="341" y="188"/>
                      <a:pt x="350" y="202"/>
                      <a:pt x="352" y="191"/>
                    </a:cubicBezTo>
                    <a:cubicBezTo>
                      <a:pt x="359" y="176"/>
                      <a:pt x="352" y="167"/>
                      <a:pt x="337" y="162"/>
                    </a:cubicBezTo>
                    <a:cubicBezTo>
                      <a:pt x="332" y="177"/>
                      <a:pt x="332" y="177"/>
                      <a:pt x="332" y="177"/>
                    </a:cubicBezTo>
                    <a:close/>
                    <a:moveTo>
                      <a:pt x="266" y="214"/>
                    </a:moveTo>
                    <a:cubicBezTo>
                      <a:pt x="262" y="222"/>
                      <a:pt x="256" y="231"/>
                      <a:pt x="248" y="240"/>
                    </a:cubicBezTo>
                    <a:cubicBezTo>
                      <a:pt x="243" y="246"/>
                      <a:pt x="247" y="253"/>
                      <a:pt x="262" y="260"/>
                    </a:cubicBezTo>
                    <a:cubicBezTo>
                      <a:pt x="291" y="232"/>
                      <a:pt x="286" y="220"/>
                      <a:pt x="266" y="214"/>
                    </a:cubicBezTo>
                    <a:close/>
                    <a:moveTo>
                      <a:pt x="296" y="232"/>
                    </a:moveTo>
                    <a:cubicBezTo>
                      <a:pt x="291" y="241"/>
                      <a:pt x="287" y="248"/>
                      <a:pt x="283" y="255"/>
                    </a:cubicBezTo>
                    <a:cubicBezTo>
                      <a:pt x="276" y="259"/>
                      <a:pt x="284" y="265"/>
                      <a:pt x="298" y="271"/>
                    </a:cubicBezTo>
                    <a:cubicBezTo>
                      <a:pt x="301" y="274"/>
                      <a:pt x="310" y="265"/>
                      <a:pt x="320" y="252"/>
                    </a:cubicBezTo>
                    <a:cubicBezTo>
                      <a:pt x="326" y="241"/>
                      <a:pt x="304" y="239"/>
                      <a:pt x="296" y="232"/>
                    </a:cubicBezTo>
                    <a:close/>
                    <a:moveTo>
                      <a:pt x="240" y="289"/>
                    </a:moveTo>
                    <a:cubicBezTo>
                      <a:pt x="251" y="284"/>
                      <a:pt x="262" y="277"/>
                      <a:pt x="271" y="265"/>
                    </a:cubicBezTo>
                    <a:cubicBezTo>
                      <a:pt x="288" y="274"/>
                      <a:pt x="288" y="274"/>
                      <a:pt x="288" y="274"/>
                    </a:cubicBezTo>
                    <a:cubicBezTo>
                      <a:pt x="294" y="278"/>
                      <a:pt x="293" y="284"/>
                      <a:pt x="280" y="294"/>
                    </a:cubicBezTo>
                    <a:cubicBezTo>
                      <a:pt x="263" y="307"/>
                      <a:pt x="250" y="304"/>
                      <a:pt x="240" y="289"/>
                    </a:cubicBezTo>
                    <a:close/>
                    <a:moveTo>
                      <a:pt x="220" y="270"/>
                    </a:moveTo>
                    <a:cubicBezTo>
                      <a:pt x="216" y="273"/>
                      <a:pt x="217" y="277"/>
                      <a:pt x="223" y="281"/>
                    </a:cubicBezTo>
                    <a:cubicBezTo>
                      <a:pt x="228" y="286"/>
                      <a:pt x="237" y="283"/>
                      <a:pt x="252" y="275"/>
                    </a:cubicBezTo>
                    <a:cubicBezTo>
                      <a:pt x="259" y="267"/>
                      <a:pt x="252" y="263"/>
                      <a:pt x="242" y="258"/>
                    </a:cubicBezTo>
                    <a:cubicBezTo>
                      <a:pt x="235" y="248"/>
                      <a:pt x="235" y="254"/>
                      <a:pt x="220" y="270"/>
                    </a:cubicBezTo>
                    <a:close/>
                    <a:moveTo>
                      <a:pt x="231" y="194"/>
                    </a:moveTo>
                    <a:cubicBezTo>
                      <a:pt x="227" y="201"/>
                      <a:pt x="222" y="208"/>
                      <a:pt x="216" y="214"/>
                    </a:cubicBezTo>
                    <a:cubicBezTo>
                      <a:pt x="219" y="222"/>
                      <a:pt x="226" y="229"/>
                      <a:pt x="236" y="235"/>
                    </a:cubicBezTo>
                    <a:cubicBezTo>
                      <a:pt x="245" y="226"/>
                      <a:pt x="252" y="218"/>
                      <a:pt x="253" y="212"/>
                    </a:cubicBezTo>
                    <a:cubicBezTo>
                      <a:pt x="244" y="207"/>
                      <a:pt x="237" y="201"/>
                      <a:pt x="231" y="194"/>
                    </a:cubicBezTo>
                    <a:close/>
                    <a:moveTo>
                      <a:pt x="207" y="225"/>
                    </a:moveTo>
                    <a:cubicBezTo>
                      <a:pt x="185" y="237"/>
                      <a:pt x="185" y="248"/>
                      <a:pt x="209" y="266"/>
                    </a:cubicBezTo>
                    <a:cubicBezTo>
                      <a:pt x="238" y="246"/>
                      <a:pt x="229" y="242"/>
                      <a:pt x="207" y="225"/>
                    </a:cubicBezTo>
                    <a:close/>
                    <a:moveTo>
                      <a:pt x="127" y="271"/>
                    </a:moveTo>
                    <a:cubicBezTo>
                      <a:pt x="147" y="280"/>
                      <a:pt x="166" y="280"/>
                      <a:pt x="184" y="264"/>
                    </a:cubicBezTo>
                    <a:cubicBezTo>
                      <a:pt x="197" y="273"/>
                      <a:pt x="201" y="282"/>
                      <a:pt x="187" y="290"/>
                    </a:cubicBezTo>
                    <a:cubicBezTo>
                      <a:pt x="163" y="308"/>
                      <a:pt x="120" y="302"/>
                      <a:pt x="127" y="271"/>
                    </a:cubicBezTo>
                    <a:close/>
                    <a:moveTo>
                      <a:pt x="137" y="270"/>
                    </a:moveTo>
                    <a:cubicBezTo>
                      <a:pt x="143" y="256"/>
                      <a:pt x="155" y="247"/>
                      <a:pt x="172" y="243"/>
                    </a:cubicBezTo>
                    <a:cubicBezTo>
                      <a:pt x="168" y="203"/>
                      <a:pt x="94" y="259"/>
                      <a:pt x="137" y="270"/>
                    </a:cubicBezTo>
                    <a:close/>
                    <a:moveTo>
                      <a:pt x="89" y="180"/>
                    </a:moveTo>
                    <a:cubicBezTo>
                      <a:pt x="93" y="160"/>
                      <a:pt x="134" y="161"/>
                      <a:pt x="140" y="177"/>
                    </a:cubicBezTo>
                    <a:cubicBezTo>
                      <a:pt x="122" y="171"/>
                      <a:pt x="106" y="170"/>
                      <a:pt x="89" y="180"/>
                    </a:cubicBezTo>
                    <a:close/>
                    <a:moveTo>
                      <a:pt x="90" y="186"/>
                    </a:moveTo>
                    <a:cubicBezTo>
                      <a:pt x="86" y="213"/>
                      <a:pt x="140" y="215"/>
                      <a:pt x="144" y="196"/>
                    </a:cubicBezTo>
                    <a:cubicBezTo>
                      <a:pt x="121" y="200"/>
                      <a:pt x="107" y="196"/>
                      <a:pt x="105" y="179"/>
                    </a:cubicBezTo>
                    <a:cubicBezTo>
                      <a:pt x="90" y="186"/>
                      <a:pt x="90" y="186"/>
                      <a:pt x="90" y="186"/>
                    </a:cubicBezTo>
                    <a:close/>
                    <a:moveTo>
                      <a:pt x="164" y="208"/>
                    </a:moveTo>
                    <a:cubicBezTo>
                      <a:pt x="182" y="233"/>
                      <a:pt x="182" y="233"/>
                      <a:pt x="182" y="233"/>
                    </a:cubicBezTo>
                    <a:cubicBezTo>
                      <a:pt x="198" y="223"/>
                      <a:pt x="206" y="219"/>
                      <a:pt x="180" y="196"/>
                    </a:cubicBezTo>
                    <a:cubicBezTo>
                      <a:pt x="169" y="191"/>
                      <a:pt x="158" y="199"/>
                      <a:pt x="164" y="208"/>
                    </a:cubicBezTo>
                    <a:close/>
                    <a:moveTo>
                      <a:pt x="190" y="189"/>
                    </a:moveTo>
                    <a:cubicBezTo>
                      <a:pt x="213" y="166"/>
                      <a:pt x="213" y="166"/>
                      <a:pt x="213" y="166"/>
                    </a:cubicBezTo>
                    <a:cubicBezTo>
                      <a:pt x="226" y="175"/>
                      <a:pt x="229" y="182"/>
                      <a:pt x="207" y="209"/>
                    </a:cubicBezTo>
                    <a:cubicBezTo>
                      <a:pt x="190" y="189"/>
                      <a:pt x="190" y="189"/>
                      <a:pt x="190" y="189"/>
                    </a:cubicBezTo>
                    <a:close/>
                    <a:moveTo>
                      <a:pt x="206" y="143"/>
                    </a:moveTo>
                    <a:cubicBezTo>
                      <a:pt x="198" y="133"/>
                      <a:pt x="216" y="116"/>
                      <a:pt x="226" y="128"/>
                    </a:cubicBezTo>
                    <a:cubicBezTo>
                      <a:pt x="246" y="146"/>
                      <a:pt x="249" y="153"/>
                      <a:pt x="243" y="160"/>
                    </a:cubicBezTo>
                    <a:cubicBezTo>
                      <a:pt x="229" y="175"/>
                      <a:pt x="221" y="164"/>
                      <a:pt x="206" y="143"/>
                    </a:cubicBezTo>
                    <a:close/>
                    <a:moveTo>
                      <a:pt x="176" y="107"/>
                    </a:moveTo>
                    <a:cubicBezTo>
                      <a:pt x="190" y="95"/>
                      <a:pt x="213" y="95"/>
                      <a:pt x="217" y="109"/>
                    </a:cubicBezTo>
                    <a:cubicBezTo>
                      <a:pt x="200" y="124"/>
                      <a:pt x="200" y="124"/>
                      <a:pt x="200" y="124"/>
                    </a:cubicBezTo>
                    <a:cubicBezTo>
                      <a:pt x="195" y="118"/>
                      <a:pt x="186" y="112"/>
                      <a:pt x="176" y="107"/>
                    </a:cubicBezTo>
                    <a:close/>
                    <a:moveTo>
                      <a:pt x="185" y="96"/>
                    </a:moveTo>
                    <a:cubicBezTo>
                      <a:pt x="158" y="103"/>
                      <a:pt x="154" y="116"/>
                      <a:pt x="171" y="134"/>
                    </a:cubicBezTo>
                    <a:cubicBezTo>
                      <a:pt x="180" y="143"/>
                      <a:pt x="173" y="147"/>
                      <a:pt x="161" y="150"/>
                    </a:cubicBezTo>
                    <a:cubicBezTo>
                      <a:pt x="117" y="149"/>
                      <a:pt x="120" y="73"/>
                      <a:pt x="185" y="96"/>
                    </a:cubicBezTo>
                    <a:close/>
                    <a:moveTo>
                      <a:pt x="161" y="185"/>
                    </a:moveTo>
                    <a:cubicBezTo>
                      <a:pt x="160" y="176"/>
                      <a:pt x="179" y="149"/>
                      <a:pt x="191" y="146"/>
                    </a:cubicBezTo>
                    <a:cubicBezTo>
                      <a:pt x="204" y="156"/>
                      <a:pt x="204" y="163"/>
                      <a:pt x="186" y="182"/>
                    </a:cubicBezTo>
                    <a:cubicBezTo>
                      <a:pt x="186" y="182"/>
                      <a:pt x="161" y="185"/>
                      <a:pt x="161" y="185"/>
                    </a:cubicBezTo>
                    <a:close/>
                    <a:moveTo>
                      <a:pt x="44" y="187"/>
                    </a:moveTo>
                    <a:cubicBezTo>
                      <a:pt x="67" y="160"/>
                      <a:pt x="99" y="147"/>
                      <a:pt x="146" y="163"/>
                    </a:cubicBezTo>
                    <a:cubicBezTo>
                      <a:pt x="151" y="165"/>
                      <a:pt x="157" y="160"/>
                      <a:pt x="149" y="153"/>
                    </a:cubicBezTo>
                    <a:cubicBezTo>
                      <a:pt x="87" y="113"/>
                      <a:pt x="32" y="149"/>
                      <a:pt x="44" y="187"/>
                    </a:cubicBezTo>
                    <a:close/>
                    <a:moveTo>
                      <a:pt x="70" y="174"/>
                    </a:moveTo>
                    <a:cubicBezTo>
                      <a:pt x="0" y="224"/>
                      <a:pt x="87" y="270"/>
                      <a:pt x="153" y="223"/>
                    </a:cubicBezTo>
                    <a:cubicBezTo>
                      <a:pt x="157" y="214"/>
                      <a:pt x="154" y="209"/>
                      <a:pt x="146" y="212"/>
                    </a:cubicBezTo>
                    <a:cubicBezTo>
                      <a:pt x="101" y="226"/>
                      <a:pt x="64" y="218"/>
                      <a:pt x="70" y="174"/>
                    </a:cubicBezTo>
                    <a:close/>
                    <a:moveTo>
                      <a:pt x="439" y="176"/>
                    </a:moveTo>
                    <a:cubicBezTo>
                      <a:pt x="508" y="228"/>
                      <a:pt x="420" y="272"/>
                      <a:pt x="355" y="222"/>
                    </a:cubicBezTo>
                    <a:cubicBezTo>
                      <a:pt x="351" y="213"/>
                      <a:pt x="354" y="208"/>
                      <a:pt x="363" y="211"/>
                    </a:cubicBezTo>
                    <a:cubicBezTo>
                      <a:pt x="407" y="227"/>
                      <a:pt x="444" y="220"/>
                      <a:pt x="439" y="176"/>
                    </a:cubicBezTo>
                    <a:close/>
                    <a:moveTo>
                      <a:pt x="420" y="181"/>
                    </a:moveTo>
                    <a:cubicBezTo>
                      <a:pt x="417" y="160"/>
                      <a:pt x="376" y="162"/>
                      <a:pt x="369" y="180"/>
                    </a:cubicBezTo>
                    <a:cubicBezTo>
                      <a:pt x="386" y="173"/>
                      <a:pt x="404" y="172"/>
                      <a:pt x="420" y="181"/>
                    </a:cubicBezTo>
                    <a:close/>
                    <a:moveTo>
                      <a:pt x="420" y="187"/>
                    </a:moveTo>
                    <a:cubicBezTo>
                      <a:pt x="425" y="213"/>
                      <a:pt x="371" y="217"/>
                      <a:pt x="365" y="199"/>
                    </a:cubicBezTo>
                    <a:cubicBezTo>
                      <a:pt x="389" y="201"/>
                      <a:pt x="403" y="197"/>
                      <a:pt x="404" y="180"/>
                    </a:cubicBezTo>
                    <a:cubicBezTo>
                      <a:pt x="420" y="187"/>
                      <a:pt x="420" y="187"/>
                      <a:pt x="420" y="187"/>
                    </a:cubicBezTo>
                    <a:close/>
                    <a:moveTo>
                      <a:pt x="466" y="192"/>
                    </a:moveTo>
                    <a:cubicBezTo>
                      <a:pt x="445" y="163"/>
                      <a:pt x="413" y="149"/>
                      <a:pt x="366" y="162"/>
                    </a:cubicBezTo>
                    <a:cubicBezTo>
                      <a:pt x="361" y="164"/>
                      <a:pt x="355" y="158"/>
                      <a:pt x="364" y="152"/>
                    </a:cubicBezTo>
                    <a:cubicBezTo>
                      <a:pt x="428" y="116"/>
                      <a:pt x="481" y="155"/>
                      <a:pt x="466" y="192"/>
                    </a:cubicBezTo>
                    <a:close/>
                    <a:moveTo>
                      <a:pt x="374" y="269"/>
                    </a:moveTo>
                    <a:cubicBezTo>
                      <a:pt x="366" y="256"/>
                      <a:pt x="355" y="247"/>
                      <a:pt x="338" y="243"/>
                    </a:cubicBezTo>
                    <a:cubicBezTo>
                      <a:pt x="341" y="204"/>
                      <a:pt x="410" y="254"/>
                      <a:pt x="374" y="269"/>
                    </a:cubicBezTo>
                    <a:close/>
                    <a:moveTo>
                      <a:pt x="382" y="274"/>
                    </a:moveTo>
                    <a:cubicBezTo>
                      <a:pt x="361" y="282"/>
                      <a:pt x="342" y="280"/>
                      <a:pt x="325" y="263"/>
                    </a:cubicBezTo>
                    <a:cubicBezTo>
                      <a:pt x="312" y="271"/>
                      <a:pt x="308" y="279"/>
                      <a:pt x="321" y="289"/>
                    </a:cubicBezTo>
                    <a:cubicBezTo>
                      <a:pt x="343" y="309"/>
                      <a:pt x="387" y="305"/>
                      <a:pt x="382" y="274"/>
                    </a:cubicBezTo>
                    <a:close/>
                    <a:moveTo>
                      <a:pt x="332" y="94"/>
                    </a:moveTo>
                    <a:cubicBezTo>
                      <a:pt x="358" y="102"/>
                      <a:pt x="362" y="115"/>
                      <a:pt x="344" y="133"/>
                    </a:cubicBezTo>
                    <a:cubicBezTo>
                      <a:pt x="335" y="141"/>
                      <a:pt x="336" y="156"/>
                      <a:pt x="356" y="151"/>
                    </a:cubicBezTo>
                    <a:cubicBezTo>
                      <a:pt x="389" y="143"/>
                      <a:pt x="396" y="78"/>
                      <a:pt x="332" y="94"/>
                    </a:cubicBezTo>
                    <a:close/>
                    <a:moveTo>
                      <a:pt x="297" y="111"/>
                    </a:moveTo>
                    <a:cubicBezTo>
                      <a:pt x="314" y="121"/>
                      <a:pt x="314" y="121"/>
                      <a:pt x="314" y="121"/>
                    </a:cubicBezTo>
                    <a:cubicBezTo>
                      <a:pt x="327" y="119"/>
                      <a:pt x="338" y="115"/>
                      <a:pt x="345" y="108"/>
                    </a:cubicBezTo>
                    <a:cubicBezTo>
                      <a:pt x="330" y="93"/>
                      <a:pt x="314" y="94"/>
                      <a:pt x="297" y="111"/>
                    </a:cubicBezTo>
                    <a:close/>
                    <a:moveTo>
                      <a:pt x="237" y="58"/>
                    </a:moveTo>
                    <a:cubicBezTo>
                      <a:pt x="239" y="45"/>
                      <a:pt x="239" y="45"/>
                      <a:pt x="239" y="45"/>
                    </a:cubicBezTo>
                    <a:cubicBezTo>
                      <a:pt x="186" y="63"/>
                      <a:pt x="200" y="0"/>
                      <a:pt x="241" y="32"/>
                    </a:cubicBezTo>
                    <a:cubicBezTo>
                      <a:pt x="243" y="19"/>
                      <a:pt x="247" y="9"/>
                      <a:pt x="255" y="6"/>
                    </a:cubicBezTo>
                    <a:cubicBezTo>
                      <a:pt x="267" y="3"/>
                      <a:pt x="276" y="12"/>
                      <a:pt x="275" y="25"/>
                    </a:cubicBezTo>
                    <a:cubicBezTo>
                      <a:pt x="275" y="29"/>
                      <a:pt x="279" y="29"/>
                      <a:pt x="282" y="32"/>
                    </a:cubicBezTo>
                    <a:cubicBezTo>
                      <a:pt x="315" y="3"/>
                      <a:pt x="335" y="62"/>
                      <a:pt x="281" y="44"/>
                    </a:cubicBezTo>
                    <a:cubicBezTo>
                      <a:pt x="267" y="37"/>
                      <a:pt x="253" y="41"/>
                      <a:pt x="237" y="58"/>
                    </a:cubicBezTo>
                    <a:close/>
                    <a:moveTo>
                      <a:pt x="222" y="29"/>
                    </a:moveTo>
                    <a:cubicBezTo>
                      <a:pt x="227" y="29"/>
                      <a:pt x="231" y="32"/>
                      <a:pt x="231" y="35"/>
                    </a:cubicBezTo>
                    <a:cubicBezTo>
                      <a:pt x="231" y="38"/>
                      <a:pt x="227" y="41"/>
                      <a:pt x="222" y="41"/>
                    </a:cubicBezTo>
                    <a:cubicBezTo>
                      <a:pt x="217" y="41"/>
                      <a:pt x="212" y="38"/>
                      <a:pt x="212" y="35"/>
                    </a:cubicBezTo>
                    <a:cubicBezTo>
                      <a:pt x="212" y="32"/>
                      <a:pt x="216" y="29"/>
                      <a:pt x="222" y="29"/>
                    </a:cubicBezTo>
                    <a:close/>
                    <a:moveTo>
                      <a:pt x="298" y="30"/>
                    </a:moveTo>
                    <a:cubicBezTo>
                      <a:pt x="303" y="30"/>
                      <a:pt x="308" y="33"/>
                      <a:pt x="308" y="36"/>
                    </a:cubicBezTo>
                    <a:cubicBezTo>
                      <a:pt x="308" y="39"/>
                      <a:pt x="304" y="42"/>
                      <a:pt x="298" y="42"/>
                    </a:cubicBezTo>
                    <a:cubicBezTo>
                      <a:pt x="293" y="42"/>
                      <a:pt x="289" y="39"/>
                      <a:pt x="289" y="36"/>
                    </a:cubicBezTo>
                    <a:cubicBezTo>
                      <a:pt x="289" y="33"/>
                      <a:pt x="293" y="30"/>
                      <a:pt x="298" y="30"/>
                    </a:cubicBezTo>
                    <a:close/>
                    <a:moveTo>
                      <a:pt x="250" y="22"/>
                    </a:moveTo>
                    <a:cubicBezTo>
                      <a:pt x="257" y="10"/>
                      <a:pt x="265" y="12"/>
                      <a:pt x="271" y="22"/>
                    </a:cubicBezTo>
                    <a:cubicBezTo>
                      <a:pt x="265" y="17"/>
                      <a:pt x="257" y="17"/>
                      <a:pt x="250" y="22"/>
                    </a:cubicBezTo>
                    <a:close/>
                  </a:path>
                </a:pathLst>
              </a:custGeom>
              <a:solidFill>
                <a:srgbClr val="EB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grpSp>
          <p:nvGrpSpPr>
            <p:cNvPr id="49" name="组合 48"/>
            <p:cNvGrpSpPr/>
            <p:nvPr/>
          </p:nvGrpSpPr>
          <p:grpSpPr>
            <a:xfrm>
              <a:off x="5318267" y="4676658"/>
              <a:ext cx="6020206" cy="1010945"/>
              <a:chOff x="4808214" y="2011205"/>
              <a:chExt cx="6020206" cy="1010945"/>
            </a:xfrm>
          </p:grpSpPr>
          <p:grpSp>
            <p:nvGrpSpPr>
              <p:cNvPr id="50" name="组合 49"/>
              <p:cNvGrpSpPr/>
              <p:nvPr/>
            </p:nvGrpSpPr>
            <p:grpSpPr>
              <a:xfrm>
                <a:off x="5364081" y="2011205"/>
                <a:ext cx="5464339" cy="1010945"/>
                <a:chOff x="7907593" y="3433235"/>
                <a:chExt cx="5464339" cy="1010945"/>
              </a:xfrm>
            </p:grpSpPr>
            <p:sp>
              <p:nvSpPr>
                <p:cNvPr id="53" name="矩形 52"/>
                <p:cNvSpPr/>
                <p:nvPr/>
              </p:nvSpPr>
              <p:spPr>
                <a:xfrm>
                  <a:off x="7907593" y="3834782"/>
                  <a:ext cx="5464339"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用户可以在投影仪或者计算机上进行演示也可以将演示文稿打印出来制作成</a:t>
                  </a:r>
                  <a:r>
                    <a:rPr lang="zh-CN" altLang="en-US" sz="1400" dirty="0" smtClean="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胶片用户可以在投影仪</a:t>
                  </a:r>
                </a:p>
              </p:txBody>
            </p:sp>
            <p:sp>
              <p:nvSpPr>
                <p:cNvPr id="54" name="矩形 53"/>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gradFill flip="none" rotWithShape="1">
                        <a:gsLst>
                          <a:gs pos="0">
                            <a:srgbClr val="C00000"/>
                          </a:gs>
                          <a:gs pos="100000">
                            <a:srgbClr val="FC352F"/>
                          </a:gs>
                        </a:gsLst>
                        <a:lin ang="5400000" scaled="1"/>
                        <a:tileRect/>
                      </a:gradFill>
                      <a:latin typeface="字魂59号-创粗黑" panose="00000500000000000000" pitchFamily="2" charset="-122"/>
                      <a:ea typeface="字魂59号-创粗黑" panose="00000500000000000000" pitchFamily="2" charset="-122"/>
                      <a:sym typeface="字魂59号-创粗黑" panose="00000500000000000000" pitchFamily="2" charset="-122"/>
                    </a:rPr>
                    <a:t>标题文字添加</a:t>
                  </a:r>
                </a:p>
              </p:txBody>
            </p:sp>
          </p:grpSp>
          <p:sp>
            <p:nvSpPr>
              <p:cNvPr id="52" name="Freeform 537"/>
              <p:cNvSpPr>
                <a:spLocks noEditPoints="1"/>
              </p:cNvSpPr>
              <p:nvPr/>
            </p:nvSpPr>
            <p:spPr bwMode="auto">
              <a:xfrm>
                <a:off x="4808214" y="2096108"/>
                <a:ext cx="555867" cy="753523"/>
              </a:xfrm>
              <a:custGeom>
                <a:avLst/>
                <a:gdLst>
                  <a:gd name="T0" fmla="*/ 192 w 508"/>
                  <a:gd name="T1" fmla="*/ 545 h 689"/>
                  <a:gd name="T2" fmla="*/ 133 w 508"/>
                  <a:gd name="T3" fmla="*/ 641 h 689"/>
                  <a:gd name="T4" fmla="*/ 156 w 508"/>
                  <a:gd name="T5" fmla="*/ 656 h 689"/>
                  <a:gd name="T6" fmla="*/ 220 w 508"/>
                  <a:gd name="T7" fmla="*/ 578 h 689"/>
                  <a:gd name="T8" fmla="*/ 198 w 508"/>
                  <a:gd name="T9" fmla="*/ 675 h 689"/>
                  <a:gd name="T10" fmla="*/ 225 w 508"/>
                  <a:gd name="T11" fmla="*/ 683 h 689"/>
                  <a:gd name="T12" fmla="*/ 280 w 508"/>
                  <a:gd name="T13" fmla="*/ 506 h 689"/>
                  <a:gd name="T14" fmla="*/ 241 w 508"/>
                  <a:gd name="T15" fmla="*/ 389 h 689"/>
                  <a:gd name="T16" fmla="*/ 236 w 508"/>
                  <a:gd name="T17" fmla="*/ 357 h 689"/>
                  <a:gd name="T18" fmla="*/ 273 w 508"/>
                  <a:gd name="T19" fmla="*/ 369 h 689"/>
                  <a:gd name="T20" fmla="*/ 253 w 508"/>
                  <a:gd name="T21" fmla="*/ 305 h 689"/>
                  <a:gd name="T22" fmla="*/ 291 w 508"/>
                  <a:gd name="T23" fmla="*/ 104 h 689"/>
                  <a:gd name="T24" fmla="*/ 256 w 508"/>
                  <a:gd name="T25" fmla="*/ 144 h 689"/>
                  <a:gd name="T26" fmla="*/ 229 w 508"/>
                  <a:gd name="T27" fmla="*/ 102 h 689"/>
                  <a:gd name="T28" fmla="*/ 255 w 508"/>
                  <a:gd name="T29" fmla="*/ 159 h 689"/>
                  <a:gd name="T30" fmla="*/ 262 w 508"/>
                  <a:gd name="T31" fmla="*/ 148 h 689"/>
                  <a:gd name="T32" fmla="*/ 298 w 508"/>
                  <a:gd name="T33" fmla="*/ 167 h 689"/>
                  <a:gd name="T34" fmla="*/ 276 w 508"/>
                  <a:gd name="T35" fmla="*/ 197 h 689"/>
                  <a:gd name="T36" fmla="*/ 313 w 508"/>
                  <a:gd name="T37" fmla="*/ 196 h 689"/>
                  <a:gd name="T38" fmla="*/ 307 w 508"/>
                  <a:gd name="T39" fmla="*/ 221 h 689"/>
                  <a:gd name="T40" fmla="*/ 332 w 508"/>
                  <a:gd name="T41" fmla="*/ 177 h 689"/>
                  <a:gd name="T42" fmla="*/ 332 w 508"/>
                  <a:gd name="T43" fmla="*/ 177 h 689"/>
                  <a:gd name="T44" fmla="*/ 266 w 508"/>
                  <a:gd name="T45" fmla="*/ 214 h 689"/>
                  <a:gd name="T46" fmla="*/ 320 w 508"/>
                  <a:gd name="T47" fmla="*/ 252 h 689"/>
                  <a:gd name="T48" fmla="*/ 288 w 508"/>
                  <a:gd name="T49" fmla="*/ 274 h 689"/>
                  <a:gd name="T50" fmla="*/ 223 w 508"/>
                  <a:gd name="T51" fmla="*/ 281 h 689"/>
                  <a:gd name="T52" fmla="*/ 231 w 508"/>
                  <a:gd name="T53" fmla="*/ 194 h 689"/>
                  <a:gd name="T54" fmla="*/ 231 w 508"/>
                  <a:gd name="T55" fmla="*/ 194 h 689"/>
                  <a:gd name="T56" fmla="*/ 127 w 508"/>
                  <a:gd name="T57" fmla="*/ 271 h 689"/>
                  <a:gd name="T58" fmla="*/ 137 w 508"/>
                  <a:gd name="T59" fmla="*/ 270 h 689"/>
                  <a:gd name="T60" fmla="*/ 140 w 508"/>
                  <a:gd name="T61" fmla="*/ 177 h 689"/>
                  <a:gd name="T62" fmla="*/ 105 w 508"/>
                  <a:gd name="T63" fmla="*/ 179 h 689"/>
                  <a:gd name="T64" fmla="*/ 180 w 508"/>
                  <a:gd name="T65" fmla="*/ 196 h 689"/>
                  <a:gd name="T66" fmla="*/ 207 w 508"/>
                  <a:gd name="T67" fmla="*/ 209 h 689"/>
                  <a:gd name="T68" fmla="*/ 243 w 508"/>
                  <a:gd name="T69" fmla="*/ 160 h 689"/>
                  <a:gd name="T70" fmla="*/ 200 w 508"/>
                  <a:gd name="T71" fmla="*/ 124 h 689"/>
                  <a:gd name="T72" fmla="*/ 161 w 508"/>
                  <a:gd name="T73" fmla="*/ 150 h 689"/>
                  <a:gd name="T74" fmla="*/ 186 w 508"/>
                  <a:gd name="T75" fmla="*/ 182 h 689"/>
                  <a:gd name="T76" fmla="*/ 149 w 508"/>
                  <a:gd name="T77" fmla="*/ 153 h 689"/>
                  <a:gd name="T78" fmla="*/ 146 w 508"/>
                  <a:gd name="T79" fmla="*/ 212 h 689"/>
                  <a:gd name="T80" fmla="*/ 363 w 508"/>
                  <a:gd name="T81" fmla="*/ 211 h 689"/>
                  <a:gd name="T82" fmla="*/ 420 w 508"/>
                  <a:gd name="T83" fmla="*/ 181 h 689"/>
                  <a:gd name="T84" fmla="*/ 420 w 508"/>
                  <a:gd name="T85" fmla="*/ 187 h 689"/>
                  <a:gd name="T86" fmla="*/ 466 w 508"/>
                  <a:gd name="T87" fmla="*/ 192 h 689"/>
                  <a:gd name="T88" fmla="*/ 382 w 508"/>
                  <a:gd name="T89" fmla="*/ 274 h 689"/>
                  <a:gd name="T90" fmla="*/ 332 w 508"/>
                  <a:gd name="T91" fmla="*/ 94 h 689"/>
                  <a:gd name="T92" fmla="*/ 297 w 508"/>
                  <a:gd name="T93" fmla="*/ 111 h 689"/>
                  <a:gd name="T94" fmla="*/ 237 w 508"/>
                  <a:gd name="T95" fmla="*/ 58 h 689"/>
                  <a:gd name="T96" fmla="*/ 275 w 508"/>
                  <a:gd name="T97" fmla="*/ 25 h 689"/>
                  <a:gd name="T98" fmla="*/ 222 w 508"/>
                  <a:gd name="T99" fmla="*/ 29 h 689"/>
                  <a:gd name="T100" fmla="*/ 222 w 508"/>
                  <a:gd name="T101" fmla="*/ 29 h 689"/>
                  <a:gd name="T102" fmla="*/ 289 w 508"/>
                  <a:gd name="T103" fmla="*/ 36 h 689"/>
                  <a:gd name="T104" fmla="*/ 250 w 508"/>
                  <a:gd name="T105" fmla="*/ 22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8" h="689">
                    <a:moveTo>
                      <a:pt x="241" y="389"/>
                    </a:moveTo>
                    <a:cubicBezTo>
                      <a:pt x="229" y="482"/>
                      <a:pt x="183" y="559"/>
                      <a:pt x="107" y="618"/>
                    </a:cubicBezTo>
                    <a:cubicBezTo>
                      <a:pt x="102" y="623"/>
                      <a:pt x="113" y="628"/>
                      <a:pt x="112" y="626"/>
                    </a:cubicBezTo>
                    <a:cubicBezTo>
                      <a:pt x="137" y="611"/>
                      <a:pt x="190" y="547"/>
                      <a:pt x="192" y="545"/>
                    </a:cubicBezTo>
                    <a:cubicBezTo>
                      <a:pt x="193" y="544"/>
                      <a:pt x="182" y="567"/>
                      <a:pt x="119" y="628"/>
                    </a:cubicBezTo>
                    <a:cubicBezTo>
                      <a:pt x="118" y="634"/>
                      <a:pt x="120" y="636"/>
                      <a:pt x="125" y="636"/>
                    </a:cubicBezTo>
                    <a:cubicBezTo>
                      <a:pt x="173" y="589"/>
                      <a:pt x="191" y="560"/>
                      <a:pt x="194" y="557"/>
                    </a:cubicBezTo>
                    <a:cubicBezTo>
                      <a:pt x="199" y="553"/>
                      <a:pt x="182" y="582"/>
                      <a:pt x="133" y="641"/>
                    </a:cubicBezTo>
                    <a:cubicBezTo>
                      <a:pt x="132" y="645"/>
                      <a:pt x="134" y="647"/>
                      <a:pt x="139" y="648"/>
                    </a:cubicBezTo>
                    <a:cubicBezTo>
                      <a:pt x="194" y="582"/>
                      <a:pt x="212" y="551"/>
                      <a:pt x="212" y="548"/>
                    </a:cubicBezTo>
                    <a:cubicBezTo>
                      <a:pt x="214" y="548"/>
                      <a:pt x="188" y="594"/>
                      <a:pt x="149" y="651"/>
                    </a:cubicBezTo>
                    <a:cubicBezTo>
                      <a:pt x="149" y="655"/>
                      <a:pt x="151" y="657"/>
                      <a:pt x="156" y="656"/>
                    </a:cubicBezTo>
                    <a:cubicBezTo>
                      <a:pt x="198" y="601"/>
                      <a:pt x="210" y="576"/>
                      <a:pt x="210" y="575"/>
                    </a:cubicBezTo>
                    <a:cubicBezTo>
                      <a:pt x="211" y="573"/>
                      <a:pt x="194" y="612"/>
                      <a:pt x="164" y="660"/>
                    </a:cubicBezTo>
                    <a:cubicBezTo>
                      <a:pt x="165" y="664"/>
                      <a:pt x="166" y="667"/>
                      <a:pt x="173" y="663"/>
                    </a:cubicBezTo>
                    <a:cubicBezTo>
                      <a:pt x="209" y="602"/>
                      <a:pt x="222" y="569"/>
                      <a:pt x="220" y="578"/>
                    </a:cubicBezTo>
                    <a:cubicBezTo>
                      <a:pt x="218" y="585"/>
                      <a:pt x="206" y="618"/>
                      <a:pt x="180" y="669"/>
                    </a:cubicBezTo>
                    <a:cubicBezTo>
                      <a:pt x="182" y="675"/>
                      <a:pt x="185" y="674"/>
                      <a:pt x="188" y="673"/>
                    </a:cubicBezTo>
                    <a:cubicBezTo>
                      <a:pt x="226" y="599"/>
                      <a:pt x="239" y="560"/>
                      <a:pt x="237" y="560"/>
                    </a:cubicBezTo>
                    <a:cubicBezTo>
                      <a:pt x="238" y="567"/>
                      <a:pt x="225" y="611"/>
                      <a:pt x="198" y="675"/>
                    </a:cubicBezTo>
                    <a:cubicBezTo>
                      <a:pt x="199" y="679"/>
                      <a:pt x="203" y="679"/>
                      <a:pt x="207" y="677"/>
                    </a:cubicBezTo>
                    <a:cubicBezTo>
                      <a:pt x="238" y="604"/>
                      <a:pt x="253" y="558"/>
                      <a:pt x="254" y="544"/>
                    </a:cubicBezTo>
                    <a:cubicBezTo>
                      <a:pt x="250" y="567"/>
                      <a:pt x="248" y="602"/>
                      <a:pt x="215" y="678"/>
                    </a:cubicBezTo>
                    <a:cubicBezTo>
                      <a:pt x="215" y="685"/>
                      <a:pt x="219" y="686"/>
                      <a:pt x="225" y="683"/>
                    </a:cubicBezTo>
                    <a:cubicBezTo>
                      <a:pt x="254" y="599"/>
                      <a:pt x="266" y="551"/>
                      <a:pt x="264" y="548"/>
                    </a:cubicBezTo>
                    <a:cubicBezTo>
                      <a:pt x="267" y="551"/>
                      <a:pt x="260" y="598"/>
                      <a:pt x="235" y="681"/>
                    </a:cubicBezTo>
                    <a:cubicBezTo>
                      <a:pt x="235" y="686"/>
                      <a:pt x="238" y="687"/>
                      <a:pt x="245" y="684"/>
                    </a:cubicBezTo>
                    <a:cubicBezTo>
                      <a:pt x="276" y="575"/>
                      <a:pt x="280" y="509"/>
                      <a:pt x="280" y="506"/>
                    </a:cubicBezTo>
                    <a:cubicBezTo>
                      <a:pt x="282" y="536"/>
                      <a:pt x="278" y="581"/>
                      <a:pt x="253" y="684"/>
                    </a:cubicBezTo>
                    <a:cubicBezTo>
                      <a:pt x="254" y="687"/>
                      <a:pt x="257" y="689"/>
                      <a:pt x="263" y="687"/>
                    </a:cubicBezTo>
                    <a:cubicBezTo>
                      <a:pt x="288" y="588"/>
                      <a:pt x="301" y="489"/>
                      <a:pt x="278" y="387"/>
                    </a:cubicBezTo>
                    <a:cubicBezTo>
                      <a:pt x="266" y="395"/>
                      <a:pt x="254" y="395"/>
                      <a:pt x="241" y="389"/>
                    </a:cubicBezTo>
                    <a:close/>
                    <a:moveTo>
                      <a:pt x="260" y="332"/>
                    </a:moveTo>
                    <a:cubicBezTo>
                      <a:pt x="274" y="332"/>
                      <a:pt x="285" y="343"/>
                      <a:pt x="285" y="356"/>
                    </a:cubicBezTo>
                    <a:cubicBezTo>
                      <a:pt x="286" y="370"/>
                      <a:pt x="275" y="381"/>
                      <a:pt x="261" y="381"/>
                    </a:cubicBezTo>
                    <a:cubicBezTo>
                      <a:pt x="248" y="382"/>
                      <a:pt x="237" y="371"/>
                      <a:pt x="236" y="357"/>
                    </a:cubicBezTo>
                    <a:cubicBezTo>
                      <a:pt x="236" y="344"/>
                      <a:pt x="247" y="333"/>
                      <a:pt x="260" y="332"/>
                    </a:cubicBezTo>
                    <a:close/>
                    <a:moveTo>
                      <a:pt x="248" y="345"/>
                    </a:moveTo>
                    <a:cubicBezTo>
                      <a:pt x="273" y="344"/>
                      <a:pt x="273" y="344"/>
                      <a:pt x="273" y="344"/>
                    </a:cubicBezTo>
                    <a:cubicBezTo>
                      <a:pt x="273" y="369"/>
                      <a:pt x="273" y="369"/>
                      <a:pt x="273" y="369"/>
                    </a:cubicBezTo>
                    <a:cubicBezTo>
                      <a:pt x="249" y="369"/>
                      <a:pt x="249" y="369"/>
                      <a:pt x="249" y="369"/>
                    </a:cubicBezTo>
                    <a:cubicBezTo>
                      <a:pt x="248" y="345"/>
                      <a:pt x="248" y="345"/>
                      <a:pt x="248" y="345"/>
                    </a:cubicBezTo>
                    <a:close/>
                    <a:moveTo>
                      <a:pt x="253" y="332"/>
                    </a:moveTo>
                    <a:cubicBezTo>
                      <a:pt x="253" y="305"/>
                      <a:pt x="253" y="305"/>
                      <a:pt x="253" y="305"/>
                    </a:cubicBezTo>
                    <a:cubicBezTo>
                      <a:pt x="270" y="304"/>
                      <a:pt x="270" y="304"/>
                      <a:pt x="270" y="304"/>
                    </a:cubicBezTo>
                    <a:cubicBezTo>
                      <a:pt x="269" y="331"/>
                      <a:pt x="269" y="331"/>
                      <a:pt x="269" y="331"/>
                    </a:cubicBezTo>
                    <a:cubicBezTo>
                      <a:pt x="253" y="332"/>
                      <a:pt x="253" y="332"/>
                      <a:pt x="253" y="332"/>
                    </a:cubicBezTo>
                    <a:close/>
                    <a:moveTo>
                      <a:pt x="291" y="104"/>
                    </a:moveTo>
                    <a:cubicBezTo>
                      <a:pt x="296" y="90"/>
                      <a:pt x="294" y="79"/>
                      <a:pt x="286" y="71"/>
                    </a:cubicBezTo>
                    <a:cubicBezTo>
                      <a:pt x="277" y="77"/>
                      <a:pt x="270" y="81"/>
                      <a:pt x="267" y="87"/>
                    </a:cubicBezTo>
                    <a:cubicBezTo>
                      <a:pt x="272" y="93"/>
                      <a:pt x="281" y="98"/>
                      <a:pt x="291" y="104"/>
                    </a:cubicBezTo>
                    <a:close/>
                    <a:moveTo>
                      <a:pt x="256" y="144"/>
                    </a:moveTo>
                    <a:cubicBezTo>
                      <a:pt x="277" y="115"/>
                      <a:pt x="277" y="115"/>
                      <a:pt x="277" y="115"/>
                    </a:cubicBezTo>
                    <a:cubicBezTo>
                      <a:pt x="265" y="86"/>
                      <a:pt x="247" y="87"/>
                      <a:pt x="236" y="115"/>
                    </a:cubicBezTo>
                    <a:cubicBezTo>
                      <a:pt x="256" y="144"/>
                      <a:pt x="256" y="144"/>
                      <a:pt x="256" y="144"/>
                    </a:cubicBezTo>
                    <a:close/>
                    <a:moveTo>
                      <a:pt x="229" y="102"/>
                    </a:moveTo>
                    <a:cubicBezTo>
                      <a:pt x="242" y="84"/>
                      <a:pt x="260" y="73"/>
                      <a:pt x="282" y="67"/>
                    </a:cubicBezTo>
                    <a:cubicBezTo>
                      <a:pt x="289" y="54"/>
                      <a:pt x="285" y="47"/>
                      <a:pt x="270" y="47"/>
                    </a:cubicBezTo>
                    <a:cubicBezTo>
                      <a:pt x="238" y="58"/>
                      <a:pt x="222" y="76"/>
                      <a:pt x="229" y="102"/>
                    </a:cubicBezTo>
                    <a:close/>
                    <a:moveTo>
                      <a:pt x="255" y="159"/>
                    </a:moveTo>
                    <a:cubicBezTo>
                      <a:pt x="232" y="174"/>
                      <a:pt x="233" y="187"/>
                      <a:pt x="258" y="202"/>
                    </a:cubicBezTo>
                    <a:cubicBezTo>
                      <a:pt x="282" y="181"/>
                      <a:pt x="280" y="173"/>
                      <a:pt x="255" y="159"/>
                    </a:cubicBezTo>
                    <a:close/>
                    <a:moveTo>
                      <a:pt x="284" y="121"/>
                    </a:moveTo>
                    <a:cubicBezTo>
                      <a:pt x="278" y="126"/>
                      <a:pt x="264" y="143"/>
                      <a:pt x="262" y="148"/>
                    </a:cubicBezTo>
                    <a:cubicBezTo>
                      <a:pt x="260" y="152"/>
                      <a:pt x="276" y="167"/>
                      <a:pt x="284" y="162"/>
                    </a:cubicBezTo>
                    <a:cubicBezTo>
                      <a:pt x="319" y="142"/>
                      <a:pt x="293" y="114"/>
                      <a:pt x="284" y="121"/>
                    </a:cubicBezTo>
                    <a:close/>
                    <a:moveTo>
                      <a:pt x="312" y="141"/>
                    </a:moveTo>
                    <a:cubicBezTo>
                      <a:pt x="308" y="148"/>
                      <a:pt x="297" y="162"/>
                      <a:pt x="298" y="167"/>
                    </a:cubicBezTo>
                    <a:cubicBezTo>
                      <a:pt x="299" y="172"/>
                      <a:pt x="302" y="181"/>
                      <a:pt x="320" y="176"/>
                    </a:cubicBezTo>
                    <a:cubicBezTo>
                      <a:pt x="342" y="158"/>
                      <a:pt x="316" y="134"/>
                      <a:pt x="312" y="141"/>
                    </a:cubicBezTo>
                    <a:close/>
                    <a:moveTo>
                      <a:pt x="293" y="178"/>
                    </a:moveTo>
                    <a:cubicBezTo>
                      <a:pt x="286" y="184"/>
                      <a:pt x="280" y="191"/>
                      <a:pt x="276" y="197"/>
                    </a:cubicBezTo>
                    <a:cubicBezTo>
                      <a:pt x="274" y="202"/>
                      <a:pt x="275" y="205"/>
                      <a:pt x="278" y="207"/>
                    </a:cubicBezTo>
                    <a:cubicBezTo>
                      <a:pt x="291" y="214"/>
                      <a:pt x="291" y="214"/>
                      <a:pt x="291" y="214"/>
                    </a:cubicBezTo>
                    <a:cubicBezTo>
                      <a:pt x="296" y="216"/>
                      <a:pt x="300" y="215"/>
                      <a:pt x="304" y="212"/>
                    </a:cubicBezTo>
                    <a:cubicBezTo>
                      <a:pt x="313" y="196"/>
                      <a:pt x="313" y="196"/>
                      <a:pt x="313" y="196"/>
                    </a:cubicBezTo>
                    <a:cubicBezTo>
                      <a:pt x="314" y="191"/>
                      <a:pt x="309" y="188"/>
                      <a:pt x="303" y="186"/>
                    </a:cubicBezTo>
                    <a:cubicBezTo>
                      <a:pt x="299" y="185"/>
                      <a:pt x="295" y="183"/>
                      <a:pt x="293" y="178"/>
                    </a:cubicBezTo>
                    <a:close/>
                    <a:moveTo>
                      <a:pt x="326" y="194"/>
                    </a:moveTo>
                    <a:cubicBezTo>
                      <a:pt x="320" y="204"/>
                      <a:pt x="314" y="214"/>
                      <a:pt x="307" y="221"/>
                    </a:cubicBezTo>
                    <a:cubicBezTo>
                      <a:pt x="304" y="227"/>
                      <a:pt x="306" y="230"/>
                      <a:pt x="313" y="232"/>
                    </a:cubicBezTo>
                    <a:cubicBezTo>
                      <a:pt x="323" y="238"/>
                      <a:pt x="331" y="238"/>
                      <a:pt x="335" y="229"/>
                    </a:cubicBezTo>
                    <a:cubicBezTo>
                      <a:pt x="351" y="209"/>
                      <a:pt x="347" y="197"/>
                      <a:pt x="326" y="194"/>
                    </a:cubicBezTo>
                    <a:close/>
                    <a:moveTo>
                      <a:pt x="332" y="177"/>
                    </a:moveTo>
                    <a:cubicBezTo>
                      <a:pt x="324" y="183"/>
                      <a:pt x="325" y="187"/>
                      <a:pt x="335" y="187"/>
                    </a:cubicBezTo>
                    <a:cubicBezTo>
                      <a:pt x="341" y="188"/>
                      <a:pt x="350" y="202"/>
                      <a:pt x="352" y="191"/>
                    </a:cubicBezTo>
                    <a:cubicBezTo>
                      <a:pt x="359" y="176"/>
                      <a:pt x="352" y="167"/>
                      <a:pt x="337" y="162"/>
                    </a:cubicBezTo>
                    <a:cubicBezTo>
                      <a:pt x="332" y="177"/>
                      <a:pt x="332" y="177"/>
                      <a:pt x="332" y="177"/>
                    </a:cubicBezTo>
                    <a:close/>
                    <a:moveTo>
                      <a:pt x="266" y="214"/>
                    </a:moveTo>
                    <a:cubicBezTo>
                      <a:pt x="262" y="222"/>
                      <a:pt x="256" y="231"/>
                      <a:pt x="248" y="240"/>
                    </a:cubicBezTo>
                    <a:cubicBezTo>
                      <a:pt x="243" y="246"/>
                      <a:pt x="247" y="253"/>
                      <a:pt x="262" y="260"/>
                    </a:cubicBezTo>
                    <a:cubicBezTo>
                      <a:pt x="291" y="232"/>
                      <a:pt x="286" y="220"/>
                      <a:pt x="266" y="214"/>
                    </a:cubicBezTo>
                    <a:close/>
                    <a:moveTo>
                      <a:pt x="296" y="232"/>
                    </a:moveTo>
                    <a:cubicBezTo>
                      <a:pt x="291" y="241"/>
                      <a:pt x="287" y="248"/>
                      <a:pt x="283" y="255"/>
                    </a:cubicBezTo>
                    <a:cubicBezTo>
                      <a:pt x="276" y="259"/>
                      <a:pt x="284" y="265"/>
                      <a:pt x="298" y="271"/>
                    </a:cubicBezTo>
                    <a:cubicBezTo>
                      <a:pt x="301" y="274"/>
                      <a:pt x="310" y="265"/>
                      <a:pt x="320" y="252"/>
                    </a:cubicBezTo>
                    <a:cubicBezTo>
                      <a:pt x="326" y="241"/>
                      <a:pt x="304" y="239"/>
                      <a:pt x="296" y="232"/>
                    </a:cubicBezTo>
                    <a:close/>
                    <a:moveTo>
                      <a:pt x="240" y="289"/>
                    </a:moveTo>
                    <a:cubicBezTo>
                      <a:pt x="251" y="284"/>
                      <a:pt x="262" y="277"/>
                      <a:pt x="271" y="265"/>
                    </a:cubicBezTo>
                    <a:cubicBezTo>
                      <a:pt x="288" y="274"/>
                      <a:pt x="288" y="274"/>
                      <a:pt x="288" y="274"/>
                    </a:cubicBezTo>
                    <a:cubicBezTo>
                      <a:pt x="294" y="278"/>
                      <a:pt x="293" y="284"/>
                      <a:pt x="280" y="294"/>
                    </a:cubicBezTo>
                    <a:cubicBezTo>
                      <a:pt x="263" y="307"/>
                      <a:pt x="250" y="304"/>
                      <a:pt x="240" y="289"/>
                    </a:cubicBezTo>
                    <a:close/>
                    <a:moveTo>
                      <a:pt x="220" y="270"/>
                    </a:moveTo>
                    <a:cubicBezTo>
                      <a:pt x="216" y="273"/>
                      <a:pt x="217" y="277"/>
                      <a:pt x="223" y="281"/>
                    </a:cubicBezTo>
                    <a:cubicBezTo>
                      <a:pt x="228" y="286"/>
                      <a:pt x="237" y="283"/>
                      <a:pt x="252" y="275"/>
                    </a:cubicBezTo>
                    <a:cubicBezTo>
                      <a:pt x="259" y="267"/>
                      <a:pt x="252" y="263"/>
                      <a:pt x="242" y="258"/>
                    </a:cubicBezTo>
                    <a:cubicBezTo>
                      <a:pt x="235" y="248"/>
                      <a:pt x="235" y="254"/>
                      <a:pt x="220" y="270"/>
                    </a:cubicBezTo>
                    <a:close/>
                    <a:moveTo>
                      <a:pt x="231" y="194"/>
                    </a:moveTo>
                    <a:cubicBezTo>
                      <a:pt x="227" y="201"/>
                      <a:pt x="222" y="208"/>
                      <a:pt x="216" y="214"/>
                    </a:cubicBezTo>
                    <a:cubicBezTo>
                      <a:pt x="219" y="222"/>
                      <a:pt x="226" y="229"/>
                      <a:pt x="236" y="235"/>
                    </a:cubicBezTo>
                    <a:cubicBezTo>
                      <a:pt x="245" y="226"/>
                      <a:pt x="252" y="218"/>
                      <a:pt x="253" y="212"/>
                    </a:cubicBezTo>
                    <a:cubicBezTo>
                      <a:pt x="244" y="207"/>
                      <a:pt x="237" y="201"/>
                      <a:pt x="231" y="194"/>
                    </a:cubicBezTo>
                    <a:close/>
                    <a:moveTo>
                      <a:pt x="207" y="225"/>
                    </a:moveTo>
                    <a:cubicBezTo>
                      <a:pt x="185" y="237"/>
                      <a:pt x="185" y="248"/>
                      <a:pt x="209" y="266"/>
                    </a:cubicBezTo>
                    <a:cubicBezTo>
                      <a:pt x="238" y="246"/>
                      <a:pt x="229" y="242"/>
                      <a:pt x="207" y="225"/>
                    </a:cubicBezTo>
                    <a:close/>
                    <a:moveTo>
                      <a:pt x="127" y="271"/>
                    </a:moveTo>
                    <a:cubicBezTo>
                      <a:pt x="147" y="280"/>
                      <a:pt x="166" y="280"/>
                      <a:pt x="184" y="264"/>
                    </a:cubicBezTo>
                    <a:cubicBezTo>
                      <a:pt x="197" y="273"/>
                      <a:pt x="201" y="282"/>
                      <a:pt x="187" y="290"/>
                    </a:cubicBezTo>
                    <a:cubicBezTo>
                      <a:pt x="163" y="308"/>
                      <a:pt x="120" y="302"/>
                      <a:pt x="127" y="271"/>
                    </a:cubicBezTo>
                    <a:close/>
                    <a:moveTo>
                      <a:pt x="137" y="270"/>
                    </a:moveTo>
                    <a:cubicBezTo>
                      <a:pt x="143" y="256"/>
                      <a:pt x="155" y="247"/>
                      <a:pt x="172" y="243"/>
                    </a:cubicBezTo>
                    <a:cubicBezTo>
                      <a:pt x="168" y="203"/>
                      <a:pt x="94" y="259"/>
                      <a:pt x="137" y="270"/>
                    </a:cubicBezTo>
                    <a:close/>
                    <a:moveTo>
                      <a:pt x="89" y="180"/>
                    </a:moveTo>
                    <a:cubicBezTo>
                      <a:pt x="93" y="160"/>
                      <a:pt x="134" y="161"/>
                      <a:pt x="140" y="177"/>
                    </a:cubicBezTo>
                    <a:cubicBezTo>
                      <a:pt x="122" y="171"/>
                      <a:pt x="106" y="170"/>
                      <a:pt x="89" y="180"/>
                    </a:cubicBezTo>
                    <a:close/>
                    <a:moveTo>
                      <a:pt x="90" y="186"/>
                    </a:moveTo>
                    <a:cubicBezTo>
                      <a:pt x="86" y="213"/>
                      <a:pt x="140" y="215"/>
                      <a:pt x="144" y="196"/>
                    </a:cubicBezTo>
                    <a:cubicBezTo>
                      <a:pt x="121" y="200"/>
                      <a:pt x="107" y="196"/>
                      <a:pt x="105" y="179"/>
                    </a:cubicBezTo>
                    <a:cubicBezTo>
                      <a:pt x="90" y="186"/>
                      <a:pt x="90" y="186"/>
                      <a:pt x="90" y="186"/>
                    </a:cubicBezTo>
                    <a:close/>
                    <a:moveTo>
                      <a:pt x="164" y="208"/>
                    </a:moveTo>
                    <a:cubicBezTo>
                      <a:pt x="182" y="233"/>
                      <a:pt x="182" y="233"/>
                      <a:pt x="182" y="233"/>
                    </a:cubicBezTo>
                    <a:cubicBezTo>
                      <a:pt x="198" y="223"/>
                      <a:pt x="206" y="219"/>
                      <a:pt x="180" y="196"/>
                    </a:cubicBezTo>
                    <a:cubicBezTo>
                      <a:pt x="169" y="191"/>
                      <a:pt x="158" y="199"/>
                      <a:pt x="164" y="208"/>
                    </a:cubicBezTo>
                    <a:close/>
                    <a:moveTo>
                      <a:pt x="190" y="189"/>
                    </a:moveTo>
                    <a:cubicBezTo>
                      <a:pt x="213" y="166"/>
                      <a:pt x="213" y="166"/>
                      <a:pt x="213" y="166"/>
                    </a:cubicBezTo>
                    <a:cubicBezTo>
                      <a:pt x="226" y="175"/>
                      <a:pt x="229" y="182"/>
                      <a:pt x="207" y="209"/>
                    </a:cubicBezTo>
                    <a:cubicBezTo>
                      <a:pt x="190" y="189"/>
                      <a:pt x="190" y="189"/>
                      <a:pt x="190" y="189"/>
                    </a:cubicBezTo>
                    <a:close/>
                    <a:moveTo>
                      <a:pt x="206" y="143"/>
                    </a:moveTo>
                    <a:cubicBezTo>
                      <a:pt x="198" y="133"/>
                      <a:pt x="216" y="116"/>
                      <a:pt x="226" y="128"/>
                    </a:cubicBezTo>
                    <a:cubicBezTo>
                      <a:pt x="246" y="146"/>
                      <a:pt x="249" y="153"/>
                      <a:pt x="243" y="160"/>
                    </a:cubicBezTo>
                    <a:cubicBezTo>
                      <a:pt x="229" y="175"/>
                      <a:pt x="221" y="164"/>
                      <a:pt x="206" y="143"/>
                    </a:cubicBezTo>
                    <a:close/>
                    <a:moveTo>
                      <a:pt x="176" y="107"/>
                    </a:moveTo>
                    <a:cubicBezTo>
                      <a:pt x="190" y="95"/>
                      <a:pt x="213" y="95"/>
                      <a:pt x="217" y="109"/>
                    </a:cubicBezTo>
                    <a:cubicBezTo>
                      <a:pt x="200" y="124"/>
                      <a:pt x="200" y="124"/>
                      <a:pt x="200" y="124"/>
                    </a:cubicBezTo>
                    <a:cubicBezTo>
                      <a:pt x="195" y="118"/>
                      <a:pt x="186" y="112"/>
                      <a:pt x="176" y="107"/>
                    </a:cubicBezTo>
                    <a:close/>
                    <a:moveTo>
                      <a:pt x="185" y="96"/>
                    </a:moveTo>
                    <a:cubicBezTo>
                      <a:pt x="158" y="103"/>
                      <a:pt x="154" y="116"/>
                      <a:pt x="171" y="134"/>
                    </a:cubicBezTo>
                    <a:cubicBezTo>
                      <a:pt x="180" y="143"/>
                      <a:pt x="173" y="147"/>
                      <a:pt x="161" y="150"/>
                    </a:cubicBezTo>
                    <a:cubicBezTo>
                      <a:pt x="117" y="149"/>
                      <a:pt x="120" y="73"/>
                      <a:pt x="185" y="96"/>
                    </a:cubicBezTo>
                    <a:close/>
                    <a:moveTo>
                      <a:pt x="161" y="185"/>
                    </a:moveTo>
                    <a:cubicBezTo>
                      <a:pt x="160" y="176"/>
                      <a:pt x="179" y="149"/>
                      <a:pt x="191" y="146"/>
                    </a:cubicBezTo>
                    <a:cubicBezTo>
                      <a:pt x="204" y="156"/>
                      <a:pt x="204" y="163"/>
                      <a:pt x="186" y="182"/>
                    </a:cubicBezTo>
                    <a:cubicBezTo>
                      <a:pt x="186" y="182"/>
                      <a:pt x="161" y="185"/>
                      <a:pt x="161" y="185"/>
                    </a:cubicBezTo>
                    <a:close/>
                    <a:moveTo>
                      <a:pt x="44" y="187"/>
                    </a:moveTo>
                    <a:cubicBezTo>
                      <a:pt x="67" y="160"/>
                      <a:pt x="99" y="147"/>
                      <a:pt x="146" y="163"/>
                    </a:cubicBezTo>
                    <a:cubicBezTo>
                      <a:pt x="151" y="165"/>
                      <a:pt x="157" y="160"/>
                      <a:pt x="149" y="153"/>
                    </a:cubicBezTo>
                    <a:cubicBezTo>
                      <a:pt x="87" y="113"/>
                      <a:pt x="32" y="149"/>
                      <a:pt x="44" y="187"/>
                    </a:cubicBezTo>
                    <a:close/>
                    <a:moveTo>
                      <a:pt x="70" y="174"/>
                    </a:moveTo>
                    <a:cubicBezTo>
                      <a:pt x="0" y="224"/>
                      <a:pt x="87" y="270"/>
                      <a:pt x="153" y="223"/>
                    </a:cubicBezTo>
                    <a:cubicBezTo>
                      <a:pt x="157" y="214"/>
                      <a:pt x="154" y="209"/>
                      <a:pt x="146" y="212"/>
                    </a:cubicBezTo>
                    <a:cubicBezTo>
                      <a:pt x="101" y="226"/>
                      <a:pt x="64" y="218"/>
                      <a:pt x="70" y="174"/>
                    </a:cubicBezTo>
                    <a:close/>
                    <a:moveTo>
                      <a:pt x="439" y="176"/>
                    </a:moveTo>
                    <a:cubicBezTo>
                      <a:pt x="508" y="228"/>
                      <a:pt x="420" y="272"/>
                      <a:pt x="355" y="222"/>
                    </a:cubicBezTo>
                    <a:cubicBezTo>
                      <a:pt x="351" y="213"/>
                      <a:pt x="354" y="208"/>
                      <a:pt x="363" y="211"/>
                    </a:cubicBezTo>
                    <a:cubicBezTo>
                      <a:pt x="407" y="227"/>
                      <a:pt x="444" y="220"/>
                      <a:pt x="439" y="176"/>
                    </a:cubicBezTo>
                    <a:close/>
                    <a:moveTo>
                      <a:pt x="420" y="181"/>
                    </a:moveTo>
                    <a:cubicBezTo>
                      <a:pt x="417" y="160"/>
                      <a:pt x="376" y="162"/>
                      <a:pt x="369" y="180"/>
                    </a:cubicBezTo>
                    <a:cubicBezTo>
                      <a:pt x="386" y="173"/>
                      <a:pt x="404" y="172"/>
                      <a:pt x="420" y="181"/>
                    </a:cubicBezTo>
                    <a:close/>
                    <a:moveTo>
                      <a:pt x="420" y="187"/>
                    </a:moveTo>
                    <a:cubicBezTo>
                      <a:pt x="425" y="213"/>
                      <a:pt x="371" y="217"/>
                      <a:pt x="365" y="199"/>
                    </a:cubicBezTo>
                    <a:cubicBezTo>
                      <a:pt x="389" y="201"/>
                      <a:pt x="403" y="197"/>
                      <a:pt x="404" y="180"/>
                    </a:cubicBezTo>
                    <a:cubicBezTo>
                      <a:pt x="420" y="187"/>
                      <a:pt x="420" y="187"/>
                      <a:pt x="420" y="187"/>
                    </a:cubicBezTo>
                    <a:close/>
                    <a:moveTo>
                      <a:pt x="466" y="192"/>
                    </a:moveTo>
                    <a:cubicBezTo>
                      <a:pt x="445" y="163"/>
                      <a:pt x="413" y="149"/>
                      <a:pt x="366" y="162"/>
                    </a:cubicBezTo>
                    <a:cubicBezTo>
                      <a:pt x="361" y="164"/>
                      <a:pt x="355" y="158"/>
                      <a:pt x="364" y="152"/>
                    </a:cubicBezTo>
                    <a:cubicBezTo>
                      <a:pt x="428" y="116"/>
                      <a:pt x="481" y="155"/>
                      <a:pt x="466" y="192"/>
                    </a:cubicBezTo>
                    <a:close/>
                    <a:moveTo>
                      <a:pt x="374" y="269"/>
                    </a:moveTo>
                    <a:cubicBezTo>
                      <a:pt x="366" y="256"/>
                      <a:pt x="355" y="247"/>
                      <a:pt x="338" y="243"/>
                    </a:cubicBezTo>
                    <a:cubicBezTo>
                      <a:pt x="341" y="204"/>
                      <a:pt x="410" y="254"/>
                      <a:pt x="374" y="269"/>
                    </a:cubicBezTo>
                    <a:close/>
                    <a:moveTo>
                      <a:pt x="382" y="274"/>
                    </a:moveTo>
                    <a:cubicBezTo>
                      <a:pt x="361" y="282"/>
                      <a:pt x="342" y="280"/>
                      <a:pt x="325" y="263"/>
                    </a:cubicBezTo>
                    <a:cubicBezTo>
                      <a:pt x="312" y="271"/>
                      <a:pt x="308" y="279"/>
                      <a:pt x="321" y="289"/>
                    </a:cubicBezTo>
                    <a:cubicBezTo>
                      <a:pt x="343" y="309"/>
                      <a:pt x="387" y="305"/>
                      <a:pt x="382" y="274"/>
                    </a:cubicBezTo>
                    <a:close/>
                    <a:moveTo>
                      <a:pt x="332" y="94"/>
                    </a:moveTo>
                    <a:cubicBezTo>
                      <a:pt x="358" y="102"/>
                      <a:pt x="362" y="115"/>
                      <a:pt x="344" y="133"/>
                    </a:cubicBezTo>
                    <a:cubicBezTo>
                      <a:pt x="335" y="141"/>
                      <a:pt x="336" y="156"/>
                      <a:pt x="356" y="151"/>
                    </a:cubicBezTo>
                    <a:cubicBezTo>
                      <a:pt x="389" y="143"/>
                      <a:pt x="396" y="78"/>
                      <a:pt x="332" y="94"/>
                    </a:cubicBezTo>
                    <a:close/>
                    <a:moveTo>
                      <a:pt x="297" y="111"/>
                    </a:moveTo>
                    <a:cubicBezTo>
                      <a:pt x="314" y="121"/>
                      <a:pt x="314" y="121"/>
                      <a:pt x="314" y="121"/>
                    </a:cubicBezTo>
                    <a:cubicBezTo>
                      <a:pt x="327" y="119"/>
                      <a:pt x="338" y="115"/>
                      <a:pt x="345" y="108"/>
                    </a:cubicBezTo>
                    <a:cubicBezTo>
                      <a:pt x="330" y="93"/>
                      <a:pt x="314" y="94"/>
                      <a:pt x="297" y="111"/>
                    </a:cubicBezTo>
                    <a:close/>
                    <a:moveTo>
                      <a:pt x="237" y="58"/>
                    </a:moveTo>
                    <a:cubicBezTo>
                      <a:pt x="239" y="45"/>
                      <a:pt x="239" y="45"/>
                      <a:pt x="239" y="45"/>
                    </a:cubicBezTo>
                    <a:cubicBezTo>
                      <a:pt x="186" y="63"/>
                      <a:pt x="200" y="0"/>
                      <a:pt x="241" y="32"/>
                    </a:cubicBezTo>
                    <a:cubicBezTo>
                      <a:pt x="243" y="19"/>
                      <a:pt x="247" y="9"/>
                      <a:pt x="255" y="6"/>
                    </a:cubicBezTo>
                    <a:cubicBezTo>
                      <a:pt x="267" y="3"/>
                      <a:pt x="276" y="12"/>
                      <a:pt x="275" y="25"/>
                    </a:cubicBezTo>
                    <a:cubicBezTo>
                      <a:pt x="275" y="29"/>
                      <a:pt x="279" y="29"/>
                      <a:pt x="282" y="32"/>
                    </a:cubicBezTo>
                    <a:cubicBezTo>
                      <a:pt x="315" y="3"/>
                      <a:pt x="335" y="62"/>
                      <a:pt x="281" y="44"/>
                    </a:cubicBezTo>
                    <a:cubicBezTo>
                      <a:pt x="267" y="37"/>
                      <a:pt x="253" y="41"/>
                      <a:pt x="237" y="58"/>
                    </a:cubicBezTo>
                    <a:close/>
                    <a:moveTo>
                      <a:pt x="222" y="29"/>
                    </a:moveTo>
                    <a:cubicBezTo>
                      <a:pt x="227" y="29"/>
                      <a:pt x="231" y="32"/>
                      <a:pt x="231" y="35"/>
                    </a:cubicBezTo>
                    <a:cubicBezTo>
                      <a:pt x="231" y="38"/>
                      <a:pt x="227" y="41"/>
                      <a:pt x="222" y="41"/>
                    </a:cubicBezTo>
                    <a:cubicBezTo>
                      <a:pt x="217" y="41"/>
                      <a:pt x="212" y="38"/>
                      <a:pt x="212" y="35"/>
                    </a:cubicBezTo>
                    <a:cubicBezTo>
                      <a:pt x="212" y="32"/>
                      <a:pt x="216" y="29"/>
                      <a:pt x="222" y="29"/>
                    </a:cubicBezTo>
                    <a:close/>
                    <a:moveTo>
                      <a:pt x="298" y="30"/>
                    </a:moveTo>
                    <a:cubicBezTo>
                      <a:pt x="303" y="30"/>
                      <a:pt x="308" y="33"/>
                      <a:pt x="308" y="36"/>
                    </a:cubicBezTo>
                    <a:cubicBezTo>
                      <a:pt x="308" y="39"/>
                      <a:pt x="304" y="42"/>
                      <a:pt x="298" y="42"/>
                    </a:cubicBezTo>
                    <a:cubicBezTo>
                      <a:pt x="293" y="42"/>
                      <a:pt x="289" y="39"/>
                      <a:pt x="289" y="36"/>
                    </a:cubicBezTo>
                    <a:cubicBezTo>
                      <a:pt x="289" y="33"/>
                      <a:pt x="293" y="30"/>
                      <a:pt x="298" y="30"/>
                    </a:cubicBezTo>
                    <a:close/>
                    <a:moveTo>
                      <a:pt x="250" y="22"/>
                    </a:moveTo>
                    <a:cubicBezTo>
                      <a:pt x="257" y="10"/>
                      <a:pt x="265" y="12"/>
                      <a:pt x="271" y="22"/>
                    </a:cubicBezTo>
                    <a:cubicBezTo>
                      <a:pt x="265" y="17"/>
                      <a:pt x="257" y="17"/>
                      <a:pt x="250" y="22"/>
                    </a:cubicBezTo>
                    <a:close/>
                  </a:path>
                </a:pathLst>
              </a:custGeom>
              <a:solidFill>
                <a:srgbClr val="EB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303" y="1412539"/>
              <a:ext cx="3360057" cy="5040086"/>
            </a:xfrm>
            <a:prstGeom prst="rect">
              <a:avLst/>
            </a:prstGeom>
          </p:spPr>
        </p:pic>
      </p:grpSp>
    </p:spTree>
    <p:extLst>
      <p:ext uri="{BB962C8B-B14F-4D97-AF65-F5344CB8AC3E}">
        <p14:creationId xmlns:p14="http://schemas.microsoft.com/office/powerpoint/2010/main" val="151560339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 name="íṡļíḋè">
            <a:extLst>
              <a:ext uri="{FF2B5EF4-FFF2-40B4-BE49-F238E27FC236}">
                <a16:creationId xmlns:a16="http://schemas.microsoft.com/office/drawing/2014/main" xmlns="" id="{2F41E3C0-37E1-4A93-845E-D003FF604D44}"/>
              </a:ext>
            </a:extLst>
          </p:cNvPr>
          <p:cNvSpPr/>
          <p:nvPr/>
        </p:nvSpPr>
        <p:spPr>
          <a:xfrm>
            <a:off x="0" y="1"/>
            <a:ext cx="12192000" cy="3828516"/>
          </a:xfrm>
          <a:prstGeom prst="rect">
            <a:avLst/>
          </a:prstGeom>
          <a:solidFill>
            <a:srgbClr val="C00000"/>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6" name="îṧľíḑê">
            <a:extLst>
              <a:ext uri="{FF2B5EF4-FFF2-40B4-BE49-F238E27FC236}">
                <a16:creationId xmlns:a16="http://schemas.microsoft.com/office/drawing/2014/main" xmlns="" id="{C8AEA27B-22E2-4B80-BB47-03020FF6396E}"/>
              </a:ext>
            </a:extLst>
          </p:cNvPr>
          <p:cNvSpPr/>
          <p:nvPr/>
        </p:nvSpPr>
        <p:spPr>
          <a:xfrm>
            <a:off x="1667756" y="3387042"/>
            <a:ext cx="1067212" cy="1067212"/>
          </a:xfrm>
          <a:prstGeom prst="ellipse">
            <a:avLst/>
          </a:prstGeom>
          <a:solidFill>
            <a:schemeClr val="bg1">
              <a:lumMod val="75000"/>
            </a:schemeClr>
          </a:solidFill>
          <a:ln w="57150">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7" name="iṧľiḋê">
            <a:extLst>
              <a:ext uri="{FF2B5EF4-FFF2-40B4-BE49-F238E27FC236}">
                <a16:creationId xmlns:a16="http://schemas.microsoft.com/office/drawing/2014/main" xmlns="" id="{F9470F31-705F-4BE8-8C37-8BE7B734CCDC}"/>
              </a:ext>
            </a:extLst>
          </p:cNvPr>
          <p:cNvSpPr/>
          <p:nvPr/>
        </p:nvSpPr>
        <p:spPr>
          <a:xfrm>
            <a:off x="1959125" y="3630911"/>
            <a:ext cx="484475" cy="579474"/>
          </a:xfrm>
          <a:custGeom>
            <a:avLst/>
            <a:gdLst>
              <a:gd name="connsiteX0" fmla="*/ 258823 w 506313"/>
              <a:gd name="connsiteY0" fmla="*/ 278875 h 605593"/>
              <a:gd name="connsiteX1" fmla="*/ 303122 w 506313"/>
              <a:gd name="connsiteY1" fmla="*/ 278875 h 605593"/>
              <a:gd name="connsiteX2" fmla="*/ 347513 w 506313"/>
              <a:gd name="connsiteY2" fmla="*/ 278875 h 605593"/>
              <a:gd name="connsiteX3" fmla="*/ 506313 w 506313"/>
              <a:gd name="connsiteY3" fmla="*/ 438167 h 605593"/>
              <a:gd name="connsiteX4" fmla="*/ 506313 w 506313"/>
              <a:gd name="connsiteY4" fmla="*/ 565747 h 605593"/>
              <a:gd name="connsiteX5" fmla="*/ 308339 w 506313"/>
              <a:gd name="connsiteY5" fmla="*/ 605593 h 605593"/>
              <a:gd name="connsiteX6" fmla="*/ 297265 w 506313"/>
              <a:gd name="connsiteY6" fmla="*/ 605593 h 605593"/>
              <a:gd name="connsiteX7" fmla="*/ 99291 w 506313"/>
              <a:gd name="connsiteY7" fmla="*/ 565747 h 605593"/>
              <a:gd name="connsiteX8" fmla="*/ 99291 w 506313"/>
              <a:gd name="connsiteY8" fmla="*/ 525170 h 605593"/>
              <a:gd name="connsiteX9" fmla="*/ 190910 w 506313"/>
              <a:gd name="connsiteY9" fmla="*/ 567941 h 605593"/>
              <a:gd name="connsiteX10" fmla="*/ 232280 w 506313"/>
              <a:gd name="connsiteY10" fmla="*/ 559807 h 605593"/>
              <a:gd name="connsiteX11" fmla="*/ 269898 w 506313"/>
              <a:gd name="connsiteY11" fmla="*/ 538422 h 605593"/>
              <a:gd name="connsiteX12" fmla="*/ 288386 w 506313"/>
              <a:gd name="connsiteY12" fmla="*/ 450688 h 605593"/>
              <a:gd name="connsiteX13" fmla="*/ 251501 w 506313"/>
              <a:gd name="connsiteY13" fmla="*/ 393843 h 605593"/>
              <a:gd name="connsiteX14" fmla="*/ 197500 w 506313"/>
              <a:gd name="connsiteY14" fmla="*/ 364416 h 605593"/>
              <a:gd name="connsiteX15" fmla="*/ 162079 w 506313"/>
              <a:gd name="connsiteY15" fmla="*/ 375474 h 605593"/>
              <a:gd name="connsiteX16" fmla="*/ 160614 w 506313"/>
              <a:gd name="connsiteY16" fmla="*/ 376205 h 605593"/>
              <a:gd name="connsiteX17" fmla="*/ 135536 w 506313"/>
              <a:gd name="connsiteY17" fmla="*/ 337090 h 605593"/>
              <a:gd name="connsiteX18" fmla="*/ 258823 w 506313"/>
              <a:gd name="connsiteY18" fmla="*/ 278875 h 605593"/>
              <a:gd name="connsiteX19" fmla="*/ 73299 w 506313"/>
              <a:gd name="connsiteY19" fmla="*/ 194736 h 605593"/>
              <a:gd name="connsiteX20" fmla="*/ 90425 w 506313"/>
              <a:gd name="connsiteY20" fmla="*/ 206581 h 605593"/>
              <a:gd name="connsiteX21" fmla="*/ 127401 w 506313"/>
              <a:gd name="connsiteY21" fmla="*/ 263330 h 605593"/>
              <a:gd name="connsiteX22" fmla="*/ 119255 w 506313"/>
              <a:gd name="connsiteY22" fmla="*/ 300979 h 605593"/>
              <a:gd name="connsiteX23" fmla="*/ 102232 w 506313"/>
              <a:gd name="connsiteY23" fmla="*/ 311305 h 605593"/>
              <a:gd name="connsiteX24" fmla="*/ 97839 w 506313"/>
              <a:gd name="connsiteY24" fmla="*/ 341553 h 605593"/>
              <a:gd name="connsiteX25" fmla="*/ 140671 w 506313"/>
              <a:gd name="connsiteY25" fmla="*/ 407897 h 605593"/>
              <a:gd name="connsiteX26" fmla="*/ 170233 w 506313"/>
              <a:gd name="connsiteY26" fmla="*/ 416030 h 605593"/>
              <a:gd name="connsiteX27" fmla="*/ 185701 w 506313"/>
              <a:gd name="connsiteY27" fmla="*/ 405703 h 605593"/>
              <a:gd name="connsiteX28" fmla="*/ 223408 w 506313"/>
              <a:gd name="connsiteY28" fmla="*/ 413745 h 605593"/>
              <a:gd name="connsiteX29" fmla="*/ 260291 w 506313"/>
              <a:gd name="connsiteY29" fmla="*/ 470585 h 605593"/>
              <a:gd name="connsiteX30" fmla="*/ 252238 w 506313"/>
              <a:gd name="connsiteY30" fmla="*/ 508143 h 605593"/>
              <a:gd name="connsiteX31" fmla="*/ 221211 w 506313"/>
              <a:gd name="connsiteY31" fmla="*/ 525871 h 605593"/>
              <a:gd name="connsiteX32" fmla="*/ 60131 w 506313"/>
              <a:gd name="connsiteY32" fmla="*/ 412283 h 605593"/>
              <a:gd name="connsiteX33" fmla="*/ 23248 w 506313"/>
              <a:gd name="connsiteY33" fmla="*/ 220563 h 605593"/>
              <a:gd name="connsiteX34" fmla="*/ 52810 w 506313"/>
              <a:gd name="connsiteY34" fmla="*/ 198448 h 605593"/>
              <a:gd name="connsiteX35" fmla="*/ 73299 w 506313"/>
              <a:gd name="connsiteY35" fmla="*/ 194736 h 605593"/>
              <a:gd name="connsiteX36" fmla="*/ 302449 w 506313"/>
              <a:gd name="connsiteY36" fmla="*/ 0 h 605593"/>
              <a:gd name="connsiteX37" fmla="*/ 426503 w 506313"/>
              <a:gd name="connsiteY37" fmla="*/ 123949 h 605593"/>
              <a:gd name="connsiteX38" fmla="*/ 302449 w 506313"/>
              <a:gd name="connsiteY38" fmla="*/ 247898 h 605593"/>
              <a:gd name="connsiteX39" fmla="*/ 178395 w 506313"/>
              <a:gd name="connsiteY39" fmla="*/ 123949 h 605593"/>
              <a:gd name="connsiteX40" fmla="*/ 302449 w 506313"/>
              <a:gd name="connsiteY40"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06313" h="605593">
                <a:moveTo>
                  <a:pt x="258823" y="278875"/>
                </a:moveTo>
                <a:lnTo>
                  <a:pt x="303122" y="278875"/>
                </a:lnTo>
                <a:lnTo>
                  <a:pt x="347513" y="278875"/>
                </a:lnTo>
                <a:cubicBezTo>
                  <a:pt x="434647" y="278875"/>
                  <a:pt x="506313" y="350342"/>
                  <a:pt x="506313" y="438167"/>
                </a:cubicBezTo>
                <a:lnTo>
                  <a:pt x="506313" y="565747"/>
                </a:lnTo>
                <a:cubicBezTo>
                  <a:pt x="506313" y="565747"/>
                  <a:pt x="433183" y="605593"/>
                  <a:pt x="308339" y="605593"/>
                </a:cubicBezTo>
                <a:lnTo>
                  <a:pt x="297265" y="605593"/>
                </a:lnTo>
                <a:cubicBezTo>
                  <a:pt x="159882" y="605593"/>
                  <a:pt x="99291" y="565747"/>
                  <a:pt x="99291" y="565747"/>
                </a:cubicBezTo>
                <a:lnTo>
                  <a:pt x="99291" y="525170"/>
                </a:lnTo>
                <a:cubicBezTo>
                  <a:pt x="126658" y="550942"/>
                  <a:pt x="156953" y="567941"/>
                  <a:pt x="190910" y="567941"/>
                </a:cubicBezTo>
                <a:cubicBezTo>
                  <a:pt x="204914" y="567941"/>
                  <a:pt x="219009" y="565747"/>
                  <a:pt x="232280" y="559807"/>
                </a:cubicBezTo>
                <a:cubicBezTo>
                  <a:pt x="247748" y="553958"/>
                  <a:pt x="265505" y="541438"/>
                  <a:pt x="269898" y="538422"/>
                </a:cubicBezTo>
                <a:cubicBezTo>
                  <a:pt x="299461" y="519230"/>
                  <a:pt x="307607" y="480206"/>
                  <a:pt x="288386" y="450688"/>
                </a:cubicBezTo>
                <a:lnTo>
                  <a:pt x="251501" y="393843"/>
                </a:lnTo>
                <a:cubicBezTo>
                  <a:pt x="239602" y="375474"/>
                  <a:pt x="219009" y="364416"/>
                  <a:pt x="197500" y="364416"/>
                </a:cubicBezTo>
                <a:cubicBezTo>
                  <a:pt x="184961" y="364416"/>
                  <a:pt x="173154" y="368071"/>
                  <a:pt x="162079" y="375474"/>
                </a:cubicBezTo>
                <a:lnTo>
                  <a:pt x="160614" y="376205"/>
                </a:lnTo>
                <a:lnTo>
                  <a:pt x="135536" y="337090"/>
                </a:lnTo>
                <a:cubicBezTo>
                  <a:pt x="165008" y="301722"/>
                  <a:pt x="209398" y="278875"/>
                  <a:pt x="258823" y="278875"/>
                </a:cubicBezTo>
                <a:close/>
                <a:moveTo>
                  <a:pt x="73299" y="194736"/>
                </a:moveTo>
                <a:cubicBezTo>
                  <a:pt x="80129" y="196209"/>
                  <a:pt x="86398" y="200276"/>
                  <a:pt x="90425" y="206581"/>
                </a:cubicBezTo>
                <a:lnTo>
                  <a:pt x="127401" y="263330"/>
                </a:lnTo>
                <a:cubicBezTo>
                  <a:pt x="135546" y="275849"/>
                  <a:pt x="131794" y="292846"/>
                  <a:pt x="119255" y="300979"/>
                </a:cubicBezTo>
                <a:lnTo>
                  <a:pt x="102232" y="311305"/>
                </a:lnTo>
                <a:cubicBezTo>
                  <a:pt x="93446" y="317154"/>
                  <a:pt x="91158" y="331958"/>
                  <a:pt x="97839" y="341553"/>
                </a:cubicBezTo>
                <a:lnTo>
                  <a:pt x="140671" y="407897"/>
                </a:lnTo>
                <a:cubicBezTo>
                  <a:pt x="147353" y="417492"/>
                  <a:pt x="159891" y="421147"/>
                  <a:pt x="170233" y="416030"/>
                </a:cubicBezTo>
                <a:lnTo>
                  <a:pt x="185701" y="405703"/>
                </a:lnTo>
                <a:cubicBezTo>
                  <a:pt x="200527" y="395377"/>
                  <a:pt x="215995" y="402688"/>
                  <a:pt x="223408" y="413745"/>
                </a:cubicBezTo>
                <a:lnTo>
                  <a:pt x="260291" y="470585"/>
                </a:lnTo>
                <a:cubicBezTo>
                  <a:pt x="268437" y="483104"/>
                  <a:pt x="264776" y="500102"/>
                  <a:pt x="252238" y="508143"/>
                </a:cubicBezTo>
                <a:cubicBezTo>
                  <a:pt x="252238" y="508143"/>
                  <a:pt x="234482" y="520754"/>
                  <a:pt x="221211" y="525871"/>
                </a:cubicBezTo>
                <a:cubicBezTo>
                  <a:pt x="168037" y="548717"/>
                  <a:pt x="119255" y="504488"/>
                  <a:pt x="60131" y="412283"/>
                </a:cubicBezTo>
                <a:cubicBezTo>
                  <a:pt x="367" y="320901"/>
                  <a:pt x="-20317" y="261867"/>
                  <a:pt x="23248" y="220563"/>
                </a:cubicBezTo>
                <a:cubicBezTo>
                  <a:pt x="33590" y="210236"/>
                  <a:pt x="52810" y="198448"/>
                  <a:pt x="52810" y="198448"/>
                </a:cubicBezTo>
                <a:cubicBezTo>
                  <a:pt x="59079" y="194382"/>
                  <a:pt x="66469" y="193262"/>
                  <a:pt x="73299" y="194736"/>
                </a:cubicBezTo>
                <a:close/>
                <a:moveTo>
                  <a:pt x="302449" y="0"/>
                </a:moveTo>
                <a:cubicBezTo>
                  <a:pt x="370962" y="0"/>
                  <a:pt x="426503" y="55494"/>
                  <a:pt x="426503" y="123949"/>
                </a:cubicBezTo>
                <a:cubicBezTo>
                  <a:pt x="426503" y="192404"/>
                  <a:pt x="370962" y="247898"/>
                  <a:pt x="302449" y="247898"/>
                </a:cubicBezTo>
                <a:cubicBezTo>
                  <a:pt x="233936" y="247898"/>
                  <a:pt x="178395" y="192404"/>
                  <a:pt x="178395" y="123949"/>
                </a:cubicBezTo>
                <a:cubicBezTo>
                  <a:pt x="178395" y="55494"/>
                  <a:pt x="233936" y="0"/>
                  <a:pt x="302449" y="0"/>
                </a:cubicBezTo>
                <a:close/>
              </a:path>
            </a:pathLst>
          </a:custGeom>
          <a:solidFill>
            <a:schemeClr val="bg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8" name="iśḷidê">
            <a:extLst>
              <a:ext uri="{FF2B5EF4-FFF2-40B4-BE49-F238E27FC236}">
                <a16:creationId xmlns:a16="http://schemas.microsoft.com/office/drawing/2014/main" xmlns="" id="{50BBF8FD-2215-4913-A448-402B01618ACD}"/>
              </a:ext>
            </a:extLst>
          </p:cNvPr>
          <p:cNvSpPr/>
          <p:nvPr/>
        </p:nvSpPr>
        <p:spPr>
          <a:xfrm>
            <a:off x="4201584" y="3387042"/>
            <a:ext cx="1067212" cy="1067212"/>
          </a:xfrm>
          <a:prstGeom prst="ellipse">
            <a:avLst/>
          </a:prstGeom>
          <a:solidFill>
            <a:schemeClr val="bg1">
              <a:lumMod val="75000"/>
            </a:schemeClr>
          </a:solidFill>
          <a:ln w="57150">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9" name="îŝļïḍe">
            <a:extLst>
              <a:ext uri="{FF2B5EF4-FFF2-40B4-BE49-F238E27FC236}">
                <a16:creationId xmlns:a16="http://schemas.microsoft.com/office/drawing/2014/main" xmlns="" id="{FF663302-EFAA-4518-A9DE-31CC0BAFB7F7}"/>
              </a:ext>
            </a:extLst>
          </p:cNvPr>
          <p:cNvSpPr/>
          <p:nvPr/>
        </p:nvSpPr>
        <p:spPr>
          <a:xfrm>
            <a:off x="4477655" y="3662453"/>
            <a:ext cx="515070" cy="516390"/>
          </a:xfrm>
          <a:custGeom>
            <a:avLst/>
            <a:gdLst>
              <a:gd name="connsiteX0" fmla="*/ 283655 w 606580"/>
              <a:gd name="connsiteY0" fmla="*/ 180789 h 608133"/>
              <a:gd name="connsiteX1" fmla="*/ 463969 w 606580"/>
              <a:gd name="connsiteY1" fmla="*/ 329895 h 608133"/>
              <a:gd name="connsiteX2" fmla="*/ 467288 w 606580"/>
              <a:gd name="connsiteY2" fmla="*/ 329803 h 608133"/>
              <a:gd name="connsiteX3" fmla="*/ 606580 w 606580"/>
              <a:gd name="connsiteY3" fmla="*/ 468968 h 608133"/>
              <a:gd name="connsiteX4" fmla="*/ 467288 w 606580"/>
              <a:gd name="connsiteY4" fmla="*/ 608133 h 608133"/>
              <a:gd name="connsiteX5" fmla="*/ 92278 w 606580"/>
              <a:gd name="connsiteY5" fmla="*/ 608133 h 608133"/>
              <a:gd name="connsiteX6" fmla="*/ 0 w 606580"/>
              <a:gd name="connsiteY6" fmla="*/ 508177 h 608133"/>
              <a:gd name="connsiteX7" fmla="*/ 100113 w 606580"/>
              <a:gd name="connsiteY7" fmla="*/ 408221 h 608133"/>
              <a:gd name="connsiteX8" fmla="*/ 105829 w 606580"/>
              <a:gd name="connsiteY8" fmla="*/ 408774 h 608133"/>
              <a:gd name="connsiteX9" fmla="*/ 100113 w 606580"/>
              <a:gd name="connsiteY9" fmla="*/ 364042 h 608133"/>
              <a:gd name="connsiteX10" fmla="*/ 283655 w 606580"/>
              <a:gd name="connsiteY10" fmla="*/ 180789 h 608133"/>
              <a:gd name="connsiteX11" fmla="*/ 399230 w 606580"/>
              <a:gd name="connsiteY11" fmla="*/ 97945 h 608133"/>
              <a:gd name="connsiteX12" fmla="*/ 506377 w 606580"/>
              <a:gd name="connsiteY12" fmla="*/ 204910 h 608133"/>
              <a:gd name="connsiteX13" fmla="*/ 476133 w 606580"/>
              <a:gd name="connsiteY13" fmla="*/ 235195 h 608133"/>
              <a:gd name="connsiteX14" fmla="*/ 445888 w 606580"/>
              <a:gd name="connsiteY14" fmla="*/ 204910 h 608133"/>
              <a:gd name="connsiteX15" fmla="*/ 399230 w 606580"/>
              <a:gd name="connsiteY15" fmla="*/ 158424 h 608133"/>
              <a:gd name="connsiteX16" fmla="*/ 368986 w 606580"/>
              <a:gd name="connsiteY16" fmla="*/ 128230 h 608133"/>
              <a:gd name="connsiteX17" fmla="*/ 399230 w 606580"/>
              <a:gd name="connsiteY17" fmla="*/ 97945 h 608133"/>
              <a:gd name="connsiteX18" fmla="*/ 403459 w 606580"/>
              <a:gd name="connsiteY18" fmla="*/ 0 h 608133"/>
              <a:gd name="connsiteX19" fmla="*/ 403552 w 606580"/>
              <a:gd name="connsiteY19" fmla="*/ 0 h 608133"/>
              <a:gd name="connsiteX20" fmla="*/ 604533 w 606580"/>
              <a:gd name="connsiteY20" fmla="*/ 200633 h 608133"/>
              <a:gd name="connsiteX21" fmla="*/ 574294 w 606580"/>
              <a:gd name="connsiteY21" fmla="*/ 230820 h 608133"/>
              <a:gd name="connsiteX22" fmla="*/ 574201 w 606580"/>
              <a:gd name="connsiteY22" fmla="*/ 230820 h 608133"/>
              <a:gd name="connsiteX23" fmla="*/ 543962 w 606580"/>
              <a:gd name="connsiteY23" fmla="*/ 200633 h 608133"/>
              <a:gd name="connsiteX24" fmla="*/ 403552 w 606580"/>
              <a:gd name="connsiteY24" fmla="*/ 60466 h 608133"/>
              <a:gd name="connsiteX25" fmla="*/ 403459 w 606580"/>
              <a:gd name="connsiteY25" fmla="*/ 60466 h 608133"/>
              <a:gd name="connsiteX26" fmla="*/ 373220 w 606580"/>
              <a:gd name="connsiteY26" fmla="*/ 30187 h 608133"/>
              <a:gd name="connsiteX27" fmla="*/ 403459 w 606580"/>
              <a:gd name="connsiteY27" fmla="*/ 0 h 60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8133">
                <a:moveTo>
                  <a:pt x="283655" y="180789"/>
                </a:moveTo>
                <a:cubicBezTo>
                  <a:pt x="373351" y="180789"/>
                  <a:pt x="447929" y="245034"/>
                  <a:pt x="463969" y="329895"/>
                </a:cubicBezTo>
                <a:cubicBezTo>
                  <a:pt x="465075" y="329895"/>
                  <a:pt x="466089" y="329803"/>
                  <a:pt x="467288" y="329803"/>
                </a:cubicBezTo>
                <a:cubicBezTo>
                  <a:pt x="544263" y="329803"/>
                  <a:pt x="606580" y="392022"/>
                  <a:pt x="606580" y="468968"/>
                </a:cubicBezTo>
                <a:cubicBezTo>
                  <a:pt x="606580" y="545730"/>
                  <a:pt x="544263" y="608133"/>
                  <a:pt x="467288" y="608133"/>
                </a:cubicBezTo>
                <a:lnTo>
                  <a:pt x="92278" y="608133"/>
                </a:lnTo>
                <a:cubicBezTo>
                  <a:pt x="40101" y="604636"/>
                  <a:pt x="0" y="561101"/>
                  <a:pt x="0" y="508177"/>
                </a:cubicBezTo>
                <a:cubicBezTo>
                  <a:pt x="0" y="452953"/>
                  <a:pt x="44802" y="408221"/>
                  <a:pt x="100113" y="408221"/>
                </a:cubicBezTo>
                <a:cubicBezTo>
                  <a:pt x="102049" y="408221"/>
                  <a:pt x="103893" y="408589"/>
                  <a:pt x="105829" y="408774"/>
                </a:cubicBezTo>
                <a:cubicBezTo>
                  <a:pt x="102234" y="394415"/>
                  <a:pt x="100113" y="379505"/>
                  <a:pt x="100113" y="364042"/>
                </a:cubicBezTo>
                <a:cubicBezTo>
                  <a:pt x="100113" y="262797"/>
                  <a:pt x="182251" y="180789"/>
                  <a:pt x="283655" y="180789"/>
                </a:cubicBezTo>
                <a:close/>
                <a:moveTo>
                  <a:pt x="399230" y="97945"/>
                </a:moveTo>
                <a:cubicBezTo>
                  <a:pt x="458336" y="97945"/>
                  <a:pt x="506377" y="145997"/>
                  <a:pt x="506377" y="204910"/>
                </a:cubicBezTo>
                <a:cubicBezTo>
                  <a:pt x="506377" y="221664"/>
                  <a:pt x="492822" y="235195"/>
                  <a:pt x="476133" y="235195"/>
                </a:cubicBezTo>
                <a:cubicBezTo>
                  <a:pt x="459443" y="235195"/>
                  <a:pt x="445888" y="221664"/>
                  <a:pt x="445888" y="204910"/>
                </a:cubicBezTo>
                <a:cubicBezTo>
                  <a:pt x="445888" y="179227"/>
                  <a:pt x="424957" y="158424"/>
                  <a:pt x="399230" y="158424"/>
                </a:cubicBezTo>
                <a:cubicBezTo>
                  <a:pt x="382541" y="158424"/>
                  <a:pt x="368986" y="144892"/>
                  <a:pt x="368986" y="128230"/>
                </a:cubicBezTo>
                <a:cubicBezTo>
                  <a:pt x="368986" y="111477"/>
                  <a:pt x="382541" y="97945"/>
                  <a:pt x="399230" y="97945"/>
                </a:cubicBezTo>
                <a:close/>
                <a:moveTo>
                  <a:pt x="403459" y="0"/>
                </a:moveTo>
                <a:lnTo>
                  <a:pt x="403552" y="0"/>
                </a:lnTo>
                <a:cubicBezTo>
                  <a:pt x="514276" y="0"/>
                  <a:pt x="604441" y="90009"/>
                  <a:pt x="604533" y="200633"/>
                </a:cubicBezTo>
                <a:cubicBezTo>
                  <a:pt x="604533" y="217291"/>
                  <a:pt x="590981" y="230820"/>
                  <a:pt x="574294" y="230820"/>
                </a:cubicBezTo>
                <a:lnTo>
                  <a:pt x="574201" y="230820"/>
                </a:lnTo>
                <a:cubicBezTo>
                  <a:pt x="557514" y="230820"/>
                  <a:pt x="543962" y="217291"/>
                  <a:pt x="543962" y="200633"/>
                </a:cubicBezTo>
                <a:cubicBezTo>
                  <a:pt x="543962" y="123325"/>
                  <a:pt x="480902" y="60466"/>
                  <a:pt x="403552" y="60466"/>
                </a:cubicBezTo>
                <a:lnTo>
                  <a:pt x="403459" y="60466"/>
                </a:lnTo>
                <a:cubicBezTo>
                  <a:pt x="386772" y="60466"/>
                  <a:pt x="373220" y="46937"/>
                  <a:pt x="373220" y="30187"/>
                </a:cubicBezTo>
                <a:cubicBezTo>
                  <a:pt x="373220" y="13529"/>
                  <a:pt x="386772" y="0"/>
                  <a:pt x="403459" y="0"/>
                </a:cubicBezTo>
                <a:close/>
              </a:path>
            </a:pathLst>
          </a:custGeom>
          <a:solidFill>
            <a:schemeClr val="bg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isḷîďé">
            <a:extLst>
              <a:ext uri="{FF2B5EF4-FFF2-40B4-BE49-F238E27FC236}">
                <a16:creationId xmlns:a16="http://schemas.microsoft.com/office/drawing/2014/main" xmlns="" id="{2525A06D-5EB2-4DFE-98C9-B543F859B417}"/>
              </a:ext>
            </a:extLst>
          </p:cNvPr>
          <p:cNvSpPr/>
          <p:nvPr/>
        </p:nvSpPr>
        <p:spPr>
          <a:xfrm>
            <a:off x="6735412" y="3387042"/>
            <a:ext cx="1067212" cy="1067212"/>
          </a:xfrm>
          <a:prstGeom prst="ellipse">
            <a:avLst/>
          </a:prstGeom>
          <a:solidFill>
            <a:srgbClr val="B41222"/>
          </a:solidFill>
          <a:ln w="57150">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1" name="ïṩļiḍé">
            <a:extLst>
              <a:ext uri="{FF2B5EF4-FFF2-40B4-BE49-F238E27FC236}">
                <a16:creationId xmlns:a16="http://schemas.microsoft.com/office/drawing/2014/main" xmlns="" id="{DAC51DE3-F832-4983-A8A6-864F43116CE8}"/>
              </a:ext>
            </a:extLst>
          </p:cNvPr>
          <p:cNvSpPr/>
          <p:nvPr/>
        </p:nvSpPr>
        <p:spPr>
          <a:xfrm>
            <a:off x="7010823" y="3662483"/>
            <a:ext cx="516390" cy="516330"/>
          </a:xfrm>
          <a:custGeom>
            <a:avLst/>
            <a:gdLst>
              <a:gd name="T0" fmla="*/ 5776 w 6302"/>
              <a:gd name="T1" fmla="*/ 4472 h 6310"/>
              <a:gd name="T2" fmla="*/ 5270 w 6302"/>
              <a:gd name="T3" fmla="*/ 4866 h 6310"/>
              <a:gd name="T4" fmla="*/ 4858 w 6302"/>
              <a:gd name="T5" fmla="*/ 4866 h 6310"/>
              <a:gd name="T6" fmla="*/ 4858 w 6302"/>
              <a:gd name="T7" fmla="*/ 3708 h 6310"/>
              <a:gd name="T8" fmla="*/ 5776 w 6302"/>
              <a:gd name="T9" fmla="*/ 2634 h 6310"/>
              <a:gd name="T10" fmla="*/ 5050 w 6302"/>
              <a:gd name="T11" fmla="*/ 1594 h 6310"/>
              <a:gd name="T12" fmla="*/ 5094 w 6302"/>
              <a:gd name="T13" fmla="*/ 1179 h 6310"/>
              <a:gd name="T14" fmla="*/ 3822 w 6302"/>
              <a:gd name="T15" fmla="*/ 8 h 6310"/>
              <a:gd name="T16" fmla="*/ 2623 w 6302"/>
              <a:gd name="T17" fmla="*/ 780 h 6310"/>
              <a:gd name="T18" fmla="*/ 1936 w 6302"/>
              <a:gd name="T19" fmla="*/ 590 h 6310"/>
              <a:gd name="T20" fmla="*/ 1119 w 6302"/>
              <a:gd name="T21" fmla="*/ 1212 h 6310"/>
              <a:gd name="T22" fmla="*/ 1074 w 6302"/>
              <a:gd name="T23" fmla="*/ 1677 h 6310"/>
              <a:gd name="T24" fmla="*/ 525 w 6302"/>
              <a:gd name="T25" fmla="*/ 2634 h 6310"/>
              <a:gd name="T26" fmla="*/ 1444 w 6302"/>
              <a:gd name="T27" fmla="*/ 3706 h 6310"/>
              <a:gd name="T28" fmla="*/ 1444 w 6302"/>
              <a:gd name="T29" fmla="*/ 4866 h 6310"/>
              <a:gd name="T30" fmla="*/ 1032 w 6302"/>
              <a:gd name="T31" fmla="*/ 4866 h 6310"/>
              <a:gd name="T32" fmla="*/ 525 w 6302"/>
              <a:gd name="T33" fmla="*/ 4472 h 6310"/>
              <a:gd name="T34" fmla="*/ 0 w 6302"/>
              <a:gd name="T35" fmla="*/ 4997 h 6310"/>
              <a:gd name="T36" fmla="*/ 525 w 6302"/>
              <a:gd name="T37" fmla="*/ 5522 h 6310"/>
              <a:gd name="T38" fmla="*/ 1032 w 6302"/>
              <a:gd name="T39" fmla="*/ 5128 h 6310"/>
              <a:gd name="T40" fmla="*/ 1707 w 6302"/>
              <a:gd name="T41" fmla="*/ 5128 h 6310"/>
              <a:gd name="T42" fmla="*/ 1707 w 6302"/>
              <a:gd name="T43" fmla="*/ 3739 h 6310"/>
              <a:gd name="T44" fmla="*/ 1754 w 6302"/>
              <a:gd name="T45" fmla="*/ 3741 h 6310"/>
              <a:gd name="T46" fmla="*/ 2363 w 6302"/>
              <a:gd name="T47" fmla="*/ 3741 h 6310"/>
              <a:gd name="T48" fmla="*/ 2363 w 6302"/>
              <a:gd name="T49" fmla="*/ 5278 h 6310"/>
              <a:gd name="T50" fmla="*/ 1969 w 6302"/>
              <a:gd name="T51" fmla="*/ 5785 h 6310"/>
              <a:gd name="T52" fmla="*/ 2494 w 6302"/>
              <a:gd name="T53" fmla="*/ 6310 h 6310"/>
              <a:gd name="T54" fmla="*/ 3020 w 6302"/>
              <a:gd name="T55" fmla="*/ 5785 h 6310"/>
              <a:gd name="T56" fmla="*/ 2626 w 6302"/>
              <a:gd name="T57" fmla="*/ 5278 h 6310"/>
              <a:gd name="T58" fmla="*/ 2626 w 6302"/>
              <a:gd name="T59" fmla="*/ 3741 h 6310"/>
              <a:gd name="T60" fmla="*/ 3676 w 6302"/>
              <a:gd name="T61" fmla="*/ 3741 h 6310"/>
              <a:gd name="T62" fmla="*/ 3676 w 6302"/>
              <a:gd name="T63" fmla="*/ 5278 h 6310"/>
              <a:gd name="T64" fmla="*/ 3282 w 6302"/>
              <a:gd name="T65" fmla="*/ 5785 h 6310"/>
              <a:gd name="T66" fmla="*/ 3807 w 6302"/>
              <a:gd name="T67" fmla="*/ 6310 h 6310"/>
              <a:gd name="T68" fmla="*/ 4332 w 6302"/>
              <a:gd name="T69" fmla="*/ 5785 h 6310"/>
              <a:gd name="T70" fmla="*/ 3939 w 6302"/>
              <a:gd name="T71" fmla="*/ 5278 h 6310"/>
              <a:gd name="T72" fmla="*/ 3939 w 6302"/>
              <a:gd name="T73" fmla="*/ 3741 h 6310"/>
              <a:gd name="T74" fmla="*/ 4548 w 6302"/>
              <a:gd name="T75" fmla="*/ 3741 h 6310"/>
              <a:gd name="T76" fmla="*/ 4595 w 6302"/>
              <a:gd name="T77" fmla="*/ 3739 h 6310"/>
              <a:gd name="T78" fmla="*/ 4595 w 6302"/>
              <a:gd name="T79" fmla="*/ 5128 h 6310"/>
              <a:gd name="T80" fmla="*/ 5270 w 6302"/>
              <a:gd name="T81" fmla="*/ 5128 h 6310"/>
              <a:gd name="T82" fmla="*/ 5777 w 6302"/>
              <a:gd name="T83" fmla="*/ 5522 h 6310"/>
              <a:gd name="T84" fmla="*/ 6302 w 6302"/>
              <a:gd name="T85" fmla="*/ 4997 h 6310"/>
              <a:gd name="T86" fmla="*/ 5776 w 6302"/>
              <a:gd name="T87" fmla="*/ 4472 h 6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02" h="6310">
                <a:moveTo>
                  <a:pt x="5776" y="4472"/>
                </a:moveTo>
                <a:cubicBezTo>
                  <a:pt x="5532" y="4472"/>
                  <a:pt x="5329" y="4640"/>
                  <a:pt x="5270" y="4866"/>
                </a:cubicBezTo>
                <a:lnTo>
                  <a:pt x="4858" y="4866"/>
                </a:lnTo>
                <a:lnTo>
                  <a:pt x="4858" y="3708"/>
                </a:lnTo>
                <a:cubicBezTo>
                  <a:pt x="5405" y="3593"/>
                  <a:pt x="5776" y="3177"/>
                  <a:pt x="5776" y="2634"/>
                </a:cubicBezTo>
                <a:cubicBezTo>
                  <a:pt x="5776" y="2166"/>
                  <a:pt x="5478" y="1752"/>
                  <a:pt x="5050" y="1594"/>
                </a:cubicBezTo>
                <a:cubicBezTo>
                  <a:pt x="5089" y="1464"/>
                  <a:pt x="5103" y="1329"/>
                  <a:pt x="5094" y="1179"/>
                </a:cubicBezTo>
                <a:cubicBezTo>
                  <a:pt x="5054" y="539"/>
                  <a:pt x="4483" y="13"/>
                  <a:pt x="3822" y="8"/>
                </a:cubicBezTo>
                <a:cubicBezTo>
                  <a:pt x="3289" y="0"/>
                  <a:pt x="2820" y="318"/>
                  <a:pt x="2623" y="780"/>
                </a:cubicBezTo>
                <a:cubicBezTo>
                  <a:pt x="2430" y="636"/>
                  <a:pt x="2185" y="566"/>
                  <a:pt x="1936" y="590"/>
                </a:cubicBezTo>
                <a:cubicBezTo>
                  <a:pt x="1578" y="624"/>
                  <a:pt x="1264" y="861"/>
                  <a:pt x="1119" y="1212"/>
                </a:cubicBezTo>
                <a:cubicBezTo>
                  <a:pt x="1049" y="1379"/>
                  <a:pt x="1058" y="1564"/>
                  <a:pt x="1074" y="1677"/>
                </a:cubicBezTo>
                <a:cubicBezTo>
                  <a:pt x="738" y="1874"/>
                  <a:pt x="525" y="2239"/>
                  <a:pt x="525" y="2634"/>
                </a:cubicBezTo>
                <a:cubicBezTo>
                  <a:pt x="525" y="3167"/>
                  <a:pt x="903" y="3589"/>
                  <a:pt x="1444" y="3706"/>
                </a:cubicBezTo>
                <a:lnTo>
                  <a:pt x="1444" y="4866"/>
                </a:lnTo>
                <a:lnTo>
                  <a:pt x="1032" y="4866"/>
                </a:lnTo>
                <a:cubicBezTo>
                  <a:pt x="973" y="4640"/>
                  <a:pt x="769" y="4472"/>
                  <a:pt x="525" y="4472"/>
                </a:cubicBezTo>
                <a:cubicBezTo>
                  <a:pt x="235" y="4472"/>
                  <a:pt x="0" y="4707"/>
                  <a:pt x="0" y="4997"/>
                </a:cubicBezTo>
                <a:cubicBezTo>
                  <a:pt x="0" y="5286"/>
                  <a:pt x="235" y="5522"/>
                  <a:pt x="525" y="5522"/>
                </a:cubicBezTo>
                <a:cubicBezTo>
                  <a:pt x="769" y="5522"/>
                  <a:pt x="973" y="5354"/>
                  <a:pt x="1032" y="5128"/>
                </a:cubicBezTo>
                <a:lnTo>
                  <a:pt x="1707" y="5128"/>
                </a:lnTo>
                <a:lnTo>
                  <a:pt x="1707" y="3739"/>
                </a:lnTo>
                <a:cubicBezTo>
                  <a:pt x="1722" y="3739"/>
                  <a:pt x="1738" y="3741"/>
                  <a:pt x="1754" y="3741"/>
                </a:cubicBezTo>
                <a:lnTo>
                  <a:pt x="2363" y="3741"/>
                </a:lnTo>
                <a:lnTo>
                  <a:pt x="2363" y="5278"/>
                </a:lnTo>
                <a:cubicBezTo>
                  <a:pt x="2137" y="5337"/>
                  <a:pt x="1969" y="5540"/>
                  <a:pt x="1969" y="5785"/>
                </a:cubicBezTo>
                <a:cubicBezTo>
                  <a:pt x="1969" y="6073"/>
                  <a:pt x="2204" y="6310"/>
                  <a:pt x="2494" y="6310"/>
                </a:cubicBezTo>
                <a:cubicBezTo>
                  <a:pt x="2785" y="6310"/>
                  <a:pt x="3020" y="6073"/>
                  <a:pt x="3020" y="5785"/>
                </a:cubicBezTo>
                <a:cubicBezTo>
                  <a:pt x="3020" y="5540"/>
                  <a:pt x="2852" y="5337"/>
                  <a:pt x="2626" y="5278"/>
                </a:cubicBezTo>
                <a:lnTo>
                  <a:pt x="2626" y="3741"/>
                </a:lnTo>
                <a:lnTo>
                  <a:pt x="3676" y="3741"/>
                </a:lnTo>
                <a:lnTo>
                  <a:pt x="3676" y="5278"/>
                </a:lnTo>
                <a:cubicBezTo>
                  <a:pt x="3450" y="5337"/>
                  <a:pt x="3282" y="5540"/>
                  <a:pt x="3282" y="5785"/>
                </a:cubicBezTo>
                <a:cubicBezTo>
                  <a:pt x="3282" y="6073"/>
                  <a:pt x="3517" y="6310"/>
                  <a:pt x="3807" y="6310"/>
                </a:cubicBezTo>
                <a:cubicBezTo>
                  <a:pt x="4097" y="6310"/>
                  <a:pt x="4332" y="6073"/>
                  <a:pt x="4332" y="5785"/>
                </a:cubicBezTo>
                <a:cubicBezTo>
                  <a:pt x="4332" y="5540"/>
                  <a:pt x="4164" y="5337"/>
                  <a:pt x="3939" y="5278"/>
                </a:cubicBezTo>
                <a:lnTo>
                  <a:pt x="3939" y="3741"/>
                </a:lnTo>
                <a:lnTo>
                  <a:pt x="4548" y="3741"/>
                </a:lnTo>
                <a:cubicBezTo>
                  <a:pt x="4563" y="3741"/>
                  <a:pt x="4579" y="3739"/>
                  <a:pt x="4595" y="3739"/>
                </a:cubicBezTo>
                <a:lnTo>
                  <a:pt x="4595" y="5128"/>
                </a:lnTo>
                <a:lnTo>
                  <a:pt x="5270" y="5128"/>
                </a:lnTo>
                <a:cubicBezTo>
                  <a:pt x="5329" y="5354"/>
                  <a:pt x="5532" y="5522"/>
                  <a:pt x="5777" y="5522"/>
                </a:cubicBezTo>
                <a:cubicBezTo>
                  <a:pt x="6067" y="5522"/>
                  <a:pt x="6302" y="5286"/>
                  <a:pt x="6302" y="4997"/>
                </a:cubicBezTo>
                <a:cubicBezTo>
                  <a:pt x="6302" y="4707"/>
                  <a:pt x="6067" y="4472"/>
                  <a:pt x="5776" y="4472"/>
                </a:cubicBezTo>
                <a:close/>
              </a:path>
            </a:pathLst>
          </a:custGeom>
          <a:solidFill>
            <a:schemeClr val="bg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iṧlîḑé">
            <a:extLst>
              <a:ext uri="{FF2B5EF4-FFF2-40B4-BE49-F238E27FC236}">
                <a16:creationId xmlns:a16="http://schemas.microsoft.com/office/drawing/2014/main" xmlns="" id="{DBD9218C-6868-4488-B683-5D7B5FB3E2D6}"/>
              </a:ext>
            </a:extLst>
          </p:cNvPr>
          <p:cNvSpPr/>
          <p:nvPr/>
        </p:nvSpPr>
        <p:spPr>
          <a:xfrm>
            <a:off x="9269240" y="3387042"/>
            <a:ext cx="1067212" cy="1067212"/>
          </a:xfrm>
          <a:prstGeom prst="ellipse">
            <a:avLst/>
          </a:prstGeom>
          <a:solidFill>
            <a:schemeClr val="bg1">
              <a:lumMod val="75000"/>
            </a:schemeClr>
          </a:solidFill>
          <a:ln w="57150">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3" name="ïśľïḋê">
            <a:extLst>
              <a:ext uri="{FF2B5EF4-FFF2-40B4-BE49-F238E27FC236}">
                <a16:creationId xmlns:a16="http://schemas.microsoft.com/office/drawing/2014/main" xmlns="" id="{912581A8-CCB7-4A18-AFE4-29E4D01983E4}"/>
              </a:ext>
            </a:extLst>
          </p:cNvPr>
          <p:cNvSpPr/>
          <p:nvPr/>
        </p:nvSpPr>
        <p:spPr>
          <a:xfrm>
            <a:off x="9544651" y="3662950"/>
            <a:ext cx="516391" cy="515396"/>
          </a:xfrm>
          <a:custGeom>
            <a:avLst/>
            <a:gdLst>
              <a:gd name="T0" fmla="*/ 325 w 333"/>
              <a:gd name="T1" fmla="*/ 136 h 333"/>
              <a:gd name="T2" fmla="*/ 295 w 333"/>
              <a:gd name="T3" fmla="*/ 132 h 333"/>
              <a:gd name="T4" fmla="*/ 282 w 333"/>
              <a:gd name="T5" fmla="*/ 100 h 333"/>
              <a:gd name="T6" fmla="*/ 301 w 333"/>
              <a:gd name="T7" fmla="*/ 77 h 333"/>
              <a:gd name="T8" fmla="*/ 300 w 333"/>
              <a:gd name="T9" fmla="*/ 64 h 333"/>
              <a:gd name="T10" fmla="*/ 269 w 333"/>
              <a:gd name="T11" fmla="*/ 33 h 333"/>
              <a:gd name="T12" fmla="*/ 257 w 333"/>
              <a:gd name="T13" fmla="*/ 33 h 333"/>
              <a:gd name="T14" fmla="*/ 233 w 333"/>
              <a:gd name="T15" fmla="*/ 51 h 333"/>
              <a:gd name="T16" fmla="*/ 201 w 333"/>
              <a:gd name="T17" fmla="*/ 38 h 333"/>
              <a:gd name="T18" fmla="*/ 198 w 333"/>
              <a:gd name="T19" fmla="*/ 8 h 333"/>
              <a:gd name="T20" fmla="*/ 188 w 333"/>
              <a:gd name="T21" fmla="*/ 0 h 333"/>
              <a:gd name="T22" fmla="*/ 145 w 333"/>
              <a:gd name="T23" fmla="*/ 0 h 333"/>
              <a:gd name="T24" fmla="*/ 136 w 333"/>
              <a:gd name="T25" fmla="*/ 8 h 333"/>
              <a:gd name="T26" fmla="*/ 132 w 333"/>
              <a:gd name="T27" fmla="*/ 38 h 333"/>
              <a:gd name="T28" fmla="*/ 100 w 333"/>
              <a:gd name="T29" fmla="*/ 51 h 333"/>
              <a:gd name="T30" fmla="*/ 77 w 333"/>
              <a:gd name="T31" fmla="*/ 33 h 333"/>
              <a:gd name="T32" fmla="*/ 64 w 333"/>
              <a:gd name="T33" fmla="*/ 33 h 333"/>
              <a:gd name="T34" fmla="*/ 33 w 333"/>
              <a:gd name="T35" fmla="*/ 64 h 333"/>
              <a:gd name="T36" fmla="*/ 33 w 333"/>
              <a:gd name="T37" fmla="*/ 77 h 333"/>
              <a:gd name="T38" fmla="*/ 51 w 333"/>
              <a:gd name="T39" fmla="*/ 100 h 333"/>
              <a:gd name="T40" fmla="*/ 38 w 333"/>
              <a:gd name="T41" fmla="*/ 132 h 333"/>
              <a:gd name="T42" fmla="*/ 8 w 333"/>
              <a:gd name="T43" fmla="*/ 136 h 333"/>
              <a:gd name="T44" fmla="*/ 0 w 333"/>
              <a:gd name="T45" fmla="*/ 145 h 333"/>
              <a:gd name="T46" fmla="*/ 0 w 333"/>
              <a:gd name="T47" fmla="*/ 188 h 333"/>
              <a:gd name="T48" fmla="*/ 8 w 333"/>
              <a:gd name="T49" fmla="*/ 198 h 333"/>
              <a:gd name="T50" fmla="*/ 38 w 333"/>
              <a:gd name="T51" fmla="*/ 201 h 333"/>
              <a:gd name="T52" fmla="*/ 51 w 333"/>
              <a:gd name="T53" fmla="*/ 233 h 333"/>
              <a:gd name="T54" fmla="*/ 33 w 333"/>
              <a:gd name="T55" fmla="*/ 257 h 333"/>
              <a:gd name="T56" fmla="*/ 34 w 333"/>
              <a:gd name="T57" fmla="*/ 269 h 333"/>
              <a:gd name="T58" fmla="*/ 64 w 333"/>
              <a:gd name="T59" fmla="*/ 300 h 333"/>
              <a:gd name="T60" fmla="*/ 77 w 333"/>
              <a:gd name="T61" fmla="*/ 301 h 333"/>
              <a:gd name="T62" fmla="*/ 100 w 333"/>
              <a:gd name="T63" fmla="*/ 282 h 333"/>
              <a:gd name="T64" fmla="*/ 132 w 333"/>
              <a:gd name="T65" fmla="*/ 295 h 333"/>
              <a:gd name="T66" fmla="*/ 136 w 333"/>
              <a:gd name="T67" fmla="*/ 325 h 333"/>
              <a:gd name="T68" fmla="*/ 145 w 333"/>
              <a:gd name="T69" fmla="*/ 333 h 333"/>
              <a:gd name="T70" fmla="*/ 188 w 333"/>
              <a:gd name="T71" fmla="*/ 333 h 333"/>
              <a:gd name="T72" fmla="*/ 198 w 333"/>
              <a:gd name="T73" fmla="*/ 325 h 333"/>
              <a:gd name="T74" fmla="*/ 201 w 333"/>
              <a:gd name="T75" fmla="*/ 295 h 333"/>
              <a:gd name="T76" fmla="*/ 233 w 333"/>
              <a:gd name="T77" fmla="*/ 282 h 333"/>
              <a:gd name="T78" fmla="*/ 257 w 333"/>
              <a:gd name="T79" fmla="*/ 301 h 333"/>
              <a:gd name="T80" fmla="*/ 269 w 333"/>
              <a:gd name="T81" fmla="*/ 300 h 333"/>
              <a:gd name="T82" fmla="*/ 300 w 333"/>
              <a:gd name="T83" fmla="*/ 269 h 333"/>
              <a:gd name="T84" fmla="*/ 301 w 333"/>
              <a:gd name="T85" fmla="*/ 257 h 333"/>
              <a:gd name="T86" fmla="*/ 282 w 333"/>
              <a:gd name="T87" fmla="*/ 233 h 333"/>
              <a:gd name="T88" fmla="*/ 295 w 333"/>
              <a:gd name="T89" fmla="*/ 201 h 333"/>
              <a:gd name="T90" fmla="*/ 325 w 333"/>
              <a:gd name="T91" fmla="*/ 198 h 333"/>
              <a:gd name="T92" fmla="*/ 333 w 333"/>
              <a:gd name="T93" fmla="*/ 188 h 333"/>
              <a:gd name="T94" fmla="*/ 333 w 333"/>
              <a:gd name="T95" fmla="*/ 145 h 333"/>
              <a:gd name="T96" fmla="*/ 325 w 333"/>
              <a:gd name="T97" fmla="*/ 136 h 333"/>
              <a:gd name="T98" fmla="*/ 167 w 333"/>
              <a:gd name="T99" fmla="*/ 250 h 333"/>
              <a:gd name="T100" fmla="*/ 83 w 333"/>
              <a:gd name="T101" fmla="*/ 167 h 333"/>
              <a:gd name="T102" fmla="*/ 167 w 333"/>
              <a:gd name="T103" fmla="*/ 83 h 333"/>
              <a:gd name="T104" fmla="*/ 250 w 333"/>
              <a:gd name="T105" fmla="*/ 167 h 333"/>
              <a:gd name="T106" fmla="*/ 167 w 333"/>
              <a:gd name="T107" fmla="*/ 25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3" h="333">
                <a:moveTo>
                  <a:pt x="325" y="136"/>
                </a:moveTo>
                <a:lnTo>
                  <a:pt x="295" y="132"/>
                </a:lnTo>
                <a:cubicBezTo>
                  <a:pt x="292" y="121"/>
                  <a:pt x="288" y="110"/>
                  <a:pt x="282" y="100"/>
                </a:cubicBezTo>
                <a:lnTo>
                  <a:pt x="301" y="77"/>
                </a:lnTo>
                <a:cubicBezTo>
                  <a:pt x="303" y="73"/>
                  <a:pt x="303" y="67"/>
                  <a:pt x="300" y="64"/>
                </a:cubicBezTo>
                <a:lnTo>
                  <a:pt x="269" y="33"/>
                </a:lnTo>
                <a:cubicBezTo>
                  <a:pt x="266" y="30"/>
                  <a:pt x="260" y="30"/>
                  <a:pt x="257" y="33"/>
                </a:cubicBezTo>
                <a:lnTo>
                  <a:pt x="233" y="51"/>
                </a:lnTo>
                <a:cubicBezTo>
                  <a:pt x="223" y="45"/>
                  <a:pt x="213" y="41"/>
                  <a:pt x="201" y="38"/>
                </a:cubicBezTo>
                <a:lnTo>
                  <a:pt x="198" y="8"/>
                </a:lnTo>
                <a:cubicBezTo>
                  <a:pt x="197" y="4"/>
                  <a:pt x="193" y="0"/>
                  <a:pt x="188" y="0"/>
                </a:cubicBezTo>
                <a:lnTo>
                  <a:pt x="145" y="0"/>
                </a:lnTo>
                <a:cubicBezTo>
                  <a:pt x="140" y="0"/>
                  <a:pt x="136" y="4"/>
                  <a:pt x="136" y="8"/>
                </a:cubicBezTo>
                <a:lnTo>
                  <a:pt x="132" y="38"/>
                </a:lnTo>
                <a:cubicBezTo>
                  <a:pt x="121" y="41"/>
                  <a:pt x="110" y="46"/>
                  <a:pt x="100" y="51"/>
                </a:cubicBezTo>
                <a:lnTo>
                  <a:pt x="77" y="33"/>
                </a:lnTo>
                <a:cubicBezTo>
                  <a:pt x="73" y="30"/>
                  <a:pt x="67" y="30"/>
                  <a:pt x="64" y="33"/>
                </a:cubicBezTo>
                <a:lnTo>
                  <a:pt x="33" y="64"/>
                </a:lnTo>
                <a:cubicBezTo>
                  <a:pt x="30" y="67"/>
                  <a:pt x="30" y="73"/>
                  <a:pt x="33" y="77"/>
                </a:cubicBezTo>
                <a:lnTo>
                  <a:pt x="51" y="100"/>
                </a:lnTo>
                <a:cubicBezTo>
                  <a:pt x="45" y="110"/>
                  <a:pt x="41" y="121"/>
                  <a:pt x="38" y="132"/>
                </a:cubicBezTo>
                <a:lnTo>
                  <a:pt x="8" y="136"/>
                </a:lnTo>
                <a:cubicBezTo>
                  <a:pt x="4" y="136"/>
                  <a:pt x="0" y="140"/>
                  <a:pt x="0" y="145"/>
                </a:cubicBezTo>
                <a:lnTo>
                  <a:pt x="0" y="188"/>
                </a:lnTo>
                <a:cubicBezTo>
                  <a:pt x="0" y="193"/>
                  <a:pt x="4" y="197"/>
                  <a:pt x="8" y="198"/>
                </a:cubicBezTo>
                <a:lnTo>
                  <a:pt x="38" y="201"/>
                </a:lnTo>
                <a:cubicBezTo>
                  <a:pt x="41" y="213"/>
                  <a:pt x="46" y="223"/>
                  <a:pt x="51" y="233"/>
                </a:cubicBezTo>
                <a:lnTo>
                  <a:pt x="33" y="257"/>
                </a:lnTo>
                <a:cubicBezTo>
                  <a:pt x="30" y="260"/>
                  <a:pt x="30" y="266"/>
                  <a:pt x="34" y="269"/>
                </a:cubicBezTo>
                <a:lnTo>
                  <a:pt x="64" y="300"/>
                </a:lnTo>
                <a:cubicBezTo>
                  <a:pt x="67" y="303"/>
                  <a:pt x="73" y="303"/>
                  <a:pt x="77" y="301"/>
                </a:cubicBezTo>
                <a:lnTo>
                  <a:pt x="100" y="282"/>
                </a:lnTo>
                <a:cubicBezTo>
                  <a:pt x="110" y="288"/>
                  <a:pt x="121" y="292"/>
                  <a:pt x="132" y="295"/>
                </a:cubicBezTo>
                <a:lnTo>
                  <a:pt x="136" y="325"/>
                </a:lnTo>
                <a:cubicBezTo>
                  <a:pt x="136" y="330"/>
                  <a:pt x="140" y="333"/>
                  <a:pt x="145" y="333"/>
                </a:cubicBezTo>
                <a:lnTo>
                  <a:pt x="188" y="333"/>
                </a:lnTo>
                <a:cubicBezTo>
                  <a:pt x="193" y="333"/>
                  <a:pt x="197" y="330"/>
                  <a:pt x="198" y="325"/>
                </a:cubicBezTo>
                <a:lnTo>
                  <a:pt x="201" y="295"/>
                </a:lnTo>
                <a:cubicBezTo>
                  <a:pt x="213" y="292"/>
                  <a:pt x="223" y="288"/>
                  <a:pt x="233" y="282"/>
                </a:cubicBezTo>
                <a:lnTo>
                  <a:pt x="257" y="301"/>
                </a:lnTo>
                <a:cubicBezTo>
                  <a:pt x="260" y="303"/>
                  <a:pt x="266" y="303"/>
                  <a:pt x="269" y="300"/>
                </a:cubicBezTo>
                <a:lnTo>
                  <a:pt x="300" y="269"/>
                </a:lnTo>
                <a:cubicBezTo>
                  <a:pt x="303" y="266"/>
                  <a:pt x="303" y="260"/>
                  <a:pt x="301" y="257"/>
                </a:cubicBezTo>
                <a:lnTo>
                  <a:pt x="282" y="233"/>
                </a:lnTo>
                <a:cubicBezTo>
                  <a:pt x="288" y="223"/>
                  <a:pt x="292" y="213"/>
                  <a:pt x="295" y="201"/>
                </a:cubicBezTo>
                <a:lnTo>
                  <a:pt x="325" y="198"/>
                </a:lnTo>
                <a:cubicBezTo>
                  <a:pt x="330" y="197"/>
                  <a:pt x="333" y="193"/>
                  <a:pt x="333" y="188"/>
                </a:cubicBezTo>
                <a:lnTo>
                  <a:pt x="333" y="145"/>
                </a:lnTo>
                <a:cubicBezTo>
                  <a:pt x="333" y="140"/>
                  <a:pt x="330" y="136"/>
                  <a:pt x="325" y="136"/>
                </a:cubicBezTo>
                <a:close/>
                <a:moveTo>
                  <a:pt x="167" y="250"/>
                </a:moveTo>
                <a:cubicBezTo>
                  <a:pt x="121" y="250"/>
                  <a:pt x="83" y="213"/>
                  <a:pt x="83" y="167"/>
                </a:cubicBezTo>
                <a:cubicBezTo>
                  <a:pt x="83" y="121"/>
                  <a:pt x="121" y="83"/>
                  <a:pt x="167" y="83"/>
                </a:cubicBezTo>
                <a:cubicBezTo>
                  <a:pt x="213" y="83"/>
                  <a:pt x="250" y="121"/>
                  <a:pt x="250" y="167"/>
                </a:cubicBezTo>
                <a:cubicBezTo>
                  <a:pt x="250" y="213"/>
                  <a:pt x="213" y="250"/>
                  <a:pt x="167" y="250"/>
                </a:cubicBezTo>
                <a:close/>
              </a:path>
            </a:pathLst>
          </a:custGeom>
          <a:solidFill>
            <a:schemeClr val="bg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14" name="ïsḻíḑé">
            <a:extLst>
              <a:ext uri="{FF2B5EF4-FFF2-40B4-BE49-F238E27FC236}">
                <a16:creationId xmlns:a16="http://schemas.microsoft.com/office/drawing/2014/main" xmlns="" id="{62A82226-220A-4531-BD58-3A6DBC10DBA1}"/>
              </a:ext>
            </a:extLst>
          </p:cNvPr>
          <p:cNvGrpSpPr/>
          <p:nvPr/>
        </p:nvGrpSpPr>
        <p:grpSpPr>
          <a:xfrm>
            <a:off x="1052773" y="1729472"/>
            <a:ext cx="2297178" cy="1073852"/>
            <a:chOff x="1155535" y="4275815"/>
            <a:chExt cx="2737181" cy="1073852"/>
          </a:xfrm>
        </p:grpSpPr>
        <p:sp>
          <p:nvSpPr>
            <p:cNvPr id="15" name="ïṡľîḓé">
              <a:extLst>
                <a:ext uri="{FF2B5EF4-FFF2-40B4-BE49-F238E27FC236}">
                  <a16:creationId xmlns:a16="http://schemas.microsoft.com/office/drawing/2014/main" xmlns="" id="{677D5A0B-CFB6-41B8-8A73-9EFB25CB65AD}"/>
                </a:ext>
              </a:extLst>
            </p:cNvPr>
            <p:cNvSpPr txBox="1"/>
            <p:nvPr/>
          </p:nvSpPr>
          <p:spPr>
            <a:xfrm flipH="1">
              <a:off x="1155535" y="4722903"/>
              <a:ext cx="2737180" cy="626764"/>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6" name="ïṧľiḋé">
              <a:extLst>
                <a:ext uri="{FF2B5EF4-FFF2-40B4-BE49-F238E27FC236}">
                  <a16:creationId xmlns:a16="http://schemas.microsoft.com/office/drawing/2014/main" xmlns="" id="{9B5F056E-198C-47B3-BC4D-CBD89576D15E}"/>
                </a:ext>
              </a:extLst>
            </p:cNvPr>
            <p:cNvSpPr/>
            <p:nvPr/>
          </p:nvSpPr>
          <p:spPr>
            <a:xfrm flipH="1">
              <a:off x="1155536" y="4275815"/>
              <a:ext cx="2737180" cy="447087"/>
            </a:xfrm>
            <a:prstGeom prst="rect">
              <a:avLst/>
            </a:prstGeom>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17" name="iŝḻïḋê">
            <a:extLst>
              <a:ext uri="{FF2B5EF4-FFF2-40B4-BE49-F238E27FC236}">
                <a16:creationId xmlns:a16="http://schemas.microsoft.com/office/drawing/2014/main" xmlns="" id="{84F9D8BD-F4EF-4620-AD1B-EAADDA67DBC0}"/>
              </a:ext>
            </a:extLst>
          </p:cNvPr>
          <p:cNvSpPr/>
          <p:nvPr/>
        </p:nvSpPr>
        <p:spPr>
          <a:xfrm>
            <a:off x="1794841" y="1007589"/>
            <a:ext cx="813043" cy="769441"/>
          </a:xfrm>
          <a:prstGeom prst="rect">
            <a:avLst/>
          </a:prstGeom>
          <a:noFill/>
          <a:ln w="19050">
            <a:noFill/>
          </a:ln>
        </p:spPr>
        <p:txBody>
          <a:bodyPr wrap="square" lIns="91440" tIns="45720" rIns="91440" bIns="45720">
            <a:normAutofit fontScale="92500"/>
          </a:bodyPr>
          <a:lstStyle/>
          <a:p>
            <a:pPr algn="ctr" defTabSz="914354"/>
            <a:r>
              <a:rPr lang="en-US" altLang="zh-CN"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01</a:t>
            </a:r>
            <a:endParaRPr lang="zh-CN" altLang="en-US"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18" name="直接连接符 17">
            <a:extLst>
              <a:ext uri="{FF2B5EF4-FFF2-40B4-BE49-F238E27FC236}">
                <a16:creationId xmlns:a16="http://schemas.microsoft.com/office/drawing/2014/main" xmlns="" id="{C3399D67-E584-4FDE-AC38-4C53521196EC}"/>
              </a:ext>
            </a:extLst>
          </p:cNvPr>
          <p:cNvCxnSpPr/>
          <p:nvPr/>
        </p:nvCxnSpPr>
        <p:spPr>
          <a:xfrm>
            <a:off x="1581792" y="1729472"/>
            <a:ext cx="1239141" cy="0"/>
          </a:xfrm>
          <a:prstGeom prst="line">
            <a:avLst/>
          </a:prstGeom>
          <a:ln w="19050" cap="rnd">
            <a:solidFill>
              <a:schemeClr val="bg1"/>
            </a:solidFill>
            <a:round/>
          </a:ln>
        </p:spPr>
        <p:style>
          <a:lnRef idx="1">
            <a:schemeClr val="accent1"/>
          </a:lnRef>
          <a:fillRef idx="0">
            <a:schemeClr val="accent1"/>
          </a:fillRef>
          <a:effectRef idx="0">
            <a:schemeClr val="accent1"/>
          </a:effectRef>
          <a:fontRef idx="minor">
            <a:schemeClr val="tx1"/>
          </a:fontRef>
        </p:style>
      </p:cxnSp>
      <p:grpSp>
        <p:nvGrpSpPr>
          <p:cNvPr id="19" name="î$ľídê">
            <a:extLst>
              <a:ext uri="{FF2B5EF4-FFF2-40B4-BE49-F238E27FC236}">
                <a16:creationId xmlns:a16="http://schemas.microsoft.com/office/drawing/2014/main" xmlns="" id="{DCC45AF6-704B-408B-AB9D-224DD883B74A}"/>
              </a:ext>
            </a:extLst>
          </p:cNvPr>
          <p:cNvGrpSpPr/>
          <p:nvPr/>
        </p:nvGrpSpPr>
        <p:grpSpPr>
          <a:xfrm>
            <a:off x="3586601" y="1729472"/>
            <a:ext cx="2297178" cy="1073852"/>
            <a:chOff x="1155535" y="4275815"/>
            <a:chExt cx="2737181" cy="1073852"/>
          </a:xfrm>
        </p:grpSpPr>
        <p:sp>
          <p:nvSpPr>
            <p:cNvPr id="20" name="íšḷiďe">
              <a:extLst>
                <a:ext uri="{FF2B5EF4-FFF2-40B4-BE49-F238E27FC236}">
                  <a16:creationId xmlns:a16="http://schemas.microsoft.com/office/drawing/2014/main" xmlns="" id="{677D5A0B-CFB6-41B8-8A73-9EFB25CB65AD}"/>
                </a:ext>
              </a:extLst>
            </p:cNvPr>
            <p:cNvSpPr txBox="1"/>
            <p:nvPr/>
          </p:nvSpPr>
          <p:spPr>
            <a:xfrm flipH="1">
              <a:off x="1155535" y="4722903"/>
              <a:ext cx="2737180" cy="626764"/>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1" name="íS1ïďe">
              <a:extLst>
                <a:ext uri="{FF2B5EF4-FFF2-40B4-BE49-F238E27FC236}">
                  <a16:creationId xmlns:a16="http://schemas.microsoft.com/office/drawing/2014/main" xmlns="" id="{9B5F056E-198C-47B3-BC4D-CBD89576D15E}"/>
                </a:ext>
              </a:extLst>
            </p:cNvPr>
            <p:cNvSpPr/>
            <p:nvPr/>
          </p:nvSpPr>
          <p:spPr>
            <a:xfrm flipH="1">
              <a:off x="1155536" y="4275815"/>
              <a:ext cx="2737180" cy="447087"/>
            </a:xfrm>
            <a:prstGeom prst="rect">
              <a:avLst/>
            </a:prstGeom>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22" name="ï$ḻïḑé">
            <a:extLst>
              <a:ext uri="{FF2B5EF4-FFF2-40B4-BE49-F238E27FC236}">
                <a16:creationId xmlns:a16="http://schemas.microsoft.com/office/drawing/2014/main" xmlns="" id="{F6901830-CA46-4D3B-986C-64E12F9FD970}"/>
              </a:ext>
            </a:extLst>
          </p:cNvPr>
          <p:cNvSpPr/>
          <p:nvPr/>
        </p:nvSpPr>
        <p:spPr>
          <a:xfrm>
            <a:off x="4328669" y="1007589"/>
            <a:ext cx="813043" cy="769441"/>
          </a:xfrm>
          <a:prstGeom prst="rect">
            <a:avLst/>
          </a:prstGeom>
          <a:noFill/>
          <a:ln w="19050">
            <a:noFill/>
          </a:ln>
        </p:spPr>
        <p:txBody>
          <a:bodyPr wrap="square" lIns="91440" tIns="45720" rIns="91440" bIns="45720">
            <a:normAutofit fontScale="92500"/>
          </a:bodyPr>
          <a:lstStyle/>
          <a:p>
            <a:pPr algn="ctr" defTabSz="914354"/>
            <a:r>
              <a:rPr lang="en-US" altLang="zh-CN"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02</a:t>
            </a:r>
            <a:endParaRPr lang="zh-CN" altLang="en-US"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24" name="直接连接符 23">
            <a:extLst>
              <a:ext uri="{FF2B5EF4-FFF2-40B4-BE49-F238E27FC236}">
                <a16:creationId xmlns:a16="http://schemas.microsoft.com/office/drawing/2014/main" xmlns="" id="{5B409EE0-8D6E-4957-A6A0-A5E9D84847EB}"/>
              </a:ext>
            </a:extLst>
          </p:cNvPr>
          <p:cNvCxnSpPr/>
          <p:nvPr/>
        </p:nvCxnSpPr>
        <p:spPr>
          <a:xfrm>
            <a:off x="4115620" y="1729472"/>
            <a:ext cx="1239141" cy="0"/>
          </a:xfrm>
          <a:prstGeom prst="line">
            <a:avLst/>
          </a:prstGeom>
          <a:ln w="19050" cap="rnd">
            <a:solidFill>
              <a:schemeClr val="bg1"/>
            </a:solidFill>
            <a:round/>
          </a:ln>
        </p:spPr>
        <p:style>
          <a:lnRef idx="1">
            <a:schemeClr val="accent1"/>
          </a:lnRef>
          <a:fillRef idx="0">
            <a:schemeClr val="accent1"/>
          </a:fillRef>
          <a:effectRef idx="0">
            <a:schemeClr val="accent1"/>
          </a:effectRef>
          <a:fontRef idx="minor">
            <a:schemeClr val="tx1"/>
          </a:fontRef>
        </p:style>
      </p:cxnSp>
      <p:grpSp>
        <p:nvGrpSpPr>
          <p:cNvPr id="25" name="ísľiḍé">
            <a:extLst>
              <a:ext uri="{FF2B5EF4-FFF2-40B4-BE49-F238E27FC236}">
                <a16:creationId xmlns:a16="http://schemas.microsoft.com/office/drawing/2014/main" xmlns="" id="{90588AC2-D307-4F6E-B723-3E731735A4E1}"/>
              </a:ext>
            </a:extLst>
          </p:cNvPr>
          <p:cNvGrpSpPr/>
          <p:nvPr/>
        </p:nvGrpSpPr>
        <p:grpSpPr>
          <a:xfrm>
            <a:off x="6120429" y="1729472"/>
            <a:ext cx="2297178" cy="1073852"/>
            <a:chOff x="1155535" y="4275815"/>
            <a:chExt cx="2737181" cy="1073852"/>
          </a:xfrm>
        </p:grpSpPr>
        <p:sp>
          <p:nvSpPr>
            <p:cNvPr id="26" name="i$ḷïḍé">
              <a:extLst>
                <a:ext uri="{FF2B5EF4-FFF2-40B4-BE49-F238E27FC236}">
                  <a16:creationId xmlns:a16="http://schemas.microsoft.com/office/drawing/2014/main" xmlns="" id="{677D5A0B-CFB6-41B8-8A73-9EFB25CB65AD}"/>
                </a:ext>
              </a:extLst>
            </p:cNvPr>
            <p:cNvSpPr txBox="1"/>
            <p:nvPr/>
          </p:nvSpPr>
          <p:spPr>
            <a:xfrm flipH="1">
              <a:off x="1155535" y="4722903"/>
              <a:ext cx="2737180" cy="626764"/>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7" name="işļïḑê">
              <a:extLst>
                <a:ext uri="{FF2B5EF4-FFF2-40B4-BE49-F238E27FC236}">
                  <a16:creationId xmlns:a16="http://schemas.microsoft.com/office/drawing/2014/main" xmlns="" id="{9B5F056E-198C-47B3-BC4D-CBD89576D15E}"/>
                </a:ext>
              </a:extLst>
            </p:cNvPr>
            <p:cNvSpPr/>
            <p:nvPr/>
          </p:nvSpPr>
          <p:spPr>
            <a:xfrm flipH="1">
              <a:off x="1155536" y="4275815"/>
              <a:ext cx="2737180" cy="447087"/>
            </a:xfrm>
            <a:prstGeom prst="rect">
              <a:avLst/>
            </a:prstGeom>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28" name="ïSḻîḓè">
            <a:extLst>
              <a:ext uri="{FF2B5EF4-FFF2-40B4-BE49-F238E27FC236}">
                <a16:creationId xmlns:a16="http://schemas.microsoft.com/office/drawing/2014/main" xmlns="" id="{05D080FD-EAA1-44A8-B294-0AE39688169A}"/>
              </a:ext>
            </a:extLst>
          </p:cNvPr>
          <p:cNvSpPr/>
          <p:nvPr/>
        </p:nvSpPr>
        <p:spPr>
          <a:xfrm>
            <a:off x="6862497" y="1007589"/>
            <a:ext cx="813043" cy="769441"/>
          </a:xfrm>
          <a:prstGeom prst="rect">
            <a:avLst/>
          </a:prstGeom>
          <a:noFill/>
          <a:ln w="19050">
            <a:noFill/>
          </a:ln>
        </p:spPr>
        <p:txBody>
          <a:bodyPr wrap="square" lIns="91440" tIns="45720" rIns="91440" bIns="45720">
            <a:normAutofit fontScale="92500"/>
          </a:bodyPr>
          <a:lstStyle/>
          <a:p>
            <a:pPr algn="ctr" defTabSz="914354"/>
            <a:r>
              <a:rPr lang="en-US" altLang="zh-CN"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03</a:t>
            </a:r>
            <a:endParaRPr lang="zh-CN" altLang="en-US"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29" name="直接连接符 28">
            <a:extLst>
              <a:ext uri="{FF2B5EF4-FFF2-40B4-BE49-F238E27FC236}">
                <a16:creationId xmlns:a16="http://schemas.microsoft.com/office/drawing/2014/main" xmlns="" id="{56E338D7-5D92-44FE-BCAB-4EF2CEB5C1A5}"/>
              </a:ext>
            </a:extLst>
          </p:cNvPr>
          <p:cNvCxnSpPr/>
          <p:nvPr/>
        </p:nvCxnSpPr>
        <p:spPr>
          <a:xfrm>
            <a:off x="6649448" y="1729472"/>
            <a:ext cx="1239141" cy="0"/>
          </a:xfrm>
          <a:prstGeom prst="line">
            <a:avLst/>
          </a:prstGeom>
          <a:ln w="19050" cap="rnd">
            <a:solidFill>
              <a:schemeClr val="bg1"/>
            </a:solidFill>
            <a:round/>
          </a:ln>
        </p:spPr>
        <p:style>
          <a:lnRef idx="1">
            <a:schemeClr val="accent1"/>
          </a:lnRef>
          <a:fillRef idx="0">
            <a:schemeClr val="accent1"/>
          </a:fillRef>
          <a:effectRef idx="0">
            <a:schemeClr val="accent1"/>
          </a:effectRef>
          <a:fontRef idx="minor">
            <a:schemeClr val="tx1"/>
          </a:fontRef>
        </p:style>
      </p:cxnSp>
      <p:grpSp>
        <p:nvGrpSpPr>
          <p:cNvPr id="30" name="ïšliďè">
            <a:extLst>
              <a:ext uri="{FF2B5EF4-FFF2-40B4-BE49-F238E27FC236}">
                <a16:creationId xmlns:a16="http://schemas.microsoft.com/office/drawing/2014/main" xmlns="" id="{777ED786-68E6-4F7B-AEB2-F60433748AA7}"/>
              </a:ext>
            </a:extLst>
          </p:cNvPr>
          <p:cNvGrpSpPr/>
          <p:nvPr/>
        </p:nvGrpSpPr>
        <p:grpSpPr>
          <a:xfrm>
            <a:off x="8654257" y="1729472"/>
            <a:ext cx="2297178" cy="1073852"/>
            <a:chOff x="1155535" y="4275815"/>
            <a:chExt cx="2737181" cy="1073852"/>
          </a:xfrm>
        </p:grpSpPr>
        <p:sp>
          <p:nvSpPr>
            <p:cNvPr id="31" name="išľiḋé">
              <a:extLst>
                <a:ext uri="{FF2B5EF4-FFF2-40B4-BE49-F238E27FC236}">
                  <a16:creationId xmlns:a16="http://schemas.microsoft.com/office/drawing/2014/main" xmlns="" id="{677D5A0B-CFB6-41B8-8A73-9EFB25CB65AD}"/>
                </a:ext>
              </a:extLst>
            </p:cNvPr>
            <p:cNvSpPr txBox="1"/>
            <p:nvPr/>
          </p:nvSpPr>
          <p:spPr>
            <a:xfrm flipH="1">
              <a:off x="1155535" y="4722903"/>
              <a:ext cx="2737180" cy="626764"/>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1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2" name="íşḷíḍe">
              <a:extLst>
                <a:ext uri="{FF2B5EF4-FFF2-40B4-BE49-F238E27FC236}">
                  <a16:creationId xmlns:a16="http://schemas.microsoft.com/office/drawing/2014/main" xmlns="" id="{9B5F056E-198C-47B3-BC4D-CBD89576D15E}"/>
                </a:ext>
              </a:extLst>
            </p:cNvPr>
            <p:cNvSpPr/>
            <p:nvPr/>
          </p:nvSpPr>
          <p:spPr>
            <a:xfrm flipH="1">
              <a:off x="1155536" y="4275815"/>
              <a:ext cx="2737180" cy="447087"/>
            </a:xfrm>
            <a:prstGeom prst="rect">
              <a:avLst/>
            </a:prstGeom>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33" name="î$1íḓe">
            <a:extLst>
              <a:ext uri="{FF2B5EF4-FFF2-40B4-BE49-F238E27FC236}">
                <a16:creationId xmlns:a16="http://schemas.microsoft.com/office/drawing/2014/main" xmlns="" id="{751FF3D7-2102-40A1-A91D-69EA151CF830}"/>
              </a:ext>
            </a:extLst>
          </p:cNvPr>
          <p:cNvSpPr/>
          <p:nvPr/>
        </p:nvSpPr>
        <p:spPr>
          <a:xfrm>
            <a:off x="9396325" y="1007589"/>
            <a:ext cx="813043" cy="769441"/>
          </a:xfrm>
          <a:prstGeom prst="rect">
            <a:avLst/>
          </a:prstGeom>
          <a:noFill/>
          <a:ln w="19050">
            <a:noFill/>
          </a:ln>
        </p:spPr>
        <p:txBody>
          <a:bodyPr wrap="square" lIns="91440" tIns="45720" rIns="91440" bIns="45720">
            <a:normAutofit fontScale="92500"/>
          </a:bodyPr>
          <a:lstStyle/>
          <a:p>
            <a:pPr algn="ctr" defTabSz="914354"/>
            <a:r>
              <a:rPr lang="en-US" altLang="zh-CN"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04</a:t>
            </a:r>
            <a:endParaRPr lang="zh-CN" altLang="en-US" sz="4400"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34" name="直接连接符 33">
            <a:extLst>
              <a:ext uri="{FF2B5EF4-FFF2-40B4-BE49-F238E27FC236}">
                <a16:creationId xmlns:a16="http://schemas.microsoft.com/office/drawing/2014/main" xmlns="" id="{370D95C3-115C-45F1-89AF-24304F8D9D83}"/>
              </a:ext>
            </a:extLst>
          </p:cNvPr>
          <p:cNvCxnSpPr/>
          <p:nvPr/>
        </p:nvCxnSpPr>
        <p:spPr>
          <a:xfrm>
            <a:off x="9183276" y="1729472"/>
            <a:ext cx="1239141" cy="0"/>
          </a:xfrm>
          <a:prstGeom prst="line">
            <a:avLst/>
          </a:prstGeom>
          <a:ln w="1905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15518C2C-94B9-45E1-9150-E98C516E64CC}"/>
              </a:ext>
            </a:extLst>
          </p:cNvPr>
          <p:cNvCxnSpPr/>
          <p:nvPr/>
        </p:nvCxnSpPr>
        <p:spPr>
          <a:xfrm>
            <a:off x="673100" y="5303104"/>
            <a:ext cx="108458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6" name="iśļiďe">
            <a:extLst>
              <a:ext uri="{FF2B5EF4-FFF2-40B4-BE49-F238E27FC236}">
                <a16:creationId xmlns:a16="http://schemas.microsoft.com/office/drawing/2014/main" xmlns="" id="{D69AE04F-EB1E-45B4-A60B-D79521843E62}"/>
              </a:ext>
            </a:extLst>
          </p:cNvPr>
          <p:cNvSpPr/>
          <p:nvPr/>
        </p:nvSpPr>
        <p:spPr>
          <a:xfrm>
            <a:off x="4594627" y="5037972"/>
            <a:ext cx="3002745" cy="707886"/>
          </a:xfrm>
          <a:prstGeom prst="rect">
            <a:avLst/>
          </a:prstGeom>
          <a:solidFill>
            <a:schemeClr val="bg1"/>
          </a:solidFill>
        </p:spPr>
        <p:txBody>
          <a:bodyPr wrap="square" lIns="91440" tIns="45720" rIns="91440" bIns="45720" anchor="ctr" anchorCtr="0">
            <a:normAutofit fontScale="92500" lnSpcReduction="10000"/>
          </a:bodyPr>
          <a:lstStyle/>
          <a:p>
            <a:pPr algn="ctr"/>
            <a:r>
              <a:rPr lang="zh-CN" altLang="en-US" sz="4800" b="1" dirty="0">
                <a:latin typeface="字魂59号-创粗黑" panose="00000500000000000000" pitchFamily="2" charset="-122"/>
                <a:ea typeface="字魂59号-创粗黑" panose="00000500000000000000" pitchFamily="2" charset="-122"/>
                <a:sym typeface="字魂59号-创粗黑" panose="00000500000000000000" pitchFamily="2" charset="-122"/>
              </a:rPr>
              <a:t>鼠年大吉</a:t>
            </a:r>
          </a:p>
        </p:txBody>
      </p:sp>
    </p:spTree>
    <p:extLst>
      <p:ext uri="{BB962C8B-B14F-4D97-AF65-F5344CB8AC3E}">
        <p14:creationId xmlns:p14="http://schemas.microsoft.com/office/powerpoint/2010/main" val="25175981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p:bldP spid="22" grpId="0"/>
      <p:bldP spid="28"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3564" t="8024" r="9669" b="7152"/>
          <a:stretch/>
        </p:blipFill>
        <p:spPr>
          <a:xfrm>
            <a:off x="1276566" y="765629"/>
            <a:ext cx="9638868" cy="5326742"/>
          </a:xfrm>
          <a:prstGeom prst="rect">
            <a:avLst/>
          </a:prstGeom>
        </p:spPr>
      </p:pic>
      <p:sp>
        <p:nvSpPr>
          <p:cNvPr id="5" name="文本框 4">
            <a:extLst>
              <a:ext uri="{FF2B5EF4-FFF2-40B4-BE49-F238E27FC236}">
                <a16:creationId xmlns:a16="http://schemas.microsoft.com/office/drawing/2014/main" xmlns="" id="{1F510D28-1C25-4337-A2B6-5FEC7F167876}"/>
              </a:ext>
            </a:extLst>
          </p:cNvPr>
          <p:cNvSpPr txBox="1"/>
          <p:nvPr/>
        </p:nvSpPr>
        <p:spPr>
          <a:xfrm>
            <a:off x="5097922" y="1823027"/>
            <a:ext cx="2658765" cy="2400657"/>
          </a:xfrm>
          <a:prstGeom prst="rect">
            <a:avLst/>
          </a:prstGeom>
          <a:noFill/>
        </p:spPr>
        <p:txBody>
          <a:bodyPr wrap="square" rtlCol="0">
            <a:spAutoFit/>
          </a:bodyPr>
          <a:lstStyle/>
          <a:p>
            <a:r>
              <a:rPr lang="zh-CN" altLang="en-US" sz="15000" dirty="0" smtClean="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rPr>
              <a:t>叁</a:t>
            </a:r>
            <a:endParaRPr lang="zh-CN" altLang="en-US" sz="15000" dirty="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endParaRPr>
          </a:p>
        </p:txBody>
      </p:sp>
      <p:sp>
        <p:nvSpPr>
          <p:cNvPr id="6" name="文本框 5">
            <a:extLst>
              <a:ext uri="{FF2B5EF4-FFF2-40B4-BE49-F238E27FC236}">
                <a16:creationId xmlns:a16="http://schemas.microsoft.com/office/drawing/2014/main" xmlns="" id="{81A4B683-1C55-4895-9F06-89E203F26C66}"/>
              </a:ext>
            </a:extLst>
          </p:cNvPr>
          <p:cNvSpPr txBox="1"/>
          <p:nvPr/>
        </p:nvSpPr>
        <p:spPr>
          <a:xfrm>
            <a:off x="3896167" y="3986213"/>
            <a:ext cx="4161131" cy="769441"/>
          </a:xfrm>
          <a:prstGeom prst="rect">
            <a:avLst/>
          </a:prstGeom>
          <a:noFill/>
        </p:spPr>
        <p:txBody>
          <a:bodyPr wrap="square" rtlCol="0">
            <a:spAutoFit/>
          </a:bodyPr>
          <a:lstStyle/>
          <a:p>
            <a:r>
              <a:rPr lang="en-US" altLang="zh-CN"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成功项目展示</a:t>
            </a:r>
            <a:r>
              <a:rPr lang="en-US" altLang="zh-CN"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44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142191944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barn(inVertical)">
                                      <p:cBhvr>
                                        <p:cTn id="2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
            <a:ext cx="1219200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5" name="直接连接符 4">
            <a:extLst>
              <a:ext uri="{FF2B5EF4-FFF2-40B4-BE49-F238E27FC236}">
                <a16:creationId xmlns:a16="http://schemas.microsoft.com/office/drawing/2014/main" xmlns="" id="{44974053-334B-4C3C-AC56-F1E4737EA5D6}"/>
              </a:ext>
            </a:extLst>
          </p:cNvPr>
          <p:cNvCxnSpPr>
            <a:stCxn id="16" idx="2"/>
            <a:endCxn id="8" idx="0"/>
          </p:cNvCxnSpPr>
          <p:nvPr/>
        </p:nvCxnSpPr>
        <p:spPr>
          <a:xfrm>
            <a:off x="2378025" y="1737821"/>
            <a:ext cx="0" cy="2198315"/>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xmlns="" id="{EABAB5C5-07C3-463C-9B64-27FD5AEB69E6}"/>
              </a:ext>
            </a:extLst>
          </p:cNvPr>
          <p:cNvCxnSpPr>
            <a:stCxn id="20" idx="2"/>
          </p:cNvCxnSpPr>
          <p:nvPr/>
        </p:nvCxnSpPr>
        <p:spPr>
          <a:xfrm>
            <a:off x="6026100" y="1727504"/>
            <a:ext cx="0" cy="2208632"/>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7" name="ïšḻiḋe">
            <a:extLst>
              <a:ext uri="{FF2B5EF4-FFF2-40B4-BE49-F238E27FC236}">
                <a16:creationId xmlns:a16="http://schemas.microsoft.com/office/drawing/2014/main" xmlns="" id="{6F2763DF-4F0A-45D3-AAD7-DC533C735749}"/>
              </a:ext>
            </a:extLst>
          </p:cNvPr>
          <p:cNvSpPr/>
          <p:nvPr/>
        </p:nvSpPr>
        <p:spPr>
          <a:xfrm>
            <a:off x="0" y="2708920"/>
            <a:ext cx="12192000" cy="4149080"/>
          </a:xfrm>
          <a:custGeom>
            <a:avLst/>
            <a:gdLst>
              <a:gd name="connsiteX0" fmla="*/ 12192000 w 12192000"/>
              <a:gd name="connsiteY0" fmla="*/ 0 h 3700116"/>
              <a:gd name="connsiteX1" fmla="*/ 12192000 w 12192000"/>
              <a:gd name="connsiteY1" fmla="*/ 3700116 h 3700116"/>
              <a:gd name="connsiteX2" fmla="*/ 0 w 12192000"/>
              <a:gd name="connsiteY2" fmla="*/ 3700116 h 3700116"/>
              <a:gd name="connsiteX3" fmla="*/ 0 w 12192000"/>
              <a:gd name="connsiteY3" fmla="*/ 1283172 h 3700116"/>
              <a:gd name="connsiteX4" fmla="*/ 11861774 w 12192000"/>
              <a:gd name="connsiteY4" fmla="*/ 128511 h 3700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700116">
                <a:moveTo>
                  <a:pt x="12192000" y="0"/>
                </a:moveTo>
                <a:lnTo>
                  <a:pt x="12192000" y="3700116"/>
                </a:lnTo>
                <a:lnTo>
                  <a:pt x="0" y="3700116"/>
                </a:lnTo>
                <a:lnTo>
                  <a:pt x="0" y="1283172"/>
                </a:lnTo>
                <a:cubicBezTo>
                  <a:pt x="2037071" y="770608"/>
                  <a:pt x="3022008" y="3519194"/>
                  <a:pt x="11861774" y="128511"/>
                </a:cubicBezTo>
                <a:close/>
              </a:path>
            </a:pathLst>
          </a:custGeom>
          <a:solidFill>
            <a:srgbClr val="C00000"/>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square" lIns="91440" tIns="45720" rIns="91440" bIns="45720" anchor="ctr">
            <a:normAutofit/>
          </a:bodyPr>
          <a:lstStyle/>
          <a:p>
            <a:pPr algn="ctr"/>
            <a:endParaRPr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8" name="íŝļîḓe">
            <a:extLst>
              <a:ext uri="{FF2B5EF4-FFF2-40B4-BE49-F238E27FC236}">
                <a16:creationId xmlns:a16="http://schemas.microsoft.com/office/drawing/2014/main" xmlns="" id="{23452905-99D7-4720-B6FE-95991191DC9C}"/>
              </a:ext>
            </a:extLst>
          </p:cNvPr>
          <p:cNvSpPr/>
          <p:nvPr/>
        </p:nvSpPr>
        <p:spPr bwMode="auto">
          <a:xfrm>
            <a:off x="1793775" y="3936136"/>
            <a:ext cx="1168500" cy="11685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solidFill>
              <a:schemeClr val="bg1"/>
            </a:solidFill>
            <a:prstDash val="solid"/>
            <a:miter lim="800000"/>
            <a:headEnd/>
            <a:tailEnd/>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9" name="iśľïḑê">
            <a:extLst>
              <a:ext uri="{FF2B5EF4-FFF2-40B4-BE49-F238E27FC236}">
                <a16:creationId xmlns:a16="http://schemas.microsoft.com/office/drawing/2014/main" xmlns="" id="{DB675A4C-6E28-45E5-8FE0-4BD39A573B1A}"/>
              </a:ext>
            </a:extLst>
          </p:cNvPr>
          <p:cNvSpPr/>
          <p:nvPr/>
        </p:nvSpPr>
        <p:spPr bwMode="auto">
          <a:xfrm>
            <a:off x="5441850" y="3936136"/>
            <a:ext cx="1168500" cy="11685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76200">
            <a:solidFill>
              <a:schemeClr val="bg1"/>
            </a:solidFill>
            <a:prstDash val="solid"/>
            <a:miter lim="800000"/>
            <a:headEnd/>
            <a:tailEnd/>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ïṡḻídè">
            <a:extLst>
              <a:ext uri="{FF2B5EF4-FFF2-40B4-BE49-F238E27FC236}">
                <a16:creationId xmlns:a16="http://schemas.microsoft.com/office/drawing/2014/main" xmlns="" id="{D159FCB5-91C7-4156-B213-BEF02E7BA0EC}"/>
              </a:ext>
            </a:extLst>
          </p:cNvPr>
          <p:cNvSpPr/>
          <p:nvPr/>
        </p:nvSpPr>
        <p:spPr bwMode="auto">
          <a:xfrm>
            <a:off x="9089925" y="3148636"/>
            <a:ext cx="1168500" cy="11685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76200">
            <a:solidFill>
              <a:schemeClr val="bg1"/>
            </a:solidFill>
            <a:prstDash val="solid"/>
            <a:miter lim="800000"/>
            <a:headEnd/>
            <a:tailEnd/>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lt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1" name="îşlîḋe">
            <a:extLst>
              <a:ext uri="{FF2B5EF4-FFF2-40B4-BE49-F238E27FC236}">
                <a16:creationId xmlns:a16="http://schemas.microsoft.com/office/drawing/2014/main" xmlns="" id="{8EF1AA17-84DF-4CE0-BF85-0BBF7FDA3E5A}"/>
              </a:ext>
            </a:extLst>
          </p:cNvPr>
          <p:cNvSpPr txBox="1"/>
          <p:nvPr/>
        </p:nvSpPr>
        <p:spPr>
          <a:xfrm>
            <a:off x="1422300" y="5429720"/>
            <a:ext cx="1911450" cy="442954"/>
          </a:xfrm>
          <a:prstGeom prst="rect">
            <a:avLst/>
          </a:prstGeom>
          <a:noFill/>
        </p:spPr>
        <p:txBody>
          <a:bodyPr wrap="square" lIns="91440" tIns="45720" rIns="91440" bIns="45720" anchor="ctr">
            <a:noAutofit/>
          </a:bodyPr>
          <a:lstStyle/>
          <a:p>
            <a:pPr algn="ct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ïṩlíḑè">
            <a:extLst>
              <a:ext uri="{FF2B5EF4-FFF2-40B4-BE49-F238E27FC236}">
                <a16:creationId xmlns:a16="http://schemas.microsoft.com/office/drawing/2014/main" xmlns="" id="{F70478C9-99C0-49FE-81C1-9942876F5729}"/>
              </a:ext>
            </a:extLst>
          </p:cNvPr>
          <p:cNvSpPr txBox="1"/>
          <p:nvPr/>
        </p:nvSpPr>
        <p:spPr>
          <a:xfrm>
            <a:off x="5070375" y="5429720"/>
            <a:ext cx="1911450" cy="442954"/>
          </a:xfrm>
          <a:prstGeom prst="rect">
            <a:avLst/>
          </a:prstGeom>
          <a:noFill/>
        </p:spPr>
        <p:txBody>
          <a:bodyPr wrap="square" lIns="91440" tIns="45720" rIns="91440" bIns="45720" anchor="ctr">
            <a:noAutofit/>
          </a:bodyPr>
          <a:lstStyle>
            <a:defPPr>
              <a:defRPr lang="zh-CN"/>
            </a:defPPr>
            <a:lvl1pPr algn="ctr">
              <a:defRPr sz="1600" b="1"/>
            </a:lvl1pPr>
          </a:lstStyle>
          <a:p>
            <a:r>
              <a:rPr lang="zh-CN" altLang="en-US" sz="24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3" name="îṩľíḋê">
            <a:extLst>
              <a:ext uri="{FF2B5EF4-FFF2-40B4-BE49-F238E27FC236}">
                <a16:creationId xmlns:a16="http://schemas.microsoft.com/office/drawing/2014/main" xmlns="" id="{23FC6353-CC88-4C65-83D9-52099BCDBAFD}"/>
              </a:ext>
            </a:extLst>
          </p:cNvPr>
          <p:cNvSpPr txBox="1"/>
          <p:nvPr/>
        </p:nvSpPr>
        <p:spPr>
          <a:xfrm>
            <a:off x="8718450" y="4661682"/>
            <a:ext cx="1911450" cy="442954"/>
          </a:xfrm>
          <a:prstGeom prst="rect">
            <a:avLst/>
          </a:prstGeom>
          <a:noFill/>
        </p:spPr>
        <p:txBody>
          <a:bodyPr wrap="square" lIns="91440" tIns="45720" rIns="91440" bIns="45720" anchor="ctr">
            <a:noAutofit/>
          </a:bodyPr>
          <a:lstStyle/>
          <a:p>
            <a:pPr algn="ctr"/>
            <a:r>
              <a:rPr lang="zh-CN" altLang="en-US" sz="24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4" name="ïṡļiḑe">
            <a:extLst>
              <a:ext uri="{FF2B5EF4-FFF2-40B4-BE49-F238E27FC236}">
                <a16:creationId xmlns:a16="http://schemas.microsoft.com/office/drawing/2014/main" xmlns="" id="{E7BAF680-C8E6-41FA-92CE-BA901EA662A4}"/>
              </a:ext>
            </a:extLst>
          </p:cNvPr>
          <p:cNvSpPr txBox="1"/>
          <p:nvPr/>
        </p:nvSpPr>
        <p:spPr>
          <a:xfrm>
            <a:off x="1269908" y="3103218"/>
            <a:ext cx="2216234" cy="595732"/>
          </a:xfrm>
          <a:prstGeom prst="rect">
            <a:avLst/>
          </a:prstGeom>
          <a:solidFill>
            <a:schemeClr val="bg1"/>
          </a:solidFill>
          <a:ln>
            <a:solidFill>
              <a:schemeClr val="bg1">
                <a:lumMod val="85000"/>
              </a:schemeClr>
            </a:solidFill>
          </a:ln>
        </p:spPr>
        <p:txBody>
          <a:bodyPr wrap="square" lIns="91440" tIns="45720" rIns="91440" bIns="45720" anchor="ctr">
            <a:normAutofit/>
          </a:bodyPr>
          <a:lstStyle/>
          <a:p>
            <a:pPr algn="ct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5" name="ísľîdè">
            <a:extLst>
              <a:ext uri="{FF2B5EF4-FFF2-40B4-BE49-F238E27FC236}">
                <a16:creationId xmlns:a16="http://schemas.microsoft.com/office/drawing/2014/main" xmlns="" id="{9B91C658-F1D3-4954-9012-65C24AC41B64}"/>
              </a:ext>
            </a:extLst>
          </p:cNvPr>
          <p:cNvSpPr txBox="1"/>
          <p:nvPr/>
        </p:nvSpPr>
        <p:spPr>
          <a:xfrm>
            <a:off x="1269908" y="2117495"/>
            <a:ext cx="2216234" cy="595732"/>
          </a:xfrm>
          <a:prstGeom prst="rect">
            <a:avLst/>
          </a:prstGeom>
          <a:solidFill>
            <a:schemeClr val="bg1"/>
          </a:solidFill>
          <a:ln>
            <a:solidFill>
              <a:schemeClr val="bg1">
                <a:lumMod val="85000"/>
              </a:schemeClr>
            </a:solidFill>
          </a:ln>
        </p:spPr>
        <p:txBody>
          <a:bodyPr wrap="square" lIns="91440" tIns="45720" rIns="91440" bIns="45720" anchor="ctr">
            <a:normAutofit/>
          </a:bodyPr>
          <a:lstStyle/>
          <a:p>
            <a:pPr algn="ct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6" name="îṣḷîḍè">
            <a:extLst>
              <a:ext uri="{FF2B5EF4-FFF2-40B4-BE49-F238E27FC236}">
                <a16:creationId xmlns:a16="http://schemas.microsoft.com/office/drawing/2014/main" xmlns="" id="{378BBDC7-DE5A-47E9-A508-2BAE62E93F1E}"/>
              </a:ext>
            </a:extLst>
          </p:cNvPr>
          <p:cNvSpPr txBox="1"/>
          <p:nvPr/>
        </p:nvSpPr>
        <p:spPr>
          <a:xfrm>
            <a:off x="1269908" y="1142089"/>
            <a:ext cx="2216234" cy="595732"/>
          </a:xfrm>
          <a:prstGeom prst="rect">
            <a:avLst/>
          </a:prstGeom>
          <a:solidFill>
            <a:srgbClr val="B41222"/>
          </a:solidFill>
          <a:ln>
            <a:noFill/>
          </a:ln>
        </p:spPr>
        <p:txBody>
          <a:bodyPr wrap="square" lIns="91440" tIns="45720" rIns="91440" bIns="45720" anchor="ctr">
            <a:noAutofit/>
          </a:bodyPr>
          <a:lstStyle>
            <a:defPPr>
              <a:defRPr lang="zh-CN"/>
            </a:defPPr>
            <a:lvl1pPr algn="ctr">
              <a:lnSpc>
                <a:spcPct val="140000"/>
              </a:lnSpc>
              <a:defRPr sz="1100">
                <a:solidFill>
                  <a:schemeClr val="bg1"/>
                </a:solidFill>
              </a:defRPr>
            </a:lvl1pPr>
          </a:lstStyle>
          <a:p>
            <a:pPr>
              <a:lnSpc>
                <a:spcPct val="15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17" name="直接连接符 16">
            <a:extLst>
              <a:ext uri="{FF2B5EF4-FFF2-40B4-BE49-F238E27FC236}">
                <a16:creationId xmlns:a16="http://schemas.microsoft.com/office/drawing/2014/main" xmlns="" id="{B4D5D17B-EDFE-47AD-BE67-BA71033F9076}"/>
              </a:ext>
            </a:extLst>
          </p:cNvPr>
          <p:cNvCxnSpPr>
            <a:stCxn id="22" idx="2"/>
            <a:endCxn id="10" idx="0"/>
          </p:cNvCxnSpPr>
          <p:nvPr/>
        </p:nvCxnSpPr>
        <p:spPr>
          <a:xfrm>
            <a:off x="9674175" y="1727504"/>
            <a:ext cx="0" cy="1421132"/>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8" name="ïŝľíďè">
            <a:extLst>
              <a:ext uri="{FF2B5EF4-FFF2-40B4-BE49-F238E27FC236}">
                <a16:creationId xmlns:a16="http://schemas.microsoft.com/office/drawing/2014/main" xmlns="" id="{883B192F-AAA3-4874-8ADE-A719401B185A}"/>
              </a:ext>
            </a:extLst>
          </p:cNvPr>
          <p:cNvSpPr txBox="1"/>
          <p:nvPr/>
        </p:nvSpPr>
        <p:spPr>
          <a:xfrm>
            <a:off x="4917983" y="3103218"/>
            <a:ext cx="2216234" cy="595732"/>
          </a:xfrm>
          <a:prstGeom prst="rect">
            <a:avLst/>
          </a:prstGeom>
          <a:solidFill>
            <a:schemeClr val="bg1"/>
          </a:solidFill>
          <a:ln>
            <a:solidFill>
              <a:schemeClr val="bg1">
                <a:lumMod val="85000"/>
              </a:schemeClr>
            </a:solidFill>
          </a:ln>
        </p:spPr>
        <p:txBody>
          <a:bodyPr wrap="square" lIns="91440" tIns="45720" rIns="91440" bIns="45720" anchor="ctr">
            <a:normAutofit/>
          </a:bodyPr>
          <a:lstStyle/>
          <a:p>
            <a:pPr algn="ct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9" name="ïşḷide">
            <a:extLst>
              <a:ext uri="{FF2B5EF4-FFF2-40B4-BE49-F238E27FC236}">
                <a16:creationId xmlns:a16="http://schemas.microsoft.com/office/drawing/2014/main" xmlns="" id="{6EC1AB49-DB25-4E3A-B97D-00C88CAA68E5}"/>
              </a:ext>
            </a:extLst>
          </p:cNvPr>
          <p:cNvSpPr txBox="1"/>
          <p:nvPr/>
        </p:nvSpPr>
        <p:spPr>
          <a:xfrm>
            <a:off x="4917983" y="2117495"/>
            <a:ext cx="2216234" cy="595732"/>
          </a:xfrm>
          <a:prstGeom prst="rect">
            <a:avLst/>
          </a:prstGeom>
          <a:solidFill>
            <a:srgbClr val="B41222"/>
          </a:solidFill>
          <a:ln>
            <a:noFill/>
          </a:ln>
        </p:spPr>
        <p:txBody>
          <a:bodyPr wrap="square" lIns="91440" tIns="45720" rIns="91440" bIns="45720" anchor="ctr">
            <a:noAutofit/>
          </a:bodyPr>
          <a:lstStyle/>
          <a:p>
            <a:pPr algn="ctr">
              <a:lnSpc>
                <a:spcPct val="150000"/>
              </a:lnSpc>
            </a:pPr>
            <a:r>
              <a:rPr lang="zh-CN" altLang="en-US" sz="12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0" name="íṣliḍé">
            <a:extLst>
              <a:ext uri="{FF2B5EF4-FFF2-40B4-BE49-F238E27FC236}">
                <a16:creationId xmlns:a16="http://schemas.microsoft.com/office/drawing/2014/main" xmlns="" id="{D712B08E-111E-49C5-91D2-04596757BB63}"/>
              </a:ext>
            </a:extLst>
          </p:cNvPr>
          <p:cNvSpPr txBox="1"/>
          <p:nvPr/>
        </p:nvSpPr>
        <p:spPr>
          <a:xfrm>
            <a:off x="4917983" y="1131772"/>
            <a:ext cx="2216234" cy="595732"/>
          </a:xfrm>
          <a:prstGeom prst="rect">
            <a:avLst/>
          </a:prstGeom>
          <a:solidFill>
            <a:schemeClr val="bg1"/>
          </a:solidFill>
          <a:ln>
            <a:solidFill>
              <a:schemeClr val="bg1">
                <a:lumMod val="85000"/>
              </a:schemeClr>
            </a:solidFill>
          </a:ln>
        </p:spPr>
        <p:txBody>
          <a:bodyPr wrap="square" lIns="91440" tIns="45720" rIns="91440" bIns="45720" anchor="ctr">
            <a:normAutofit/>
          </a:bodyPr>
          <a:lstStyle/>
          <a:p>
            <a:pPr algn="ct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1" name="ïṩliḋe">
            <a:extLst>
              <a:ext uri="{FF2B5EF4-FFF2-40B4-BE49-F238E27FC236}">
                <a16:creationId xmlns:a16="http://schemas.microsoft.com/office/drawing/2014/main" xmlns="" id="{C9D8F968-5E4C-4326-AE1B-1FE0A6A2D5AB}"/>
              </a:ext>
            </a:extLst>
          </p:cNvPr>
          <p:cNvSpPr txBox="1"/>
          <p:nvPr/>
        </p:nvSpPr>
        <p:spPr>
          <a:xfrm>
            <a:off x="8566058" y="2117495"/>
            <a:ext cx="2216234" cy="595732"/>
          </a:xfrm>
          <a:prstGeom prst="rect">
            <a:avLst/>
          </a:prstGeom>
          <a:solidFill>
            <a:schemeClr val="bg1"/>
          </a:solidFill>
          <a:ln>
            <a:solidFill>
              <a:schemeClr val="bg1">
                <a:lumMod val="85000"/>
              </a:schemeClr>
            </a:solidFill>
          </a:ln>
        </p:spPr>
        <p:txBody>
          <a:bodyPr wrap="square" lIns="91440" tIns="45720" rIns="91440" bIns="45720" anchor="ctr">
            <a:normAutofit/>
          </a:bodyPr>
          <a:lstStyle/>
          <a:p>
            <a:pPr algn="ct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2" name="îSľïḑê">
            <a:extLst>
              <a:ext uri="{FF2B5EF4-FFF2-40B4-BE49-F238E27FC236}">
                <a16:creationId xmlns:a16="http://schemas.microsoft.com/office/drawing/2014/main" xmlns="" id="{F9FF1D89-7C58-4692-9165-EC562B1C483B}"/>
              </a:ext>
            </a:extLst>
          </p:cNvPr>
          <p:cNvSpPr txBox="1"/>
          <p:nvPr/>
        </p:nvSpPr>
        <p:spPr>
          <a:xfrm>
            <a:off x="8566058" y="1131772"/>
            <a:ext cx="2216234" cy="595732"/>
          </a:xfrm>
          <a:prstGeom prst="rect">
            <a:avLst/>
          </a:prstGeom>
          <a:solidFill>
            <a:srgbClr val="B41222"/>
          </a:solidFill>
          <a:ln>
            <a:noFill/>
          </a:ln>
        </p:spPr>
        <p:txBody>
          <a:bodyPr wrap="square" lIns="91440" tIns="45720" rIns="91440" bIns="45720" anchor="ctr">
            <a:noAutofit/>
          </a:bodyPr>
          <a:lstStyle>
            <a:defPPr>
              <a:defRPr lang="zh-CN"/>
            </a:defPPr>
            <a:lvl1pPr algn="ctr">
              <a:lnSpc>
                <a:spcPct val="140000"/>
              </a:lnSpc>
              <a:defRPr sz="1100">
                <a:solidFill>
                  <a:schemeClr val="bg1"/>
                </a:solidFill>
              </a:defRPr>
            </a:lvl1pPr>
          </a:lstStyle>
          <a:p>
            <a:pPr>
              <a:lnSpc>
                <a:spcPct val="150000"/>
              </a:lnSpc>
            </a:pPr>
            <a:r>
              <a:rPr lang="zh-CN" altLang="en-US" sz="12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2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2890968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anim calcmode="lin" valueType="num">
                                      <p:cBhvr>
                                        <p:cTn id="60" dur="1000" fill="hold"/>
                                        <p:tgtEl>
                                          <p:spTgt spid="18"/>
                                        </p:tgtEl>
                                        <p:attrNameLst>
                                          <p:attrName>ppt_x</p:attrName>
                                        </p:attrNameLst>
                                      </p:cBhvr>
                                      <p:tavLst>
                                        <p:tav tm="0">
                                          <p:val>
                                            <p:strVal val="#ppt_x"/>
                                          </p:val>
                                        </p:tav>
                                        <p:tav tm="100000">
                                          <p:val>
                                            <p:strVal val="#ppt_x"/>
                                          </p:val>
                                        </p:tav>
                                      </p:tavLst>
                                    </p:anim>
                                    <p:anim calcmode="lin" valueType="num">
                                      <p:cBhvr>
                                        <p:cTn id="61" dur="1000" fill="hold"/>
                                        <p:tgtEl>
                                          <p:spTgt spid="1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1000"/>
                                        <p:tgtEl>
                                          <p:spTgt spid="19"/>
                                        </p:tgtEl>
                                      </p:cBhvr>
                                    </p:animEffect>
                                    <p:anim calcmode="lin" valueType="num">
                                      <p:cBhvr>
                                        <p:cTn id="65" dur="1000" fill="hold"/>
                                        <p:tgtEl>
                                          <p:spTgt spid="19"/>
                                        </p:tgtEl>
                                        <p:attrNameLst>
                                          <p:attrName>ppt_x</p:attrName>
                                        </p:attrNameLst>
                                      </p:cBhvr>
                                      <p:tavLst>
                                        <p:tav tm="0">
                                          <p:val>
                                            <p:strVal val="#ppt_x"/>
                                          </p:val>
                                        </p:tav>
                                        <p:tav tm="100000">
                                          <p:val>
                                            <p:strVal val="#ppt_x"/>
                                          </p:val>
                                        </p:tav>
                                      </p:tavLst>
                                    </p:anim>
                                    <p:anim calcmode="lin" valueType="num">
                                      <p:cBhvr>
                                        <p:cTn id="66" dur="1000" fill="hold"/>
                                        <p:tgtEl>
                                          <p:spTgt spid="1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anim calcmode="lin" valueType="num">
                                      <p:cBhvr>
                                        <p:cTn id="70" dur="1000" fill="hold"/>
                                        <p:tgtEl>
                                          <p:spTgt spid="20"/>
                                        </p:tgtEl>
                                        <p:attrNameLst>
                                          <p:attrName>ppt_x</p:attrName>
                                        </p:attrNameLst>
                                      </p:cBhvr>
                                      <p:tavLst>
                                        <p:tav tm="0">
                                          <p:val>
                                            <p:strVal val="#ppt_x"/>
                                          </p:val>
                                        </p:tav>
                                        <p:tav tm="100000">
                                          <p:val>
                                            <p:strVal val="#ppt_x"/>
                                          </p:val>
                                        </p:tav>
                                      </p:tavLst>
                                    </p:anim>
                                    <p:anim calcmode="lin" valueType="num">
                                      <p:cBhvr>
                                        <p:cTn id="7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1000"/>
                                        <p:tgtEl>
                                          <p:spTgt spid="10"/>
                                        </p:tgtEl>
                                      </p:cBhvr>
                                    </p:animEffect>
                                    <p:anim calcmode="lin" valueType="num">
                                      <p:cBhvr>
                                        <p:cTn id="77" dur="1000" fill="hold"/>
                                        <p:tgtEl>
                                          <p:spTgt spid="10"/>
                                        </p:tgtEl>
                                        <p:attrNameLst>
                                          <p:attrName>ppt_x</p:attrName>
                                        </p:attrNameLst>
                                      </p:cBhvr>
                                      <p:tavLst>
                                        <p:tav tm="0">
                                          <p:val>
                                            <p:strVal val="#ppt_x"/>
                                          </p:val>
                                        </p:tav>
                                        <p:tav tm="100000">
                                          <p:val>
                                            <p:strVal val="#ppt_x"/>
                                          </p:val>
                                        </p:tav>
                                      </p:tavLst>
                                    </p:anim>
                                    <p:anim calcmode="lin" valueType="num">
                                      <p:cBhvr>
                                        <p:cTn id="78" dur="1000" fill="hold"/>
                                        <p:tgtEl>
                                          <p:spTgt spid="1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fade">
                                      <p:cBhvr>
                                        <p:cTn id="81" dur="1000"/>
                                        <p:tgtEl>
                                          <p:spTgt spid="13"/>
                                        </p:tgtEl>
                                      </p:cBhvr>
                                    </p:animEffect>
                                    <p:anim calcmode="lin" valueType="num">
                                      <p:cBhvr>
                                        <p:cTn id="82" dur="1000" fill="hold"/>
                                        <p:tgtEl>
                                          <p:spTgt spid="13"/>
                                        </p:tgtEl>
                                        <p:attrNameLst>
                                          <p:attrName>ppt_x</p:attrName>
                                        </p:attrNameLst>
                                      </p:cBhvr>
                                      <p:tavLst>
                                        <p:tav tm="0">
                                          <p:val>
                                            <p:strVal val="#ppt_x"/>
                                          </p:val>
                                        </p:tav>
                                        <p:tav tm="100000">
                                          <p:val>
                                            <p:strVal val="#ppt_x"/>
                                          </p:val>
                                        </p:tav>
                                      </p:tavLst>
                                    </p:anim>
                                    <p:anim calcmode="lin" valueType="num">
                                      <p:cBhvr>
                                        <p:cTn id="83" dur="1000" fill="hold"/>
                                        <p:tgtEl>
                                          <p:spTgt spid="13"/>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1000"/>
                                        <p:tgtEl>
                                          <p:spTgt spid="17"/>
                                        </p:tgtEl>
                                      </p:cBhvr>
                                    </p:animEffect>
                                    <p:anim calcmode="lin" valueType="num">
                                      <p:cBhvr>
                                        <p:cTn id="87" dur="1000" fill="hold"/>
                                        <p:tgtEl>
                                          <p:spTgt spid="17"/>
                                        </p:tgtEl>
                                        <p:attrNameLst>
                                          <p:attrName>ppt_x</p:attrName>
                                        </p:attrNameLst>
                                      </p:cBhvr>
                                      <p:tavLst>
                                        <p:tav tm="0">
                                          <p:val>
                                            <p:strVal val="#ppt_x"/>
                                          </p:val>
                                        </p:tav>
                                        <p:tav tm="100000">
                                          <p:val>
                                            <p:strVal val="#ppt_x"/>
                                          </p:val>
                                        </p:tav>
                                      </p:tavLst>
                                    </p:anim>
                                    <p:anim calcmode="lin" valueType="num">
                                      <p:cBhvr>
                                        <p:cTn id="88" dur="1000" fill="hold"/>
                                        <p:tgtEl>
                                          <p:spTgt spid="1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1000"/>
                                        <p:tgtEl>
                                          <p:spTgt spid="22"/>
                                        </p:tgtEl>
                                      </p:cBhvr>
                                    </p:animEffect>
                                    <p:anim calcmode="lin" valueType="num">
                                      <p:cBhvr>
                                        <p:cTn id="97" dur="1000" fill="hold"/>
                                        <p:tgtEl>
                                          <p:spTgt spid="22"/>
                                        </p:tgtEl>
                                        <p:attrNameLst>
                                          <p:attrName>ppt_x</p:attrName>
                                        </p:attrNameLst>
                                      </p:cBhvr>
                                      <p:tavLst>
                                        <p:tav tm="0">
                                          <p:val>
                                            <p:strVal val="#ppt_x"/>
                                          </p:val>
                                        </p:tav>
                                        <p:tav tm="100000">
                                          <p:val>
                                            <p:strVal val="#ppt_x"/>
                                          </p:val>
                                        </p:tav>
                                      </p:tavLst>
                                    </p:anim>
                                    <p:anim calcmode="lin" valueType="num">
                                      <p:cBhvr>
                                        <p:cTn id="9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animBg="1"/>
      <p:bldP spid="15" grpId="0" animBg="1"/>
      <p:bldP spid="16" grpId="0" animBg="1"/>
      <p:bldP spid="18" grpId="0" animBg="1"/>
      <p:bldP spid="19" grpId="0" animBg="1"/>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2" name="组合 1"/>
          <p:cNvGrpSpPr/>
          <p:nvPr/>
        </p:nvGrpSpPr>
        <p:grpSpPr>
          <a:xfrm>
            <a:off x="1435893" y="1580243"/>
            <a:ext cx="9320212" cy="4668616"/>
            <a:chOff x="1276237" y="1580243"/>
            <a:chExt cx="9320212" cy="4668616"/>
          </a:xfrm>
        </p:grpSpPr>
        <p:sp>
          <p:nvSpPr>
            <p:cNvPr id="5" name="îs1iḑê">
              <a:extLst>
                <a:ext uri="{FF2B5EF4-FFF2-40B4-BE49-F238E27FC236}">
                  <a16:creationId xmlns:a16="http://schemas.microsoft.com/office/drawing/2014/main" xmlns="" id="{BD6D0848-56C0-4ACF-AC32-2D6449C44FC0}"/>
                </a:ext>
              </a:extLst>
            </p:cNvPr>
            <p:cNvSpPr/>
            <p:nvPr/>
          </p:nvSpPr>
          <p:spPr>
            <a:xfrm>
              <a:off x="1276237" y="1580243"/>
              <a:ext cx="9320212" cy="4668616"/>
            </a:xfrm>
            <a:prstGeom prst="roundRect">
              <a:avLst>
                <a:gd name="adj" fmla="val 3945"/>
              </a:avLst>
            </a:prstGeom>
            <a:solidFill>
              <a:srgbClr val="C00000"/>
            </a:solidFill>
            <a:ln w="3175">
              <a:noFill/>
              <a:prstDash val="solid"/>
              <a:round/>
              <a:headEnd/>
              <a:tailEnd/>
            </a:ln>
            <a:effectLst>
              <a:outerShdw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spcBef>
                  <a:spcPct val="0"/>
                </a:spcBef>
              </a:pPr>
              <a:endPar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6" name="íšlïḓe">
              <a:extLst>
                <a:ext uri="{FF2B5EF4-FFF2-40B4-BE49-F238E27FC236}">
                  <a16:creationId xmlns:a16="http://schemas.microsoft.com/office/drawing/2014/main" xmlns="" id="{23C7B27E-BA81-45BD-9D1A-90796134D0AB}"/>
                </a:ext>
              </a:extLst>
            </p:cNvPr>
            <p:cNvSpPr/>
            <p:nvPr/>
          </p:nvSpPr>
          <p:spPr bwMode="auto">
            <a:xfrm>
              <a:off x="1787308" y="3662854"/>
              <a:ext cx="234412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20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20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7" name="íṥḻîdé">
              <a:extLst>
                <a:ext uri="{FF2B5EF4-FFF2-40B4-BE49-F238E27FC236}">
                  <a16:creationId xmlns:a16="http://schemas.microsoft.com/office/drawing/2014/main" xmlns="" id="{BAF77048-6151-4B25-B98F-2C92E82F4B6F}"/>
                </a:ext>
              </a:extLst>
            </p:cNvPr>
            <p:cNvSpPr txBox="1"/>
            <p:nvPr/>
          </p:nvSpPr>
          <p:spPr bwMode="auto">
            <a:xfrm>
              <a:off x="1787308" y="3044474"/>
              <a:ext cx="2344125" cy="441805"/>
            </a:xfrm>
            <a:prstGeom prst="rect">
              <a:avLst/>
            </a:prstGeom>
            <a:noFill/>
            <a:ln w="9525">
              <a:solidFill>
                <a:schemeClr val="bg1">
                  <a:lumMod val="75000"/>
                </a:schemeClr>
              </a:solidFill>
              <a:miter lim="800000"/>
              <a:headEnd/>
              <a:tailE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8" name="ïṩ1ïdê">
              <a:extLst>
                <a:ext uri="{FF2B5EF4-FFF2-40B4-BE49-F238E27FC236}">
                  <a16:creationId xmlns:a16="http://schemas.microsoft.com/office/drawing/2014/main" xmlns="" id="{23C7B27E-BA81-45BD-9D1A-90796134D0AB}"/>
                </a:ext>
              </a:extLst>
            </p:cNvPr>
            <p:cNvSpPr/>
            <p:nvPr/>
          </p:nvSpPr>
          <p:spPr bwMode="auto">
            <a:xfrm>
              <a:off x="4764281" y="3662854"/>
              <a:ext cx="234412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9" name="îsḷíḑè">
              <a:extLst>
                <a:ext uri="{FF2B5EF4-FFF2-40B4-BE49-F238E27FC236}">
                  <a16:creationId xmlns:a16="http://schemas.microsoft.com/office/drawing/2014/main" xmlns="" id="{BAF77048-6151-4B25-B98F-2C92E82F4B6F}"/>
                </a:ext>
              </a:extLst>
            </p:cNvPr>
            <p:cNvSpPr txBox="1"/>
            <p:nvPr/>
          </p:nvSpPr>
          <p:spPr bwMode="auto">
            <a:xfrm>
              <a:off x="4764281" y="3044474"/>
              <a:ext cx="2344125" cy="441805"/>
            </a:xfrm>
            <a:prstGeom prst="rect">
              <a:avLst/>
            </a:prstGeom>
            <a:noFill/>
            <a:ln w="9525">
              <a:solidFill>
                <a:schemeClr val="bg1">
                  <a:lumMod val="75000"/>
                </a:schemeClr>
              </a:solidFill>
              <a:miter lim="800000"/>
              <a:headEnd/>
              <a:tailE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ïSlîḑê">
              <a:extLst>
                <a:ext uri="{FF2B5EF4-FFF2-40B4-BE49-F238E27FC236}">
                  <a16:creationId xmlns:a16="http://schemas.microsoft.com/office/drawing/2014/main" xmlns="" id="{23C7B27E-BA81-45BD-9D1A-90796134D0AB}"/>
                </a:ext>
              </a:extLst>
            </p:cNvPr>
            <p:cNvSpPr/>
            <p:nvPr/>
          </p:nvSpPr>
          <p:spPr bwMode="auto">
            <a:xfrm>
              <a:off x="4764281" y="4881813"/>
              <a:ext cx="234412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1" name="îsḷiḍê">
              <a:extLst>
                <a:ext uri="{FF2B5EF4-FFF2-40B4-BE49-F238E27FC236}">
                  <a16:creationId xmlns:a16="http://schemas.microsoft.com/office/drawing/2014/main" xmlns="" id="{23C7B27E-BA81-45BD-9D1A-90796134D0AB}"/>
                </a:ext>
              </a:extLst>
            </p:cNvPr>
            <p:cNvSpPr/>
            <p:nvPr/>
          </p:nvSpPr>
          <p:spPr bwMode="auto">
            <a:xfrm>
              <a:off x="7741253" y="3662854"/>
              <a:ext cx="234412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20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20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ïşliḑé">
              <a:extLst>
                <a:ext uri="{FF2B5EF4-FFF2-40B4-BE49-F238E27FC236}">
                  <a16:creationId xmlns:a16="http://schemas.microsoft.com/office/drawing/2014/main" xmlns="" id="{BAF77048-6151-4B25-B98F-2C92E82F4B6F}"/>
                </a:ext>
              </a:extLst>
            </p:cNvPr>
            <p:cNvSpPr txBox="1"/>
            <p:nvPr/>
          </p:nvSpPr>
          <p:spPr bwMode="auto">
            <a:xfrm>
              <a:off x="7741253" y="3044474"/>
              <a:ext cx="2344125" cy="441805"/>
            </a:xfrm>
            <a:prstGeom prst="rect">
              <a:avLst/>
            </a:prstGeom>
            <a:noFill/>
            <a:ln w="9525">
              <a:solidFill>
                <a:schemeClr val="bg1">
                  <a:lumMod val="75000"/>
                </a:schemeClr>
              </a:solidFill>
              <a:miter lim="800000"/>
              <a:headEnd/>
              <a:tailE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cxnSp>
          <p:nvCxnSpPr>
            <p:cNvPr id="13" name="直接连接符 12">
              <a:extLst>
                <a:ext uri="{FF2B5EF4-FFF2-40B4-BE49-F238E27FC236}">
                  <a16:creationId xmlns:a16="http://schemas.microsoft.com/office/drawing/2014/main" xmlns="" id="{3FBD99C5-FED6-4D5C-90D1-4183D86FFDB4}"/>
                </a:ext>
              </a:extLst>
            </p:cNvPr>
            <p:cNvCxnSpPr/>
            <p:nvPr/>
          </p:nvCxnSpPr>
          <p:spPr>
            <a:xfrm>
              <a:off x="4447857" y="2304991"/>
              <a:ext cx="0" cy="3567005"/>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8FC245CB-7860-4F1E-B59A-C18D62A5BD68}"/>
                </a:ext>
              </a:extLst>
            </p:cNvPr>
            <p:cNvCxnSpPr/>
            <p:nvPr/>
          </p:nvCxnSpPr>
          <p:spPr>
            <a:xfrm>
              <a:off x="7424830" y="2304991"/>
              <a:ext cx="0" cy="3567005"/>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5" name="îṥḻiḑè">
              <a:extLst>
                <a:ext uri="{FF2B5EF4-FFF2-40B4-BE49-F238E27FC236}">
                  <a16:creationId xmlns:a16="http://schemas.microsoft.com/office/drawing/2014/main" xmlns="" id="{5EB579F9-D1BF-4E59-AEDD-6574B65D4FF5}"/>
                </a:ext>
              </a:extLst>
            </p:cNvPr>
            <p:cNvSpPr/>
            <p:nvPr/>
          </p:nvSpPr>
          <p:spPr>
            <a:xfrm>
              <a:off x="5498193" y="1877300"/>
              <a:ext cx="876300" cy="876298"/>
            </a:xfrm>
            <a:prstGeom prst="ellipse">
              <a:avLst/>
            </a:prstGeom>
            <a:solidFill>
              <a:srgbClr val="C000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6" name="isľîdê">
              <a:extLst>
                <a:ext uri="{FF2B5EF4-FFF2-40B4-BE49-F238E27FC236}">
                  <a16:creationId xmlns:a16="http://schemas.microsoft.com/office/drawing/2014/main" xmlns="" id="{35C9BFFA-25CA-4925-BDDB-1A798142985D}"/>
                </a:ext>
              </a:extLst>
            </p:cNvPr>
            <p:cNvSpPr/>
            <p:nvPr/>
          </p:nvSpPr>
          <p:spPr>
            <a:xfrm>
              <a:off x="5738345" y="2136901"/>
              <a:ext cx="395998" cy="357096"/>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7" name="ïṣ1íḋe">
              <a:extLst>
                <a:ext uri="{FF2B5EF4-FFF2-40B4-BE49-F238E27FC236}">
                  <a16:creationId xmlns:a16="http://schemas.microsoft.com/office/drawing/2014/main" xmlns="" id="{387A938C-CEC0-4251-B997-F36E799FE839}"/>
                </a:ext>
              </a:extLst>
            </p:cNvPr>
            <p:cNvSpPr/>
            <p:nvPr/>
          </p:nvSpPr>
          <p:spPr>
            <a:xfrm>
              <a:off x="2521220" y="1877300"/>
              <a:ext cx="876300" cy="876298"/>
            </a:xfrm>
            <a:prstGeom prst="ellipse">
              <a:avLst/>
            </a:prstGeom>
            <a:solidFill>
              <a:srgbClr val="C000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8" name="îṣļiḑè">
              <a:extLst>
                <a:ext uri="{FF2B5EF4-FFF2-40B4-BE49-F238E27FC236}">
                  <a16:creationId xmlns:a16="http://schemas.microsoft.com/office/drawing/2014/main" xmlns="" id="{3EBEF464-91BC-4A3A-A72F-EF5737F772D4}"/>
                </a:ext>
              </a:extLst>
            </p:cNvPr>
            <p:cNvSpPr/>
            <p:nvPr/>
          </p:nvSpPr>
          <p:spPr>
            <a:xfrm>
              <a:off x="2761372" y="2136901"/>
              <a:ext cx="395998" cy="357096"/>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9" name="ïṣļidè">
              <a:extLst>
                <a:ext uri="{FF2B5EF4-FFF2-40B4-BE49-F238E27FC236}">
                  <a16:creationId xmlns:a16="http://schemas.microsoft.com/office/drawing/2014/main" xmlns="" id="{7C4456A2-7019-46DF-B73D-831310538A23}"/>
                </a:ext>
              </a:extLst>
            </p:cNvPr>
            <p:cNvSpPr/>
            <p:nvPr/>
          </p:nvSpPr>
          <p:spPr>
            <a:xfrm>
              <a:off x="8478535" y="1877300"/>
              <a:ext cx="876300" cy="876298"/>
            </a:xfrm>
            <a:prstGeom prst="ellipse">
              <a:avLst/>
            </a:prstGeom>
            <a:solidFill>
              <a:srgbClr val="C00000"/>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en-US"/>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0" name="íSḻídé">
              <a:extLst>
                <a:ext uri="{FF2B5EF4-FFF2-40B4-BE49-F238E27FC236}">
                  <a16:creationId xmlns:a16="http://schemas.microsoft.com/office/drawing/2014/main" xmlns="" id="{5DF52F09-64DE-40CE-B643-FF3A61322373}"/>
                </a:ext>
              </a:extLst>
            </p:cNvPr>
            <p:cNvSpPr/>
            <p:nvPr/>
          </p:nvSpPr>
          <p:spPr>
            <a:xfrm>
              <a:off x="8718687" y="2136901"/>
              <a:ext cx="395998" cy="357096"/>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lvl="0" algn="ctr" defTabSz="977900">
                <a:lnSpc>
                  <a:spcPct val="90000"/>
                </a:lnSpc>
                <a:spcBef>
                  <a:spcPct val="0"/>
                </a:spcBef>
                <a:spcAft>
                  <a:spcPct val="35000"/>
                </a:spcAft>
              </a:pPr>
              <a:endParaRPr lang="en-US" sz="2200" kern="12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Tree>
    <p:extLst>
      <p:ext uri="{BB962C8B-B14F-4D97-AF65-F5344CB8AC3E}">
        <p14:creationId xmlns:p14="http://schemas.microsoft.com/office/powerpoint/2010/main" val="18537069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pic>
        <p:nvPicPr>
          <p:cNvPr id="5" name="图片占位符 7"/>
          <p:cNvPicPr>
            <a:picLocks noGrp="1"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6840" y="2141114"/>
            <a:ext cx="2258624" cy="2146188"/>
          </a:xfrm>
          <a:custGeom>
            <a:avLst/>
            <a:gdLst>
              <a:gd name="connsiteX0" fmla="*/ 1073094 w 2146188"/>
              <a:gd name="connsiteY0" fmla="*/ 0 h 2146188"/>
              <a:gd name="connsiteX1" fmla="*/ 2146188 w 2146188"/>
              <a:gd name="connsiteY1" fmla="*/ 1073094 h 2146188"/>
              <a:gd name="connsiteX2" fmla="*/ 1073094 w 2146188"/>
              <a:gd name="connsiteY2" fmla="*/ 2146188 h 2146188"/>
              <a:gd name="connsiteX3" fmla="*/ 0 w 2146188"/>
              <a:gd name="connsiteY3" fmla="*/ 1073094 h 2146188"/>
              <a:gd name="connsiteX4" fmla="*/ 1073094 w 2146188"/>
              <a:gd name="connsiteY4" fmla="*/ 0 h 2146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188" h="2146188">
                <a:moveTo>
                  <a:pt x="1073094" y="0"/>
                </a:moveTo>
                <a:cubicBezTo>
                  <a:pt x="1665747" y="0"/>
                  <a:pt x="2146188" y="480441"/>
                  <a:pt x="2146188" y="1073094"/>
                </a:cubicBezTo>
                <a:cubicBezTo>
                  <a:pt x="2146188" y="1665747"/>
                  <a:pt x="1665747" y="2146188"/>
                  <a:pt x="1073094" y="2146188"/>
                </a:cubicBezTo>
                <a:cubicBezTo>
                  <a:pt x="480441" y="2146188"/>
                  <a:pt x="0" y="1665747"/>
                  <a:pt x="0" y="1073094"/>
                </a:cubicBezTo>
                <a:cubicBezTo>
                  <a:pt x="0" y="480441"/>
                  <a:pt x="480441" y="0"/>
                  <a:pt x="1073094" y="0"/>
                </a:cubicBezTo>
                <a:close/>
              </a:path>
            </a:pathLst>
          </a:custGeom>
          <a:ln w="19050">
            <a:solidFill>
              <a:srgbClr val="EB0000"/>
            </a:solidFill>
          </a:ln>
        </p:spPr>
      </p:pic>
      <p:pic>
        <p:nvPicPr>
          <p:cNvPr id="6" name="图片占位符 8"/>
          <p:cNvPicPr>
            <a:picLocks noGrp="1"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3588" y="2107615"/>
            <a:ext cx="2146188" cy="2144245"/>
          </a:xfrm>
          <a:custGeom>
            <a:avLst/>
            <a:gdLst>
              <a:gd name="connsiteX0" fmla="*/ 1073094 w 2146188"/>
              <a:gd name="connsiteY0" fmla="*/ 0 h 2146188"/>
              <a:gd name="connsiteX1" fmla="*/ 2146188 w 2146188"/>
              <a:gd name="connsiteY1" fmla="*/ 1073094 h 2146188"/>
              <a:gd name="connsiteX2" fmla="*/ 1073094 w 2146188"/>
              <a:gd name="connsiteY2" fmla="*/ 2146188 h 2146188"/>
              <a:gd name="connsiteX3" fmla="*/ 0 w 2146188"/>
              <a:gd name="connsiteY3" fmla="*/ 1073094 h 2146188"/>
              <a:gd name="connsiteX4" fmla="*/ 1073094 w 2146188"/>
              <a:gd name="connsiteY4" fmla="*/ 0 h 2146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188" h="2146188">
                <a:moveTo>
                  <a:pt x="1073094" y="0"/>
                </a:moveTo>
                <a:cubicBezTo>
                  <a:pt x="1665747" y="0"/>
                  <a:pt x="2146188" y="480441"/>
                  <a:pt x="2146188" y="1073094"/>
                </a:cubicBezTo>
                <a:cubicBezTo>
                  <a:pt x="2146188" y="1665747"/>
                  <a:pt x="1665747" y="2146188"/>
                  <a:pt x="1073094" y="2146188"/>
                </a:cubicBezTo>
                <a:cubicBezTo>
                  <a:pt x="480441" y="2146188"/>
                  <a:pt x="0" y="1665747"/>
                  <a:pt x="0" y="1073094"/>
                </a:cubicBezTo>
                <a:cubicBezTo>
                  <a:pt x="0" y="480441"/>
                  <a:pt x="480441" y="0"/>
                  <a:pt x="1073094" y="0"/>
                </a:cubicBezTo>
                <a:close/>
              </a:path>
            </a:pathLst>
          </a:custGeom>
          <a:ln w="19050">
            <a:solidFill>
              <a:srgbClr val="EB0000"/>
            </a:solidFill>
          </a:ln>
        </p:spPr>
      </p:pic>
      <p:pic>
        <p:nvPicPr>
          <p:cNvPr id="7" name="图片占位符 32"/>
          <p:cNvPicPr>
            <a:picLocks noGrp="1"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17930" y="2137594"/>
            <a:ext cx="2098082" cy="2146188"/>
          </a:xfrm>
          <a:custGeom>
            <a:avLst/>
            <a:gdLst>
              <a:gd name="connsiteX0" fmla="*/ 1073094 w 2146188"/>
              <a:gd name="connsiteY0" fmla="*/ 0 h 2146188"/>
              <a:gd name="connsiteX1" fmla="*/ 2146188 w 2146188"/>
              <a:gd name="connsiteY1" fmla="*/ 1073094 h 2146188"/>
              <a:gd name="connsiteX2" fmla="*/ 1073094 w 2146188"/>
              <a:gd name="connsiteY2" fmla="*/ 2146188 h 2146188"/>
              <a:gd name="connsiteX3" fmla="*/ 0 w 2146188"/>
              <a:gd name="connsiteY3" fmla="*/ 1073094 h 2146188"/>
              <a:gd name="connsiteX4" fmla="*/ 1073094 w 2146188"/>
              <a:gd name="connsiteY4" fmla="*/ 0 h 2146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188" h="2146188">
                <a:moveTo>
                  <a:pt x="1073094" y="0"/>
                </a:moveTo>
                <a:cubicBezTo>
                  <a:pt x="1665747" y="0"/>
                  <a:pt x="2146188" y="480441"/>
                  <a:pt x="2146188" y="1073094"/>
                </a:cubicBezTo>
                <a:cubicBezTo>
                  <a:pt x="2146188" y="1665747"/>
                  <a:pt x="1665747" y="2146188"/>
                  <a:pt x="1073094" y="2146188"/>
                </a:cubicBezTo>
                <a:cubicBezTo>
                  <a:pt x="480441" y="2146188"/>
                  <a:pt x="0" y="1665747"/>
                  <a:pt x="0" y="1073094"/>
                </a:cubicBezTo>
                <a:cubicBezTo>
                  <a:pt x="0" y="480441"/>
                  <a:pt x="480441" y="0"/>
                  <a:pt x="1073094" y="0"/>
                </a:cubicBezTo>
                <a:close/>
              </a:path>
            </a:pathLst>
          </a:custGeom>
          <a:ln w="19050">
            <a:solidFill>
              <a:srgbClr val="EB0000"/>
            </a:solidFill>
          </a:ln>
        </p:spPr>
      </p:pic>
      <p:grpSp>
        <p:nvGrpSpPr>
          <p:cNvPr id="8" name="组合 7"/>
          <p:cNvGrpSpPr/>
          <p:nvPr/>
        </p:nvGrpSpPr>
        <p:grpSpPr>
          <a:xfrm>
            <a:off x="1326806" y="3931582"/>
            <a:ext cx="2425589" cy="468489"/>
            <a:chOff x="1498711" y="3195796"/>
            <a:chExt cx="3073178" cy="593567"/>
          </a:xfrm>
        </p:grpSpPr>
        <p:pic>
          <p:nvPicPr>
            <p:cNvPr id="9" name="图片 8"/>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Layer>
                  </a14:imgProps>
                </a:ext>
              </a:extLst>
            </a:blip>
            <a:stretch>
              <a:fillRect/>
            </a:stretch>
          </p:blipFill>
          <p:spPr>
            <a:xfrm>
              <a:off x="1498711" y="3195796"/>
              <a:ext cx="1358789" cy="593567"/>
            </a:xfrm>
            <a:prstGeom prst="rect">
              <a:avLst/>
            </a:prstGeom>
          </p:spPr>
        </p:pic>
        <p:pic>
          <p:nvPicPr>
            <p:cNvPr id="10" name="图片 9"/>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Layer>
                  </a14:imgProps>
                </a:ext>
              </a:extLst>
            </a:blip>
            <a:stretch>
              <a:fillRect/>
            </a:stretch>
          </p:blipFill>
          <p:spPr>
            <a:xfrm flipH="1">
              <a:off x="3213100" y="3195796"/>
              <a:ext cx="1358789" cy="593567"/>
            </a:xfrm>
            <a:prstGeom prst="rect">
              <a:avLst/>
            </a:prstGeom>
          </p:spPr>
        </p:pic>
      </p:grpSp>
      <p:grpSp>
        <p:nvGrpSpPr>
          <p:cNvPr id="11" name="组合 10"/>
          <p:cNvGrpSpPr/>
          <p:nvPr/>
        </p:nvGrpSpPr>
        <p:grpSpPr>
          <a:xfrm>
            <a:off x="4654206" y="3931582"/>
            <a:ext cx="2425589" cy="468489"/>
            <a:chOff x="1498711" y="3195796"/>
            <a:chExt cx="3073178" cy="593567"/>
          </a:xfrm>
        </p:grpSpPr>
        <p:pic>
          <p:nvPicPr>
            <p:cNvPr id="12" name="图片 11"/>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Layer>
                  </a14:imgProps>
                </a:ext>
              </a:extLst>
            </a:blip>
            <a:stretch>
              <a:fillRect/>
            </a:stretch>
          </p:blipFill>
          <p:spPr>
            <a:xfrm>
              <a:off x="1498711" y="3195796"/>
              <a:ext cx="1358789" cy="593567"/>
            </a:xfrm>
            <a:prstGeom prst="rect">
              <a:avLst/>
            </a:prstGeom>
          </p:spPr>
        </p:pic>
        <p:pic>
          <p:nvPicPr>
            <p:cNvPr id="13" name="图片 12"/>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Layer>
                  </a14:imgProps>
                </a:ext>
              </a:extLst>
            </a:blip>
            <a:stretch>
              <a:fillRect/>
            </a:stretch>
          </p:blipFill>
          <p:spPr>
            <a:xfrm flipH="1">
              <a:off x="3213100" y="3195796"/>
              <a:ext cx="1358789" cy="593567"/>
            </a:xfrm>
            <a:prstGeom prst="rect">
              <a:avLst/>
            </a:prstGeom>
          </p:spPr>
        </p:pic>
      </p:grpSp>
      <p:grpSp>
        <p:nvGrpSpPr>
          <p:cNvPr id="14" name="组合 13"/>
          <p:cNvGrpSpPr/>
          <p:nvPr/>
        </p:nvGrpSpPr>
        <p:grpSpPr>
          <a:xfrm>
            <a:off x="7981606" y="3931582"/>
            <a:ext cx="2425589" cy="468489"/>
            <a:chOff x="1498711" y="3195796"/>
            <a:chExt cx="3073178" cy="593567"/>
          </a:xfrm>
        </p:grpSpPr>
        <p:pic>
          <p:nvPicPr>
            <p:cNvPr id="15" name="图片 14"/>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Layer>
                  </a14:imgProps>
                </a:ext>
              </a:extLst>
            </a:blip>
            <a:stretch>
              <a:fillRect/>
            </a:stretch>
          </p:blipFill>
          <p:spPr>
            <a:xfrm>
              <a:off x="1498711" y="3195796"/>
              <a:ext cx="1358789" cy="593567"/>
            </a:xfrm>
            <a:prstGeom prst="rect">
              <a:avLst/>
            </a:prstGeom>
          </p:spPr>
        </p:pic>
        <p:pic>
          <p:nvPicPr>
            <p:cNvPr id="16" name="图片 15"/>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Layer>
                  </a14:imgProps>
                </a:ext>
              </a:extLst>
            </a:blip>
            <a:stretch>
              <a:fillRect/>
            </a:stretch>
          </p:blipFill>
          <p:spPr>
            <a:xfrm flipH="1">
              <a:off x="3213100" y="3195796"/>
              <a:ext cx="1358789" cy="593567"/>
            </a:xfrm>
            <a:prstGeom prst="rect">
              <a:avLst/>
            </a:prstGeom>
          </p:spPr>
        </p:pic>
      </p:grpSp>
      <p:sp>
        <p:nvSpPr>
          <p:cNvPr id="18" name="矩形 17"/>
          <p:cNvSpPr/>
          <p:nvPr/>
        </p:nvSpPr>
        <p:spPr>
          <a:xfrm>
            <a:off x="1037937" y="5120965"/>
            <a:ext cx="2895602" cy="86793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用户可以在投影仪或者计算机上进行演示也可以将演示文稿打印出来制作成</a:t>
            </a:r>
            <a:r>
              <a:rPr lang="zh-CN" altLang="en-US" sz="1400" dirty="0" smtClean="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胶片用户可以在投影仪</a:t>
            </a:r>
          </a:p>
        </p:txBody>
      </p:sp>
      <p:sp>
        <p:nvSpPr>
          <p:cNvPr id="21" name="矩形 20"/>
          <p:cNvSpPr/>
          <p:nvPr/>
        </p:nvSpPr>
        <p:spPr>
          <a:xfrm>
            <a:off x="4424825" y="5120965"/>
            <a:ext cx="2895602" cy="86793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用户可以在投影仪或者计算机上进行演示也可以将演示文稿打印出来制作成</a:t>
            </a:r>
            <a:r>
              <a:rPr lang="zh-CN" altLang="en-US" sz="1400" dirty="0" smtClean="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胶片用户可以在投影仪</a:t>
            </a:r>
          </a:p>
        </p:txBody>
      </p:sp>
      <p:sp>
        <p:nvSpPr>
          <p:cNvPr id="25" name="矩形 24"/>
          <p:cNvSpPr/>
          <p:nvPr/>
        </p:nvSpPr>
        <p:spPr>
          <a:xfrm>
            <a:off x="7811714" y="5120965"/>
            <a:ext cx="2895602" cy="86793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用户可以在投影仪或者计算机上进行演示也可以将演示文稿打印出来制作成</a:t>
            </a:r>
            <a:r>
              <a:rPr lang="zh-CN" altLang="en-US" sz="1400" dirty="0" smtClean="0">
                <a:solidFill>
                  <a:schemeClr val="tx1">
                    <a:lumMod val="75000"/>
                    <a:lumOff val="25000"/>
                  </a:schemeClr>
                </a:solidFill>
                <a:latin typeface="字魂59号-创粗黑" panose="00000500000000000000" pitchFamily="2" charset="-122"/>
                <a:ea typeface="字魂59号-创粗黑" panose="00000500000000000000" pitchFamily="2" charset="-122"/>
                <a:sym typeface="字魂59号-创粗黑" panose="00000500000000000000" pitchFamily="2" charset="-122"/>
              </a:rPr>
              <a:t>胶片用户可以在投影仪</a:t>
            </a:r>
          </a:p>
        </p:txBody>
      </p:sp>
      <p:sp>
        <p:nvSpPr>
          <p:cNvPr id="19" name="矩形 18"/>
          <p:cNvSpPr/>
          <p:nvPr/>
        </p:nvSpPr>
        <p:spPr>
          <a:xfrm>
            <a:off x="1249200" y="4624336"/>
            <a:ext cx="2473075"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800" dirty="0">
                <a:gradFill flip="none" rotWithShape="1">
                  <a:gsLst>
                    <a:gs pos="0">
                      <a:srgbClr val="C00000"/>
                    </a:gs>
                    <a:gs pos="100000">
                      <a:srgbClr val="FC352F"/>
                    </a:gs>
                  </a:gsLst>
                  <a:lin ang="5400000" scaled="1"/>
                  <a:tileRect/>
                </a:gradFill>
                <a:latin typeface="字魂59号-创粗黑" panose="00000500000000000000" pitchFamily="2" charset="-122"/>
                <a:ea typeface="字魂59号-创粗黑" panose="00000500000000000000" pitchFamily="2" charset="-122"/>
                <a:sym typeface="字魂59号-创粗黑" panose="00000500000000000000" pitchFamily="2" charset="-122"/>
              </a:rPr>
              <a:t>标题文字添加</a:t>
            </a:r>
          </a:p>
        </p:txBody>
      </p:sp>
      <p:sp>
        <p:nvSpPr>
          <p:cNvPr id="27" name="矩形 26"/>
          <p:cNvSpPr/>
          <p:nvPr/>
        </p:nvSpPr>
        <p:spPr>
          <a:xfrm>
            <a:off x="4682693" y="4624336"/>
            <a:ext cx="2473075"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800" dirty="0">
                <a:gradFill flip="none" rotWithShape="1">
                  <a:gsLst>
                    <a:gs pos="0">
                      <a:srgbClr val="C00000"/>
                    </a:gs>
                    <a:gs pos="100000">
                      <a:srgbClr val="FC352F"/>
                    </a:gs>
                  </a:gsLst>
                  <a:lin ang="5400000" scaled="1"/>
                  <a:tileRect/>
                </a:gradFill>
                <a:latin typeface="字魂59号-创粗黑" panose="00000500000000000000" pitchFamily="2" charset="-122"/>
                <a:ea typeface="字魂59号-创粗黑" panose="00000500000000000000" pitchFamily="2" charset="-122"/>
                <a:sym typeface="字魂59号-创粗黑" panose="00000500000000000000" pitchFamily="2" charset="-122"/>
              </a:rPr>
              <a:t>标题文字添加</a:t>
            </a:r>
          </a:p>
        </p:txBody>
      </p:sp>
      <p:sp>
        <p:nvSpPr>
          <p:cNvPr id="28" name="矩形 27"/>
          <p:cNvSpPr/>
          <p:nvPr/>
        </p:nvSpPr>
        <p:spPr>
          <a:xfrm>
            <a:off x="8069581" y="4607169"/>
            <a:ext cx="2473075"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800" dirty="0">
                <a:gradFill flip="none" rotWithShape="1">
                  <a:gsLst>
                    <a:gs pos="0">
                      <a:srgbClr val="C00000"/>
                    </a:gs>
                    <a:gs pos="100000">
                      <a:srgbClr val="FC352F"/>
                    </a:gs>
                  </a:gsLst>
                  <a:lin ang="5400000" scaled="1"/>
                  <a:tileRect/>
                </a:gradFill>
                <a:latin typeface="字魂59号-创粗黑" panose="00000500000000000000" pitchFamily="2" charset="-122"/>
                <a:ea typeface="字魂59号-创粗黑" panose="00000500000000000000" pitchFamily="2" charset="-122"/>
                <a:sym typeface="字魂59号-创粗黑" panose="00000500000000000000" pitchFamily="2" charset="-122"/>
              </a:rPr>
              <a:t>标题文字添加</a:t>
            </a:r>
          </a:p>
        </p:txBody>
      </p:sp>
    </p:spTree>
    <p:extLst>
      <p:ext uri="{BB962C8B-B14F-4D97-AF65-F5344CB8AC3E}">
        <p14:creationId xmlns:p14="http://schemas.microsoft.com/office/powerpoint/2010/main" val="243068113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 name="işľîďè">
            <a:extLst>
              <a:ext uri="{FF2B5EF4-FFF2-40B4-BE49-F238E27FC236}">
                <a16:creationId xmlns:a16="http://schemas.microsoft.com/office/drawing/2014/main" xmlns="" id="{EECF234D-E259-4668-834D-2171FF84A42A}"/>
              </a:ext>
            </a:extLst>
          </p:cNvPr>
          <p:cNvSpPr/>
          <p:nvPr/>
        </p:nvSpPr>
        <p:spPr bwMode="auto">
          <a:xfrm>
            <a:off x="4999525" y="0"/>
            <a:ext cx="6620975" cy="3612333"/>
          </a:xfrm>
          <a:custGeom>
            <a:avLst/>
            <a:gdLst>
              <a:gd name="T0" fmla="*/ 17212 w 17213"/>
              <a:gd name="T1" fmla="*/ 9749 h 9750"/>
              <a:gd name="T2" fmla="*/ 0 w 17213"/>
              <a:gd name="T3" fmla="*/ 9749 h 9750"/>
              <a:gd name="T4" fmla="*/ 0 w 17213"/>
              <a:gd name="T5" fmla="*/ 0 h 9750"/>
              <a:gd name="T6" fmla="*/ 17212 w 17213"/>
              <a:gd name="T7" fmla="*/ 0 h 9750"/>
              <a:gd name="T8" fmla="*/ 17212 w 17213"/>
              <a:gd name="T9" fmla="*/ 9749 h 9750"/>
            </a:gdLst>
            <a:ahLst/>
            <a:cxnLst>
              <a:cxn ang="0">
                <a:pos x="T0" y="T1"/>
              </a:cxn>
              <a:cxn ang="0">
                <a:pos x="T2" y="T3"/>
              </a:cxn>
              <a:cxn ang="0">
                <a:pos x="T4" y="T5"/>
              </a:cxn>
              <a:cxn ang="0">
                <a:pos x="T6" y="T7"/>
              </a:cxn>
              <a:cxn ang="0">
                <a:pos x="T8" y="T9"/>
              </a:cxn>
            </a:cxnLst>
            <a:rect l="0" t="0" r="r" b="b"/>
            <a:pathLst>
              <a:path w="17213" h="9750">
                <a:moveTo>
                  <a:pt x="17212" y="9749"/>
                </a:moveTo>
                <a:lnTo>
                  <a:pt x="0" y="9749"/>
                </a:lnTo>
                <a:lnTo>
                  <a:pt x="0" y="0"/>
                </a:lnTo>
                <a:lnTo>
                  <a:pt x="17212" y="0"/>
                </a:lnTo>
                <a:lnTo>
                  <a:pt x="17212" y="9749"/>
                </a:lnTo>
              </a:path>
            </a:pathLst>
          </a:custGeom>
          <a:pattFill prst="pct5">
            <a:fgClr>
              <a:srgbClr val="E4E6EA"/>
            </a:fgClr>
            <a:bgClr>
              <a:srgbClr val="ADB5BF"/>
            </a:bgClr>
          </a:pattFill>
          <a:ln w="6350" cap="flat" cmpd="sng" algn="ctr">
            <a:noFill/>
            <a:prstDash val="solid"/>
            <a:miter lim="800000"/>
          </a:ln>
          <a:effectLst/>
          <a:extLst>
            <a:ext uri="{91240B29-F687-4f45-9708-019B960494DF}">
              <a14:hiddenLine xmlns="" xmlns:lc="http://schemas.openxmlformats.org/drawingml/2006/lockedCanvas" xmlns:a14="http://schemas.microsoft.com/office/drawing/2010/main" xmlns:p14="http://schemas.microsoft.com/office/powerpoint/2010/main" xmlns:a16="http://schemas.microsoft.com/office/drawing/2014/main" w="9525" cap="flat">
                <a:solidFill>
                  <a:srgbClr val="808080"/>
                </a:solidFill>
                <a:bevel/>
                <a:headEnd/>
                <a:tailEnd/>
              </a14:hiddenLine>
            </a:ext>
            <a:ext uri="{AF507438-7753-43e0-B8FC-AC1667EBCBE1}">
              <a14:hiddenEffects xmlns="" xmlns:lc="http://schemas.openxmlformats.org/drawingml/2006/lockedCanvas" xmlns:a14="http://schemas.microsoft.com/office/drawing/2010/main" xmlns:p14="http://schemas.microsoft.com/office/powerpoint/2010/main" xmlns:a16="http://schemas.microsoft.com/office/drawing/2014/main">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dirty="0">
              <a:solidFill>
                <a:schemeClr val="lt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6" name="ïṡľiḓé">
            <a:extLst>
              <a:ext uri="{FF2B5EF4-FFF2-40B4-BE49-F238E27FC236}">
                <a16:creationId xmlns:a16="http://schemas.microsoft.com/office/drawing/2014/main" xmlns="" id="{EECF234D-E259-4668-834D-2171FF84A42A}"/>
              </a:ext>
            </a:extLst>
          </p:cNvPr>
          <p:cNvSpPr/>
          <p:nvPr/>
        </p:nvSpPr>
        <p:spPr bwMode="auto">
          <a:xfrm>
            <a:off x="4999525" y="0"/>
            <a:ext cx="6620975" cy="3612333"/>
          </a:xfrm>
          <a:custGeom>
            <a:avLst/>
            <a:gdLst>
              <a:gd name="T0" fmla="*/ 17212 w 17213"/>
              <a:gd name="T1" fmla="*/ 9749 h 9750"/>
              <a:gd name="T2" fmla="*/ 0 w 17213"/>
              <a:gd name="T3" fmla="*/ 9749 h 9750"/>
              <a:gd name="T4" fmla="*/ 0 w 17213"/>
              <a:gd name="T5" fmla="*/ 0 h 9750"/>
              <a:gd name="T6" fmla="*/ 17212 w 17213"/>
              <a:gd name="T7" fmla="*/ 0 h 9750"/>
              <a:gd name="T8" fmla="*/ 17212 w 17213"/>
              <a:gd name="T9" fmla="*/ 9749 h 9750"/>
            </a:gdLst>
            <a:ahLst/>
            <a:cxnLst>
              <a:cxn ang="0">
                <a:pos x="T0" y="T1"/>
              </a:cxn>
              <a:cxn ang="0">
                <a:pos x="T2" y="T3"/>
              </a:cxn>
              <a:cxn ang="0">
                <a:pos x="T4" y="T5"/>
              </a:cxn>
              <a:cxn ang="0">
                <a:pos x="T6" y="T7"/>
              </a:cxn>
              <a:cxn ang="0">
                <a:pos x="T8" y="T9"/>
              </a:cxn>
            </a:cxnLst>
            <a:rect l="0" t="0" r="r" b="b"/>
            <a:pathLst>
              <a:path w="17213" h="9750">
                <a:moveTo>
                  <a:pt x="17212" y="9749"/>
                </a:moveTo>
                <a:lnTo>
                  <a:pt x="0" y="9749"/>
                </a:lnTo>
                <a:lnTo>
                  <a:pt x="0" y="0"/>
                </a:lnTo>
                <a:lnTo>
                  <a:pt x="17212" y="0"/>
                </a:lnTo>
                <a:lnTo>
                  <a:pt x="17212" y="9749"/>
                </a:lnTo>
              </a:path>
            </a:pathLst>
          </a:custGeom>
          <a:blipFill dpi="0" rotWithShape="1">
            <a:blip r:embed="rId3" cstate="print">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a:extLst>
            <a:ext uri="{91240B29-F687-4f45-9708-019B960494DF}">
              <a14:hiddenLine xmlns="" xmlns:lc="http://schemas.openxmlformats.org/drawingml/2006/lockedCanvas" xmlns:a14="http://schemas.microsoft.com/office/drawing/2010/main" xmlns:p14="http://schemas.microsoft.com/office/powerpoint/2010/main" xmlns:a16="http://schemas.microsoft.com/office/drawing/2014/main" w="9525" cap="flat">
                <a:solidFill>
                  <a:srgbClr val="808080"/>
                </a:solidFill>
                <a:bevel/>
                <a:headEnd/>
                <a:tailEnd/>
              </a14:hiddenLine>
            </a:ext>
            <a:ext uri="{AF507438-7753-43e0-B8FC-AC1667EBCBE1}">
              <a14:hiddenEffects xmlns="" xmlns:lc="http://schemas.openxmlformats.org/drawingml/2006/lockedCanvas" xmlns:a14="http://schemas.microsoft.com/office/drawing/2010/main" xmlns:p14="http://schemas.microsoft.com/office/powerpoint/2010/main" xmlns:a16="http://schemas.microsoft.com/office/drawing/2014/main">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dirty="0">
              <a:solidFill>
                <a:schemeClr val="lt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7" name="ïśľîdè">
            <a:extLst>
              <a:ext uri="{FF2B5EF4-FFF2-40B4-BE49-F238E27FC236}">
                <a16:creationId xmlns:a16="http://schemas.microsoft.com/office/drawing/2014/main" xmlns="" id="{C82CD68F-D43B-4397-852E-05D2F5E59B5A}"/>
              </a:ext>
            </a:extLst>
          </p:cNvPr>
          <p:cNvSpPr/>
          <p:nvPr/>
        </p:nvSpPr>
        <p:spPr>
          <a:xfrm>
            <a:off x="5270122" y="3120601"/>
            <a:ext cx="1964602" cy="3023024"/>
          </a:xfrm>
          <a:prstGeom prst="rect">
            <a:avLst/>
          </a:prstGeom>
          <a:solidFill>
            <a:schemeClr val="bg1"/>
          </a:solidFill>
          <a:ln w="3175">
            <a:noFill/>
            <a:prstDash val="solid"/>
            <a:round/>
            <a:headEnd/>
            <a:tailEnd/>
          </a:ln>
          <a:effectLst>
            <a:outerShdw blurRad="1270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spcBef>
                <a:spcPct val="0"/>
              </a:spcBef>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8" name="ïśļïďé">
            <a:extLst>
              <a:ext uri="{FF2B5EF4-FFF2-40B4-BE49-F238E27FC236}">
                <a16:creationId xmlns:a16="http://schemas.microsoft.com/office/drawing/2014/main" xmlns="" id="{7E8D2E58-24A1-473B-8F6D-51DDC9C7C292}"/>
              </a:ext>
            </a:extLst>
          </p:cNvPr>
          <p:cNvSpPr/>
          <p:nvPr/>
        </p:nvSpPr>
        <p:spPr>
          <a:xfrm>
            <a:off x="7463010" y="3120601"/>
            <a:ext cx="1964602" cy="3023024"/>
          </a:xfrm>
          <a:prstGeom prst="rect">
            <a:avLst/>
          </a:prstGeom>
          <a:solidFill>
            <a:schemeClr val="bg1"/>
          </a:solidFill>
          <a:ln w="3175">
            <a:noFill/>
            <a:prstDash val="solid"/>
            <a:round/>
            <a:headEnd/>
            <a:tailEnd/>
          </a:ln>
          <a:effectLst>
            <a:outerShdw blurRad="1270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spcBef>
                <a:spcPct val="0"/>
              </a:spcBef>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9" name="ïSḷîḓé">
            <a:extLst>
              <a:ext uri="{FF2B5EF4-FFF2-40B4-BE49-F238E27FC236}">
                <a16:creationId xmlns:a16="http://schemas.microsoft.com/office/drawing/2014/main" xmlns="" id="{073B76E6-F0C1-4A63-9163-185ACF992596}"/>
              </a:ext>
            </a:extLst>
          </p:cNvPr>
          <p:cNvSpPr/>
          <p:nvPr/>
        </p:nvSpPr>
        <p:spPr>
          <a:xfrm>
            <a:off x="9655898" y="3120601"/>
            <a:ext cx="1964602" cy="3023024"/>
          </a:xfrm>
          <a:prstGeom prst="rect">
            <a:avLst/>
          </a:prstGeom>
          <a:solidFill>
            <a:schemeClr val="bg1"/>
          </a:solidFill>
          <a:ln w="3175">
            <a:noFill/>
            <a:prstDash val="solid"/>
            <a:round/>
            <a:headEnd/>
            <a:tailEnd/>
          </a:ln>
          <a:effectLst>
            <a:outerShdw blurRad="1270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spcBef>
                <a:spcPct val="0"/>
              </a:spcBef>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10" name="ïŝḷiḍè">
            <a:extLst>
              <a:ext uri="{FF2B5EF4-FFF2-40B4-BE49-F238E27FC236}">
                <a16:creationId xmlns:a16="http://schemas.microsoft.com/office/drawing/2014/main" xmlns="" id="{91253CD9-FEF8-49C3-B3D2-27E2FC764421}"/>
              </a:ext>
            </a:extLst>
          </p:cNvPr>
          <p:cNvGrpSpPr/>
          <p:nvPr/>
        </p:nvGrpSpPr>
        <p:grpSpPr>
          <a:xfrm>
            <a:off x="5348753" y="3378873"/>
            <a:ext cx="1807340" cy="2007008"/>
            <a:chOff x="5247153" y="3378873"/>
            <a:chExt cx="1807340" cy="2007008"/>
          </a:xfrm>
        </p:grpSpPr>
        <p:sp>
          <p:nvSpPr>
            <p:cNvPr id="11" name="îṧḻîdè">
              <a:extLst>
                <a:ext uri="{FF2B5EF4-FFF2-40B4-BE49-F238E27FC236}">
                  <a16:creationId xmlns:a16="http://schemas.microsoft.com/office/drawing/2014/main" xmlns="" id="{921D2456-A6A6-43F5-AD86-0A010D24A2F0}"/>
                </a:ext>
              </a:extLst>
            </p:cNvPr>
            <p:cNvSpPr txBox="1"/>
            <p:nvPr/>
          </p:nvSpPr>
          <p:spPr>
            <a:xfrm>
              <a:off x="5247153" y="3378873"/>
              <a:ext cx="1807340" cy="41645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latin typeface="字魂59号-创粗黑" panose="00000500000000000000" pitchFamily="2" charset="-122"/>
                  <a:ea typeface="字魂59号-创粗黑" panose="00000500000000000000" pitchFamily="2" charset="-122"/>
                  <a:sym typeface="字魂59号-创粗黑" panose="00000500000000000000" pitchFamily="2" charset="-122"/>
                </a:rPr>
                <a:t>01.</a:t>
              </a:r>
              <a:r>
                <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ïŝlîḑè">
              <a:extLst>
                <a:ext uri="{FF2B5EF4-FFF2-40B4-BE49-F238E27FC236}">
                  <a16:creationId xmlns:a16="http://schemas.microsoft.com/office/drawing/2014/main" xmlns="" id="{F8E07573-A8E5-42F7-B445-E2E8E3B47ABD}"/>
                </a:ext>
              </a:extLst>
            </p:cNvPr>
            <p:cNvSpPr/>
            <p:nvPr/>
          </p:nvSpPr>
          <p:spPr bwMode="auto">
            <a:xfrm>
              <a:off x="5247153" y="3948311"/>
              <a:ext cx="1807340" cy="143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grpSp>
        <p:nvGrpSpPr>
          <p:cNvPr id="13" name="işļïḍè">
            <a:extLst>
              <a:ext uri="{FF2B5EF4-FFF2-40B4-BE49-F238E27FC236}">
                <a16:creationId xmlns:a16="http://schemas.microsoft.com/office/drawing/2014/main" xmlns="" id="{441644F7-AD3A-42EB-A2D6-17EC8900655F}"/>
              </a:ext>
            </a:extLst>
          </p:cNvPr>
          <p:cNvGrpSpPr/>
          <p:nvPr/>
        </p:nvGrpSpPr>
        <p:grpSpPr>
          <a:xfrm>
            <a:off x="7541641" y="3378873"/>
            <a:ext cx="1807340" cy="2019729"/>
            <a:chOff x="7440041" y="3378873"/>
            <a:chExt cx="1807340" cy="2019729"/>
          </a:xfrm>
        </p:grpSpPr>
        <p:sp>
          <p:nvSpPr>
            <p:cNvPr id="14" name="í$1ïḑè">
              <a:extLst>
                <a:ext uri="{FF2B5EF4-FFF2-40B4-BE49-F238E27FC236}">
                  <a16:creationId xmlns:a16="http://schemas.microsoft.com/office/drawing/2014/main" xmlns="" id="{921D2456-A6A6-43F5-AD86-0A010D24A2F0}"/>
                </a:ext>
              </a:extLst>
            </p:cNvPr>
            <p:cNvSpPr txBox="1"/>
            <p:nvPr/>
          </p:nvSpPr>
          <p:spPr>
            <a:xfrm>
              <a:off x="7440041" y="3378873"/>
              <a:ext cx="1807340" cy="41645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latin typeface="字魂59号-创粗黑" panose="00000500000000000000" pitchFamily="2" charset="-122"/>
                  <a:ea typeface="字魂59号-创粗黑" panose="00000500000000000000" pitchFamily="2" charset="-122"/>
                  <a:sym typeface="字魂59号-创粗黑" panose="00000500000000000000" pitchFamily="2" charset="-122"/>
                </a:rPr>
                <a:t>02.</a:t>
              </a:r>
              <a:r>
                <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id-ID" i="1"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5" name="ïṩlíḑe">
              <a:extLst>
                <a:ext uri="{FF2B5EF4-FFF2-40B4-BE49-F238E27FC236}">
                  <a16:creationId xmlns:a16="http://schemas.microsoft.com/office/drawing/2014/main" xmlns="" id="{F8E07573-A8E5-42F7-B445-E2E8E3B47ABD}"/>
                </a:ext>
              </a:extLst>
            </p:cNvPr>
            <p:cNvSpPr/>
            <p:nvPr/>
          </p:nvSpPr>
          <p:spPr bwMode="auto">
            <a:xfrm>
              <a:off x="7440041" y="3961032"/>
              <a:ext cx="1807340" cy="143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grpSp>
        <p:nvGrpSpPr>
          <p:cNvPr id="16" name="íŝḷíḋé">
            <a:extLst>
              <a:ext uri="{FF2B5EF4-FFF2-40B4-BE49-F238E27FC236}">
                <a16:creationId xmlns:a16="http://schemas.microsoft.com/office/drawing/2014/main" xmlns="" id="{32939977-D63A-4CB8-BBB9-E125599774D5}"/>
              </a:ext>
            </a:extLst>
          </p:cNvPr>
          <p:cNvGrpSpPr/>
          <p:nvPr/>
        </p:nvGrpSpPr>
        <p:grpSpPr>
          <a:xfrm>
            <a:off x="9734529" y="3378873"/>
            <a:ext cx="1807340" cy="2019729"/>
            <a:chOff x="9632929" y="3378873"/>
            <a:chExt cx="1807340" cy="2019729"/>
          </a:xfrm>
        </p:grpSpPr>
        <p:sp>
          <p:nvSpPr>
            <p:cNvPr id="17" name="ï$1îḑê">
              <a:extLst>
                <a:ext uri="{FF2B5EF4-FFF2-40B4-BE49-F238E27FC236}">
                  <a16:creationId xmlns:a16="http://schemas.microsoft.com/office/drawing/2014/main" xmlns="" id="{921D2456-A6A6-43F5-AD86-0A010D24A2F0}"/>
                </a:ext>
              </a:extLst>
            </p:cNvPr>
            <p:cNvSpPr txBox="1"/>
            <p:nvPr/>
          </p:nvSpPr>
          <p:spPr>
            <a:xfrm>
              <a:off x="9632929" y="3378873"/>
              <a:ext cx="1807340" cy="41645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i="1" dirty="0">
                  <a:latin typeface="字魂59号-创粗黑" panose="00000500000000000000" pitchFamily="2" charset="-122"/>
                  <a:ea typeface="字魂59号-创粗黑" panose="00000500000000000000" pitchFamily="2" charset="-122"/>
                  <a:sym typeface="字魂59号-创粗黑" panose="00000500000000000000" pitchFamily="2" charset="-122"/>
                </a:rPr>
                <a:t>03.</a:t>
              </a:r>
              <a:r>
                <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id-ID" i="1"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8" name="î$ļîḍê">
              <a:extLst>
                <a:ext uri="{FF2B5EF4-FFF2-40B4-BE49-F238E27FC236}">
                  <a16:creationId xmlns:a16="http://schemas.microsoft.com/office/drawing/2014/main" xmlns="" id="{F8E07573-A8E5-42F7-B445-E2E8E3B47ABD}"/>
                </a:ext>
              </a:extLst>
            </p:cNvPr>
            <p:cNvSpPr/>
            <p:nvPr/>
          </p:nvSpPr>
          <p:spPr bwMode="auto">
            <a:xfrm>
              <a:off x="9632929" y="3961032"/>
              <a:ext cx="1807340" cy="143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19" name="î$liďè">
            <a:extLst>
              <a:ext uri="{FF2B5EF4-FFF2-40B4-BE49-F238E27FC236}">
                <a16:creationId xmlns:a16="http://schemas.microsoft.com/office/drawing/2014/main" xmlns="" id="{F7665E5E-A913-4E2B-91EA-BCA27BD4E130}"/>
              </a:ext>
            </a:extLst>
          </p:cNvPr>
          <p:cNvSpPr/>
          <p:nvPr/>
        </p:nvSpPr>
        <p:spPr>
          <a:xfrm>
            <a:off x="6138548" y="5303348"/>
            <a:ext cx="354144" cy="420138"/>
          </a:xfrm>
          <a:custGeom>
            <a:avLst/>
            <a:gdLst>
              <a:gd name="connsiteX0" fmla="*/ 436982 w 510470"/>
              <a:gd name="connsiteY0" fmla="*/ 513452 h 605593"/>
              <a:gd name="connsiteX1" fmla="*/ 422903 w 510470"/>
              <a:gd name="connsiteY1" fmla="*/ 527513 h 605593"/>
              <a:gd name="connsiteX2" fmla="*/ 436982 w 510470"/>
              <a:gd name="connsiteY2" fmla="*/ 541574 h 605593"/>
              <a:gd name="connsiteX3" fmla="*/ 451168 w 510470"/>
              <a:gd name="connsiteY3" fmla="*/ 527513 h 605593"/>
              <a:gd name="connsiteX4" fmla="*/ 436982 w 510470"/>
              <a:gd name="connsiteY4" fmla="*/ 513452 h 605593"/>
              <a:gd name="connsiteX5" fmla="*/ 114232 w 510470"/>
              <a:gd name="connsiteY5" fmla="*/ 513452 h 605593"/>
              <a:gd name="connsiteX6" fmla="*/ 100046 w 510470"/>
              <a:gd name="connsiteY6" fmla="*/ 527513 h 605593"/>
              <a:gd name="connsiteX7" fmla="*/ 114232 w 510470"/>
              <a:gd name="connsiteY7" fmla="*/ 541574 h 605593"/>
              <a:gd name="connsiteX8" fmla="*/ 128311 w 510470"/>
              <a:gd name="connsiteY8" fmla="*/ 527513 h 605593"/>
              <a:gd name="connsiteX9" fmla="*/ 114232 w 510470"/>
              <a:gd name="connsiteY9" fmla="*/ 513452 h 605593"/>
              <a:gd name="connsiteX10" fmla="*/ 68902 w 510470"/>
              <a:gd name="connsiteY10" fmla="*/ 513452 h 605593"/>
              <a:gd name="connsiteX11" fmla="*/ 54823 w 510470"/>
              <a:gd name="connsiteY11" fmla="*/ 527513 h 605593"/>
              <a:gd name="connsiteX12" fmla="*/ 68902 w 510470"/>
              <a:gd name="connsiteY12" fmla="*/ 541574 h 605593"/>
              <a:gd name="connsiteX13" fmla="*/ 83087 w 510470"/>
              <a:gd name="connsiteY13" fmla="*/ 527513 h 605593"/>
              <a:gd name="connsiteX14" fmla="*/ 68902 w 510470"/>
              <a:gd name="connsiteY14" fmla="*/ 513452 h 605593"/>
              <a:gd name="connsiteX15" fmla="*/ 0 w 510470"/>
              <a:gd name="connsiteY15" fmla="*/ 449432 h 605593"/>
              <a:gd name="connsiteX16" fmla="*/ 510470 w 510470"/>
              <a:gd name="connsiteY16" fmla="*/ 449432 h 605593"/>
              <a:gd name="connsiteX17" fmla="*/ 510470 w 510470"/>
              <a:gd name="connsiteY17" fmla="*/ 605593 h 605593"/>
              <a:gd name="connsiteX18" fmla="*/ 0 w 510470"/>
              <a:gd name="connsiteY18" fmla="*/ 605593 h 605593"/>
              <a:gd name="connsiteX19" fmla="*/ 95598 w 510470"/>
              <a:gd name="connsiteY19" fmla="*/ 342807 h 605593"/>
              <a:gd name="connsiteX20" fmla="*/ 414907 w 510470"/>
              <a:gd name="connsiteY20" fmla="*/ 342807 h 605593"/>
              <a:gd name="connsiteX21" fmla="*/ 506519 w 510470"/>
              <a:gd name="connsiteY21" fmla="*/ 421840 h 605593"/>
              <a:gd name="connsiteX22" fmla="*/ 4093 w 510470"/>
              <a:gd name="connsiteY22" fmla="*/ 421840 h 605593"/>
              <a:gd name="connsiteX23" fmla="*/ 255235 w 510470"/>
              <a:gd name="connsiteY23" fmla="*/ 71977 h 605593"/>
              <a:gd name="connsiteX24" fmla="*/ 313663 w 510470"/>
              <a:gd name="connsiteY24" fmla="*/ 130352 h 605593"/>
              <a:gd name="connsiteX25" fmla="*/ 280078 w 510470"/>
              <a:gd name="connsiteY25" fmla="*/ 183082 h 605593"/>
              <a:gd name="connsiteX26" fmla="*/ 280078 w 510470"/>
              <a:gd name="connsiteY26" fmla="*/ 316345 h 605593"/>
              <a:gd name="connsiteX27" fmla="*/ 230392 w 510470"/>
              <a:gd name="connsiteY27" fmla="*/ 316345 h 605593"/>
              <a:gd name="connsiteX28" fmla="*/ 230392 w 510470"/>
              <a:gd name="connsiteY28" fmla="*/ 183082 h 605593"/>
              <a:gd name="connsiteX29" fmla="*/ 196807 w 510470"/>
              <a:gd name="connsiteY29" fmla="*/ 130352 h 605593"/>
              <a:gd name="connsiteX30" fmla="*/ 255235 w 510470"/>
              <a:gd name="connsiteY30" fmla="*/ 71977 h 605593"/>
              <a:gd name="connsiteX31" fmla="*/ 380055 w 510470"/>
              <a:gd name="connsiteY31" fmla="*/ 62733 h 605593"/>
              <a:gd name="connsiteX32" fmla="*/ 418030 w 510470"/>
              <a:gd name="connsiteY32" fmla="*/ 130352 h 605593"/>
              <a:gd name="connsiteX33" fmla="*/ 380055 w 510470"/>
              <a:gd name="connsiteY33" fmla="*/ 197866 h 605593"/>
              <a:gd name="connsiteX34" fmla="*/ 354027 w 510470"/>
              <a:gd name="connsiteY34" fmla="*/ 155484 h 605593"/>
              <a:gd name="connsiteX35" fmla="*/ 368214 w 510470"/>
              <a:gd name="connsiteY35" fmla="*/ 130352 h 605593"/>
              <a:gd name="connsiteX36" fmla="*/ 354027 w 510470"/>
              <a:gd name="connsiteY36" fmla="*/ 105115 h 605593"/>
              <a:gd name="connsiteX37" fmla="*/ 130486 w 510470"/>
              <a:gd name="connsiteY37" fmla="*/ 62733 h 605593"/>
              <a:gd name="connsiteX38" fmla="*/ 156514 w 510470"/>
              <a:gd name="connsiteY38" fmla="*/ 105115 h 605593"/>
              <a:gd name="connsiteX39" fmla="*/ 142327 w 510470"/>
              <a:gd name="connsiteY39" fmla="*/ 130352 h 605593"/>
              <a:gd name="connsiteX40" fmla="*/ 156514 w 510470"/>
              <a:gd name="connsiteY40" fmla="*/ 155484 h 605593"/>
              <a:gd name="connsiteX41" fmla="*/ 130486 w 510470"/>
              <a:gd name="connsiteY41" fmla="*/ 197866 h 605593"/>
              <a:gd name="connsiteX42" fmla="*/ 92511 w 510470"/>
              <a:gd name="connsiteY42" fmla="*/ 130352 h 605593"/>
              <a:gd name="connsiteX43" fmla="*/ 130486 w 510470"/>
              <a:gd name="connsiteY43" fmla="*/ 62733 h 605593"/>
              <a:gd name="connsiteX44" fmla="*/ 437083 w 510470"/>
              <a:gd name="connsiteY44" fmla="*/ 0 h 605593"/>
              <a:gd name="connsiteX45" fmla="*/ 510187 w 510470"/>
              <a:gd name="connsiteY45" fmla="*/ 130352 h 605593"/>
              <a:gd name="connsiteX46" fmla="*/ 437083 w 510470"/>
              <a:gd name="connsiteY46" fmla="*/ 260598 h 605593"/>
              <a:gd name="connsiteX47" fmla="*/ 411043 w 510470"/>
              <a:gd name="connsiteY47" fmla="*/ 218212 h 605593"/>
              <a:gd name="connsiteX48" fmla="*/ 460455 w 510470"/>
              <a:gd name="connsiteY48" fmla="*/ 130352 h 605593"/>
              <a:gd name="connsiteX49" fmla="*/ 411043 w 510470"/>
              <a:gd name="connsiteY49" fmla="*/ 42386 h 605593"/>
              <a:gd name="connsiteX50" fmla="*/ 73405 w 510470"/>
              <a:gd name="connsiteY50" fmla="*/ 0 h 605593"/>
              <a:gd name="connsiteX51" fmla="*/ 99427 w 510470"/>
              <a:gd name="connsiteY51" fmla="*/ 42386 h 605593"/>
              <a:gd name="connsiteX52" fmla="*/ 50050 w 510470"/>
              <a:gd name="connsiteY52" fmla="*/ 130352 h 605593"/>
              <a:gd name="connsiteX53" fmla="*/ 99427 w 510470"/>
              <a:gd name="connsiteY53" fmla="*/ 218212 h 605593"/>
              <a:gd name="connsiteX54" fmla="*/ 73405 w 510470"/>
              <a:gd name="connsiteY54" fmla="*/ 260598 h 605593"/>
              <a:gd name="connsiteX55" fmla="*/ 353 w 510470"/>
              <a:gd name="connsiteY55" fmla="*/ 130352 h 605593"/>
              <a:gd name="connsiteX56" fmla="*/ 73405 w 510470"/>
              <a:gd name="connsiteY56"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10470" h="605593">
                <a:moveTo>
                  <a:pt x="436982" y="513452"/>
                </a:moveTo>
                <a:cubicBezTo>
                  <a:pt x="429196" y="513452"/>
                  <a:pt x="422903" y="519737"/>
                  <a:pt x="422903" y="527513"/>
                </a:cubicBezTo>
                <a:cubicBezTo>
                  <a:pt x="422903" y="535289"/>
                  <a:pt x="429196" y="541574"/>
                  <a:pt x="436982" y="541574"/>
                </a:cubicBezTo>
                <a:cubicBezTo>
                  <a:pt x="444875" y="541574"/>
                  <a:pt x="451168" y="535289"/>
                  <a:pt x="451168" y="527513"/>
                </a:cubicBezTo>
                <a:cubicBezTo>
                  <a:pt x="451168" y="519737"/>
                  <a:pt x="444768" y="513452"/>
                  <a:pt x="436982" y="513452"/>
                </a:cubicBezTo>
                <a:close/>
                <a:moveTo>
                  <a:pt x="114232" y="513452"/>
                </a:moveTo>
                <a:cubicBezTo>
                  <a:pt x="106446" y="513452"/>
                  <a:pt x="100046" y="519737"/>
                  <a:pt x="100046" y="527513"/>
                </a:cubicBezTo>
                <a:cubicBezTo>
                  <a:pt x="100046" y="535289"/>
                  <a:pt x="106446" y="541574"/>
                  <a:pt x="114232" y="541574"/>
                </a:cubicBezTo>
                <a:cubicBezTo>
                  <a:pt x="122018" y="541574"/>
                  <a:pt x="128311" y="535289"/>
                  <a:pt x="128311" y="527513"/>
                </a:cubicBezTo>
                <a:cubicBezTo>
                  <a:pt x="128311" y="519737"/>
                  <a:pt x="122018" y="513452"/>
                  <a:pt x="114232" y="513452"/>
                </a:cubicBezTo>
                <a:close/>
                <a:moveTo>
                  <a:pt x="68902" y="513452"/>
                </a:moveTo>
                <a:cubicBezTo>
                  <a:pt x="61116" y="513452"/>
                  <a:pt x="54823" y="519737"/>
                  <a:pt x="54823" y="527513"/>
                </a:cubicBezTo>
                <a:cubicBezTo>
                  <a:pt x="54823" y="535289"/>
                  <a:pt x="61116" y="541574"/>
                  <a:pt x="68902" y="541574"/>
                </a:cubicBezTo>
                <a:cubicBezTo>
                  <a:pt x="76688" y="541574"/>
                  <a:pt x="83087" y="535289"/>
                  <a:pt x="83087" y="527513"/>
                </a:cubicBezTo>
                <a:cubicBezTo>
                  <a:pt x="83087" y="519737"/>
                  <a:pt x="76688" y="513452"/>
                  <a:pt x="68902" y="513452"/>
                </a:cubicBezTo>
                <a:close/>
                <a:moveTo>
                  <a:pt x="0" y="449432"/>
                </a:moveTo>
                <a:lnTo>
                  <a:pt x="510470" y="449432"/>
                </a:lnTo>
                <a:lnTo>
                  <a:pt x="510470" y="605593"/>
                </a:lnTo>
                <a:lnTo>
                  <a:pt x="0" y="605593"/>
                </a:lnTo>
                <a:close/>
                <a:moveTo>
                  <a:pt x="95598" y="342807"/>
                </a:moveTo>
                <a:lnTo>
                  <a:pt x="414907" y="342807"/>
                </a:lnTo>
                <a:lnTo>
                  <a:pt x="506519" y="421840"/>
                </a:lnTo>
                <a:lnTo>
                  <a:pt x="4093" y="421840"/>
                </a:lnTo>
                <a:close/>
                <a:moveTo>
                  <a:pt x="255235" y="71977"/>
                </a:moveTo>
                <a:cubicBezTo>
                  <a:pt x="287434" y="71977"/>
                  <a:pt x="313663" y="98075"/>
                  <a:pt x="313663" y="130352"/>
                </a:cubicBezTo>
                <a:cubicBezTo>
                  <a:pt x="313663" y="153575"/>
                  <a:pt x="299909" y="173708"/>
                  <a:pt x="280078" y="183082"/>
                </a:cubicBezTo>
                <a:lnTo>
                  <a:pt x="280078" y="316345"/>
                </a:lnTo>
                <a:lnTo>
                  <a:pt x="230392" y="316345"/>
                </a:lnTo>
                <a:lnTo>
                  <a:pt x="230392" y="183082"/>
                </a:lnTo>
                <a:cubicBezTo>
                  <a:pt x="210561" y="173708"/>
                  <a:pt x="196807" y="153575"/>
                  <a:pt x="196807" y="130352"/>
                </a:cubicBezTo>
                <a:cubicBezTo>
                  <a:pt x="196807" y="98075"/>
                  <a:pt x="223036" y="71977"/>
                  <a:pt x="255235" y="71977"/>
                </a:cubicBezTo>
                <a:close/>
                <a:moveTo>
                  <a:pt x="380055" y="62733"/>
                </a:moveTo>
                <a:cubicBezTo>
                  <a:pt x="403843" y="77215"/>
                  <a:pt x="418030" y="102559"/>
                  <a:pt x="418030" y="130352"/>
                </a:cubicBezTo>
                <a:cubicBezTo>
                  <a:pt x="418030" y="158146"/>
                  <a:pt x="403843" y="183383"/>
                  <a:pt x="380055" y="197866"/>
                </a:cubicBezTo>
                <a:lnTo>
                  <a:pt x="354027" y="155484"/>
                </a:lnTo>
                <a:cubicBezTo>
                  <a:pt x="362881" y="150053"/>
                  <a:pt x="368214" y="140682"/>
                  <a:pt x="368214" y="130352"/>
                </a:cubicBezTo>
                <a:cubicBezTo>
                  <a:pt x="368214" y="119917"/>
                  <a:pt x="362881" y="110546"/>
                  <a:pt x="354027" y="105115"/>
                </a:cubicBezTo>
                <a:close/>
                <a:moveTo>
                  <a:pt x="130486" y="62733"/>
                </a:moveTo>
                <a:lnTo>
                  <a:pt x="156514" y="105115"/>
                </a:lnTo>
                <a:cubicBezTo>
                  <a:pt x="147660" y="110546"/>
                  <a:pt x="142327" y="119917"/>
                  <a:pt x="142327" y="130352"/>
                </a:cubicBezTo>
                <a:cubicBezTo>
                  <a:pt x="142327" y="140682"/>
                  <a:pt x="147660" y="150053"/>
                  <a:pt x="156514" y="155484"/>
                </a:cubicBezTo>
                <a:lnTo>
                  <a:pt x="130486" y="197866"/>
                </a:lnTo>
                <a:cubicBezTo>
                  <a:pt x="106698" y="183383"/>
                  <a:pt x="92511" y="158146"/>
                  <a:pt x="92511" y="130352"/>
                </a:cubicBezTo>
                <a:cubicBezTo>
                  <a:pt x="92511" y="102559"/>
                  <a:pt x="106698" y="77215"/>
                  <a:pt x="130486" y="62733"/>
                </a:cubicBezTo>
                <a:close/>
                <a:moveTo>
                  <a:pt x="437083" y="0"/>
                </a:moveTo>
                <a:cubicBezTo>
                  <a:pt x="482866" y="28008"/>
                  <a:pt x="510187" y="76678"/>
                  <a:pt x="510187" y="130352"/>
                </a:cubicBezTo>
                <a:cubicBezTo>
                  <a:pt x="510187" y="183920"/>
                  <a:pt x="482866" y="232589"/>
                  <a:pt x="437083" y="260598"/>
                </a:cubicBezTo>
                <a:lnTo>
                  <a:pt x="411043" y="218212"/>
                </a:lnTo>
                <a:cubicBezTo>
                  <a:pt x="441992" y="199362"/>
                  <a:pt x="460455" y="166454"/>
                  <a:pt x="460455" y="130352"/>
                </a:cubicBezTo>
                <a:cubicBezTo>
                  <a:pt x="460455" y="94143"/>
                  <a:pt x="441992" y="61235"/>
                  <a:pt x="411043" y="42386"/>
                </a:cubicBezTo>
                <a:close/>
                <a:moveTo>
                  <a:pt x="73405" y="0"/>
                </a:moveTo>
                <a:lnTo>
                  <a:pt x="99427" y="42386"/>
                </a:lnTo>
                <a:cubicBezTo>
                  <a:pt x="68500" y="61235"/>
                  <a:pt x="50050" y="94143"/>
                  <a:pt x="50050" y="130352"/>
                </a:cubicBezTo>
                <a:cubicBezTo>
                  <a:pt x="50050" y="166454"/>
                  <a:pt x="68500" y="199362"/>
                  <a:pt x="99427" y="218212"/>
                </a:cubicBezTo>
                <a:lnTo>
                  <a:pt x="73405" y="260598"/>
                </a:lnTo>
                <a:cubicBezTo>
                  <a:pt x="27654" y="232589"/>
                  <a:pt x="353" y="183920"/>
                  <a:pt x="353" y="130352"/>
                </a:cubicBezTo>
                <a:cubicBezTo>
                  <a:pt x="353" y="76678"/>
                  <a:pt x="27654" y="28008"/>
                  <a:pt x="73405" y="0"/>
                </a:cubicBezTo>
                <a:close/>
              </a:path>
            </a:pathLst>
          </a:custGeom>
          <a:solidFill>
            <a:schemeClr val="accent2"/>
          </a:solidFill>
          <a:ln w="3175">
            <a:solidFill>
              <a:srgbClr val="B41122"/>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0" name="iśļiḍé">
            <a:extLst>
              <a:ext uri="{FF2B5EF4-FFF2-40B4-BE49-F238E27FC236}">
                <a16:creationId xmlns:a16="http://schemas.microsoft.com/office/drawing/2014/main" xmlns="" id="{74B2E718-4754-4A7B-881E-E4F12FC10C9C}"/>
              </a:ext>
            </a:extLst>
          </p:cNvPr>
          <p:cNvSpPr/>
          <p:nvPr/>
        </p:nvSpPr>
        <p:spPr>
          <a:xfrm>
            <a:off x="8331436" y="5303347"/>
            <a:ext cx="354144" cy="420138"/>
          </a:xfrm>
          <a:custGeom>
            <a:avLst/>
            <a:gdLst>
              <a:gd name="connsiteX0" fmla="*/ 436982 w 510470"/>
              <a:gd name="connsiteY0" fmla="*/ 513452 h 605593"/>
              <a:gd name="connsiteX1" fmla="*/ 422903 w 510470"/>
              <a:gd name="connsiteY1" fmla="*/ 527513 h 605593"/>
              <a:gd name="connsiteX2" fmla="*/ 436982 w 510470"/>
              <a:gd name="connsiteY2" fmla="*/ 541574 h 605593"/>
              <a:gd name="connsiteX3" fmla="*/ 451168 w 510470"/>
              <a:gd name="connsiteY3" fmla="*/ 527513 h 605593"/>
              <a:gd name="connsiteX4" fmla="*/ 436982 w 510470"/>
              <a:gd name="connsiteY4" fmla="*/ 513452 h 605593"/>
              <a:gd name="connsiteX5" fmla="*/ 114232 w 510470"/>
              <a:gd name="connsiteY5" fmla="*/ 513452 h 605593"/>
              <a:gd name="connsiteX6" fmla="*/ 100046 w 510470"/>
              <a:gd name="connsiteY6" fmla="*/ 527513 h 605593"/>
              <a:gd name="connsiteX7" fmla="*/ 114232 w 510470"/>
              <a:gd name="connsiteY7" fmla="*/ 541574 h 605593"/>
              <a:gd name="connsiteX8" fmla="*/ 128311 w 510470"/>
              <a:gd name="connsiteY8" fmla="*/ 527513 h 605593"/>
              <a:gd name="connsiteX9" fmla="*/ 114232 w 510470"/>
              <a:gd name="connsiteY9" fmla="*/ 513452 h 605593"/>
              <a:gd name="connsiteX10" fmla="*/ 68902 w 510470"/>
              <a:gd name="connsiteY10" fmla="*/ 513452 h 605593"/>
              <a:gd name="connsiteX11" fmla="*/ 54823 w 510470"/>
              <a:gd name="connsiteY11" fmla="*/ 527513 h 605593"/>
              <a:gd name="connsiteX12" fmla="*/ 68902 w 510470"/>
              <a:gd name="connsiteY12" fmla="*/ 541574 h 605593"/>
              <a:gd name="connsiteX13" fmla="*/ 83087 w 510470"/>
              <a:gd name="connsiteY13" fmla="*/ 527513 h 605593"/>
              <a:gd name="connsiteX14" fmla="*/ 68902 w 510470"/>
              <a:gd name="connsiteY14" fmla="*/ 513452 h 605593"/>
              <a:gd name="connsiteX15" fmla="*/ 0 w 510470"/>
              <a:gd name="connsiteY15" fmla="*/ 449432 h 605593"/>
              <a:gd name="connsiteX16" fmla="*/ 510470 w 510470"/>
              <a:gd name="connsiteY16" fmla="*/ 449432 h 605593"/>
              <a:gd name="connsiteX17" fmla="*/ 510470 w 510470"/>
              <a:gd name="connsiteY17" fmla="*/ 605593 h 605593"/>
              <a:gd name="connsiteX18" fmla="*/ 0 w 510470"/>
              <a:gd name="connsiteY18" fmla="*/ 605593 h 605593"/>
              <a:gd name="connsiteX19" fmla="*/ 95598 w 510470"/>
              <a:gd name="connsiteY19" fmla="*/ 342807 h 605593"/>
              <a:gd name="connsiteX20" fmla="*/ 414907 w 510470"/>
              <a:gd name="connsiteY20" fmla="*/ 342807 h 605593"/>
              <a:gd name="connsiteX21" fmla="*/ 506519 w 510470"/>
              <a:gd name="connsiteY21" fmla="*/ 421840 h 605593"/>
              <a:gd name="connsiteX22" fmla="*/ 4093 w 510470"/>
              <a:gd name="connsiteY22" fmla="*/ 421840 h 605593"/>
              <a:gd name="connsiteX23" fmla="*/ 255235 w 510470"/>
              <a:gd name="connsiteY23" fmla="*/ 71977 h 605593"/>
              <a:gd name="connsiteX24" fmla="*/ 313663 w 510470"/>
              <a:gd name="connsiteY24" fmla="*/ 130352 h 605593"/>
              <a:gd name="connsiteX25" fmla="*/ 280078 w 510470"/>
              <a:gd name="connsiteY25" fmla="*/ 183082 h 605593"/>
              <a:gd name="connsiteX26" fmla="*/ 280078 w 510470"/>
              <a:gd name="connsiteY26" fmla="*/ 316345 h 605593"/>
              <a:gd name="connsiteX27" fmla="*/ 230392 w 510470"/>
              <a:gd name="connsiteY27" fmla="*/ 316345 h 605593"/>
              <a:gd name="connsiteX28" fmla="*/ 230392 w 510470"/>
              <a:gd name="connsiteY28" fmla="*/ 183082 h 605593"/>
              <a:gd name="connsiteX29" fmla="*/ 196807 w 510470"/>
              <a:gd name="connsiteY29" fmla="*/ 130352 h 605593"/>
              <a:gd name="connsiteX30" fmla="*/ 255235 w 510470"/>
              <a:gd name="connsiteY30" fmla="*/ 71977 h 605593"/>
              <a:gd name="connsiteX31" fmla="*/ 380055 w 510470"/>
              <a:gd name="connsiteY31" fmla="*/ 62733 h 605593"/>
              <a:gd name="connsiteX32" fmla="*/ 418030 w 510470"/>
              <a:gd name="connsiteY32" fmla="*/ 130352 h 605593"/>
              <a:gd name="connsiteX33" fmla="*/ 380055 w 510470"/>
              <a:gd name="connsiteY33" fmla="*/ 197866 h 605593"/>
              <a:gd name="connsiteX34" fmla="*/ 354027 w 510470"/>
              <a:gd name="connsiteY34" fmla="*/ 155484 h 605593"/>
              <a:gd name="connsiteX35" fmla="*/ 368214 w 510470"/>
              <a:gd name="connsiteY35" fmla="*/ 130352 h 605593"/>
              <a:gd name="connsiteX36" fmla="*/ 354027 w 510470"/>
              <a:gd name="connsiteY36" fmla="*/ 105115 h 605593"/>
              <a:gd name="connsiteX37" fmla="*/ 130486 w 510470"/>
              <a:gd name="connsiteY37" fmla="*/ 62733 h 605593"/>
              <a:gd name="connsiteX38" fmla="*/ 156514 w 510470"/>
              <a:gd name="connsiteY38" fmla="*/ 105115 h 605593"/>
              <a:gd name="connsiteX39" fmla="*/ 142327 w 510470"/>
              <a:gd name="connsiteY39" fmla="*/ 130352 h 605593"/>
              <a:gd name="connsiteX40" fmla="*/ 156514 w 510470"/>
              <a:gd name="connsiteY40" fmla="*/ 155484 h 605593"/>
              <a:gd name="connsiteX41" fmla="*/ 130486 w 510470"/>
              <a:gd name="connsiteY41" fmla="*/ 197866 h 605593"/>
              <a:gd name="connsiteX42" fmla="*/ 92511 w 510470"/>
              <a:gd name="connsiteY42" fmla="*/ 130352 h 605593"/>
              <a:gd name="connsiteX43" fmla="*/ 130486 w 510470"/>
              <a:gd name="connsiteY43" fmla="*/ 62733 h 605593"/>
              <a:gd name="connsiteX44" fmla="*/ 437083 w 510470"/>
              <a:gd name="connsiteY44" fmla="*/ 0 h 605593"/>
              <a:gd name="connsiteX45" fmla="*/ 510187 w 510470"/>
              <a:gd name="connsiteY45" fmla="*/ 130352 h 605593"/>
              <a:gd name="connsiteX46" fmla="*/ 437083 w 510470"/>
              <a:gd name="connsiteY46" fmla="*/ 260598 h 605593"/>
              <a:gd name="connsiteX47" fmla="*/ 411043 w 510470"/>
              <a:gd name="connsiteY47" fmla="*/ 218212 h 605593"/>
              <a:gd name="connsiteX48" fmla="*/ 460455 w 510470"/>
              <a:gd name="connsiteY48" fmla="*/ 130352 h 605593"/>
              <a:gd name="connsiteX49" fmla="*/ 411043 w 510470"/>
              <a:gd name="connsiteY49" fmla="*/ 42386 h 605593"/>
              <a:gd name="connsiteX50" fmla="*/ 73405 w 510470"/>
              <a:gd name="connsiteY50" fmla="*/ 0 h 605593"/>
              <a:gd name="connsiteX51" fmla="*/ 99427 w 510470"/>
              <a:gd name="connsiteY51" fmla="*/ 42386 h 605593"/>
              <a:gd name="connsiteX52" fmla="*/ 50050 w 510470"/>
              <a:gd name="connsiteY52" fmla="*/ 130352 h 605593"/>
              <a:gd name="connsiteX53" fmla="*/ 99427 w 510470"/>
              <a:gd name="connsiteY53" fmla="*/ 218212 h 605593"/>
              <a:gd name="connsiteX54" fmla="*/ 73405 w 510470"/>
              <a:gd name="connsiteY54" fmla="*/ 260598 h 605593"/>
              <a:gd name="connsiteX55" fmla="*/ 353 w 510470"/>
              <a:gd name="connsiteY55" fmla="*/ 130352 h 605593"/>
              <a:gd name="connsiteX56" fmla="*/ 73405 w 510470"/>
              <a:gd name="connsiteY56"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10470" h="605593">
                <a:moveTo>
                  <a:pt x="436982" y="513452"/>
                </a:moveTo>
                <a:cubicBezTo>
                  <a:pt x="429196" y="513452"/>
                  <a:pt x="422903" y="519737"/>
                  <a:pt x="422903" y="527513"/>
                </a:cubicBezTo>
                <a:cubicBezTo>
                  <a:pt x="422903" y="535289"/>
                  <a:pt x="429196" y="541574"/>
                  <a:pt x="436982" y="541574"/>
                </a:cubicBezTo>
                <a:cubicBezTo>
                  <a:pt x="444875" y="541574"/>
                  <a:pt x="451168" y="535289"/>
                  <a:pt x="451168" y="527513"/>
                </a:cubicBezTo>
                <a:cubicBezTo>
                  <a:pt x="451168" y="519737"/>
                  <a:pt x="444768" y="513452"/>
                  <a:pt x="436982" y="513452"/>
                </a:cubicBezTo>
                <a:close/>
                <a:moveTo>
                  <a:pt x="114232" y="513452"/>
                </a:moveTo>
                <a:cubicBezTo>
                  <a:pt x="106446" y="513452"/>
                  <a:pt x="100046" y="519737"/>
                  <a:pt x="100046" y="527513"/>
                </a:cubicBezTo>
                <a:cubicBezTo>
                  <a:pt x="100046" y="535289"/>
                  <a:pt x="106446" y="541574"/>
                  <a:pt x="114232" y="541574"/>
                </a:cubicBezTo>
                <a:cubicBezTo>
                  <a:pt x="122018" y="541574"/>
                  <a:pt x="128311" y="535289"/>
                  <a:pt x="128311" y="527513"/>
                </a:cubicBezTo>
                <a:cubicBezTo>
                  <a:pt x="128311" y="519737"/>
                  <a:pt x="122018" y="513452"/>
                  <a:pt x="114232" y="513452"/>
                </a:cubicBezTo>
                <a:close/>
                <a:moveTo>
                  <a:pt x="68902" y="513452"/>
                </a:moveTo>
                <a:cubicBezTo>
                  <a:pt x="61116" y="513452"/>
                  <a:pt x="54823" y="519737"/>
                  <a:pt x="54823" y="527513"/>
                </a:cubicBezTo>
                <a:cubicBezTo>
                  <a:pt x="54823" y="535289"/>
                  <a:pt x="61116" y="541574"/>
                  <a:pt x="68902" y="541574"/>
                </a:cubicBezTo>
                <a:cubicBezTo>
                  <a:pt x="76688" y="541574"/>
                  <a:pt x="83087" y="535289"/>
                  <a:pt x="83087" y="527513"/>
                </a:cubicBezTo>
                <a:cubicBezTo>
                  <a:pt x="83087" y="519737"/>
                  <a:pt x="76688" y="513452"/>
                  <a:pt x="68902" y="513452"/>
                </a:cubicBezTo>
                <a:close/>
                <a:moveTo>
                  <a:pt x="0" y="449432"/>
                </a:moveTo>
                <a:lnTo>
                  <a:pt x="510470" y="449432"/>
                </a:lnTo>
                <a:lnTo>
                  <a:pt x="510470" y="605593"/>
                </a:lnTo>
                <a:lnTo>
                  <a:pt x="0" y="605593"/>
                </a:lnTo>
                <a:close/>
                <a:moveTo>
                  <a:pt x="95598" y="342807"/>
                </a:moveTo>
                <a:lnTo>
                  <a:pt x="414907" y="342807"/>
                </a:lnTo>
                <a:lnTo>
                  <a:pt x="506519" y="421840"/>
                </a:lnTo>
                <a:lnTo>
                  <a:pt x="4093" y="421840"/>
                </a:lnTo>
                <a:close/>
                <a:moveTo>
                  <a:pt x="255235" y="71977"/>
                </a:moveTo>
                <a:cubicBezTo>
                  <a:pt x="287434" y="71977"/>
                  <a:pt x="313663" y="98075"/>
                  <a:pt x="313663" y="130352"/>
                </a:cubicBezTo>
                <a:cubicBezTo>
                  <a:pt x="313663" y="153575"/>
                  <a:pt x="299909" y="173708"/>
                  <a:pt x="280078" y="183082"/>
                </a:cubicBezTo>
                <a:lnTo>
                  <a:pt x="280078" y="316345"/>
                </a:lnTo>
                <a:lnTo>
                  <a:pt x="230392" y="316345"/>
                </a:lnTo>
                <a:lnTo>
                  <a:pt x="230392" y="183082"/>
                </a:lnTo>
                <a:cubicBezTo>
                  <a:pt x="210561" y="173708"/>
                  <a:pt x="196807" y="153575"/>
                  <a:pt x="196807" y="130352"/>
                </a:cubicBezTo>
                <a:cubicBezTo>
                  <a:pt x="196807" y="98075"/>
                  <a:pt x="223036" y="71977"/>
                  <a:pt x="255235" y="71977"/>
                </a:cubicBezTo>
                <a:close/>
                <a:moveTo>
                  <a:pt x="380055" y="62733"/>
                </a:moveTo>
                <a:cubicBezTo>
                  <a:pt x="403843" y="77215"/>
                  <a:pt x="418030" y="102559"/>
                  <a:pt x="418030" y="130352"/>
                </a:cubicBezTo>
                <a:cubicBezTo>
                  <a:pt x="418030" y="158146"/>
                  <a:pt x="403843" y="183383"/>
                  <a:pt x="380055" y="197866"/>
                </a:cubicBezTo>
                <a:lnTo>
                  <a:pt x="354027" y="155484"/>
                </a:lnTo>
                <a:cubicBezTo>
                  <a:pt x="362881" y="150053"/>
                  <a:pt x="368214" y="140682"/>
                  <a:pt x="368214" y="130352"/>
                </a:cubicBezTo>
                <a:cubicBezTo>
                  <a:pt x="368214" y="119917"/>
                  <a:pt x="362881" y="110546"/>
                  <a:pt x="354027" y="105115"/>
                </a:cubicBezTo>
                <a:close/>
                <a:moveTo>
                  <a:pt x="130486" y="62733"/>
                </a:moveTo>
                <a:lnTo>
                  <a:pt x="156514" y="105115"/>
                </a:lnTo>
                <a:cubicBezTo>
                  <a:pt x="147660" y="110546"/>
                  <a:pt x="142327" y="119917"/>
                  <a:pt x="142327" y="130352"/>
                </a:cubicBezTo>
                <a:cubicBezTo>
                  <a:pt x="142327" y="140682"/>
                  <a:pt x="147660" y="150053"/>
                  <a:pt x="156514" y="155484"/>
                </a:cubicBezTo>
                <a:lnTo>
                  <a:pt x="130486" y="197866"/>
                </a:lnTo>
                <a:cubicBezTo>
                  <a:pt x="106698" y="183383"/>
                  <a:pt x="92511" y="158146"/>
                  <a:pt x="92511" y="130352"/>
                </a:cubicBezTo>
                <a:cubicBezTo>
                  <a:pt x="92511" y="102559"/>
                  <a:pt x="106698" y="77215"/>
                  <a:pt x="130486" y="62733"/>
                </a:cubicBezTo>
                <a:close/>
                <a:moveTo>
                  <a:pt x="437083" y="0"/>
                </a:moveTo>
                <a:cubicBezTo>
                  <a:pt x="482866" y="28008"/>
                  <a:pt x="510187" y="76678"/>
                  <a:pt x="510187" y="130352"/>
                </a:cubicBezTo>
                <a:cubicBezTo>
                  <a:pt x="510187" y="183920"/>
                  <a:pt x="482866" y="232589"/>
                  <a:pt x="437083" y="260598"/>
                </a:cubicBezTo>
                <a:lnTo>
                  <a:pt x="411043" y="218212"/>
                </a:lnTo>
                <a:cubicBezTo>
                  <a:pt x="441992" y="199362"/>
                  <a:pt x="460455" y="166454"/>
                  <a:pt x="460455" y="130352"/>
                </a:cubicBezTo>
                <a:cubicBezTo>
                  <a:pt x="460455" y="94143"/>
                  <a:pt x="441992" y="61235"/>
                  <a:pt x="411043" y="42386"/>
                </a:cubicBezTo>
                <a:close/>
                <a:moveTo>
                  <a:pt x="73405" y="0"/>
                </a:moveTo>
                <a:lnTo>
                  <a:pt x="99427" y="42386"/>
                </a:lnTo>
                <a:cubicBezTo>
                  <a:pt x="68500" y="61235"/>
                  <a:pt x="50050" y="94143"/>
                  <a:pt x="50050" y="130352"/>
                </a:cubicBezTo>
                <a:cubicBezTo>
                  <a:pt x="50050" y="166454"/>
                  <a:pt x="68500" y="199362"/>
                  <a:pt x="99427" y="218212"/>
                </a:cubicBezTo>
                <a:lnTo>
                  <a:pt x="73405" y="260598"/>
                </a:lnTo>
                <a:cubicBezTo>
                  <a:pt x="27654" y="232589"/>
                  <a:pt x="353" y="183920"/>
                  <a:pt x="353" y="130352"/>
                </a:cubicBezTo>
                <a:cubicBezTo>
                  <a:pt x="353" y="76678"/>
                  <a:pt x="27654" y="28008"/>
                  <a:pt x="73405" y="0"/>
                </a:cubicBezTo>
                <a:close/>
              </a:path>
            </a:pathLst>
          </a:custGeom>
          <a:solidFill>
            <a:schemeClr val="accent2"/>
          </a:solidFill>
          <a:ln w="3175">
            <a:solidFill>
              <a:srgbClr val="B41122"/>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1" name="íSľiḓe">
            <a:extLst>
              <a:ext uri="{FF2B5EF4-FFF2-40B4-BE49-F238E27FC236}">
                <a16:creationId xmlns:a16="http://schemas.microsoft.com/office/drawing/2014/main" xmlns="" id="{9A8E271A-F62C-4F22-ABA5-847AC91D01F7}"/>
              </a:ext>
            </a:extLst>
          </p:cNvPr>
          <p:cNvSpPr/>
          <p:nvPr/>
        </p:nvSpPr>
        <p:spPr>
          <a:xfrm>
            <a:off x="10524324" y="5303348"/>
            <a:ext cx="354144" cy="420138"/>
          </a:xfrm>
          <a:custGeom>
            <a:avLst/>
            <a:gdLst>
              <a:gd name="connsiteX0" fmla="*/ 436982 w 510470"/>
              <a:gd name="connsiteY0" fmla="*/ 513452 h 605593"/>
              <a:gd name="connsiteX1" fmla="*/ 422903 w 510470"/>
              <a:gd name="connsiteY1" fmla="*/ 527513 h 605593"/>
              <a:gd name="connsiteX2" fmla="*/ 436982 w 510470"/>
              <a:gd name="connsiteY2" fmla="*/ 541574 h 605593"/>
              <a:gd name="connsiteX3" fmla="*/ 451168 w 510470"/>
              <a:gd name="connsiteY3" fmla="*/ 527513 h 605593"/>
              <a:gd name="connsiteX4" fmla="*/ 436982 w 510470"/>
              <a:gd name="connsiteY4" fmla="*/ 513452 h 605593"/>
              <a:gd name="connsiteX5" fmla="*/ 114232 w 510470"/>
              <a:gd name="connsiteY5" fmla="*/ 513452 h 605593"/>
              <a:gd name="connsiteX6" fmla="*/ 100046 w 510470"/>
              <a:gd name="connsiteY6" fmla="*/ 527513 h 605593"/>
              <a:gd name="connsiteX7" fmla="*/ 114232 w 510470"/>
              <a:gd name="connsiteY7" fmla="*/ 541574 h 605593"/>
              <a:gd name="connsiteX8" fmla="*/ 128311 w 510470"/>
              <a:gd name="connsiteY8" fmla="*/ 527513 h 605593"/>
              <a:gd name="connsiteX9" fmla="*/ 114232 w 510470"/>
              <a:gd name="connsiteY9" fmla="*/ 513452 h 605593"/>
              <a:gd name="connsiteX10" fmla="*/ 68902 w 510470"/>
              <a:gd name="connsiteY10" fmla="*/ 513452 h 605593"/>
              <a:gd name="connsiteX11" fmla="*/ 54823 w 510470"/>
              <a:gd name="connsiteY11" fmla="*/ 527513 h 605593"/>
              <a:gd name="connsiteX12" fmla="*/ 68902 w 510470"/>
              <a:gd name="connsiteY12" fmla="*/ 541574 h 605593"/>
              <a:gd name="connsiteX13" fmla="*/ 83087 w 510470"/>
              <a:gd name="connsiteY13" fmla="*/ 527513 h 605593"/>
              <a:gd name="connsiteX14" fmla="*/ 68902 w 510470"/>
              <a:gd name="connsiteY14" fmla="*/ 513452 h 605593"/>
              <a:gd name="connsiteX15" fmla="*/ 0 w 510470"/>
              <a:gd name="connsiteY15" fmla="*/ 449432 h 605593"/>
              <a:gd name="connsiteX16" fmla="*/ 510470 w 510470"/>
              <a:gd name="connsiteY16" fmla="*/ 449432 h 605593"/>
              <a:gd name="connsiteX17" fmla="*/ 510470 w 510470"/>
              <a:gd name="connsiteY17" fmla="*/ 605593 h 605593"/>
              <a:gd name="connsiteX18" fmla="*/ 0 w 510470"/>
              <a:gd name="connsiteY18" fmla="*/ 605593 h 605593"/>
              <a:gd name="connsiteX19" fmla="*/ 95598 w 510470"/>
              <a:gd name="connsiteY19" fmla="*/ 342807 h 605593"/>
              <a:gd name="connsiteX20" fmla="*/ 414907 w 510470"/>
              <a:gd name="connsiteY20" fmla="*/ 342807 h 605593"/>
              <a:gd name="connsiteX21" fmla="*/ 506519 w 510470"/>
              <a:gd name="connsiteY21" fmla="*/ 421840 h 605593"/>
              <a:gd name="connsiteX22" fmla="*/ 4093 w 510470"/>
              <a:gd name="connsiteY22" fmla="*/ 421840 h 605593"/>
              <a:gd name="connsiteX23" fmla="*/ 255235 w 510470"/>
              <a:gd name="connsiteY23" fmla="*/ 71977 h 605593"/>
              <a:gd name="connsiteX24" fmla="*/ 313663 w 510470"/>
              <a:gd name="connsiteY24" fmla="*/ 130352 h 605593"/>
              <a:gd name="connsiteX25" fmla="*/ 280078 w 510470"/>
              <a:gd name="connsiteY25" fmla="*/ 183082 h 605593"/>
              <a:gd name="connsiteX26" fmla="*/ 280078 w 510470"/>
              <a:gd name="connsiteY26" fmla="*/ 316345 h 605593"/>
              <a:gd name="connsiteX27" fmla="*/ 230392 w 510470"/>
              <a:gd name="connsiteY27" fmla="*/ 316345 h 605593"/>
              <a:gd name="connsiteX28" fmla="*/ 230392 w 510470"/>
              <a:gd name="connsiteY28" fmla="*/ 183082 h 605593"/>
              <a:gd name="connsiteX29" fmla="*/ 196807 w 510470"/>
              <a:gd name="connsiteY29" fmla="*/ 130352 h 605593"/>
              <a:gd name="connsiteX30" fmla="*/ 255235 w 510470"/>
              <a:gd name="connsiteY30" fmla="*/ 71977 h 605593"/>
              <a:gd name="connsiteX31" fmla="*/ 380055 w 510470"/>
              <a:gd name="connsiteY31" fmla="*/ 62733 h 605593"/>
              <a:gd name="connsiteX32" fmla="*/ 418030 w 510470"/>
              <a:gd name="connsiteY32" fmla="*/ 130352 h 605593"/>
              <a:gd name="connsiteX33" fmla="*/ 380055 w 510470"/>
              <a:gd name="connsiteY33" fmla="*/ 197866 h 605593"/>
              <a:gd name="connsiteX34" fmla="*/ 354027 w 510470"/>
              <a:gd name="connsiteY34" fmla="*/ 155484 h 605593"/>
              <a:gd name="connsiteX35" fmla="*/ 368214 w 510470"/>
              <a:gd name="connsiteY35" fmla="*/ 130352 h 605593"/>
              <a:gd name="connsiteX36" fmla="*/ 354027 w 510470"/>
              <a:gd name="connsiteY36" fmla="*/ 105115 h 605593"/>
              <a:gd name="connsiteX37" fmla="*/ 130486 w 510470"/>
              <a:gd name="connsiteY37" fmla="*/ 62733 h 605593"/>
              <a:gd name="connsiteX38" fmla="*/ 156514 w 510470"/>
              <a:gd name="connsiteY38" fmla="*/ 105115 h 605593"/>
              <a:gd name="connsiteX39" fmla="*/ 142327 w 510470"/>
              <a:gd name="connsiteY39" fmla="*/ 130352 h 605593"/>
              <a:gd name="connsiteX40" fmla="*/ 156514 w 510470"/>
              <a:gd name="connsiteY40" fmla="*/ 155484 h 605593"/>
              <a:gd name="connsiteX41" fmla="*/ 130486 w 510470"/>
              <a:gd name="connsiteY41" fmla="*/ 197866 h 605593"/>
              <a:gd name="connsiteX42" fmla="*/ 92511 w 510470"/>
              <a:gd name="connsiteY42" fmla="*/ 130352 h 605593"/>
              <a:gd name="connsiteX43" fmla="*/ 130486 w 510470"/>
              <a:gd name="connsiteY43" fmla="*/ 62733 h 605593"/>
              <a:gd name="connsiteX44" fmla="*/ 437083 w 510470"/>
              <a:gd name="connsiteY44" fmla="*/ 0 h 605593"/>
              <a:gd name="connsiteX45" fmla="*/ 510187 w 510470"/>
              <a:gd name="connsiteY45" fmla="*/ 130352 h 605593"/>
              <a:gd name="connsiteX46" fmla="*/ 437083 w 510470"/>
              <a:gd name="connsiteY46" fmla="*/ 260598 h 605593"/>
              <a:gd name="connsiteX47" fmla="*/ 411043 w 510470"/>
              <a:gd name="connsiteY47" fmla="*/ 218212 h 605593"/>
              <a:gd name="connsiteX48" fmla="*/ 460455 w 510470"/>
              <a:gd name="connsiteY48" fmla="*/ 130352 h 605593"/>
              <a:gd name="connsiteX49" fmla="*/ 411043 w 510470"/>
              <a:gd name="connsiteY49" fmla="*/ 42386 h 605593"/>
              <a:gd name="connsiteX50" fmla="*/ 73405 w 510470"/>
              <a:gd name="connsiteY50" fmla="*/ 0 h 605593"/>
              <a:gd name="connsiteX51" fmla="*/ 99427 w 510470"/>
              <a:gd name="connsiteY51" fmla="*/ 42386 h 605593"/>
              <a:gd name="connsiteX52" fmla="*/ 50050 w 510470"/>
              <a:gd name="connsiteY52" fmla="*/ 130352 h 605593"/>
              <a:gd name="connsiteX53" fmla="*/ 99427 w 510470"/>
              <a:gd name="connsiteY53" fmla="*/ 218212 h 605593"/>
              <a:gd name="connsiteX54" fmla="*/ 73405 w 510470"/>
              <a:gd name="connsiteY54" fmla="*/ 260598 h 605593"/>
              <a:gd name="connsiteX55" fmla="*/ 353 w 510470"/>
              <a:gd name="connsiteY55" fmla="*/ 130352 h 605593"/>
              <a:gd name="connsiteX56" fmla="*/ 73405 w 510470"/>
              <a:gd name="connsiteY56"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10470" h="605593">
                <a:moveTo>
                  <a:pt x="436982" y="513452"/>
                </a:moveTo>
                <a:cubicBezTo>
                  <a:pt x="429196" y="513452"/>
                  <a:pt x="422903" y="519737"/>
                  <a:pt x="422903" y="527513"/>
                </a:cubicBezTo>
                <a:cubicBezTo>
                  <a:pt x="422903" y="535289"/>
                  <a:pt x="429196" y="541574"/>
                  <a:pt x="436982" y="541574"/>
                </a:cubicBezTo>
                <a:cubicBezTo>
                  <a:pt x="444875" y="541574"/>
                  <a:pt x="451168" y="535289"/>
                  <a:pt x="451168" y="527513"/>
                </a:cubicBezTo>
                <a:cubicBezTo>
                  <a:pt x="451168" y="519737"/>
                  <a:pt x="444768" y="513452"/>
                  <a:pt x="436982" y="513452"/>
                </a:cubicBezTo>
                <a:close/>
                <a:moveTo>
                  <a:pt x="114232" y="513452"/>
                </a:moveTo>
                <a:cubicBezTo>
                  <a:pt x="106446" y="513452"/>
                  <a:pt x="100046" y="519737"/>
                  <a:pt x="100046" y="527513"/>
                </a:cubicBezTo>
                <a:cubicBezTo>
                  <a:pt x="100046" y="535289"/>
                  <a:pt x="106446" y="541574"/>
                  <a:pt x="114232" y="541574"/>
                </a:cubicBezTo>
                <a:cubicBezTo>
                  <a:pt x="122018" y="541574"/>
                  <a:pt x="128311" y="535289"/>
                  <a:pt x="128311" y="527513"/>
                </a:cubicBezTo>
                <a:cubicBezTo>
                  <a:pt x="128311" y="519737"/>
                  <a:pt x="122018" y="513452"/>
                  <a:pt x="114232" y="513452"/>
                </a:cubicBezTo>
                <a:close/>
                <a:moveTo>
                  <a:pt x="68902" y="513452"/>
                </a:moveTo>
                <a:cubicBezTo>
                  <a:pt x="61116" y="513452"/>
                  <a:pt x="54823" y="519737"/>
                  <a:pt x="54823" y="527513"/>
                </a:cubicBezTo>
                <a:cubicBezTo>
                  <a:pt x="54823" y="535289"/>
                  <a:pt x="61116" y="541574"/>
                  <a:pt x="68902" y="541574"/>
                </a:cubicBezTo>
                <a:cubicBezTo>
                  <a:pt x="76688" y="541574"/>
                  <a:pt x="83087" y="535289"/>
                  <a:pt x="83087" y="527513"/>
                </a:cubicBezTo>
                <a:cubicBezTo>
                  <a:pt x="83087" y="519737"/>
                  <a:pt x="76688" y="513452"/>
                  <a:pt x="68902" y="513452"/>
                </a:cubicBezTo>
                <a:close/>
                <a:moveTo>
                  <a:pt x="0" y="449432"/>
                </a:moveTo>
                <a:lnTo>
                  <a:pt x="510470" y="449432"/>
                </a:lnTo>
                <a:lnTo>
                  <a:pt x="510470" y="605593"/>
                </a:lnTo>
                <a:lnTo>
                  <a:pt x="0" y="605593"/>
                </a:lnTo>
                <a:close/>
                <a:moveTo>
                  <a:pt x="95598" y="342807"/>
                </a:moveTo>
                <a:lnTo>
                  <a:pt x="414907" y="342807"/>
                </a:lnTo>
                <a:lnTo>
                  <a:pt x="506519" y="421840"/>
                </a:lnTo>
                <a:lnTo>
                  <a:pt x="4093" y="421840"/>
                </a:lnTo>
                <a:close/>
                <a:moveTo>
                  <a:pt x="255235" y="71977"/>
                </a:moveTo>
                <a:cubicBezTo>
                  <a:pt x="287434" y="71977"/>
                  <a:pt x="313663" y="98075"/>
                  <a:pt x="313663" y="130352"/>
                </a:cubicBezTo>
                <a:cubicBezTo>
                  <a:pt x="313663" y="153575"/>
                  <a:pt x="299909" y="173708"/>
                  <a:pt x="280078" y="183082"/>
                </a:cubicBezTo>
                <a:lnTo>
                  <a:pt x="280078" y="316345"/>
                </a:lnTo>
                <a:lnTo>
                  <a:pt x="230392" y="316345"/>
                </a:lnTo>
                <a:lnTo>
                  <a:pt x="230392" y="183082"/>
                </a:lnTo>
                <a:cubicBezTo>
                  <a:pt x="210561" y="173708"/>
                  <a:pt x="196807" y="153575"/>
                  <a:pt x="196807" y="130352"/>
                </a:cubicBezTo>
                <a:cubicBezTo>
                  <a:pt x="196807" y="98075"/>
                  <a:pt x="223036" y="71977"/>
                  <a:pt x="255235" y="71977"/>
                </a:cubicBezTo>
                <a:close/>
                <a:moveTo>
                  <a:pt x="380055" y="62733"/>
                </a:moveTo>
                <a:cubicBezTo>
                  <a:pt x="403843" y="77215"/>
                  <a:pt x="418030" y="102559"/>
                  <a:pt x="418030" y="130352"/>
                </a:cubicBezTo>
                <a:cubicBezTo>
                  <a:pt x="418030" y="158146"/>
                  <a:pt x="403843" y="183383"/>
                  <a:pt x="380055" y="197866"/>
                </a:cubicBezTo>
                <a:lnTo>
                  <a:pt x="354027" y="155484"/>
                </a:lnTo>
                <a:cubicBezTo>
                  <a:pt x="362881" y="150053"/>
                  <a:pt x="368214" y="140682"/>
                  <a:pt x="368214" y="130352"/>
                </a:cubicBezTo>
                <a:cubicBezTo>
                  <a:pt x="368214" y="119917"/>
                  <a:pt x="362881" y="110546"/>
                  <a:pt x="354027" y="105115"/>
                </a:cubicBezTo>
                <a:close/>
                <a:moveTo>
                  <a:pt x="130486" y="62733"/>
                </a:moveTo>
                <a:lnTo>
                  <a:pt x="156514" y="105115"/>
                </a:lnTo>
                <a:cubicBezTo>
                  <a:pt x="147660" y="110546"/>
                  <a:pt x="142327" y="119917"/>
                  <a:pt x="142327" y="130352"/>
                </a:cubicBezTo>
                <a:cubicBezTo>
                  <a:pt x="142327" y="140682"/>
                  <a:pt x="147660" y="150053"/>
                  <a:pt x="156514" y="155484"/>
                </a:cubicBezTo>
                <a:lnTo>
                  <a:pt x="130486" y="197866"/>
                </a:lnTo>
                <a:cubicBezTo>
                  <a:pt x="106698" y="183383"/>
                  <a:pt x="92511" y="158146"/>
                  <a:pt x="92511" y="130352"/>
                </a:cubicBezTo>
                <a:cubicBezTo>
                  <a:pt x="92511" y="102559"/>
                  <a:pt x="106698" y="77215"/>
                  <a:pt x="130486" y="62733"/>
                </a:cubicBezTo>
                <a:close/>
                <a:moveTo>
                  <a:pt x="437083" y="0"/>
                </a:moveTo>
                <a:cubicBezTo>
                  <a:pt x="482866" y="28008"/>
                  <a:pt x="510187" y="76678"/>
                  <a:pt x="510187" y="130352"/>
                </a:cubicBezTo>
                <a:cubicBezTo>
                  <a:pt x="510187" y="183920"/>
                  <a:pt x="482866" y="232589"/>
                  <a:pt x="437083" y="260598"/>
                </a:cubicBezTo>
                <a:lnTo>
                  <a:pt x="411043" y="218212"/>
                </a:lnTo>
                <a:cubicBezTo>
                  <a:pt x="441992" y="199362"/>
                  <a:pt x="460455" y="166454"/>
                  <a:pt x="460455" y="130352"/>
                </a:cubicBezTo>
                <a:cubicBezTo>
                  <a:pt x="460455" y="94143"/>
                  <a:pt x="441992" y="61235"/>
                  <a:pt x="411043" y="42386"/>
                </a:cubicBezTo>
                <a:close/>
                <a:moveTo>
                  <a:pt x="73405" y="0"/>
                </a:moveTo>
                <a:lnTo>
                  <a:pt x="99427" y="42386"/>
                </a:lnTo>
                <a:cubicBezTo>
                  <a:pt x="68500" y="61235"/>
                  <a:pt x="50050" y="94143"/>
                  <a:pt x="50050" y="130352"/>
                </a:cubicBezTo>
                <a:cubicBezTo>
                  <a:pt x="50050" y="166454"/>
                  <a:pt x="68500" y="199362"/>
                  <a:pt x="99427" y="218212"/>
                </a:cubicBezTo>
                <a:lnTo>
                  <a:pt x="73405" y="260598"/>
                </a:lnTo>
                <a:cubicBezTo>
                  <a:pt x="27654" y="232589"/>
                  <a:pt x="353" y="183920"/>
                  <a:pt x="353" y="130352"/>
                </a:cubicBezTo>
                <a:cubicBezTo>
                  <a:pt x="353" y="76678"/>
                  <a:pt x="27654" y="28008"/>
                  <a:pt x="73405" y="0"/>
                </a:cubicBezTo>
                <a:close/>
              </a:path>
            </a:pathLst>
          </a:custGeom>
          <a:solidFill>
            <a:schemeClr val="accent2"/>
          </a:solidFill>
          <a:ln w="3175">
            <a:solidFill>
              <a:srgbClr val="B41122"/>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i="1" dirty="0">
              <a:solidFill>
                <a:schemeClr val="tx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2" name="išļîḓè">
            <a:extLst>
              <a:ext uri="{FF2B5EF4-FFF2-40B4-BE49-F238E27FC236}">
                <a16:creationId xmlns:a16="http://schemas.microsoft.com/office/drawing/2014/main" xmlns="" id="{854BC120-CDFB-4822-AF18-42A22B945443}"/>
              </a:ext>
            </a:extLst>
          </p:cNvPr>
          <p:cNvSpPr txBox="1"/>
          <p:nvPr/>
        </p:nvSpPr>
        <p:spPr>
          <a:xfrm>
            <a:off x="673100" y="3795331"/>
            <a:ext cx="3835524" cy="1718086"/>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1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一年的辛劳，换来今日的举杯祝贺，成功就在面前；一年的汗水，得来今日的鲜花掌声，胜利就在眼前；一年的历程，一年的打拼，终有收获。</a:t>
            </a:r>
          </a:p>
        </p:txBody>
      </p:sp>
      <p:sp>
        <p:nvSpPr>
          <p:cNvPr id="24" name="iśḷíḍè">
            <a:extLst>
              <a:ext uri="{FF2B5EF4-FFF2-40B4-BE49-F238E27FC236}">
                <a16:creationId xmlns:a16="http://schemas.microsoft.com/office/drawing/2014/main" xmlns="" id="{7F5F7E6B-7EEE-4E5A-AF94-5488014522D1}"/>
              </a:ext>
            </a:extLst>
          </p:cNvPr>
          <p:cNvSpPr/>
          <p:nvPr/>
        </p:nvSpPr>
        <p:spPr bwMode="auto">
          <a:xfrm>
            <a:off x="673102" y="2338381"/>
            <a:ext cx="1670048" cy="343191"/>
          </a:xfrm>
          <a:prstGeom prst="rect">
            <a:avLst/>
          </a:prstGeom>
          <a:noFill/>
          <a:ln>
            <a:noFill/>
          </a:ln>
        </p:spPr>
        <p:txBody>
          <a:bodyPr wrap="square" lIns="91440" tIns="45720" rIns="91440" bIns="45720" anchor="t" anchorCtr="0">
            <a:normAutofit fontScale="77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en-US" altLang="zh-CN" sz="1200" u="sng" dirty="0">
                <a:latin typeface="字魂59号-创粗黑" panose="00000500000000000000" pitchFamily="2" charset="-122"/>
                <a:ea typeface="字魂59号-创粗黑" panose="00000500000000000000" pitchFamily="2" charset="-122"/>
                <a:sym typeface="字魂59号-创粗黑" panose="00000500000000000000" pitchFamily="2" charset="-122"/>
              </a:rPr>
              <a:t>Supporting text here.</a:t>
            </a:r>
          </a:p>
        </p:txBody>
      </p:sp>
      <p:cxnSp>
        <p:nvCxnSpPr>
          <p:cNvPr id="25" name="直接连接符 24">
            <a:extLst>
              <a:ext uri="{FF2B5EF4-FFF2-40B4-BE49-F238E27FC236}">
                <a16:creationId xmlns:a16="http://schemas.microsoft.com/office/drawing/2014/main" xmlns="" id="{0837D05A-5BA0-46A1-9799-684ED37987F8}"/>
              </a:ext>
            </a:extLst>
          </p:cNvPr>
          <p:cNvCxnSpPr/>
          <p:nvPr/>
        </p:nvCxnSpPr>
        <p:spPr>
          <a:xfrm>
            <a:off x="778598" y="3849653"/>
            <a:ext cx="1059255" cy="0"/>
          </a:xfrm>
          <a:prstGeom prst="line">
            <a:avLst/>
          </a:prstGeom>
          <a:ln w="38100" cap="rnd">
            <a:solidFill>
              <a:srgbClr val="B41122"/>
            </a:solidFill>
            <a:round/>
          </a:ln>
        </p:spPr>
        <p:style>
          <a:lnRef idx="1">
            <a:schemeClr val="accent1"/>
          </a:lnRef>
          <a:fillRef idx="0">
            <a:schemeClr val="accent1"/>
          </a:fillRef>
          <a:effectRef idx="0">
            <a:schemeClr val="accent1"/>
          </a:effectRef>
          <a:fontRef idx="minor">
            <a:schemeClr val="tx1"/>
          </a:fontRef>
        </p:style>
      </p:cxnSp>
      <p:sp>
        <p:nvSpPr>
          <p:cNvPr id="26" name="iśļiďe">
            <a:extLst>
              <a:ext uri="{FF2B5EF4-FFF2-40B4-BE49-F238E27FC236}">
                <a16:creationId xmlns:a16="http://schemas.microsoft.com/office/drawing/2014/main" xmlns="" id="{FA7179C7-10BC-4890-B6D2-A0AFA1FF1AFF}"/>
              </a:ext>
            </a:extLst>
          </p:cNvPr>
          <p:cNvSpPr/>
          <p:nvPr/>
        </p:nvSpPr>
        <p:spPr>
          <a:xfrm>
            <a:off x="568685" y="2766774"/>
            <a:ext cx="3018306" cy="1028557"/>
          </a:xfrm>
          <a:prstGeom prst="rect">
            <a:avLst/>
          </a:prstGeom>
          <a:noFill/>
        </p:spPr>
        <p:txBody>
          <a:bodyPr wrap="square" lIns="91440" tIns="45720" rIns="91440" bIns="45720" anchor="ctr" anchorCtr="0">
            <a:normAutofit/>
          </a:bodyPr>
          <a:lstStyle/>
          <a:p>
            <a:pPr algn="ctr"/>
            <a:r>
              <a:rPr lang="zh-CN" altLang="en-US" sz="5400" dirty="0">
                <a:latin typeface="字魂59号-创粗黑" panose="00000500000000000000" pitchFamily="2" charset="-122"/>
                <a:ea typeface="字魂59号-创粗黑" panose="00000500000000000000" pitchFamily="2" charset="-122"/>
                <a:sym typeface="字魂59号-创粗黑" panose="00000500000000000000" pitchFamily="2" charset="-122"/>
              </a:rPr>
              <a:t>鼠年大吉</a:t>
            </a:r>
          </a:p>
        </p:txBody>
      </p:sp>
    </p:spTree>
    <p:extLst>
      <p:ext uri="{BB962C8B-B14F-4D97-AF65-F5344CB8AC3E}">
        <p14:creationId xmlns:p14="http://schemas.microsoft.com/office/powerpoint/2010/main" val="28597702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9" grpId="0"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3564" t="8024" r="9669" b="7152"/>
          <a:stretch/>
        </p:blipFill>
        <p:spPr>
          <a:xfrm>
            <a:off x="1276566" y="765629"/>
            <a:ext cx="9638868" cy="5326742"/>
          </a:xfrm>
          <a:prstGeom prst="rect">
            <a:avLst/>
          </a:prstGeom>
        </p:spPr>
      </p:pic>
      <p:sp>
        <p:nvSpPr>
          <p:cNvPr id="5" name="文本框 4">
            <a:extLst>
              <a:ext uri="{FF2B5EF4-FFF2-40B4-BE49-F238E27FC236}">
                <a16:creationId xmlns:a16="http://schemas.microsoft.com/office/drawing/2014/main" xmlns="" id="{1F510D28-1C25-4337-A2B6-5FEC7F167876}"/>
              </a:ext>
            </a:extLst>
          </p:cNvPr>
          <p:cNvSpPr txBox="1"/>
          <p:nvPr/>
        </p:nvSpPr>
        <p:spPr>
          <a:xfrm>
            <a:off x="5097922" y="1823027"/>
            <a:ext cx="2658765" cy="2400657"/>
          </a:xfrm>
          <a:prstGeom prst="rect">
            <a:avLst/>
          </a:prstGeom>
          <a:noFill/>
        </p:spPr>
        <p:txBody>
          <a:bodyPr wrap="square" rtlCol="0">
            <a:spAutoFit/>
          </a:bodyPr>
          <a:lstStyle/>
          <a:p>
            <a:r>
              <a:rPr lang="zh-CN" altLang="en-US" sz="15000" dirty="0" smtClean="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rPr>
              <a:t>肆</a:t>
            </a:r>
            <a:endParaRPr lang="zh-CN" altLang="en-US" sz="15000" dirty="0">
              <a:solidFill>
                <a:srgbClr val="E5CB9E"/>
              </a:solidFill>
              <a:effectLst>
                <a:outerShdw blurRad="38100" dist="38100" dir="2700000" algn="tl">
                  <a:srgbClr val="000000">
                    <a:alpha val="43137"/>
                  </a:srgbClr>
                </a:outerShdw>
              </a:effectLst>
              <a:latin typeface="字魂24号-镇魂手书" panose="00000500000000000000" pitchFamily="2" charset="-122"/>
              <a:ea typeface="字魂24号-镇魂手书" panose="00000500000000000000" pitchFamily="2" charset="-122"/>
              <a:sym typeface="字魂59号-创粗黑" panose="00000500000000000000" pitchFamily="2" charset="-122"/>
            </a:endParaRPr>
          </a:p>
        </p:txBody>
      </p:sp>
      <p:sp>
        <p:nvSpPr>
          <p:cNvPr id="6" name="文本框 5">
            <a:extLst>
              <a:ext uri="{FF2B5EF4-FFF2-40B4-BE49-F238E27FC236}">
                <a16:creationId xmlns:a16="http://schemas.microsoft.com/office/drawing/2014/main" xmlns="" id="{81A4B683-1C55-4895-9F06-89E203F26C66}"/>
              </a:ext>
            </a:extLst>
          </p:cNvPr>
          <p:cNvSpPr txBox="1"/>
          <p:nvPr/>
        </p:nvSpPr>
        <p:spPr>
          <a:xfrm>
            <a:off x="3896167" y="3986213"/>
            <a:ext cx="4161131" cy="769441"/>
          </a:xfrm>
          <a:prstGeom prst="rect">
            <a:avLst/>
          </a:prstGeom>
          <a:noFill/>
        </p:spPr>
        <p:txBody>
          <a:bodyPr wrap="square" rtlCol="0">
            <a:spAutoFit/>
          </a:bodyPr>
          <a:lstStyle/>
          <a:p>
            <a:r>
              <a:rPr lang="en-US" altLang="zh-CN"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明年工作计划</a:t>
            </a:r>
            <a:r>
              <a:rPr lang="en-US" altLang="zh-CN" sz="44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44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354397493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barn(inVertical)">
                                      <p:cBhvr>
                                        <p:cTn id="2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5" name="ïšḷîḋé">
            <a:extLst>
              <a:ext uri="{FF2B5EF4-FFF2-40B4-BE49-F238E27FC236}">
                <a16:creationId xmlns:a16="http://schemas.microsoft.com/office/drawing/2014/main" xmlns="" id="{E21FB547-4979-4D58-97EA-6D36121BAAD3}"/>
              </a:ext>
            </a:extLst>
          </p:cNvPr>
          <p:cNvSpPr/>
          <p:nvPr/>
        </p:nvSpPr>
        <p:spPr>
          <a:xfrm>
            <a:off x="0" y="2921044"/>
            <a:ext cx="6716388" cy="2277324"/>
          </a:xfrm>
          <a:prstGeom prst="rect">
            <a:avLst/>
          </a:prstGeom>
          <a:gradFill flip="none" rotWithShape="1">
            <a:gsLst>
              <a:gs pos="0">
                <a:srgbClr val="C00000"/>
              </a:gs>
              <a:gs pos="100000">
                <a:srgbClr val="B41122">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defTabSz="914354">
              <a:lnSpc>
                <a:spcPct val="150000"/>
              </a:lnSpc>
            </a:pPr>
            <a:endParaRPr lang="zh-CN" altLang="en-US" sz="1400" kern="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6" name="îSļïḑè">
            <a:extLst>
              <a:ext uri="{FF2B5EF4-FFF2-40B4-BE49-F238E27FC236}">
                <a16:creationId xmlns:a16="http://schemas.microsoft.com/office/drawing/2014/main" xmlns="" id="{73DA5CA1-A22D-45FF-B355-18D3880E7B99}"/>
              </a:ext>
            </a:extLst>
          </p:cNvPr>
          <p:cNvSpPr/>
          <p:nvPr/>
        </p:nvSpPr>
        <p:spPr>
          <a:xfrm>
            <a:off x="996648" y="3136226"/>
            <a:ext cx="3784846" cy="50354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7" name="ïṣḻiďê">
            <a:extLst>
              <a:ext uri="{FF2B5EF4-FFF2-40B4-BE49-F238E27FC236}">
                <a16:creationId xmlns:a16="http://schemas.microsoft.com/office/drawing/2014/main" xmlns="" id="{B40F5E8D-FBEB-4054-86D5-66BEF7C4392C}"/>
              </a:ext>
            </a:extLst>
          </p:cNvPr>
          <p:cNvSpPr txBox="1"/>
          <p:nvPr/>
        </p:nvSpPr>
        <p:spPr>
          <a:xfrm>
            <a:off x="928736" y="3639768"/>
            <a:ext cx="3784849" cy="1424430"/>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一年的辛劳，换来今日的举杯祝贺，成功就在面前；一年的汗水，得来今日的鲜花掌声，胜利就在眼前</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r="32200"/>
          <a:stretch/>
        </p:blipFill>
        <p:spPr>
          <a:xfrm>
            <a:off x="5225143" y="0"/>
            <a:ext cx="6966857" cy="6850371"/>
          </a:xfrm>
          <a:prstGeom prst="rect">
            <a:avLst/>
          </a:prstGeom>
        </p:spPr>
      </p:pic>
    </p:spTree>
    <p:extLst>
      <p:ext uri="{BB962C8B-B14F-4D97-AF65-F5344CB8AC3E}">
        <p14:creationId xmlns:p14="http://schemas.microsoft.com/office/powerpoint/2010/main" val="206547633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2" name="组合 1"/>
          <p:cNvGrpSpPr/>
          <p:nvPr/>
        </p:nvGrpSpPr>
        <p:grpSpPr>
          <a:xfrm>
            <a:off x="1303862" y="1529740"/>
            <a:ext cx="9584275" cy="4547338"/>
            <a:chOff x="1265639" y="1529740"/>
            <a:chExt cx="9584275" cy="4547338"/>
          </a:xfrm>
        </p:grpSpPr>
        <p:sp>
          <p:nvSpPr>
            <p:cNvPr id="5" name="îS1îḍê">
              <a:extLst>
                <a:ext uri="{FF2B5EF4-FFF2-40B4-BE49-F238E27FC236}">
                  <a16:creationId xmlns:a16="http://schemas.microsoft.com/office/drawing/2014/main" xmlns="" id="{0DE7B78E-3669-43DC-A4D0-909009256264}"/>
                </a:ext>
              </a:extLst>
            </p:cNvPr>
            <p:cNvSpPr/>
            <p:nvPr/>
          </p:nvSpPr>
          <p:spPr>
            <a:xfrm>
              <a:off x="1833036" y="2540850"/>
              <a:ext cx="9016878" cy="3536228"/>
            </a:xfrm>
            <a:prstGeom prst="rect">
              <a:avLst/>
            </a:prstGeom>
            <a:solidFill>
              <a:srgbClr val="B4122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6" name="ïsḷïḓè">
              <a:extLst>
                <a:ext uri="{FF2B5EF4-FFF2-40B4-BE49-F238E27FC236}">
                  <a16:creationId xmlns:a16="http://schemas.microsoft.com/office/drawing/2014/main" xmlns="" id="{F30FAD8A-B2EC-4FB0-9731-001C47EC15CF}"/>
                </a:ext>
              </a:extLst>
            </p:cNvPr>
            <p:cNvSpPr/>
            <p:nvPr/>
          </p:nvSpPr>
          <p:spPr>
            <a:xfrm>
              <a:off x="1265639" y="1612793"/>
              <a:ext cx="4157813" cy="370259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outerShdw dist="38100" dir="2700000" sx="101000" sy="101000" algn="tl" rotWithShape="0">
                <a:schemeClr val="tx1">
                  <a:alpha val="14000"/>
                </a:schemeClr>
              </a:outerShdw>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7" name="işḻïḓè">
              <a:extLst>
                <a:ext uri="{FF2B5EF4-FFF2-40B4-BE49-F238E27FC236}">
                  <a16:creationId xmlns:a16="http://schemas.microsoft.com/office/drawing/2014/main" xmlns="" id="{D5BDFA0A-8340-4A63-ABA7-943B4AB3F4D9}"/>
                </a:ext>
              </a:extLst>
            </p:cNvPr>
            <p:cNvSpPr txBox="1"/>
            <p:nvPr/>
          </p:nvSpPr>
          <p:spPr>
            <a:xfrm>
              <a:off x="6120874" y="1529740"/>
              <a:ext cx="3619500" cy="752399"/>
            </a:xfrm>
            <a:prstGeom prst="rect">
              <a:avLst/>
            </a:prstGeom>
            <a:noFill/>
            <a:ln>
              <a:noFill/>
            </a:ln>
          </p:spPr>
          <p:txBody>
            <a:bodyPr wrap="square" lIns="91440" tIns="45720" rIns="91440" bIns="45720" anchor="ctr" anchorCtr="0">
              <a:normAutofit/>
            </a:bodyPr>
            <a:lstStyle/>
            <a:p>
              <a:pPr>
                <a:buSzPct val="25000"/>
              </a:pPr>
              <a:r>
                <a:rPr lang="en-US" sz="2000" dirty="0">
                  <a:latin typeface="字魂59号-创粗黑" panose="00000500000000000000" pitchFamily="2" charset="-122"/>
                  <a:ea typeface="字魂59号-创粗黑" panose="00000500000000000000" pitchFamily="2" charset="-122"/>
                  <a:sym typeface="字魂59号-创粗黑" panose="00000500000000000000" pitchFamily="2" charset="-122"/>
                </a:rPr>
                <a:t>Unified fonts make reading more fluent.</a:t>
              </a:r>
            </a:p>
          </p:txBody>
        </p:sp>
        <p:sp>
          <p:nvSpPr>
            <p:cNvPr id="8" name="i$ḷîďê">
              <a:extLst>
                <a:ext uri="{FF2B5EF4-FFF2-40B4-BE49-F238E27FC236}">
                  <a16:creationId xmlns:a16="http://schemas.microsoft.com/office/drawing/2014/main" xmlns="" id="{C69B85D7-4CA5-44BB-9490-720206C21D72}"/>
                </a:ext>
              </a:extLst>
            </p:cNvPr>
            <p:cNvSpPr/>
            <p:nvPr/>
          </p:nvSpPr>
          <p:spPr bwMode="auto">
            <a:xfrm>
              <a:off x="6767852" y="3086950"/>
              <a:ext cx="3029672" cy="76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9" name="îṧlídê">
              <a:extLst>
                <a:ext uri="{FF2B5EF4-FFF2-40B4-BE49-F238E27FC236}">
                  <a16:creationId xmlns:a16="http://schemas.microsoft.com/office/drawing/2014/main" xmlns="" id="{AF9FF891-9665-48EC-9B1E-6E48AB259BD5}"/>
                </a:ext>
              </a:extLst>
            </p:cNvPr>
            <p:cNvSpPr txBox="1"/>
            <p:nvPr/>
          </p:nvSpPr>
          <p:spPr bwMode="auto">
            <a:xfrm>
              <a:off x="6767852" y="2645145"/>
              <a:ext cx="3029672"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en-US" altLang="zh-CN"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01.</a:t>
              </a: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íšḻïďê">
              <a:extLst>
                <a:ext uri="{FF2B5EF4-FFF2-40B4-BE49-F238E27FC236}">
                  <a16:creationId xmlns:a16="http://schemas.microsoft.com/office/drawing/2014/main" xmlns="" id="{DAD6108D-3A05-42FA-9BDE-A2936BB238D8}"/>
                </a:ext>
              </a:extLst>
            </p:cNvPr>
            <p:cNvSpPr/>
            <p:nvPr/>
          </p:nvSpPr>
          <p:spPr bwMode="auto">
            <a:xfrm>
              <a:off x="6177247" y="2878139"/>
              <a:ext cx="397846" cy="398217"/>
            </a:xfrm>
            <a:custGeom>
              <a:avLst/>
              <a:gdLst>
                <a:gd name="connsiteX0" fmla="*/ 451337 w 606157"/>
                <a:gd name="connsiteY0" fmla="*/ 147905 h 606722"/>
                <a:gd name="connsiteX1" fmla="*/ 569477 w 606157"/>
                <a:gd name="connsiteY1" fmla="*/ 147905 h 606722"/>
                <a:gd name="connsiteX2" fmla="*/ 606157 w 606157"/>
                <a:gd name="connsiteY2" fmla="*/ 186562 h 606722"/>
                <a:gd name="connsiteX3" fmla="*/ 606157 w 606157"/>
                <a:gd name="connsiteY3" fmla="*/ 363939 h 606722"/>
                <a:gd name="connsiteX4" fmla="*/ 584434 w 606157"/>
                <a:gd name="connsiteY4" fmla="*/ 385711 h 606722"/>
                <a:gd name="connsiteX5" fmla="*/ 557904 w 606157"/>
                <a:gd name="connsiteY5" fmla="*/ 385711 h 606722"/>
                <a:gd name="connsiteX6" fmla="*/ 549980 w 606157"/>
                <a:gd name="connsiteY6" fmla="*/ 548781 h 606722"/>
                <a:gd name="connsiteX7" fmla="*/ 489085 w 606157"/>
                <a:gd name="connsiteY7" fmla="*/ 606722 h 606722"/>
                <a:gd name="connsiteX8" fmla="*/ 426854 w 606157"/>
                <a:gd name="connsiteY8" fmla="*/ 547537 h 606722"/>
                <a:gd name="connsiteX9" fmla="*/ 420711 w 606157"/>
                <a:gd name="connsiteY9" fmla="*/ 420814 h 606722"/>
                <a:gd name="connsiteX10" fmla="*/ 461219 w 606157"/>
                <a:gd name="connsiteY10" fmla="*/ 363228 h 606722"/>
                <a:gd name="connsiteX11" fmla="*/ 461219 w 606157"/>
                <a:gd name="connsiteY11" fmla="*/ 185762 h 606722"/>
                <a:gd name="connsiteX12" fmla="*/ 451337 w 606157"/>
                <a:gd name="connsiteY12" fmla="*/ 147905 h 606722"/>
                <a:gd name="connsiteX13" fmla="*/ 38457 w 606157"/>
                <a:gd name="connsiteY13" fmla="*/ 147552 h 606722"/>
                <a:gd name="connsiteX14" fmla="*/ 155074 w 606157"/>
                <a:gd name="connsiteY14" fmla="*/ 147552 h 606722"/>
                <a:gd name="connsiteX15" fmla="*/ 145014 w 606157"/>
                <a:gd name="connsiteY15" fmla="*/ 185766 h 606722"/>
                <a:gd name="connsiteX16" fmla="*/ 145014 w 606157"/>
                <a:gd name="connsiteY16" fmla="*/ 363239 h 606722"/>
                <a:gd name="connsiteX17" fmla="*/ 187210 w 606157"/>
                <a:gd name="connsiteY17" fmla="*/ 421360 h 606722"/>
                <a:gd name="connsiteX18" fmla="*/ 181068 w 606157"/>
                <a:gd name="connsiteY18" fmla="*/ 548444 h 606722"/>
                <a:gd name="connsiteX19" fmla="*/ 120178 w 606157"/>
                <a:gd name="connsiteY19" fmla="*/ 606298 h 606722"/>
                <a:gd name="connsiteX20" fmla="*/ 57952 w 606157"/>
                <a:gd name="connsiteY20" fmla="*/ 547200 h 606722"/>
                <a:gd name="connsiteX21" fmla="*/ 50029 w 606157"/>
                <a:gd name="connsiteY21" fmla="*/ 385279 h 606722"/>
                <a:gd name="connsiteX22" fmla="*/ 21810 w 606157"/>
                <a:gd name="connsiteY22" fmla="*/ 385279 h 606722"/>
                <a:gd name="connsiteX23" fmla="*/ 0 w 606157"/>
                <a:gd name="connsiteY23" fmla="*/ 363595 h 606722"/>
                <a:gd name="connsiteX24" fmla="*/ 0 w 606157"/>
                <a:gd name="connsiteY24" fmla="*/ 186122 h 606722"/>
                <a:gd name="connsiteX25" fmla="*/ 38457 w 606157"/>
                <a:gd name="connsiteY25" fmla="*/ 147552 h 606722"/>
                <a:gd name="connsiteX26" fmla="*/ 222975 w 606157"/>
                <a:gd name="connsiteY26" fmla="*/ 147058 h 606722"/>
                <a:gd name="connsiteX27" fmla="*/ 282512 w 606157"/>
                <a:gd name="connsiteY27" fmla="*/ 147058 h 606722"/>
                <a:gd name="connsiteX28" fmla="*/ 270498 w 606157"/>
                <a:gd name="connsiteY28" fmla="*/ 159057 h 606722"/>
                <a:gd name="connsiteX29" fmla="*/ 270498 w 606157"/>
                <a:gd name="connsiteY29" fmla="*/ 169278 h 606722"/>
                <a:gd name="connsiteX30" fmla="*/ 283224 w 606157"/>
                <a:gd name="connsiteY30" fmla="*/ 181988 h 606722"/>
                <a:gd name="connsiteX31" fmla="*/ 273345 w 606157"/>
                <a:gd name="connsiteY31" fmla="*/ 292199 h 606722"/>
                <a:gd name="connsiteX32" fmla="*/ 276193 w 606157"/>
                <a:gd name="connsiteY32" fmla="*/ 302953 h 606722"/>
                <a:gd name="connsiteX33" fmla="*/ 297196 w 606157"/>
                <a:gd name="connsiteY33" fmla="*/ 332550 h 606722"/>
                <a:gd name="connsiteX34" fmla="*/ 303070 w 606157"/>
                <a:gd name="connsiteY34" fmla="*/ 335572 h 606722"/>
                <a:gd name="connsiteX35" fmla="*/ 309032 w 606157"/>
                <a:gd name="connsiteY35" fmla="*/ 332550 h 606722"/>
                <a:gd name="connsiteX36" fmla="*/ 329946 w 606157"/>
                <a:gd name="connsiteY36" fmla="*/ 302953 h 606722"/>
                <a:gd name="connsiteX37" fmla="*/ 332883 w 606157"/>
                <a:gd name="connsiteY37" fmla="*/ 292199 h 606722"/>
                <a:gd name="connsiteX38" fmla="*/ 323004 w 606157"/>
                <a:gd name="connsiteY38" fmla="*/ 181988 h 606722"/>
                <a:gd name="connsiteX39" fmla="*/ 335641 w 606157"/>
                <a:gd name="connsiteY39" fmla="*/ 169278 h 606722"/>
                <a:gd name="connsiteX40" fmla="*/ 335641 w 606157"/>
                <a:gd name="connsiteY40" fmla="*/ 159057 h 606722"/>
                <a:gd name="connsiteX41" fmla="*/ 323627 w 606157"/>
                <a:gd name="connsiteY41" fmla="*/ 147058 h 606722"/>
                <a:gd name="connsiteX42" fmla="*/ 385033 w 606157"/>
                <a:gd name="connsiteY42" fmla="*/ 147058 h 606722"/>
                <a:gd name="connsiteX43" fmla="*/ 385033 w 606157"/>
                <a:gd name="connsiteY43" fmla="*/ 147147 h 606722"/>
                <a:gd name="connsiteX44" fmla="*/ 421699 w 606157"/>
                <a:gd name="connsiteY44" fmla="*/ 185721 h 606722"/>
                <a:gd name="connsiteX45" fmla="*/ 421699 w 606157"/>
                <a:gd name="connsiteY45" fmla="*/ 363214 h 606722"/>
                <a:gd name="connsiteX46" fmla="*/ 399895 w 606157"/>
                <a:gd name="connsiteY46" fmla="*/ 384901 h 606722"/>
                <a:gd name="connsiteX47" fmla="*/ 373375 w 606157"/>
                <a:gd name="connsiteY47" fmla="*/ 384901 h 606722"/>
                <a:gd name="connsiteX48" fmla="*/ 371506 w 606157"/>
                <a:gd name="connsiteY48" fmla="*/ 424363 h 606722"/>
                <a:gd name="connsiteX49" fmla="*/ 365455 w 606157"/>
                <a:gd name="connsiteY49" fmla="*/ 548084 h 606722"/>
                <a:gd name="connsiteX50" fmla="*/ 304582 w 606157"/>
                <a:gd name="connsiteY50" fmla="*/ 605945 h 606722"/>
                <a:gd name="connsiteX51" fmla="*/ 242464 w 606157"/>
                <a:gd name="connsiteY51" fmla="*/ 546840 h 606722"/>
                <a:gd name="connsiteX52" fmla="*/ 236502 w 606157"/>
                <a:gd name="connsiteY52" fmla="*/ 424363 h 606722"/>
                <a:gd name="connsiteX53" fmla="*/ 234544 w 606157"/>
                <a:gd name="connsiteY53" fmla="*/ 384901 h 606722"/>
                <a:gd name="connsiteX54" fmla="*/ 206244 w 606157"/>
                <a:gd name="connsiteY54" fmla="*/ 384901 h 606722"/>
                <a:gd name="connsiteX55" fmla="*/ 184529 w 606157"/>
                <a:gd name="connsiteY55" fmla="*/ 363214 h 606722"/>
                <a:gd name="connsiteX56" fmla="*/ 184529 w 606157"/>
                <a:gd name="connsiteY56" fmla="*/ 185721 h 606722"/>
                <a:gd name="connsiteX57" fmla="*/ 222975 w 606157"/>
                <a:gd name="connsiteY57" fmla="*/ 147058 h 606722"/>
                <a:gd name="connsiteX58" fmla="*/ 488454 w 606157"/>
                <a:gd name="connsiteY58" fmla="*/ 706 h 606722"/>
                <a:gd name="connsiteX59" fmla="*/ 550481 w 606157"/>
                <a:gd name="connsiteY59" fmla="*/ 62663 h 606722"/>
                <a:gd name="connsiteX60" fmla="*/ 488454 w 606157"/>
                <a:gd name="connsiteY60" fmla="*/ 124620 h 606722"/>
                <a:gd name="connsiteX61" fmla="*/ 426427 w 606157"/>
                <a:gd name="connsiteY61" fmla="*/ 62663 h 606722"/>
                <a:gd name="connsiteX62" fmla="*/ 488454 w 606157"/>
                <a:gd name="connsiteY62" fmla="*/ 706 h 606722"/>
                <a:gd name="connsiteX63" fmla="*/ 119538 w 606157"/>
                <a:gd name="connsiteY63" fmla="*/ 353 h 606722"/>
                <a:gd name="connsiteX64" fmla="*/ 181565 w 606157"/>
                <a:gd name="connsiteY64" fmla="*/ 62310 h 606722"/>
                <a:gd name="connsiteX65" fmla="*/ 119538 w 606157"/>
                <a:gd name="connsiteY65" fmla="*/ 124267 h 606722"/>
                <a:gd name="connsiteX66" fmla="*/ 57511 w 606157"/>
                <a:gd name="connsiteY66" fmla="*/ 62310 h 606722"/>
                <a:gd name="connsiteX67" fmla="*/ 119538 w 606157"/>
                <a:gd name="connsiteY67" fmla="*/ 353 h 606722"/>
                <a:gd name="connsiteX68" fmla="*/ 303961 w 606157"/>
                <a:gd name="connsiteY68" fmla="*/ 0 h 606722"/>
                <a:gd name="connsiteX69" fmla="*/ 366024 w 606157"/>
                <a:gd name="connsiteY69" fmla="*/ 61957 h 606722"/>
                <a:gd name="connsiteX70" fmla="*/ 303961 w 606157"/>
                <a:gd name="connsiteY70" fmla="*/ 123914 h 606722"/>
                <a:gd name="connsiteX71" fmla="*/ 241898 w 606157"/>
                <a:gd name="connsiteY71" fmla="*/ 61957 h 606722"/>
                <a:gd name="connsiteX72" fmla="*/ 303961 w 606157"/>
                <a:gd name="connsiteY7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6157" h="606722">
                  <a:moveTo>
                    <a:pt x="451337" y="147905"/>
                  </a:moveTo>
                  <a:lnTo>
                    <a:pt x="569477" y="147905"/>
                  </a:lnTo>
                  <a:cubicBezTo>
                    <a:pt x="589954" y="148971"/>
                    <a:pt x="606157" y="165856"/>
                    <a:pt x="606157" y="186562"/>
                  </a:cubicBezTo>
                  <a:lnTo>
                    <a:pt x="606157" y="363939"/>
                  </a:lnTo>
                  <a:cubicBezTo>
                    <a:pt x="606157" y="375936"/>
                    <a:pt x="596453" y="385711"/>
                    <a:pt x="584434" y="385711"/>
                  </a:cubicBezTo>
                  <a:lnTo>
                    <a:pt x="557904" y="385711"/>
                  </a:lnTo>
                  <a:lnTo>
                    <a:pt x="549980" y="548781"/>
                  </a:lnTo>
                  <a:cubicBezTo>
                    <a:pt x="548378" y="581217"/>
                    <a:pt x="521580" y="606722"/>
                    <a:pt x="489085" y="606722"/>
                  </a:cubicBezTo>
                  <a:cubicBezTo>
                    <a:pt x="455877" y="606722"/>
                    <a:pt x="428456" y="580684"/>
                    <a:pt x="426854" y="547537"/>
                  </a:cubicBezTo>
                  <a:lnTo>
                    <a:pt x="420711" y="420814"/>
                  </a:lnTo>
                  <a:cubicBezTo>
                    <a:pt x="444482" y="412194"/>
                    <a:pt x="461219" y="389355"/>
                    <a:pt x="461219" y="363228"/>
                  </a:cubicBezTo>
                  <a:lnTo>
                    <a:pt x="461219" y="185762"/>
                  </a:lnTo>
                  <a:cubicBezTo>
                    <a:pt x="461219" y="172077"/>
                    <a:pt x="457658" y="159102"/>
                    <a:pt x="451337" y="147905"/>
                  </a:cubicBezTo>
                  <a:close/>
                  <a:moveTo>
                    <a:pt x="38457" y="147552"/>
                  </a:moveTo>
                  <a:lnTo>
                    <a:pt x="155074" y="147552"/>
                  </a:lnTo>
                  <a:cubicBezTo>
                    <a:pt x="148664" y="158839"/>
                    <a:pt x="145014" y="171902"/>
                    <a:pt x="145014" y="185766"/>
                  </a:cubicBezTo>
                  <a:lnTo>
                    <a:pt x="145014" y="363239"/>
                  </a:lnTo>
                  <a:cubicBezTo>
                    <a:pt x="145014" y="389811"/>
                    <a:pt x="162284" y="413184"/>
                    <a:pt x="187210" y="421360"/>
                  </a:cubicBezTo>
                  <a:lnTo>
                    <a:pt x="181068" y="548444"/>
                  </a:lnTo>
                  <a:cubicBezTo>
                    <a:pt x="179465" y="580881"/>
                    <a:pt x="152670" y="606298"/>
                    <a:pt x="120178" y="606298"/>
                  </a:cubicBezTo>
                  <a:cubicBezTo>
                    <a:pt x="86973" y="606298"/>
                    <a:pt x="59555" y="580348"/>
                    <a:pt x="57952" y="547200"/>
                  </a:cubicBezTo>
                  <a:lnTo>
                    <a:pt x="50029" y="385279"/>
                  </a:lnTo>
                  <a:lnTo>
                    <a:pt x="21810" y="385279"/>
                  </a:lnTo>
                  <a:cubicBezTo>
                    <a:pt x="9792" y="385279"/>
                    <a:pt x="0" y="375592"/>
                    <a:pt x="0" y="363595"/>
                  </a:cubicBezTo>
                  <a:lnTo>
                    <a:pt x="0" y="186122"/>
                  </a:lnTo>
                  <a:cubicBezTo>
                    <a:pt x="0" y="164882"/>
                    <a:pt x="17181" y="147641"/>
                    <a:pt x="38457" y="147552"/>
                  </a:cubicBezTo>
                  <a:close/>
                  <a:moveTo>
                    <a:pt x="222975" y="147058"/>
                  </a:moveTo>
                  <a:lnTo>
                    <a:pt x="282512" y="147058"/>
                  </a:lnTo>
                  <a:lnTo>
                    <a:pt x="270498" y="159057"/>
                  </a:lnTo>
                  <a:cubicBezTo>
                    <a:pt x="267739" y="161901"/>
                    <a:pt x="267739" y="166523"/>
                    <a:pt x="270498" y="169278"/>
                  </a:cubicBezTo>
                  <a:lnTo>
                    <a:pt x="283224" y="181988"/>
                  </a:lnTo>
                  <a:lnTo>
                    <a:pt x="273345" y="292199"/>
                  </a:lnTo>
                  <a:cubicBezTo>
                    <a:pt x="272989" y="296021"/>
                    <a:pt x="274057" y="299754"/>
                    <a:pt x="276193" y="302953"/>
                  </a:cubicBezTo>
                  <a:lnTo>
                    <a:pt x="297196" y="332550"/>
                  </a:lnTo>
                  <a:cubicBezTo>
                    <a:pt x="298531" y="334417"/>
                    <a:pt x="300756" y="335572"/>
                    <a:pt x="303070" y="335572"/>
                  </a:cubicBezTo>
                  <a:cubicBezTo>
                    <a:pt x="305472" y="335572"/>
                    <a:pt x="307608" y="334417"/>
                    <a:pt x="309032" y="332550"/>
                  </a:cubicBezTo>
                  <a:lnTo>
                    <a:pt x="329946" y="302953"/>
                  </a:lnTo>
                  <a:cubicBezTo>
                    <a:pt x="332171" y="299754"/>
                    <a:pt x="333239" y="296021"/>
                    <a:pt x="332883" y="292199"/>
                  </a:cubicBezTo>
                  <a:lnTo>
                    <a:pt x="323004" y="181988"/>
                  </a:lnTo>
                  <a:lnTo>
                    <a:pt x="335641" y="169278"/>
                  </a:lnTo>
                  <a:cubicBezTo>
                    <a:pt x="338489" y="166523"/>
                    <a:pt x="338489" y="161901"/>
                    <a:pt x="335641" y="159057"/>
                  </a:cubicBezTo>
                  <a:lnTo>
                    <a:pt x="323627" y="147058"/>
                  </a:lnTo>
                  <a:lnTo>
                    <a:pt x="385033" y="147058"/>
                  </a:lnTo>
                  <a:lnTo>
                    <a:pt x="385033" y="147147"/>
                  </a:lnTo>
                  <a:cubicBezTo>
                    <a:pt x="405413" y="148214"/>
                    <a:pt x="421699" y="165101"/>
                    <a:pt x="421699" y="185721"/>
                  </a:cubicBezTo>
                  <a:lnTo>
                    <a:pt x="421699" y="363214"/>
                  </a:lnTo>
                  <a:cubicBezTo>
                    <a:pt x="421699" y="375213"/>
                    <a:pt x="411910" y="384901"/>
                    <a:pt x="399895" y="384901"/>
                  </a:cubicBezTo>
                  <a:lnTo>
                    <a:pt x="373375" y="384901"/>
                  </a:lnTo>
                  <a:lnTo>
                    <a:pt x="371506" y="424363"/>
                  </a:lnTo>
                  <a:lnTo>
                    <a:pt x="365455" y="548084"/>
                  </a:lnTo>
                  <a:cubicBezTo>
                    <a:pt x="363853" y="580525"/>
                    <a:pt x="337154" y="605945"/>
                    <a:pt x="304582" y="605945"/>
                  </a:cubicBezTo>
                  <a:cubicBezTo>
                    <a:pt x="271388" y="605945"/>
                    <a:pt x="244066" y="579903"/>
                    <a:pt x="242464" y="546840"/>
                  </a:cubicBezTo>
                  <a:lnTo>
                    <a:pt x="236502" y="424363"/>
                  </a:lnTo>
                  <a:lnTo>
                    <a:pt x="234544" y="384901"/>
                  </a:lnTo>
                  <a:lnTo>
                    <a:pt x="206244" y="384901"/>
                  </a:lnTo>
                  <a:cubicBezTo>
                    <a:pt x="194229" y="384901"/>
                    <a:pt x="184529" y="375213"/>
                    <a:pt x="184529" y="363214"/>
                  </a:cubicBezTo>
                  <a:lnTo>
                    <a:pt x="184529" y="185721"/>
                  </a:lnTo>
                  <a:cubicBezTo>
                    <a:pt x="184529" y="164479"/>
                    <a:pt x="201705" y="147236"/>
                    <a:pt x="222975" y="147058"/>
                  </a:cubicBezTo>
                  <a:close/>
                  <a:moveTo>
                    <a:pt x="488454" y="706"/>
                  </a:moveTo>
                  <a:cubicBezTo>
                    <a:pt x="522711" y="706"/>
                    <a:pt x="550481" y="28445"/>
                    <a:pt x="550481" y="62663"/>
                  </a:cubicBezTo>
                  <a:cubicBezTo>
                    <a:pt x="550481" y="96881"/>
                    <a:pt x="522711" y="124620"/>
                    <a:pt x="488454" y="124620"/>
                  </a:cubicBezTo>
                  <a:cubicBezTo>
                    <a:pt x="454197" y="124620"/>
                    <a:pt x="426427" y="96881"/>
                    <a:pt x="426427" y="62663"/>
                  </a:cubicBezTo>
                  <a:cubicBezTo>
                    <a:pt x="426427" y="28445"/>
                    <a:pt x="454197" y="706"/>
                    <a:pt x="488454" y="706"/>
                  </a:cubicBezTo>
                  <a:close/>
                  <a:moveTo>
                    <a:pt x="119538" y="353"/>
                  </a:moveTo>
                  <a:cubicBezTo>
                    <a:pt x="153795" y="353"/>
                    <a:pt x="181565" y="28092"/>
                    <a:pt x="181565" y="62310"/>
                  </a:cubicBezTo>
                  <a:cubicBezTo>
                    <a:pt x="181565" y="96528"/>
                    <a:pt x="153795" y="124267"/>
                    <a:pt x="119538" y="124267"/>
                  </a:cubicBezTo>
                  <a:cubicBezTo>
                    <a:pt x="85281" y="124267"/>
                    <a:pt x="57511" y="96528"/>
                    <a:pt x="57511" y="62310"/>
                  </a:cubicBezTo>
                  <a:cubicBezTo>
                    <a:pt x="57511" y="28092"/>
                    <a:pt x="85281" y="353"/>
                    <a:pt x="119538" y="353"/>
                  </a:cubicBezTo>
                  <a:close/>
                  <a:moveTo>
                    <a:pt x="303961" y="0"/>
                  </a:moveTo>
                  <a:cubicBezTo>
                    <a:pt x="338237" y="0"/>
                    <a:pt x="366024" y="27739"/>
                    <a:pt x="366024" y="61957"/>
                  </a:cubicBezTo>
                  <a:cubicBezTo>
                    <a:pt x="366024" y="96175"/>
                    <a:pt x="338237" y="123914"/>
                    <a:pt x="303961" y="123914"/>
                  </a:cubicBezTo>
                  <a:cubicBezTo>
                    <a:pt x="269685" y="123914"/>
                    <a:pt x="241898" y="96175"/>
                    <a:pt x="241898" y="61957"/>
                  </a:cubicBezTo>
                  <a:cubicBezTo>
                    <a:pt x="241898" y="27739"/>
                    <a:pt x="269685" y="0"/>
                    <a:pt x="303961" y="0"/>
                  </a:cubicBezTo>
                  <a:close/>
                </a:path>
              </a:pathLst>
            </a:custGeom>
            <a:solidFill>
              <a:schemeClr val="bg1"/>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1" name="íšḻiďê">
              <a:extLst>
                <a:ext uri="{FF2B5EF4-FFF2-40B4-BE49-F238E27FC236}">
                  <a16:creationId xmlns:a16="http://schemas.microsoft.com/office/drawing/2014/main" xmlns="" id="{8CBBEF44-9D8E-49E7-A0E5-78A64AAA3269}"/>
                </a:ext>
              </a:extLst>
            </p:cNvPr>
            <p:cNvSpPr/>
            <p:nvPr/>
          </p:nvSpPr>
          <p:spPr bwMode="auto">
            <a:xfrm>
              <a:off x="6711479" y="4802916"/>
              <a:ext cx="3029672" cy="76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50000"/>
                </a:lnSpc>
              </a:pPr>
              <a:r>
                <a:rPr lang="zh-CN" altLang="en-US"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16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ïŝľiďê">
              <a:extLst>
                <a:ext uri="{FF2B5EF4-FFF2-40B4-BE49-F238E27FC236}">
                  <a16:creationId xmlns:a16="http://schemas.microsoft.com/office/drawing/2014/main" xmlns="" id="{5EC00690-A3BF-4BD4-9EAE-4566DDE28521}"/>
                </a:ext>
              </a:extLst>
            </p:cNvPr>
            <p:cNvSpPr txBox="1"/>
            <p:nvPr/>
          </p:nvSpPr>
          <p:spPr bwMode="auto">
            <a:xfrm>
              <a:off x="6711479" y="4361111"/>
              <a:ext cx="3029672"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en-US" altLang="zh-CN" b="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02.</a:t>
              </a: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3" name="iṡ1ïḓê">
              <a:extLst>
                <a:ext uri="{FF2B5EF4-FFF2-40B4-BE49-F238E27FC236}">
                  <a16:creationId xmlns:a16="http://schemas.microsoft.com/office/drawing/2014/main" xmlns="" id="{F1240F8A-A22E-49F1-96AB-136883DA347B}"/>
                </a:ext>
              </a:extLst>
            </p:cNvPr>
            <p:cNvSpPr/>
            <p:nvPr/>
          </p:nvSpPr>
          <p:spPr bwMode="auto">
            <a:xfrm>
              <a:off x="6120874" y="4594105"/>
              <a:ext cx="397846" cy="398217"/>
            </a:xfrm>
            <a:custGeom>
              <a:avLst/>
              <a:gdLst>
                <a:gd name="connsiteX0" fmla="*/ 451337 w 606157"/>
                <a:gd name="connsiteY0" fmla="*/ 147905 h 606722"/>
                <a:gd name="connsiteX1" fmla="*/ 569477 w 606157"/>
                <a:gd name="connsiteY1" fmla="*/ 147905 h 606722"/>
                <a:gd name="connsiteX2" fmla="*/ 606157 w 606157"/>
                <a:gd name="connsiteY2" fmla="*/ 186562 h 606722"/>
                <a:gd name="connsiteX3" fmla="*/ 606157 w 606157"/>
                <a:gd name="connsiteY3" fmla="*/ 363939 h 606722"/>
                <a:gd name="connsiteX4" fmla="*/ 584434 w 606157"/>
                <a:gd name="connsiteY4" fmla="*/ 385711 h 606722"/>
                <a:gd name="connsiteX5" fmla="*/ 557904 w 606157"/>
                <a:gd name="connsiteY5" fmla="*/ 385711 h 606722"/>
                <a:gd name="connsiteX6" fmla="*/ 549980 w 606157"/>
                <a:gd name="connsiteY6" fmla="*/ 548781 h 606722"/>
                <a:gd name="connsiteX7" fmla="*/ 489085 w 606157"/>
                <a:gd name="connsiteY7" fmla="*/ 606722 h 606722"/>
                <a:gd name="connsiteX8" fmla="*/ 426854 w 606157"/>
                <a:gd name="connsiteY8" fmla="*/ 547537 h 606722"/>
                <a:gd name="connsiteX9" fmla="*/ 420711 w 606157"/>
                <a:gd name="connsiteY9" fmla="*/ 420814 h 606722"/>
                <a:gd name="connsiteX10" fmla="*/ 461219 w 606157"/>
                <a:gd name="connsiteY10" fmla="*/ 363228 h 606722"/>
                <a:gd name="connsiteX11" fmla="*/ 461219 w 606157"/>
                <a:gd name="connsiteY11" fmla="*/ 185762 h 606722"/>
                <a:gd name="connsiteX12" fmla="*/ 451337 w 606157"/>
                <a:gd name="connsiteY12" fmla="*/ 147905 h 606722"/>
                <a:gd name="connsiteX13" fmla="*/ 38457 w 606157"/>
                <a:gd name="connsiteY13" fmla="*/ 147552 h 606722"/>
                <a:gd name="connsiteX14" fmla="*/ 155074 w 606157"/>
                <a:gd name="connsiteY14" fmla="*/ 147552 h 606722"/>
                <a:gd name="connsiteX15" fmla="*/ 145014 w 606157"/>
                <a:gd name="connsiteY15" fmla="*/ 185766 h 606722"/>
                <a:gd name="connsiteX16" fmla="*/ 145014 w 606157"/>
                <a:gd name="connsiteY16" fmla="*/ 363239 h 606722"/>
                <a:gd name="connsiteX17" fmla="*/ 187210 w 606157"/>
                <a:gd name="connsiteY17" fmla="*/ 421360 h 606722"/>
                <a:gd name="connsiteX18" fmla="*/ 181068 w 606157"/>
                <a:gd name="connsiteY18" fmla="*/ 548444 h 606722"/>
                <a:gd name="connsiteX19" fmla="*/ 120178 w 606157"/>
                <a:gd name="connsiteY19" fmla="*/ 606298 h 606722"/>
                <a:gd name="connsiteX20" fmla="*/ 57952 w 606157"/>
                <a:gd name="connsiteY20" fmla="*/ 547200 h 606722"/>
                <a:gd name="connsiteX21" fmla="*/ 50029 w 606157"/>
                <a:gd name="connsiteY21" fmla="*/ 385279 h 606722"/>
                <a:gd name="connsiteX22" fmla="*/ 21810 w 606157"/>
                <a:gd name="connsiteY22" fmla="*/ 385279 h 606722"/>
                <a:gd name="connsiteX23" fmla="*/ 0 w 606157"/>
                <a:gd name="connsiteY23" fmla="*/ 363595 h 606722"/>
                <a:gd name="connsiteX24" fmla="*/ 0 w 606157"/>
                <a:gd name="connsiteY24" fmla="*/ 186122 h 606722"/>
                <a:gd name="connsiteX25" fmla="*/ 38457 w 606157"/>
                <a:gd name="connsiteY25" fmla="*/ 147552 h 606722"/>
                <a:gd name="connsiteX26" fmla="*/ 222975 w 606157"/>
                <a:gd name="connsiteY26" fmla="*/ 147058 h 606722"/>
                <a:gd name="connsiteX27" fmla="*/ 282512 w 606157"/>
                <a:gd name="connsiteY27" fmla="*/ 147058 h 606722"/>
                <a:gd name="connsiteX28" fmla="*/ 270498 w 606157"/>
                <a:gd name="connsiteY28" fmla="*/ 159057 h 606722"/>
                <a:gd name="connsiteX29" fmla="*/ 270498 w 606157"/>
                <a:gd name="connsiteY29" fmla="*/ 169278 h 606722"/>
                <a:gd name="connsiteX30" fmla="*/ 283224 w 606157"/>
                <a:gd name="connsiteY30" fmla="*/ 181988 h 606722"/>
                <a:gd name="connsiteX31" fmla="*/ 273345 w 606157"/>
                <a:gd name="connsiteY31" fmla="*/ 292199 h 606722"/>
                <a:gd name="connsiteX32" fmla="*/ 276193 w 606157"/>
                <a:gd name="connsiteY32" fmla="*/ 302953 h 606722"/>
                <a:gd name="connsiteX33" fmla="*/ 297196 w 606157"/>
                <a:gd name="connsiteY33" fmla="*/ 332550 h 606722"/>
                <a:gd name="connsiteX34" fmla="*/ 303070 w 606157"/>
                <a:gd name="connsiteY34" fmla="*/ 335572 h 606722"/>
                <a:gd name="connsiteX35" fmla="*/ 309032 w 606157"/>
                <a:gd name="connsiteY35" fmla="*/ 332550 h 606722"/>
                <a:gd name="connsiteX36" fmla="*/ 329946 w 606157"/>
                <a:gd name="connsiteY36" fmla="*/ 302953 h 606722"/>
                <a:gd name="connsiteX37" fmla="*/ 332883 w 606157"/>
                <a:gd name="connsiteY37" fmla="*/ 292199 h 606722"/>
                <a:gd name="connsiteX38" fmla="*/ 323004 w 606157"/>
                <a:gd name="connsiteY38" fmla="*/ 181988 h 606722"/>
                <a:gd name="connsiteX39" fmla="*/ 335641 w 606157"/>
                <a:gd name="connsiteY39" fmla="*/ 169278 h 606722"/>
                <a:gd name="connsiteX40" fmla="*/ 335641 w 606157"/>
                <a:gd name="connsiteY40" fmla="*/ 159057 h 606722"/>
                <a:gd name="connsiteX41" fmla="*/ 323627 w 606157"/>
                <a:gd name="connsiteY41" fmla="*/ 147058 h 606722"/>
                <a:gd name="connsiteX42" fmla="*/ 385033 w 606157"/>
                <a:gd name="connsiteY42" fmla="*/ 147058 h 606722"/>
                <a:gd name="connsiteX43" fmla="*/ 385033 w 606157"/>
                <a:gd name="connsiteY43" fmla="*/ 147147 h 606722"/>
                <a:gd name="connsiteX44" fmla="*/ 421699 w 606157"/>
                <a:gd name="connsiteY44" fmla="*/ 185721 h 606722"/>
                <a:gd name="connsiteX45" fmla="*/ 421699 w 606157"/>
                <a:gd name="connsiteY45" fmla="*/ 363214 h 606722"/>
                <a:gd name="connsiteX46" fmla="*/ 399895 w 606157"/>
                <a:gd name="connsiteY46" fmla="*/ 384901 h 606722"/>
                <a:gd name="connsiteX47" fmla="*/ 373375 w 606157"/>
                <a:gd name="connsiteY47" fmla="*/ 384901 h 606722"/>
                <a:gd name="connsiteX48" fmla="*/ 371506 w 606157"/>
                <a:gd name="connsiteY48" fmla="*/ 424363 h 606722"/>
                <a:gd name="connsiteX49" fmla="*/ 365455 w 606157"/>
                <a:gd name="connsiteY49" fmla="*/ 548084 h 606722"/>
                <a:gd name="connsiteX50" fmla="*/ 304582 w 606157"/>
                <a:gd name="connsiteY50" fmla="*/ 605945 h 606722"/>
                <a:gd name="connsiteX51" fmla="*/ 242464 w 606157"/>
                <a:gd name="connsiteY51" fmla="*/ 546840 h 606722"/>
                <a:gd name="connsiteX52" fmla="*/ 236502 w 606157"/>
                <a:gd name="connsiteY52" fmla="*/ 424363 h 606722"/>
                <a:gd name="connsiteX53" fmla="*/ 234544 w 606157"/>
                <a:gd name="connsiteY53" fmla="*/ 384901 h 606722"/>
                <a:gd name="connsiteX54" fmla="*/ 206244 w 606157"/>
                <a:gd name="connsiteY54" fmla="*/ 384901 h 606722"/>
                <a:gd name="connsiteX55" fmla="*/ 184529 w 606157"/>
                <a:gd name="connsiteY55" fmla="*/ 363214 h 606722"/>
                <a:gd name="connsiteX56" fmla="*/ 184529 w 606157"/>
                <a:gd name="connsiteY56" fmla="*/ 185721 h 606722"/>
                <a:gd name="connsiteX57" fmla="*/ 222975 w 606157"/>
                <a:gd name="connsiteY57" fmla="*/ 147058 h 606722"/>
                <a:gd name="connsiteX58" fmla="*/ 488454 w 606157"/>
                <a:gd name="connsiteY58" fmla="*/ 706 h 606722"/>
                <a:gd name="connsiteX59" fmla="*/ 550481 w 606157"/>
                <a:gd name="connsiteY59" fmla="*/ 62663 h 606722"/>
                <a:gd name="connsiteX60" fmla="*/ 488454 w 606157"/>
                <a:gd name="connsiteY60" fmla="*/ 124620 h 606722"/>
                <a:gd name="connsiteX61" fmla="*/ 426427 w 606157"/>
                <a:gd name="connsiteY61" fmla="*/ 62663 h 606722"/>
                <a:gd name="connsiteX62" fmla="*/ 488454 w 606157"/>
                <a:gd name="connsiteY62" fmla="*/ 706 h 606722"/>
                <a:gd name="connsiteX63" fmla="*/ 119538 w 606157"/>
                <a:gd name="connsiteY63" fmla="*/ 353 h 606722"/>
                <a:gd name="connsiteX64" fmla="*/ 181565 w 606157"/>
                <a:gd name="connsiteY64" fmla="*/ 62310 h 606722"/>
                <a:gd name="connsiteX65" fmla="*/ 119538 w 606157"/>
                <a:gd name="connsiteY65" fmla="*/ 124267 h 606722"/>
                <a:gd name="connsiteX66" fmla="*/ 57511 w 606157"/>
                <a:gd name="connsiteY66" fmla="*/ 62310 h 606722"/>
                <a:gd name="connsiteX67" fmla="*/ 119538 w 606157"/>
                <a:gd name="connsiteY67" fmla="*/ 353 h 606722"/>
                <a:gd name="connsiteX68" fmla="*/ 303961 w 606157"/>
                <a:gd name="connsiteY68" fmla="*/ 0 h 606722"/>
                <a:gd name="connsiteX69" fmla="*/ 366024 w 606157"/>
                <a:gd name="connsiteY69" fmla="*/ 61957 h 606722"/>
                <a:gd name="connsiteX70" fmla="*/ 303961 w 606157"/>
                <a:gd name="connsiteY70" fmla="*/ 123914 h 606722"/>
                <a:gd name="connsiteX71" fmla="*/ 241898 w 606157"/>
                <a:gd name="connsiteY71" fmla="*/ 61957 h 606722"/>
                <a:gd name="connsiteX72" fmla="*/ 303961 w 606157"/>
                <a:gd name="connsiteY7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6157" h="606722">
                  <a:moveTo>
                    <a:pt x="451337" y="147905"/>
                  </a:moveTo>
                  <a:lnTo>
                    <a:pt x="569477" y="147905"/>
                  </a:lnTo>
                  <a:cubicBezTo>
                    <a:pt x="589954" y="148971"/>
                    <a:pt x="606157" y="165856"/>
                    <a:pt x="606157" y="186562"/>
                  </a:cubicBezTo>
                  <a:lnTo>
                    <a:pt x="606157" y="363939"/>
                  </a:lnTo>
                  <a:cubicBezTo>
                    <a:pt x="606157" y="375936"/>
                    <a:pt x="596453" y="385711"/>
                    <a:pt x="584434" y="385711"/>
                  </a:cubicBezTo>
                  <a:lnTo>
                    <a:pt x="557904" y="385711"/>
                  </a:lnTo>
                  <a:lnTo>
                    <a:pt x="549980" y="548781"/>
                  </a:lnTo>
                  <a:cubicBezTo>
                    <a:pt x="548378" y="581217"/>
                    <a:pt x="521580" y="606722"/>
                    <a:pt x="489085" y="606722"/>
                  </a:cubicBezTo>
                  <a:cubicBezTo>
                    <a:pt x="455877" y="606722"/>
                    <a:pt x="428456" y="580684"/>
                    <a:pt x="426854" y="547537"/>
                  </a:cubicBezTo>
                  <a:lnTo>
                    <a:pt x="420711" y="420814"/>
                  </a:lnTo>
                  <a:cubicBezTo>
                    <a:pt x="444482" y="412194"/>
                    <a:pt x="461219" y="389355"/>
                    <a:pt x="461219" y="363228"/>
                  </a:cubicBezTo>
                  <a:lnTo>
                    <a:pt x="461219" y="185762"/>
                  </a:lnTo>
                  <a:cubicBezTo>
                    <a:pt x="461219" y="172077"/>
                    <a:pt x="457658" y="159102"/>
                    <a:pt x="451337" y="147905"/>
                  </a:cubicBezTo>
                  <a:close/>
                  <a:moveTo>
                    <a:pt x="38457" y="147552"/>
                  </a:moveTo>
                  <a:lnTo>
                    <a:pt x="155074" y="147552"/>
                  </a:lnTo>
                  <a:cubicBezTo>
                    <a:pt x="148664" y="158839"/>
                    <a:pt x="145014" y="171902"/>
                    <a:pt x="145014" y="185766"/>
                  </a:cubicBezTo>
                  <a:lnTo>
                    <a:pt x="145014" y="363239"/>
                  </a:lnTo>
                  <a:cubicBezTo>
                    <a:pt x="145014" y="389811"/>
                    <a:pt x="162284" y="413184"/>
                    <a:pt x="187210" y="421360"/>
                  </a:cubicBezTo>
                  <a:lnTo>
                    <a:pt x="181068" y="548444"/>
                  </a:lnTo>
                  <a:cubicBezTo>
                    <a:pt x="179465" y="580881"/>
                    <a:pt x="152670" y="606298"/>
                    <a:pt x="120178" y="606298"/>
                  </a:cubicBezTo>
                  <a:cubicBezTo>
                    <a:pt x="86973" y="606298"/>
                    <a:pt x="59555" y="580348"/>
                    <a:pt x="57952" y="547200"/>
                  </a:cubicBezTo>
                  <a:lnTo>
                    <a:pt x="50029" y="385279"/>
                  </a:lnTo>
                  <a:lnTo>
                    <a:pt x="21810" y="385279"/>
                  </a:lnTo>
                  <a:cubicBezTo>
                    <a:pt x="9792" y="385279"/>
                    <a:pt x="0" y="375592"/>
                    <a:pt x="0" y="363595"/>
                  </a:cubicBezTo>
                  <a:lnTo>
                    <a:pt x="0" y="186122"/>
                  </a:lnTo>
                  <a:cubicBezTo>
                    <a:pt x="0" y="164882"/>
                    <a:pt x="17181" y="147641"/>
                    <a:pt x="38457" y="147552"/>
                  </a:cubicBezTo>
                  <a:close/>
                  <a:moveTo>
                    <a:pt x="222975" y="147058"/>
                  </a:moveTo>
                  <a:lnTo>
                    <a:pt x="282512" y="147058"/>
                  </a:lnTo>
                  <a:lnTo>
                    <a:pt x="270498" y="159057"/>
                  </a:lnTo>
                  <a:cubicBezTo>
                    <a:pt x="267739" y="161901"/>
                    <a:pt x="267739" y="166523"/>
                    <a:pt x="270498" y="169278"/>
                  </a:cubicBezTo>
                  <a:lnTo>
                    <a:pt x="283224" y="181988"/>
                  </a:lnTo>
                  <a:lnTo>
                    <a:pt x="273345" y="292199"/>
                  </a:lnTo>
                  <a:cubicBezTo>
                    <a:pt x="272989" y="296021"/>
                    <a:pt x="274057" y="299754"/>
                    <a:pt x="276193" y="302953"/>
                  </a:cubicBezTo>
                  <a:lnTo>
                    <a:pt x="297196" y="332550"/>
                  </a:lnTo>
                  <a:cubicBezTo>
                    <a:pt x="298531" y="334417"/>
                    <a:pt x="300756" y="335572"/>
                    <a:pt x="303070" y="335572"/>
                  </a:cubicBezTo>
                  <a:cubicBezTo>
                    <a:pt x="305472" y="335572"/>
                    <a:pt x="307608" y="334417"/>
                    <a:pt x="309032" y="332550"/>
                  </a:cubicBezTo>
                  <a:lnTo>
                    <a:pt x="329946" y="302953"/>
                  </a:lnTo>
                  <a:cubicBezTo>
                    <a:pt x="332171" y="299754"/>
                    <a:pt x="333239" y="296021"/>
                    <a:pt x="332883" y="292199"/>
                  </a:cubicBezTo>
                  <a:lnTo>
                    <a:pt x="323004" y="181988"/>
                  </a:lnTo>
                  <a:lnTo>
                    <a:pt x="335641" y="169278"/>
                  </a:lnTo>
                  <a:cubicBezTo>
                    <a:pt x="338489" y="166523"/>
                    <a:pt x="338489" y="161901"/>
                    <a:pt x="335641" y="159057"/>
                  </a:cubicBezTo>
                  <a:lnTo>
                    <a:pt x="323627" y="147058"/>
                  </a:lnTo>
                  <a:lnTo>
                    <a:pt x="385033" y="147058"/>
                  </a:lnTo>
                  <a:lnTo>
                    <a:pt x="385033" y="147147"/>
                  </a:lnTo>
                  <a:cubicBezTo>
                    <a:pt x="405413" y="148214"/>
                    <a:pt x="421699" y="165101"/>
                    <a:pt x="421699" y="185721"/>
                  </a:cubicBezTo>
                  <a:lnTo>
                    <a:pt x="421699" y="363214"/>
                  </a:lnTo>
                  <a:cubicBezTo>
                    <a:pt x="421699" y="375213"/>
                    <a:pt x="411910" y="384901"/>
                    <a:pt x="399895" y="384901"/>
                  </a:cubicBezTo>
                  <a:lnTo>
                    <a:pt x="373375" y="384901"/>
                  </a:lnTo>
                  <a:lnTo>
                    <a:pt x="371506" y="424363"/>
                  </a:lnTo>
                  <a:lnTo>
                    <a:pt x="365455" y="548084"/>
                  </a:lnTo>
                  <a:cubicBezTo>
                    <a:pt x="363853" y="580525"/>
                    <a:pt x="337154" y="605945"/>
                    <a:pt x="304582" y="605945"/>
                  </a:cubicBezTo>
                  <a:cubicBezTo>
                    <a:pt x="271388" y="605945"/>
                    <a:pt x="244066" y="579903"/>
                    <a:pt x="242464" y="546840"/>
                  </a:cubicBezTo>
                  <a:lnTo>
                    <a:pt x="236502" y="424363"/>
                  </a:lnTo>
                  <a:lnTo>
                    <a:pt x="234544" y="384901"/>
                  </a:lnTo>
                  <a:lnTo>
                    <a:pt x="206244" y="384901"/>
                  </a:lnTo>
                  <a:cubicBezTo>
                    <a:pt x="194229" y="384901"/>
                    <a:pt x="184529" y="375213"/>
                    <a:pt x="184529" y="363214"/>
                  </a:cubicBezTo>
                  <a:lnTo>
                    <a:pt x="184529" y="185721"/>
                  </a:lnTo>
                  <a:cubicBezTo>
                    <a:pt x="184529" y="164479"/>
                    <a:pt x="201705" y="147236"/>
                    <a:pt x="222975" y="147058"/>
                  </a:cubicBezTo>
                  <a:close/>
                  <a:moveTo>
                    <a:pt x="488454" y="706"/>
                  </a:moveTo>
                  <a:cubicBezTo>
                    <a:pt x="522711" y="706"/>
                    <a:pt x="550481" y="28445"/>
                    <a:pt x="550481" y="62663"/>
                  </a:cubicBezTo>
                  <a:cubicBezTo>
                    <a:pt x="550481" y="96881"/>
                    <a:pt x="522711" y="124620"/>
                    <a:pt x="488454" y="124620"/>
                  </a:cubicBezTo>
                  <a:cubicBezTo>
                    <a:pt x="454197" y="124620"/>
                    <a:pt x="426427" y="96881"/>
                    <a:pt x="426427" y="62663"/>
                  </a:cubicBezTo>
                  <a:cubicBezTo>
                    <a:pt x="426427" y="28445"/>
                    <a:pt x="454197" y="706"/>
                    <a:pt x="488454" y="706"/>
                  </a:cubicBezTo>
                  <a:close/>
                  <a:moveTo>
                    <a:pt x="119538" y="353"/>
                  </a:moveTo>
                  <a:cubicBezTo>
                    <a:pt x="153795" y="353"/>
                    <a:pt x="181565" y="28092"/>
                    <a:pt x="181565" y="62310"/>
                  </a:cubicBezTo>
                  <a:cubicBezTo>
                    <a:pt x="181565" y="96528"/>
                    <a:pt x="153795" y="124267"/>
                    <a:pt x="119538" y="124267"/>
                  </a:cubicBezTo>
                  <a:cubicBezTo>
                    <a:pt x="85281" y="124267"/>
                    <a:pt x="57511" y="96528"/>
                    <a:pt x="57511" y="62310"/>
                  </a:cubicBezTo>
                  <a:cubicBezTo>
                    <a:pt x="57511" y="28092"/>
                    <a:pt x="85281" y="353"/>
                    <a:pt x="119538" y="353"/>
                  </a:cubicBezTo>
                  <a:close/>
                  <a:moveTo>
                    <a:pt x="303961" y="0"/>
                  </a:moveTo>
                  <a:cubicBezTo>
                    <a:pt x="338237" y="0"/>
                    <a:pt x="366024" y="27739"/>
                    <a:pt x="366024" y="61957"/>
                  </a:cubicBezTo>
                  <a:cubicBezTo>
                    <a:pt x="366024" y="96175"/>
                    <a:pt x="338237" y="123914"/>
                    <a:pt x="303961" y="123914"/>
                  </a:cubicBezTo>
                  <a:cubicBezTo>
                    <a:pt x="269685" y="123914"/>
                    <a:pt x="241898" y="96175"/>
                    <a:pt x="241898" y="61957"/>
                  </a:cubicBezTo>
                  <a:cubicBezTo>
                    <a:pt x="241898" y="27739"/>
                    <a:pt x="269685" y="0"/>
                    <a:pt x="303961" y="0"/>
                  </a:cubicBezTo>
                  <a:close/>
                </a:path>
              </a:pathLst>
            </a:custGeom>
            <a:solidFill>
              <a:schemeClr val="bg1"/>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Tree>
    <p:extLst>
      <p:ext uri="{BB962C8B-B14F-4D97-AF65-F5344CB8AC3E}">
        <p14:creationId xmlns:p14="http://schemas.microsoft.com/office/powerpoint/2010/main" val="105593518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7" name="íŝḷiḓè">
            <a:extLst>
              <a:ext uri="{FF2B5EF4-FFF2-40B4-BE49-F238E27FC236}">
                <a16:creationId xmlns:a16="http://schemas.microsoft.com/office/drawing/2014/main" xmlns="" id="{F71784BE-1591-4F48-BDD6-1D22D409CF79}"/>
              </a:ext>
            </a:extLst>
          </p:cNvPr>
          <p:cNvSpPr txBox="1"/>
          <p:nvPr/>
        </p:nvSpPr>
        <p:spPr>
          <a:xfrm>
            <a:off x="961762" y="2220327"/>
            <a:ext cx="4808071" cy="1229103"/>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rPr>
              <a:t>一年的辛劳，换来今日的举杯祝贺，成功就在面前</a:t>
            </a:r>
            <a:endParaRPr lang="en-US" altLang="zh-CN"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3" name="组合 2"/>
          <p:cNvGrpSpPr/>
          <p:nvPr/>
        </p:nvGrpSpPr>
        <p:grpSpPr>
          <a:xfrm>
            <a:off x="961762" y="3944037"/>
            <a:ext cx="5976066" cy="1381315"/>
            <a:chOff x="1121420" y="3465066"/>
            <a:chExt cx="6787296" cy="1568824"/>
          </a:xfrm>
        </p:grpSpPr>
        <p:sp>
          <p:nvSpPr>
            <p:cNvPr id="5" name="îṥ1îde">
              <a:extLst>
                <a:ext uri="{FF2B5EF4-FFF2-40B4-BE49-F238E27FC236}">
                  <a16:creationId xmlns:a16="http://schemas.microsoft.com/office/drawing/2014/main" xmlns="" id="{7AA38793-43D3-4A96-ADCB-7959BD3E8565}"/>
                </a:ext>
              </a:extLst>
            </p:cNvPr>
            <p:cNvSpPr/>
            <p:nvPr/>
          </p:nvSpPr>
          <p:spPr>
            <a:xfrm>
              <a:off x="1121420" y="3465066"/>
              <a:ext cx="1691004" cy="1568824"/>
            </a:xfrm>
            <a:prstGeom prst="roundRect">
              <a:avLst>
                <a:gd name="adj" fmla="val 6599"/>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buClr>
                  <a:srgbClr val="E24848"/>
                </a:buClr>
                <a:defRPr/>
              </a:pPr>
              <a:endParaRPr lang="en-US" altLang="zh-CN" sz="2400" noProof="1">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6" name="îṥḻiḓe">
              <a:extLst>
                <a:ext uri="{FF2B5EF4-FFF2-40B4-BE49-F238E27FC236}">
                  <a16:creationId xmlns:a16="http://schemas.microsoft.com/office/drawing/2014/main" xmlns="" id="{9876CB4B-28DF-4A60-BBA6-E3AB462CFA05}"/>
                </a:ext>
              </a:extLst>
            </p:cNvPr>
            <p:cNvGrpSpPr/>
            <p:nvPr/>
          </p:nvGrpSpPr>
          <p:grpSpPr>
            <a:xfrm>
              <a:off x="1313589" y="3760893"/>
              <a:ext cx="1306666" cy="977170"/>
              <a:chOff x="4408359" y="3890682"/>
              <a:chExt cx="1306666" cy="977170"/>
            </a:xfrm>
          </p:grpSpPr>
          <p:sp>
            <p:nvSpPr>
              <p:cNvPr id="7" name="ïŝḻiďe">
                <a:extLst>
                  <a:ext uri="{FF2B5EF4-FFF2-40B4-BE49-F238E27FC236}">
                    <a16:creationId xmlns:a16="http://schemas.microsoft.com/office/drawing/2014/main" xmlns="" id="{C20B2D03-80B0-4342-B687-0132E807AF56}"/>
                  </a:ext>
                </a:extLst>
              </p:cNvPr>
              <p:cNvSpPr txBox="1"/>
              <p:nvPr/>
            </p:nvSpPr>
            <p:spPr bwMode="auto">
              <a:xfrm>
                <a:off x="4408359" y="3890682"/>
                <a:ext cx="1306666" cy="54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24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43K</a:t>
                </a:r>
              </a:p>
            </p:txBody>
          </p:sp>
          <p:sp>
            <p:nvSpPr>
              <p:cNvPr id="8" name="i$ļíďe">
                <a:extLst>
                  <a:ext uri="{FF2B5EF4-FFF2-40B4-BE49-F238E27FC236}">
                    <a16:creationId xmlns:a16="http://schemas.microsoft.com/office/drawing/2014/main" xmlns="" id="{C20B2D03-80B0-4342-B687-0132E807AF56}"/>
                  </a:ext>
                </a:extLst>
              </p:cNvPr>
              <p:cNvSpPr txBox="1"/>
              <p:nvPr/>
            </p:nvSpPr>
            <p:spPr bwMode="auto">
              <a:xfrm>
                <a:off x="4408359" y="4438644"/>
                <a:ext cx="1306666" cy="42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9" name="íšľîḋè">
              <a:extLst>
                <a:ext uri="{FF2B5EF4-FFF2-40B4-BE49-F238E27FC236}">
                  <a16:creationId xmlns:a16="http://schemas.microsoft.com/office/drawing/2014/main" xmlns="" id="{7AA38793-43D3-4A96-ADCB-7959BD3E8565}"/>
                </a:ext>
              </a:extLst>
            </p:cNvPr>
            <p:cNvSpPr/>
            <p:nvPr/>
          </p:nvSpPr>
          <p:spPr>
            <a:xfrm>
              <a:off x="3669566" y="3465066"/>
              <a:ext cx="1691004" cy="1568824"/>
            </a:xfrm>
            <a:prstGeom prst="roundRect">
              <a:avLst>
                <a:gd name="adj" fmla="val 6599"/>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buClr>
                  <a:srgbClr val="E24848"/>
                </a:buClr>
                <a:defRPr/>
              </a:pPr>
              <a:endParaRPr lang="en-US" altLang="zh-CN" sz="2400" noProof="1">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10" name="iṥľîḋe">
              <a:extLst>
                <a:ext uri="{FF2B5EF4-FFF2-40B4-BE49-F238E27FC236}">
                  <a16:creationId xmlns:a16="http://schemas.microsoft.com/office/drawing/2014/main" xmlns="" id="{F79C499A-0C29-4C14-A40A-5C78C8DBC296}"/>
                </a:ext>
              </a:extLst>
            </p:cNvPr>
            <p:cNvGrpSpPr/>
            <p:nvPr/>
          </p:nvGrpSpPr>
          <p:grpSpPr>
            <a:xfrm>
              <a:off x="3861735" y="3760893"/>
              <a:ext cx="1306666" cy="977170"/>
              <a:chOff x="4408359" y="3890682"/>
              <a:chExt cx="1306666" cy="977170"/>
            </a:xfrm>
          </p:grpSpPr>
          <p:sp>
            <p:nvSpPr>
              <p:cNvPr id="11" name="ïśļîḍe">
                <a:extLst>
                  <a:ext uri="{FF2B5EF4-FFF2-40B4-BE49-F238E27FC236}">
                    <a16:creationId xmlns:a16="http://schemas.microsoft.com/office/drawing/2014/main" xmlns="" id="{C20B2D03-80B0-4342-B687-0132E807AF56}"/>
                  </a:ext>
                </a:extLst>
              </p:cNvPr>
              <p:cNvSpPr txBox="1"/>
              <p:nvPr/>
            </p:nvSpPr>
            <p:spPr bwMode="auto">
              <a:xfrm>
                <a:off x="4408359" y="3890682"/>
                <a:ext cx="1306666" cy="54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24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66K</a:t>
                </a:r>
              </a:p>
            </p:txBody>
          </p:sp>
          <p:sp>
            <p:nvSpPr>
              <p:cNvPr id="12" name="îş1idê">
                <a:extLst>
                  <a:ext uri="{FF2B5EF4-FFF2-40B4-BE49-F238E27FC236}">
                    <a16:creationId xmlns:a16="http://schemas.microsoft.com/office/drawing/2014/main" xmlns="" id="{C20B2D03-80B0-4342-B687-0132E807AF56}"/>
                  </a:ext>
                </a:extLst>
              </p:cNvPr>
              <p:cNvSpPr txBox="1"/>
              <p:nvPr/>
            </p:nvSpPr>
            <p:spPr bwMode="auto">
              <a:xfrm>
                <a:off x="4408359" y="4438644"/>
                <a:ext cx="1306666" cy="42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13" name="íṧļíḓé">
              <a:extLst>
                <a:ext uri="{FF2B5EF4-FFF2-40B4-BE49-F238E27FC236}">
                  <a16:creationId xmlns:a16="http://schemas.microsoft.com/office/drawing/2014/main" xmlns="" id="{7AA38793-43D3-4A96-ADCB-7959BD3E8565}"/>
                </a:ext>
              </a:extLst>
            </p:cNvPr>
            <p:cNvSpPr/>
            <p:nvPr/>
          </p:nvSpPr>
          <p:spPr>
            <a:xfrm>
              <a:off x="6217712" y="3465066"/>
              <a:ext cx="1691004" cy="1568824"/>
            </a:xfrm>
            <a:prstGeom prst="roundRect">
              <a:avLst>
                <a:gd name="adj" fmla="val 6599"/>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buClr>
                  <a:srgbClr val="E24848"/>
                </a:buClr>
                <a:defRPr/>
              </a:pPr>
              <a:endParaRPr lang="en-US" altLang="zh-CN" sz="2400" noProof="1">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14" name="iṥḷîdé">
              <a:extLst>
                <a:ext uri="{FF2B5EF4-FFF2-40B4-BE49-F238E27FC236}">
                  <a16:creationId xmlns:a16="http://schemas.microsoft.com/office/drawing/2014/main" xmlns="" id="{7CACE1AF-70CD-415C-9120-DBA36728B62D}"/>
                </a:ext>
              </a:extLst>
            </p:cNvPr>
            <p:cNvGrpSpPr/>
            <p:nvPr/>
          </p:nvGrpSpPr>
          <p:grpSpPr>
            <a:xfrm>
              <a:off x="6409881" y="3760893"/>
              <a:ext cx="1306666" cy="977170"/>
              <a:chOff x="4408359" y="3890682"/>
              <a:chExt cx="1306666" cy="977170"/>
            </a:xfrm>
          </p:grpSpPr>
          <p:sp>
            <p:nvSpPr>
              <p:cNvPr id="15" name="íśḻïḋe">
                <a:extLst>
                  <a:ext uri="{FF2B5EF4-FFF2-40B4-BE49-F238E27FC236}">
                    <a16:creationId xmlns:a16="http://schemas.microsoft.com/office/drawing/2014/main" xmlns="" id="{C20B2D03-80B0-4342-B687-0132E807AF56}"/>
                  </a:ext>
                </a:extLst>
              </p:cNvPr>
              <p:cNvSpPr txBox="1"/>
              <p:nvPr/>
            </p:nvSpPr>
            <p:spPr bwMode="auto">
              <a:xfrm>
                <a:off x="4408359" y="3890682"/>
                <a:ext cx="1306666" cy="54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buFontTx/>
                  <a:buNone/>
                </a:pPr>
                <a:r>
                  <a:rPr lang="en-US" altLang="zh-CN" sz="24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81K</a:t>
                </a:r>
              </a:p>
            </p:txBody>
          </p:sp>
          <p:sp>
            <p:nvSpPr>
              <p:cNvPr id="16" name="íŝľîḓé">
                <a:extLst>
                  <a:ext uri="{FF2B5EF4-FFF2-40B4-BE49-F238E27FC236}">
                    <a16:creationId xmlns:a16="http://schemas.microsoft.com/office/drawing/2014/main" xmlns="" id="{C20B2D03-80B0-4342-B687-0132E807AF56}"/>
                  </a:ext>
                </a:extLst>
              </p:cNvPr>
              <p:cNvSpPr txBox="1"/>
              <p:nvPr/>
            </p:nvSpPr>
            <p:spPr bwMode="auto">
              <a:xfrm>
                <a:off x="4408359" y="4438644"/>
                <a:ext cx="1306666" cy="42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添加标题</a:t>
                </a:r>
                <a:endParaRPr lang="en-US" altLang="zh-CN"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sp>
          <p:nvSpPr>
            <p:cNvPr id="18" name="işļidé">
              <a:extLst>
                <a:ext uri="{FF2B5EF4-FFF2-40B4-BE49-F238E27FC236}">
                  <a16:creationId xmlns:a16="http://schemas.microsoft.com/office/drawing/2014/main" xmlns="" id="{9410A851-B8C4-4262-A348-EE5C6078EC01}"/>
                </a:ext>
              </a:extLst>
            </p:cNvPr>
            <p:cNvSpPr/>
            <p:nvPr/>
          </p:nvSpPr>
          <p:spPr>
            <a:xfrm>
              <a:off x="3035723" y="4044206"/>
              <a:ext cx="410544" cy="410544"/>
            </a:xfrm>
            <a:prstGeom prst="mathPlus">
              <a:avLst>
                <a:gd name="adj1" fmla="val 6795"/>
              </a:avLst>
            </a:prstGeom>
            <a:solidFill>
              <a:schemeClr val="bg1"/>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algn="ctr" defTabSz="914354"/>
              <a:endParaRPr lang="zh-CN" altLang="en-US" sz="2000" i="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9" name="îṡḷidè">
              <a:extLst>
                <a:ext uri="{FF2B5EF4-FFF2-40B4-BE49-F238E27FC236}">
                  <a16:creationId xmlns:a16="http://schemas.microsoft.com/office/drawing/2014/main" xmlns="" id="{A5AF25D6-3DC0-4663-90BF-444439005E1C}"/>
                </a:ext>
              </a:extLst>
            </p:cNvPr>
            <p:cNvSpPr/>
            <p:nvPr/>
          </p:nvSpPr>
          <p:spPr>
            <a:xfrm>
              <a:off x="5583869" y="4044206"/>
              <a:ext cx="410544" cy="410544"/>
            </a:xfrm>
            <a:prstGeom prst="mathPlus">
              <a:avLst>
                <a:gd name="adj1" fmla="val 6795"/>
              </a:avLst>
            </a:prstGeom>
            <a:solidFill>
              <a:schemeClr val="bg1"/>
            </a:solidFill>
            <a:ln w="3175"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algn="ctr" defTabSz="914354"/>
              <a:endParaRPr lang="zh-CN" altLang="en-US" sz="2000" i="1"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68778828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 y="1007165"/>
            <a:ext cx="12192002" cy="5850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 name="文本框 3">
            <a:extLst>
              <a:ext uri="{FF2B5EF4-FFF2-40B4-BE49-F238E27FC236}">
                <a16:creationId xmlns:a16="http://schemas.microsoft.com/office/drawing/2014/main" xmlns="" id="{1A565569-6EA6-4A12-929D-2B39BAFF6C60}"/>
              </a:ext>
            </a:extLst>
          </p:cNvPr>
          <p:cNvSpPr txBox="1"/>
          <p:nvPr/>
        </p:nvSpPr>
        <p:spPr>
          <a:xfrm>
            <a:off x="326241" y="305597"/>
            <a:ext cx="3018305" cy="523220"/>
          </a:xfrm>
          <a:prstGeom prst="rect">
            <a:avLst/>
          </a:prstGeom>
          <a:noFill/>
        </p:spPr>
        <p:txBody>
          <a:bodyPr wrap="square" rtlCol="0">
            <a:spAutoFit/>
          </a:bodyPr>
          <a:lstStyle/>
          <a:p>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r>
              <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单击添加标题</a:t>
            </a:r>
            <a:r>
              <a:rPr lang="en-US" altLang="zh-CN"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rPr>
              <a:t>】</a:t>
            </a:r>
            <a:endParaRPr lang="zh-CN" altLang="en-US" sz="2800" dirty="0">
              <a:solidFill>
                <a:schemeClr val="bg1"/>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2" name="iṥ1íḋè"/>
          <p:cNvSpPr/>
          <p:nvPr/>
        </p:nvSpPr>
        <p:spPr>
          <a:xfrm>
            <a:off x="1240971" y="2023665"/>
            <a:ext cx="4561232" cy="1855220"/>
          </a:xfrm>
          <a:prstGeom prst="rect">
            <a:avLst/>
          </a:prstGeom>
          <a:noFill/>
          <a:ln w="63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3" name="íṧļiḋè"/>
          <p:cNvSpPr/>
          <p:nvPr/>
        </p:nvSpPr>
        <p:spPr>
          <a:xfrm>
            <a:off x="1364941" y="1933977"/>
            <a:ext cx="1081657" cy="920835"/>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b">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500" smtClean="0">
                <a:latin typeface="字魂59号-创粗黑" panose="00000500000000000000" pitchFamily="2" charset="-122"/>
                <a:ea typeface="字魂59号-创粗黑" panose="00000500000000000000" pitchFamily="2" charset="-122"/>
                <a:sym typeface="字魂59号-创粗黑" panose="00000500000000000000" pitchFamily="2" charset="-122"/>
              </a:rPr>
              <a:t>01</a:t>
            </a:r>
            <a:endParaRPr lang="en-US" sz="250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0" name="íS1iḓè"/>
          <p:cNvSpPr/>
          <p:nvPr/>
        </p:nvSpPr>
        <p:spPr>
          <a:xfrm>
            <a:off x="2570567" y="2250682"/>
            <a:ext cx="3136841" cy="236530"/>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non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r>
              <a:rPr lang="zh-CN" altLang="en-US" sz="24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endPar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41" name="ïŝļiḑe"/>
          <p:cNvSpPr/>
          <p:nvPr/>
        </p:nvSpPr>
        <p:spPr>
          <a:xfrm>
            <a:off x="2577558" y="2684294"/>
            <a:ext cx="3136841" cy="970490"/>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square" lIns="0" tIns="0" rIns="0" bIns="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lnSpc>
                <a:spcPct val="120000"/>
              </a:lnSpc>
            </a:pPr>
            <a:r>
              <a:rPr lang="zh-CN" altLang="en-US" sz="16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6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6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endParaRPr lang="zh-CN" altLang="en-US" sz="16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3" name="ïśḷïḓè"/>
          <p:cNvSpPr/>
          <p:nvPr/>
        </p:nvSpPr>
        <p:spPr>
          <a:xfrm>
            <a:off x="6368501" y="2023665"/>
            <a:ext cx="4561232" cy="1855220"/>
          </a:xfrm>
          <a:prstGeom prst="rect">
            <a:avLst/>
          </a:prstGeom>
          <a:noFill/>
          <a:ln w="63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4" name="îṥlíḍé"/>
          <p:cNvSpPr/>
          <p:nvPr/>
        </p:nvSpPr>
        <p:spPr>
          <a:xfrm>
            <a:off x="6492471" y="1933977"/>
            <a:ext cx="1081657" cy="920836"/>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b">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500" smtClean="0">
                <a:latin typeface="字魂59号-创粗黑" panose="00000500000000000000" pitchFamily="2" charset="-122"/>
                <a:ea typeface="字魂59号-创粗黑" panose="00000500000000000000" pitchFamily="2" charset="-122"/>
                <a:sym typeface="字魂59号-创粗黑" panose="00000500000000000000" pitchFamily="2" charset="-122"/>
              </a:rPr>
              <a:t>03</a:t>
            </a:r>
            <a:endParaRPr lang="en-US" sz="250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6" name="iŝḻîďe"/>
          <p:cNvSpPr/>
          <p:nvPr/>
        </p:nvSpPr>
        <p:spPr>
          <a:xfrm>
            <a:off x="7673014" y="2250682"/>
            <a:ext cx="3136841" cy="236530"/>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non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r>
              <a:rPr lang="zh-CN" altLang="en-US" sz="24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endPar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7" name="îṥḷíďé"/>
          <p:cNvSpPr/>
          <p:nvPr/>
        </p:nvSpPr>
        <p:spPr>
          <a:xfrm>
            <a:off x="7680005" y="2684294"/>
            <a:ext cx="3136841" cy="970490"/>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square" lIns="0" tIns="0" rIns="0" bIns="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lnSpc>
                <a:spcPct val="120000"/>
              </a:lnSpc>
            </a:pPr>
            <a:r>
              <a:rPr lang="zh-CN" altLang="en-US" sz="1600" smtClean="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600" smtClean="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600" smtClean="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endParaRPr lang="zh-CN" altLang="en-US" sz="16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8" name="íśḷïḓè"/>
          <p:cNvSpPr/>
          <p:nvPr/>
        </p:nvSpPr>
        <p:spPr>
          <a:xfrm>
            <a:off x="1276056" y="4075967"/>
            <a:ext cx="4561232" cy="1855220"/>
          </a:xfrm>
          <a:prstGeom prst="rect">
            <a:avLst/>
          </a:prstGeom>
          <a:noFill/>
          <a:ln w="63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9" name="îş1ïḑê"/>
          <p:cNvSpPr/>
          <p:nvPr/>
        </p:nvSpPr>
        <p:spPr>
          <a:xfrm>
            <a:off x="1400026" y="3986279"/>
            <a:ext cx="1081657" cy="920836"/>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b">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500" smtClean="0">
                <a:latin typeface="字魂59号-创粗黑" panose="00000500000000000000" pitchFamily="2" charset="-122"/>
                <a:ea typeface="字魂59号-创粗黑" panose="00000500000000000000" pitchFamily="2" charset="-122"/>
                <a:sym typeface="字魂59号-创粗黑" panose="00000500000000000000" pitchFamily="2" charset="-122"/>
              </a:rPr>
              <a:t>02</a:t>
            </a:r>
            <a:endParaRPr lang="en-US" sz="250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1" name="îṩ1iḑé"/>
          <p:cNvSpPr/>
          <p:nvPr/>
        </p:nvSpPr>
        <p:spPr>
          <a:xfrm>
            <a:off x="2563576" y="4386629"/>
            <a:ext cx="3136841" cy="236530"/>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non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r>
              <a:rPr lang="zh-CN" altLang="en-US" sz="2400" smtClean="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endPar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32" name="iṧḷîḓê"/>
          <p:cNvSpPr/>
          <p:nvPr/>
        </p:nvSpPr>
        <p:spPr>
          <a:xfrm>
            <a:off x="2570567" y="4820241"/>
            <a:ext cx="3136841" cy="970490"/>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square" lIns="0" tIns="0" rIns="0" bIns="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lnSpc>
                <a:spcPct val="120000"/>
              </a:lnSpc>
            </a:pPr>
            <a:r>
              <a:rPr lang="zh-CN" altLang="en-US" sz="16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6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6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endParaRPr lang="zh-CN" altLang="en-US" sz="16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4" name="íṡḷíḍê"/>
          <p:cNvSpPr/>
          <p:nvPr/>
        </p:nvSpPr>
        <p:spPr>
          <a:xfrm>
            <a:off x="6389795" y="4075967"/>
            <a:ext cx="4561232" cy="1855220"/>
          </a:xfrm>
          <a:prstGeom prst="rect">
            <a:avLst/>
          </a:prstGeom>
          <a:noFill/>
          <a:ln w="63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6" name="íṡľiḑè"/>
          <p:cNvSpPr/>
          <p:nvPr/>
        </p:nvSpPr>
        <p:spPr>
          <a:xfrm>
            <a:off x="7668770" y="4386629"/>
            <a:ext cx="3136841" cy="236529"/>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none" lIns="0" tIns="0" rIns="0" bIns="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r>
              <a:rPr lang="zh-CN" altLang="en-US" sz="2400" dirty="0" smtClean="0">
                <a:latin typeface="字魂59号-创粗黑" panose="00000500000000000000" pitchFamily="2" charset="-122"/>
                <a:ea typeface="字魂59号-创粗黑" panose="00000500000000000000" pitchFamily="2" charset="-122"/>
                <a:sym typeface="字魂59号-创粗黑" panose="00000500000000000000" pitchFamily="2" charset="-122"/>
              </a:rPr>
              <a:t>标题文本预设</a:t>
            </a:r>
            <a:endParaRPr lang="zh-CN" altLang="en-US" sz="24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7" name="îṧḷîḓè"/>
          <p:cNvSpPr/>
          <p:nvPr/>
        </p:nvSpPr>
        <p:spPr>
          <a:xfrm>
            <a:off x="7675761" y="4820240"/>
            <a:ext cx="3136841" cy="970490"/>
          </a:xfrm>
          <a:prstGeom prst="rect">
            <a:avLst/>
          </a:prstGeom>
          <a:noFill/>
          <a:ln w="25400" cap="flat">
            <a:noFill/>
            <a:miter lim="400000"/>
          </a:ln>
          <a:effectLst/>
          <a:extLst>
            <a:ext uri="{C572A759-6A51-4108-AA02-DFA0A04FC94B}">
              <ma14:wrappingTextBoxFlag xmlns="" xmlns:p14="http://schemas.microsoft.com/office/powerpoint/2010/main" xmlns:ma14="http://schemas.microsoft.com/office/mac/drawingml/2011/main" xmlns:lc="http://schemas.openxmlformats.org/drawingml/2006/lockedCanvas" val="1"/>
            </a:ext>
          </a:extLst>
        </p:spPr>
        <p:txBody>
          <a:bodyPr wrap="square" lIns="0" tIns="0" rIns="0" bIns="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lnSpc>
                <a:spcPct val="120000"/>
              </a:lnSpc>
            </a:pPr>
            <a:r>
              <a:rPr lang="zh-CN" altLang="en-US" sz="1600" smtClean="0">
                <a:latin typeface="字魂59号-创粗黑" panose="00000500000000000000" pitchFamily="2" charset="-122"/>
                <a:ea typeface="字魂59号-创粗黑" panose="00000500000000000000" pitchFamily="2" charset="-122"/>
                <a:sym typeface="字魂59号-创粗黑" panose="00000500000000000000" pitchFamily="2" charset="-122"/>
              </a:rPr>
              <a:t>此部分内容作为文字排版占位显示</a:t>
            </a:r>
            <a:br>
              <a:rPr lang="zh-CN" altLang="en-US" sz="1600" smtClean="0">
                <a:latin typeface="字魂59号-创粗黑" panose="00000500000000000000" pitchFamily="2" charset="-122"/>
                <a:ea typeface="字魂59号-创粗黑" panose="00000500000000000000" pitchFamily="2" charset="-122"/>
                <a:sym typeface="字魂59号-创粗黑" panose="00000500000000000000" pitchFamily="2" charset="-122"/>
              </a:rPr>
            </a:br>
            <a:r>
              <a:rPr lang="zh-CN" altLang="en-US" sz="1600" smtClean="0">
                <a:latin typeface="字魂59号-创粗黑" panose="00000500000000000000" pitchFamily="2" charset="-122"/>
                <a:ea typeface="字魂59号-创粗黑" panose="00000500000000000000" pitchFamily="2" charset="-122"/>
                <a:sym typeface="字魂59号-创粗黑" panose="00000500000000000000" pitchFamily="2" charset="-122"/>
              </a:rPr>
              <a:t>（建议使用主题字体）</a:t>
            </a:r>
            <a:endParaRPr lang="zh-CN" altLang="en-US" sz="16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2" name="í$1iďè"/>
          <p:cNvSpPr/>
          <p:nvPr/>
        </p:nvSpPr>
        <p:spPr>
          <a:xfrm>
            <a:off x="6513765" y="3986279"/>
            <a:ext cx="1081657" cy="920836"/>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anchor="b">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500" smtClean="0">
                <a:latin typeface="字魂59号-创粗黑" panose="00000500000000000000" pitchFamily="2" charset="-122"/>
                <a:ea typeface="字魂59号-创粗黑" panose="00000500000000000000" pitchFamily="2" charset="-122"/>
                <a:sym typeface="字魂59号-创粗黑" panose="00000500000000000000" pitchFamily="2" charset="-122"/>
              </a:rPr>
              <a:t>04</a:t>
            </a:r>
            <a:endParaRPr lang="en-US" sz="2500"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303833662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13564" t="8024" r="9669" b="7152"/>
          <a:stretch/>
        </p:blipFill>
        <p:spPr>
          <a:xfrm>
            <a:off x="1276566" y="765629"/>
            <a:ext cx="9638868" cy="532674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l="22649" t="25981" r="17612" b="23528"/>
          <a:stretch/>
        </p:blipFill>
        <p:spPr>
          <a:xfrm>
            <a:off x="3091543" y="2159000"/>
            <a:ext cx="6008914" cy="2540000"/>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l="71193" b="48231"/>
          <a:stretch/>
        </p:blipFill>
        <p:spPr>
          <a:xfrm>
            <a:off x="8322198" y="0"/>
            <a:ext cx="3869802" cy="3478185"/>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r="68124"/>
          <a:stretch/>
        </p:blipFill>
        <p:spPr>
          <a:xfrm>
            <a:off x="0" y="0"/>
            <a:ext cx="4375230" cy="6864888"/>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l="74037" t="36601"/>
          <a:stretch/>
        </p:blipFill>
        <p:spPr>
          <a:xfrm>
            <a:off x="8609911" y="2773579"/>
            <a:ext cx="3294375" cy="4023399"/>
          </a:xfrm>
          <a:prstGeom prst="rect">
            <a:avLst/>
          </a:prstGeom>
        </p:spPr>
      </p:pic>
      <p:sp>
        <p:nvSpPr>
          <p:cNvPr id="8" name="文本框 7">
            <a:extLst>
              <a:ext uri="{FF2B5EF4-FFF2-40B4-BE49-F238E27FC236}">
                <a16:creationId xmlns:a16="http://schemas.microsoft.com/office/drawing/2014/main" xmlns="" id="{6A48A846-2192-4EE8-B5F6-8B1076ADD6FB}"/>
              </a:ext>
            </a:extLst>
          </p:cNvPr>
          <p:cNvSpPr txBox="1"/>
          <p:nvPr/>
        </p:nvSpPr>
        <p:spPr>
          <a:xfrm>
            <a:off x="2844801" y="5446040"/>
            <a:ext cx="6028266" cy="646331"/>
          </a:xfrm>
          <a:prstGeom prst="rect">
            <a:avLst/>
          </a:prstGeom>
          <a:noFill/>
        </p:spPr>
        <p:txBody>
          <a:bodyPr wrap="square" rtlCol="0">
            <a:spAutoFit/>
          </a:bodyPr>
          <a:lstStyle/>
          <a:p>
            <a:pPr algn="dist"/>
            <a:r>
              <a:rPr lang="en-US" altLang="zh-CN"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2020</a:t>
            </a:r>
            <a:r>
              <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年公司</a:t>
            </a:r>
            <a:r>
              <a:rPr lang="zh-CN" altLang="en-US" sz="36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年终总结</a:t>
            </a:r>
            <a:r>
              <a:rPr lang="en-US" altLang="zh-CN" sz="36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PPT</a:t>
            </a:r>
            <a:r>
              <a:rPr lang="zh-CN" altLang="en-US" sz="3600" dirty="0" smtClean="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rPr>
              <a:t>模板</a:t>
            </a:r>
            <a:endParaRPr lang="zh-CN" altLang="en-US" sz="3600" dirty="0">
              <a:solidFill>
                <a:srgbClr val="E5CB9E"/>
              </a:solidFill>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Tree>
    <p:extLst>
      <p:ext uri="{BB962C8B-B14F-4D97-AF65-F5344CB8AC3E}">
        <p14:creationId xmlns:p14="http://schemas.microsoft.com/office/powerpoint/2010/main" val="345641416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1123</Words>
  <Application>Microsoft Office PowerPoint</Application>
  <PresentationFormat>宽屏</PresentationFormat>
  <Paragraphs>189</Paragraphs>
  <Slides>23</Slides>
  <Notes>23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宋体</vt:lpstr>
      <vt:lpstr>字魂24号-镇魂手书</vt:lpstr>
      <vt:lpstr>字魂59号-创粗黑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cp:lastModifiedBy>faith123</cp:lastModifiedBy>
  <cp:revision>2</cp:revision>
  <dcterms:created xsi:type="dcterms:W3CDTF">2019-09-09T02:14:50Z</dcterms:created>
  <dcterms:modified xsi:type="dcterms:W3CDTF">2019-12-24T02:25:12Z</dcterms:modified>
</cp:coreProperties>
</file>