
<file path=[Content_Types].xml><?xml version="1.0" encoding="utf-8"?>
<Types xmlns="http://schemas.openxmlformats.org/package/2006/content-types">
  <Default Extension="png" ContentType="image/png"/>
  <Default Extension="wma" ContentType="audio/x-ms-wma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0" r:id="rId1"/>
  </p:sldMasterIdLst>
  <p:notesMasterIdLst>
    <p:notesMasterId r:id="rId27"/>
  </p:notesMasterIdLst>
  <p:sldIdLst>
    <p:sldId id="285" r:id="rId2"/>
    <p:sldId id="279" r:id="rId3"/>
    <p:sldId id="280" r:id="rId4"/>
    <p:sldId id="269" r:id="rId5"/>
    <p:sldId id="270" r:id="rId6"/>
    <p:sldId id="276" r:id="rId7"/>
    <p:sldId id="264" r:id="rId8"/>
    <p:sldId id="273" r:id="rId9"/>
    <p:sldId id="283" r:id="rId10"/>
    <p:sldId id="261" r:id="rId11"/>
    <p:sldId id="272" r:id="rId12"/>
    <p:sldId id="263" r:id="rId13"/>
    <p:sldId id="275" r:id="rId14"/>
    <p:sldId id="265" r:id="rId15"/>
    <p:sldId id="282" r:id="rId16"/>
    <p:sldId id="271" r:id="rId17"/>
    <p:sldId id="268" r:id="rId18"/>
    <p:sldId id="274" r:id="rId19"/>
    <p:sldId id="262" r:id="rId20"/>
    <p:sldId id="281" r:id="rId21"/>
    <p:sldId id="267" r:id="rId22"/>
    <p:sldId id="266" r:id="rId23"/>
    <p:sldId id="277" r:id="rId24"/>
    <p:sldId id="260" r:id="rId25"/>
    <p:sldId id="284" r:id="rId26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354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14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3BBE5-0BEA-4494-9BEF-C8C2F48C9E2D}" type="datetimeFigureOut">
              <a:rPr lang="zh-CN" altLang="en-US" smtClean="0"/>
              <a:t>2017/12/18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B8912-F0BA-4AD8-8415-DA1F26BCB0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252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02431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31782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61541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19728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44739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37108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45068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56487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54440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32419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91778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83806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24842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48951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62779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52778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61347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22626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9670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17986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92454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50482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618150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016339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12151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95592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9604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77860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79115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7063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4" r:id="rId3"/>
    <p:sldLayoutId id="2147483655" r:id="rId4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1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18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14.jpg"/><Relationship Id="rId7" Type="http://schemas.openxmlformats.org/officeDocument/2006/relationships/image" Target="../media/image2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6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文本框 42"/>
          <p:cNvSpPr txBox="1"/>
          <p:nvPr/>
        </p:nvSpPr>
        <p:spPr>
          <a:xfrm>
            <a:off x="3269964" y="0"/>
            <a:ext cx="1361635" cy="4045936"/>
          </a:xfrm>
          <a:custGeom>
            <a:avLst/>
            <a:gdLst>
              <a:gd name="connsiteX0" fmla="*/ 37366 w 1361635"/>
              <a:gd name="connsiteY0" fmla="*/ 0 h 4045936"/>
              <a:gd name="connsiteX1" fmla="*/ 1361635 w 1361635"/>
              <a:gd name="connsiteY1" fmla="*/ 0 h 4045936"/>
              <a:gd name="connsiteX2" fmla="*/ 1355559 w 1361635"/>
              <a:gd name="connsiteY2" fmla="*/ 2050895 h 4045936"/>
              <a:gd name="connsiteX3" fmla="*/ 1264714 w 1361635"/>
              <a:gd name="connsiteY3" fmla="*/ 2343026 h 4045936"/>
              <a:gd name="connsiteX4" fmla="*/ 498760 w 1361635"/>
              <a:gd name="connsiteY4" fmla="*/ 3680772 h 4045936"/>
              <a:gd name="connsiteX5" fmla="*/ 1351997 w 1361635"/>
              <a:gd name="connsiteY5" fmla="*/ 3680772 h 4045936"/>
              <a:gd name="connsiteX6" fmla="*/ 1351997 w 1361635"/>
              <a:gd name="connsiteY6" fmla="*/ 4045936 h 4045936"/>
              <a:gd name="connsiteX7" fmla="*/ 0 w 1361635"/>
              <a:gd name="connsiteY7" fmla="*/ 4045936 h 4045936"/>
              <a:gd name="connsiteX8" fmla="*/ 0 w 1361635"/>
              <a:gd name="connsiteY8" fmla="*/ 3787649 h 4045936"/>
              <a:gd name="connsiteX9" fmla="*/ 944082 w 1361635"/>
              <a:gd name="connsiteY9" fmla="*/ 2127491 h 4045936"/>
              <a:gd name="connsiteX10" fmla="*/ 944082 w 1361635"/>
              <a:gd name="connsiteY10" fmla="*/ 1612699 h 4045936"/>
              <a:gd name="connsiteX11" fmla="*/ 436415 w 1361635"/>
              <a:gd name="connsiteY11" fmla="*/ 1612699 h 4045936"/>
              <a:gd name="connsiteX12" fmla="*/ 436415 w 1361635"/>
              <a:gd name="connsiteY12" fmla="*/ 2131053 h 4045936"/>
              <a:gd name="connsiteX13" fmla="*/ 28501 w 1361635"/>
              <a:gd name="connsiteY13" fmla="*/ 2131053 h 4045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61635" h="4045936">
                <a:moveTo>
                  <a:pt x="37366" y="0"/>
                </a:moveTo>
                <a:lnTo>
                  <a:pt x="1361635" y="0"/>
                </a:lnTo>
                <a:lnTo>
                  <a:pt x="1355559" y="2050895"/>
                </a:lnTo>
                <a:cubicBezTo>
                  <a:pt x="1355559" y="2138772"/>
                  <a:pt x="1325277" y="2236149"/>
                  <a:pt x="1264714" y="2343026"/>
                </a:cubicBezTo>
                <a:lnTo>
                  <a:pt x="498760" y="3680772"/>
                </a:lnTo>
                <a:lnTo>
                  <a:pt x="1351997" y="3680772"/>
                </a:lnTo>
                <a:lnTo>
                  <a:pt x="1351997" y="4045936"/>
                </a:lnTo>
                <a:lnTo>
                  <a:pt x="0" y="4045936"/>
                </a:lnTo>
                <a:lnTo>
                  <a:pt x="0" y="3787649"/>
                </a:lnTo>
                <a:lnTo>
                  <a:pt x="944082" y="2127491"/>
                </a:lnTo>
                <a:lnTo>
                  <a:pt x="944082" y="1612699"/>
                </a:lnTo>
                <a:lnTo>
                  <a:pt x="436415" y="1612699"/>
                </a:lnTo>
                <a:lnTo>
                  <a:pt x="436415" y="2131053"/>
                </a:lnTo>
                <a:lnTo>
                  <a:pt x="28501" y="213105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8700" b="1" dirty="0">
              <a:solidFill>
                <a:schemeClr val="accent4"/>
              </a:solidFill>
              <a:latin typeface="Agency FB" panose="020B0503020202020204" pitchFamily="34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7472760" y="0"/>
            <a:ext cx="1384211" cy="4045936"/>
          </a:xfrm>
          <a:custGeom>
            <a:avLst/>
            <a:gdLst>
              <a:gd name="connsiteX0" fmla="*/ 689358 w 1384211"/>
              <a:gd name="connsiteY0" fmla="*/ 2765191 h 4045936"/>
              <a:gd name="connsiteX1" fmla="*/ 413258 w 1384211"/>
              <a:gd name="connsiteY1" fmla="*/ 2921944 h 4045936"/>
              <a:gd name="connsiteX2" fmla="*/ 413258 w 1384211"/>
              <a:gd name="connsiteY2" fmla="*/ 3695023 h 4045936"/>
              <a:gd name="connsiteX3" fmla="*/ 963676 w 1384211"/>
              <a:gd name="connsiteY3" fmla="*/ 3695023 h 4045936"/>
              <a:gd name="connsiteX4" fmla="*/ 963676 w 1384211"/>
              <a:gd name="connsiteY4" fmla="*/ 2921944 h 4045936"/>
              <a:gd name="connsiteX5" fmla="*/ 420383 w 1384211"/>
              <a:gd name="connsiteY5" fmla="*/ 1609136 h 4045936"/>
              <a:gd name="connsiteX6" fmla="*/ 420383 w 1384211"/>
              <a:gd name="connsiteY6" fmla="*/ 2277119 h 4045936"/>
              <a:gd name="connsiteX7" fmla="*/ 689358 w 1384211"/>
              <a:gd name="connsiteY7" fmla="*/ 2437434 h 4045936"/>
              <a:gd name="connsiteX8" fmla="*/ 960113 w 1384211"/>
              <a:gd name="connsiteY8" fmla="*/ 2277119 h 4045936"/>
              <a:gd name="connsiteX9" fmla="*/ 960113 w 1384211"/>
              <a:gd name="connsiteY9" fmla="*/ 1609136 h 4045936"/>
              <a:gd name="connsiteX10" fmla="*/ 12940 w 1384211"/>
              <a:gd name="connsiteY10" fmla="*/ 0 h 4045936"/>
              <a:gd name="connsiteX11" fmla="*/ 1384211 w 1384211"/>
              <a:gd name="connsiteY11" fmla="*/ 0 h 4045936"/>
              <a:gd name="connsiteX12" fmla="*/ 1371590 w 1384211"/>
              <a:gd name="connsiteY12" fmla="*/ 2232586 h 4045936"/>
              <a:gd name="connsiteX13" fmla="*/ 1264713 w 1384211"/>
              <a:gd name="connsiteY13" fmla="*/ 2462372 h 4045936"/>
              <a:gd name="connsiteX14" fmla="*/ 1026020 w 1384211"/>
              <a:gd name="connsiteY14" fmla="*/ 2601313 h 4045936"/>
              <a:gd name="connsiteX15" fmla="*/ 1273619 w 1384211"/>
              <a:gd name="connsiteY15" fmla="*/ 2743816 h 4045936"/>
              <a:gd name="connsiteX16" fmla="*/ 1378715 w 1384211"/>
              <a:gd name="connsiteY16" fmla="*/ 2980727 h 4045936"/>
              <a:gd name="connsiteX17" fmla="*/ 1378715 w 1384211"/>
              <a:gd name="connsiteY17" fmla="*/ 3791212 h 4045936"/>
              <a:gd name="connsiteX18" fmla="*/ 1127554 w 1384211"/>
              <a:gd name="connsiteY18" fmla="*/ 4045936 h 4045936"/>
              <a:gd name="connsiteX19" fmla="*/ 247598 w 1384211"/>
              <a:gd name="connsiteY19" fmla="*/ 4045936 h 4045936"/>
              <a:gd name="connsiteX20" fmla="*/ 0 w 1384211"/>
              <a:gd name="connsiteY20" fmla="*/ 3791212 h 4045936"/>
              <a:gd name="connsiteX21" fmla="*/ 0 w 1384211"/>
              <a:gd name="connsiteY21" fmla="*/ 2980727 h 4045936"/>
              <a:gd name="connsiteX22" fmla="*/ 103314 w 1384211"/>
              <a:gd name="connsiteY22" fmla="*/ 2743816 h 4045936"/>
              <a:gd name="connsiteX23" fmla="*/ 350913 w 1384211"/>
              <a:gd name="connsiteY23" fmla="*/ 2601313 h 4045936"/>
              <a:gd name="connsiteX24" fmla="*/ 112221 w 1384211"/>
              <a:gd name="connsiteY24" fmla="*/ 2462372 h 4045936"/>
              <a:gd name="connsiteX25" fmla="*/ 3562 w 1384211"/>
              <a:gd name="connsiteY25" fmla="*/ 2232586 h 4045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384211" h="4045936">
                <a:moveTo>
                  <a:pt x="689358" y="2765191"/>
                </a:moveTo>
                <a:lnTo>
                  <a:pt x="413258" y="2921944"/>
                </a:lnTo>
                <a:lnTo>
                  <a:pt x="413258" y="3695023"/>
                </a:lnTo>
                <a:lnTo>
                  <a:pt x="963676" y="3695023"/>
                </a:lnTo>
                <a:lnTo>
                  <a:pt x="963676" y="2921944"/>
                </a:lnTo>
                <a:close/>
                <a:moveTo>
                  <a:pt x="420383" y="1609136"/>
                </a:moveTo>
                <a:lnTo>
                  <a:pt x="420383" y="2277119"/>
                </a:lnTo>
                <a:lnTo>
                  <a:pt x="689358" y="2437434"/>
                </a:lnTo>
                <a:lnTo>
                  <a:pt x="960113" y="2277119"/>
                </a:lnTo>
                <a:lnTo>
                  <a:pt x="960113" y="1609136"/>
                </a:lnTo>
                <a:close/>
                <a:moveTo>
                  <a:pt x="12940" y="0"/>
                </a:moveTo>
                <a:lnTo>
                  <a:pt x="1384211" y="0"/>
                </a:lnTo>
                <a:lnTo>
                  <a:pt x="1371590" y="2232586"/>
                </a:lnTo>
                <a:cubicBezTo>
                  <a:pt x="1371590" y="2329963"/>
                  <a:pt x="1335964" y="2406559"/>
                  <a:pt x="1264713" y="2462372"/>
                </a:cubicBezTo>
                <a:lnTo>
                  <a:pt x="1026020" y="2601313"/>
                </a:lnTo>
                <a:lnTo>
                  <a:pt x="1273619" y="2743816"/>
                </a:lnTo>
                <a:cubicBezTo>
                  <a:pt x="1343683" y="2798442"/>
                  <a:pt x="1378715" y="2877412"/>
                  <a:pt x="1378715" y="2980727"/>
                </a:cubicBezTo>
                <a:lnTo>
                  <a:pt x="1378715" y="3791212"/>
                </a:lnTo>
                <a:cubicBezTo>
                  <a:pt x="1378715" y="3961028"/>
                  <a:pt x="1294995" y="4045936"/>
                  <a:pt x="1127554" y="4045936"/>
                </a:cubicBezTo>
                <a:lnTo>
                  <a:pt x="247598" y="4045936"/>
                </a:lnTo>
                <a:cubicBezTo>
                  <a:pt x="82533" y="4045936"/>
                  <a:pt x="0" y="3961028"/>
                  <a:pt x="0" y="3791212"/>
                </a:cubicBezTo>
                <a:lnTo>
                  <a:pt x="0" y="2980727"/>
                </a:lnTo>
                <a:cubicBezTo>
                  <a:pt x="0" y="2877412"/>
                  <a:pt x="34438" y="2798442"/>
                  <a:pt x="103314" y="2743816"/>
                </a:cubicBezTo>
                <a:lnTo>
                  <a:pt x="350913" y="2601313"/>
                </a:lnTo>
                <a:lnTo>
                  <a:pt x="112221" y="2462372"/>
                </a:lnTo>
                <a:cubicBezTo>
                  <a:pt x="39782" y="2405371"/>
                  <a:pt x="3562" y="2328776"/>
                  <a:pt x="3562" y="223258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8700" b="1" dirty="0">
              <a:solidFill>
                <a:schemeClr val="accent4"/>
              </a:solidFill>
              <a:latin typeface="Agency FB" panose="020B0503020202020204" pitchFamily="34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933367" y="0"/>
            <a:ext cx="1368028" cy="4045936"/>
          </a:xfrm>
          <a:custGeom>
            <a:avLst/>
            <a:gdLst>
              <a:gd name="connsiteX0" fmla="*/ 409696 w 1368028"/>
              <a:gd name="connsiteY0" fmla="*/ 1616261 h 4045936"/>
              <a:gd name="connsiteX1" fmla="*/ 409696 w 1368028"/>
              <a:gd name="connsiteY1" fmla="*/ 3687897 h 4045936"/>
              <a:gd name="connsiteX2" fmla="*/ 960113 w 1368028"/>
              <a:gd name="connsiteY2" fmla="*/ 3687897 h 4045936"/>
              <a:gd name="connsiteX3" fmla="*/ 960113 w 1368028"/>
              <a:gd name="connsiteY3" fmla="*/ 1616261 h 4045936"/>
              <a:gd name="connsiteX4" fmla="*/ 548 w 1368028"/>
              <a:gd name="connsiteY4" fmla="*/ 0 h 4045936"/>
              <a:gd name="connsiteX5" fmla="*/ 1365967 w 1368028"/>
              <a:gd name="connsiteY5" fmla="*/ 0 h 4045936"/>
              <a:gd name="connsiteX6" fmla="*/ 1368028 w 1368028"/>
              <a:gd name="connsiteY6" fmla="*/ 3791212 h 4045936"/>
              <a:gd name="connsiteX7" fmla="*/ 1116866 w 1368028"/>
              <a:gd name="connsiteY7" fmla="*/ 4045936 h 4045936"/>
              <a:gd name="connsiteX8" fmla="*/ 247599 w 1368028"/>
              <a:gd name="connsiteY8" fmla="*/ 4045936 h 4045936"/>
              <a:gd name="connsiteX9" fmla="*/ 0 w 1368028"/>
              <a:gd name="connsiteY9" fmla="*/ 3791212 h 4045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68028" h="4045936">
                <a:moveTo>
                  <a:pt x="409696" y="1616261"/>
                </a:moveTo>
                <a:lnTo>
                  <a:pt x="409696" y="3687897"/>
                </a:lnTo>
                <a:lnTo>
                  <a:pt x="960113" y="3687897"/>
                </a:lnTo>
                <a:lnTo>
                  <a:pt x="960113" y="1616261"/>
                </a:lnTo>
                <a:close/>
                <a:moveTo>
                  <a:pt x="548" y="0"/>
                </a:moveTo>
                <a:lnTo>
                  <a:pt x="1365967" y="0"/>
                </a:lnTo>
                <a:lnTo>
                  <a:pt x="1368028" y="3791212"/>
                </a:lnTo>
                <a:cubicBezTo>
                  <a:pt x="1368028" y="3961028"/>
                  <a:pt x="1284307" y="4045936"/>
                  <a:pt x="1116866" y="4045936"/>
                </a:cubicBezTo>
                <a:lnTo>
                  <a:pt x="247599" y="4045936"/>
                </a:lnTo>
                <a:cubicBezTo>
                  <a:pt x="82533" y="4045936"/>
                  <a:pt x="0" y="3961028"/>
                  <a:pt x="0" y="379121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8700" b="1" dirty="0">
              <a:solidFill>
                <a:schemeClr val="accent4"/>
              </a:solidFill>
              <a:latin typeface="Agency FB" panose="020B0503020202020204" pitchFamily="34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6565169" y="0"/>
            <a:ext cx="572104" cy="4045936"/>
          </a:xfrm>
          <a:custGeom>
            <a:avLst/>
            <a:gdLst>
              <a:gd name="connsiteX0" fmla="*/ 216630 w 572104"/>
              <a:gd name="connsiteY0" fmla="*/ 0 h 4045936"/>
              <a:gd name="connsiteX1" fmla="*/ 572104 w 572104"/>
              <a:gd name="connsiteY1" fmla="*/ 0 h 4045936"/>
              <a:gd name="connsiteX2" fmla="*/ 570011 w 572104"/>
              <a:gd name="connsiteY2" fmla="*/ 4045936 h 4045936"/>
              <a:gd name="connsiteX3" fmla="*/ 160315 w 572104"/>
              <a:gd name="connsiteY3" fmla="*/ 4045936 h 4045936"/>
              <a:gd name="connsiteX4" fmla="*/ 160315 w 572104"/>
              <a:gd name="connsiteY4" fmla="*/ 2079396 h 4045936"/>
              <a:gd name="connsiteX5" fmla="*/ 0 w 572104"/>
              <a:gd name="connsiteY5" fmla="*/ 2079396 h 4045936"/>
              <a:gd name="connsiteX6" fmla="*/ 0 w 572104"/>
              <a:gd name="connsiteY6" fmla="*/ 2024176 h 4045936"/>
              <a:gd name="connsiteX7" fmla="*/ 215535 w 572104"/>
              <a:gd name="connsiteY7" fmla="*/ 1258223 h 4045936"/>
              <a:gd name="connsiteX8" fmla="*/ 216630 w 572104"/>
              <a:gd name="connsiteY8" fmla="*/ 1258223 h 4045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2104" h="4045936">
                <a:moveTo>
                  <a:pt x="216630" y="0"/>
                </a:moveTo>
                <a:lnTo>
                  <a:pt x="572104" y="0"/>
                </a:lnTo>
                <a:lnTo>
                  <a:pt x="570011" y="4045936"/>
                </a:lnTo>
                <a:lnTo>
                  <a:pt x="160315" y="4045936"/>
                </a:lnTo>
                <a:lnTo>
                  <a:pt x="160315" y="2079396"/>
                </a:lnTo>
                <a:lnTo>
                  <a:pt x="0" y="2079396"/>
                </a:lnTo>
                <a:lnTo>
                  <a:pt x="0" y="2024176"/>
                </a:lnTo>
                <a:lnTo>
                  <a:pt x="215535" y="1258223"/>
                </a:lnTo>
                <a:lnTo>
                  <a:pt x="216630" y="125822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8700" b="1" dirty="0">
              <a:solidFill>
                <a:schemeClr val="accent4"/>
              </a:solidFill>
              <a:latin typeface="Agency FB" panose="020B0503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338479" y="4185843"/>
            <a:ext cx="9532722" cy="100360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5400" b="1" dirty="0" smtClean="0"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1"/>
                </a:gradFill>
                <a:effectLst/>
              </a:rPr>
              <a:t>工作开展工作计划</a:t>
            </a:r>
            <a:r>
              <a:rPr lang="en-US" altLang="zh-CN" sz="5400" b="1" dirty="0" smtClean="0"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1"/>
                </a:gradFill>
                <a:effectLst/>
              </a:rPr>
              <a:t>PPT</a:t>
            </a:r>
            <a:r>
              <a:rPr lang="zh-CN" altLang="en-US" sz="5400" b="1" dirty="0" smtClean="0"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1"/>
                </a:gradFill>
                <a:effectLst/>
              </a:rPr>
              <a:t>模板</a:t>
            </a:r>
            <a:endParaRPr lang="zh-CN" altLang="en-US" sz="5400" b="1" dirty="0">
              <a:gradFill>
                <a:gsLst>
                  <a:gs pos="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5400000" scaled="1"/>
              </a:gradFill>
              <a:effectLst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233931" y="5090617"/>
            <a:ext cx="574181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ea typeface="+mj-ea"/>
              </a:rPr>
              <a:t>The user can demonstrate on a projector or computer, or print the presentation and make it into a </a:t>
            </a:r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ea typeface="+mj-ea"/>
              </a:rPr>
              <a:t>film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Agency FB" panose="020B0503020202020204" pitchFamily="34" charset="0"/>
              <a:ea typeface="+mj-ea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5121286" y="5814025"/>
            <a:ext cx="423942" cy="423942"/>
            <a:chOff x="4932016" y="5850773"/>
            <a:chExt cx="324714" cy="324714"/>
          </a:xfrm>
        </p:grpSpPr>
        <p:sp>
          <p:nvSpPr>
            <p:cNvPr id="26" name="椭圆 25"/>
            <p:cNvSpPr/>
            <p:nvPr/>
          </p:nvSpPr>
          <p:spPr>
            <a:xfrm>
              <a:off x="4932016" y="5850773"/>
              <a:ext cx="324714" cy="32471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33"/>
            <p:cNvSpPr/>
            <p:nvPr/>
          </p:nvSpPr>
          <p:spPr>
            <a:xfrm>
              <a:off x="5005197" y="5924089"/>
              <a:ext cx="178352" cy="178082"/>
            </a:xfrm>
            <a:custGeom>
              <a:avLst/>
              <a:gdLst>
                <a:gd name="connsiteX0" fmla="*/ 497258 w 607634"/>
                <a:gd name="connsiteY0" fmla="*/ 328620 h 606719"/>
                <a:gd name="connsiteX1" fmla="*/ 544969 w 607634"/>
                <a:gd name="connsiteY1" fmla="*/ 350839 h 606719"/>
                <a:gd name="connsiteX2" fmla="*/ 543545 w 607634"/>
                <a:gd name="connsiteY2" fmla="*/ 393856 h 606719"/>
                <a:gd name="connsiteX3" fmla="*/ 541230 w 607634"/>
                <a:gd name="connsiteY3" fmla="*/ 396167 h 606719"/>
                <a:gd name="connsiteX4" fmla="*/ 540607 w 607634"/>
                <a:gd name="connsiteY4" fmla="*/ 409588 h 606719"/>
                <a:gd name="connsiteX5" fmla="*/ 545236 w 607634"/>
                <a:gd name="connsiteY5" fmla="*/ 413676 h 606719"/>
                <a:gd name="connsiteX6" fmla="*/ 550933 w 607634"/>
                <a:gd name="connsiteY6" fmla="*/ 432074 h 606719"/>
                <a:gd name="connsiteX7" fmla="*/ 548173 w 607634"/>
                <a:gd name="connsiteY7" fmla="*/ 454116 h 606719"/>
                <a:gd name="connsiteX8" fmla="*/ 535534 w 607634"/>
                <a:gd name="connsiteY8" fmla="*/ 472158 h 606719"/>
                <a:gd name="connsiteX9" fmla="*/ 515684 w 607634"/>
                <a:gd name="connsiteY9" fmla="*/ 511353 h 606719"/>
                <a:gd name="connsiteX10" fmla="*/ 517286 w 607634"/>
                <a:gd name="connsiteY10" fmla="*/ 517663 h 606719"/>
                <a:gd name="connsiteX11" fmla="*/ 555295 w 607634"/>
                <a:gd name="connsiteY11" fmla="*/ 527173 h 606719"/>
                <a:gd name="connsiteX12" fmla="*/ 607634 w 607634"/>
                <a:gd name="connsiteY12" fmla="*/ 594009 h 606719"/>
                <a:gd name="connsiteX13" fmla="*/ 594905 w 607634"/>
                <a:gd name="connsiteY13" fmla="*/ 606719 h 606719"/>
                <a:gd name="connsiteX14" fmla="*/ 341752 w 607634"/>
                <a:gd name="connsiteY14" fmla="*/ 606719 h 606719"/>
                <a:gd name="connsiteX15" fmla="*/ 329112 w 607634"/>
                <a:gd name="connsiteY15" fmla="*/ 594098 h 606719"/>
                <a:gd name="connsiteX16" fmla="*/ 381363 w 607634"/>
                <a:gd name="connsiteY16" fmla="*/ 527173 h 606719"/>
                <a:gd name="connsiteX17" fmla="*/ 419372 w 607634"/>
                <a:gd name="connsiteY17" fmla="*/ 517663 h 606719"/>
                <a:gd name="connsiteX18" fmla="*/ 421241 w 607634"/>
                <a:gd name="connsiteY18" fmla="*/ 510286 h 606719"/>
                <a:gd name="connsiteX19" fmla="*/ 402459 w 607634"/>
                <a:gd name="connsiteY19" fmla="*/ 472513 h 606719"/>
                <a:gd name="connsiteX20" fmla="*/ 388484 w 607634"/>
                <a:gd name="connsiteY20" fmla="*/ 454116 h 606719"/>
                <a:gd name="connsiteX21" fmla="*/ 385725 w 607634"/>
                <a:gd name="connsiteY21" fmla="*/ 432074 h 606719"/>
                <a:gd name="connsiteX22" fmla="*/ 391510 w 607634"/>
                <a:gd name="connsiteY22" fmla="*/ 413587 h 606719"/>
                <a:gd name="connsiteX23" fmla="*/ 396584 w 607634"/>
                <a:gd name="connsiteY23" fmla="*/ 409232 h 606719"/>
                <a:gd name="connsiteX24" fmla="*/ 395071 w 607634"/>
                <a:gd name="connsiteY24" fmla="*/ 390746 h 606719"/>
                <a:gd name="connsiteX25" fmla="*/ 453375 w 607634"/>
                <a:gd name="connsiteY25" fmla="*/ 339641 h 606719"/>
                <a:gd name="connsiteX26" fmla="*/ 497258 w 607634"/>
                <a:gd name="connsiteY26" fmla="*/ 328620 h 606719"/>
                <a:gd name="connsiteX27" fmla="*/ 316494 w 607634"/>
                <a:gd name="connsiteY27" fmla="*/ 278076 h 606719"/>
                <a:gd name="connsiteX28" fmla="*/ 300206 w 607634"/>
                <a:gd name="connsiteY28" fmla="*/ 281898 h 606719"/>
                <a:gd name="connsiteX29" fmla="*/ 325395 w 607634"/>
                <a:gd name="connsiteY29" fmla="*/ 307050 h 606719"/>
                <a:gd name="connsiteX30" fmla="*/ 325395 w 607634"/>
                <a:gd name="connsiteY30" fmla="*/ 324913 h 606719"/>
                <a:gd name="connsiteX31" fmla="*/ 316494 w 607634"/>
                <a:gd name="connsiteY31" fmla="*/ 328646 h 606719"/>
                <a:gd name="connsiteX32" fmla="*/ 307505 w 607634"/>
                <a:gd name="connsiteY32" fmla="*/ 324913 h 606719"/>
                <a:gd name="connsiteX33" fmla="*/ 282316 w 607634"/>
                <a:gd name="connsiteY33" fmla="*/ 299762 h 606719"/>
                <a:gd name="connsiteX34" fmla="*/ 278489 w 607634"/>
                <a:gd name="connsiteY34" fmla="*/ 316026 h 606719"/>
                <a:gd name="connsiteX35" fmla="*/ 316494 w 607634"/>
                <a:gd name="connsiteY35" fmla="*/ 353887 h 606719"/>
                <a:gd name="connsiteX36" fmla="*/ 354411 w 607634"/>
                <a:gd name="connsiteY36" fmla="*/ 316026 h 606719"/>
                <a:gd name="connsiteX37" fmla="*/ 316494 w 607634"/>
                <a:gd name="connsiteY37" fmla="*/ 278076 h 606719"/>
                <a:gd name="connsiteX38" fmla="*/ 175289 w 607634"/>
                <a:gd name="connsiteY38" fmla="*/ 238820 h 606719"/>
                <a:gd name="connsiteX39" fmla="*/ 184947 w 607634"/>
                <a:gd name="connsiteY39" fmla="*/ 239342 h 606719"/>
                <a:gd name="connsiteX40" fmla="*/ 190911 w 607634"/>
                <a:gd name="connsiteY40" fmla="*/ 256137 h 606719"/>
                <a:gd name="connsiteX41" fmla="*/ 177202 w 607634"/>
                <a:gd name="connsiteY41" fmla="*/ 315941 h 606719"/>
                <a:gd name="connsiteX42" fmla="*/ 348911 w 607634"/>
                <a:gd name="connsiteY42" fmla="*/ 451012 h 606719"/>
                <a:gd name="connsiteX43" fmla="*/ 364133 w 607634"/>
                <a:gd name="connsiteY43" fmla="*/ 460431 h 606719"/>
                <a:gd name="connsiteX44" fmla="*/ 354786 w 607634"/>
                <a:gd name="connsiteY44" fmla="*/ 475626 h 606719"/>
                <a:gd name="connsiteX45" fmla="*/ 316510 w 607634"/>
                <a:gd name="connsiteY45" fmla="*/ 480336 h 606719"/>
                <a:gd name="connsiteX46" fmla="*/ 151922 w 607634"/>
                <a:gd name="connsiteY46" fmla="*/ 316030 h 606719"/>
                <a:gd name="connsiteX47" fmla="*/ 168034 w 607634"/>
                <a:gd name="connsiteY47" fmla="*/ 245296 h 606719"/>
                <a:gd name="connsiteX48" fmla="*/ 175289 w 607634"/>
                <a:gd name="connsiteY48" fmla="*/ 238820 h 606719"/>
                <a:gd name="connsiteX49" fmla="*/ 102834 w 607634"/>
                <a:gd name="connsiteY49" fmla="*/ 164298 h 606719"/>
                <a:gd name="connsiteX50" fmla="*/ 112334 w 607634"/>
                <a:gd name="connsiteY50" fmla="*/ 166119 h 606719"/>
                <a:gd name="connsiteX51" fmla="*/ 115894 w 607634"/>
                <a:gd name="connsiteY51" fmla="*/ 183626 h 606719"/>
                <a:gd name="connsiteX52" fmla="*/ 75936 w 607634"/>
                <a:gd name="connsiteY52" fmla="*/ 316038 h 606719"/>
                <a:gd name="connsiteX53" fmla="*/ 295840 w 607634"/>
                <a:gd name="connsiteY53" fmla="*/ 555090 h 606719"/>
                <a:gd name="connsiteX54" fmla="*/ 307409 w 607634"/>
                <a:gd name="connsiteY54" fmla="*/ 568775 h 606719"/>
                <a:gd name="connsiteX55" fmla="*/ 294772 w 607634"/>
                <a:gd name="connsiteY55" fmla="*/ 580328 h 606719"/>
                <a:gd name="connsiteX56" fmla="*/ 293704 w 607634"/>
                <a:gd name="connsiteY56" fmla="*/ 580328 h 606719"/>
                <a:gd name="connsiteX57" fmla="*/ 50661 w 607634"/>
                <a:gd name="connsiteY57" fmla="*/ 316038 h 606719"/>
                <a:gd name="connsiteX58" fmla="*/ 94802 w 607634"/>
                <a:gd name="connsiteY58" fmla="*/ 169674 h 606719"/>
                <a:gd name="connsiteX59" fmla="*/ 102834 w 607634"/>
                <a:gd name="connsiteY59" fmla="*/ 164298 h 606719"/>
                <a:gd name="connsiteX60" fmla="*/ 316510 w 607634"/>
                <a:gd name="connsiteY60" fmla="*/ 151713 h 606719"/>
                <a:gd name="connsiteX61" fmla="*/ 479124 w 607634"/>
                <a:gd name="connsiteY61" fmla="*/ 292417 h 606719"/>
                <a:gd name="connsiteX62" fmla="*/ 468443 w 607634"/>
                <a:gd name="connsiteY62" fmla="*/ 306727 h 606719"/>
                <a:gd name="connsiteX63" fmla="*/ 466574 w 607634"/>
                <a:gd name="connsiteY63" fmla="*/ 306816 h 606719"/>
                <a:gd name="connsiteX64" fmla="*/ 454113 w 607634"/>
                <a:gd name="connsiteY64" fmla="*/ 295972 h 606719"/>
                <a:gd name="connsiteX65" fmla="*/ 316510 w 607634"/>
                <a:gd name="connsiteY65" fmla="*/ 176956 h 606719"/>
                <a:gd name="connsiteX66" fmla="*/ 256609 w 607634"/>
                <a:gd name="connsiteY66" fmla="*/ 190644 h 606719"/>
                <a:gd name="connsiteX67" fmla="*/ 239697 w 607634"/>
                <a:gd name="connsiteY67" fmla="*/ 184689 h 606719"/>
                <a:gd name="connsiteX68" fmla="*/ 245661 w 607634"/>
                <a:gd name="connsiteY68" fmla="*/ 167890 h 606719"/>
                <a:gd name="connsiteX69" fmla="*/ 316510 w 607634"/>
                <a:gd name="connsiteY69" fmla="*/ 151713 h 606719"/>
                <a:gd name="connsiteX70" fmla="*/ 316477 w 607634"/>
                <a:gd name="connsiteY70" fmla="*/ 50592 h 606719"/>
                <a:gd name="connsiteX71" fmla="*/ 582230 w 607634"/>
                <a:gd name="connsiteY71" fmla="*/ 316062 h 606719"/>
                <a:gd name="connsiteX72" fmla="*/ 582141 w 607634"/>
                <a:gd name="connsiteY72" fmla="*/ 319350 h 606719"/>
                <a:gd name="connsiteX73" fmla="*/ 569325 w 607634"/>
                <a:gd name="connsiteY73" fmla="*/ 332148 h 606719"/>
                <a:gd name="connsiteX74" fmla="*/ 568880 w 607634"/>
                <a:gd name="connsiteY74" fmla="*/ 332148 h 606719"/>
                <a:gd name="connsiteX75" fmla="*/ 556687 w 607634"/>
                <a:gd name="connsiteY75" fmla="*/ 320416 h 606719"/>
                <a:gd name="connsiteX76" fmla="*/ 556865 w 607634"/>
                <a:gd name="connsiteY76" fmla="*/ 317661 h 606719"/>
                <a:gd name="connsiteX77" fmla="*/ 316477 w 607634"/>
                <a:gd name="connsiteY77" fmla="*/ 75832 h 606719"/>
                <a:gd name="connsiteX78" fmla="*/ 183956 w 607634"/>
                <a:gd name="connsiteY78" fmla="*/ 115737 h 606719"/>
                <a:gd name="connsiteX79" fmla="*/ 166334 w 607634"/>
                <a:gd name="connsiteY79" fmla="*/ 112182 h 606719"/>
                <a:gd name="connsiteX80" fmla="*/ 169894 w 607634"/>
                <a:gd name="connsiteY80" fmla="*/ 94674 h 606719"/>
                <a:gd name="connsiteX81" fmla="*/ 316477 w 607634"/>
                <a:gd name="connsiteY81" fmla="*/ 50592 h 606719"/>
                <a:gd name="connsiteX82" fmla="*/ 58464 w 607634"/>
                <a:gd name="connsiteY82" fmla="*/ 964 h 606719"/>
                <a:gd name="connsiteX83" fmla="*/ 72260 w 607634"/>
                <a:gd name="connsiteY83" fmla="*/ 3719 h 606719"/>
                <a:gd name="connsiteX84" fmla="*/ 122905 w 607634"/>
                <a:gd name="connsiteY84" fmla="*/ 54289 h 606719"/>
                <a:gd name="connsiteX85" fmla="*/ 126554 w 607634"/>
                <a:gd name="connsiteY85" fmla="*/ 63177 h 606719"/>
                <a:gd name="connsiteX86" fmla="*/ 126554 w 607634"/>
                <a:gd name="connsiteY86" fmla="*/ 108503 h 606719"/>
                <a:gd name="connsiteX87" fmla="*/ 281604 w 607634"/>
                <a:gd name="connsiteY87" fmla="*/ 263323 h 606719"/>
                <a:gd name="connsiteX88" fmla="*/ 316494 w 607634"/>
                <a:gd name="connsiteY88" fmla="*/ 252836 h 606719"/>
                <a:gd name="connsiteX89" fmla="*/ 379778 w 607634"/>
                <a:gd name="connsiteY89" fmla="*/ 316026 h 606719"/>
                <a:gd name="connsiteX90" fmla="*/ 316494 w 607634"/>
                <a:gd name="connsiteY90" fmla="*/ 379216 h 606719"/>
                <a:gd name="connsiteX91" fmla="*/ 253122 w 607634"/>
                <a:gd name="connsiteY91" fmla="*/ 316026 h 606719"/>
                <a:gd name="connsiteX92" fmla="*/ 263713 w 607634"/>
                <a:gd name="connsiteY92" fmla="*/ 281187 h 606719"/>
                <a:gd name="connsiteX93" fmla="*/ 108664 w 607634"/>
                <a:gd name="connsiteY93" fmla="*/ 126367 h 606719"/>
                <a:gd name="connsiteX94" fmla="*/ 63270 w 607634"/>
                <a:gd name="connsiteY94" fmla="*/ 126367 h 606719"/>
                <a:gd name="connsiteX95" fmla="*/ 54280 w 607634"/>
                <a:gd name="connsiteY95" fmla="*/ 122723 h 606719"/>
                <a:gd name="connsiteX96" fmla="*/ 3724 w 607634"/>
                <a:gd name="connsiteY96" fmla="*/ 72153 h 606719"/>
                <a:gd name="connsiteX97" fmla="*/ 965 w 607634"/>
                <a:gd name="connsiteY97" fmla="*/ 58377 h 606719"/>
                <a:gd name="connsiteX98" fmla="*/ 12625 w 607634"/>
                <a:gd name="connsiteY98" fmla="*/ 50556 h 606719"/>
                <a:gd name="connsiteX99" fmla="*/ 50631 w 607634"/>
                <a:gd name="connsiteY99" fmla="*/ 50556 h 606719"/>
                <a:gd name="connsiteX100" fmla="*/ 50631 w 607634"/>
                <a:gd name="connsiteY100" fmla="*/ 12607 h 606719"/>
                <a:gd name="connsiteX101" fmla="*/ 58464 w 607634"/>
                <a:gd name="connsiteY101" fmla="*/ 964 h 60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607634" h="606719">
                  <a:moveTo>
                    <a:pt x="497258" y="328620"/>
                  </a:moveTo>
                  <a:cubicBezTo>
                    <a:pt x="524674" y="328620"/>
                    <a:pt x="538293" y="340707"/>
                    <a:pt x="544969" y="350839"/>
                  </a:cubicBezTo>
                  <a:cubicBezTo>
                    <a:pt x="558944" y="372170"/>
                    <a:pt x="550132" y="386924"/>
                    <a:pt x="543545" y="393856"/>
                  </a:cubicBezTo>
                  <a:lnTo>
                    <a:pt x="541230" y="396167"/>
                  </a:lnTo>
                  <a:lnTo>
                    <a:pt x="540607" y="409588"/>
                  </a:lnTo>
                  <a:cubicBezTo>
                    <a:pt x="542299" y="410743"/>
                    <a:pt x="543901" y="412076"/>
                    <a:pt x="545236" y="413676"/>
                  </a:cubicBezTo>
                  <a:cubicBezTo>
                    <a:pt x="549687" y="418742"/>
                    <a:pt x="551734" y="425408"/>
                    <a:pt x="550933" y="432074"/>
                  </a:cubicBezTo>
                  <a:lnTo>
                    <a:pt x="548173" y="454116"/>
                  </a:lnTo>
                  <a:cubicBezTo>
                    <a:pt x="547105" y="462026"/>
                    <a:pt x="542299" y="468692"/>
                    <a:pt x="535534" y="472158"/>
                  </a:cubicBezTo>
                  <a:cubicBezTo>
                    <a:pt x="532596" y="486556"/>
                    <a:pt x="525564" y="500510"/>
                    <a:pt x="515684" y="511353"/>
                  </a:cubicBezTo>
                  <a:lnTo>
                    <a:pt x="517286" y="517663"/>
                  </a:lnTo>
                  <a:lnTo>
                    <a:pt x="555295" y="527173"/>
                  </a:lnTo>
                  <a:cubicBezTo>
                    <a:pt x="586093" y="534817"/>
                    <a:pt x="607634" y="562369"/>
                    <a:pt x="607634" y="594009"/>
                  </a:cubicBezTo>
                  <a:cubicBezTo>
                    <a:pt x="607634" y="601031"/>
                    <a:pt x="601937" y="606719"/>
                    <a:pt x="594905" y="606719"/>
                  </a:cubicBezTo>
                  <a:lnTo>
                    <a:pt x="341752" y="606719"/>
                  </a:lnTo>
                  <a:cubicBezTo>
                    <a:pt x="334809" y="606719"/>
                    <a:pt x="329112" y="601031"/>
                    <a:pt x="329112" y="594098"/>
                  </a:cubicBezTo>
                  <a:cubicBezTo>
                    <a:pt x="329112" y="562369"/>
                    <a:pt x="350653" y="534817"/>
                    <a:pt x="381363" y="527173"/>
                  </a:cubicBezTo>
                  <a:lnTo>
                    <a:pt x="419372" y="517663"/>
                  </a:lnTo>
                  <a:lnTo>
                    <a:pt x="421241" y="510286"/>
                  </a:lnTo>
                  <a:cubicBezTo>
                    <a:pt x="411983" y="499621"/>
                    <a:pt x="405307" y="486289"/>
                    <a:pt x="402459" y="472513"/>
                  </a:cubicBezTo>
                  <a:cubicBezTo>
                    <a:pt x="394804" y="469136"/>
                    <a:pt x="389552" y="462381"/>
                    <a:pt x="388484" y="454116"/>
                  </a:cubicBezTo>
                  <a:lnTo>
                    <a:pt x="385725" y="432074"/>
                  </a:lnTo>
                  <a:cubicBezTo>
                    <a:pt x="384923" y="425408"/>
                    <a:pt x="386971" y="418653"/>
                    <a:pt x="391510" y="413587"/>
                  </a:cubicBezTo>
                  <a:cubicBezTo>
                    <a:pt x="392935" y="411899"/>
                    <a:pt x="394715" y="410388"/>
                    <a:pt x="396584" y="409232"/>
                  </a:cubicBezTo>
                  <a:cubicBezTo>
                    <a:pt x="395872" y="402655"/>
                    <a:pt x="395071" y="394834"/>
                    <a:pt x="395071" y="390746"/>
                  </a:cubicBezTo>
                  <a:cubicBezTo>
                    <a:pt x="395071" y="369504"/>
                    <a:pt x="401213" y="341507"/>
                    <a:pt x="453375" y="339641"/>
                  </a:cubicBezTo>
                  <a:cubicBezTo>
                    <a:pt x="470999" y="328620"/>
                    <a:pt x="489247" y="328620"/>
                    <a:pt x="497258" y="328620"/>
                  </a:cubicBezTo>
                  <a:close/>
                  <a:moveTo>
                    <a:pt x="316494" y="278076"/>
                  </a:moveTo>
                  <a:cubicBezTo>
                    <a:pt x="310620" y="278076"/>
                    <a:pt x="305102" y="279498"/>
                    <a:pt x="300206" y="281898"/>
                  </a:cubicBezTo>
                  <a:lnTo>
                    <a:pt x="325395" y="307050"/>
                  </a:lnTo>
                  <a:cubicBezTo>
                    <a:pt x="330379" y="312027"/>
                    <a:pt x="330379" y="320025"/>
                    <a:pt x="325395" y="324913"/>
                  </a:cubicBezTo>
                  <a:cubicBezTo>
                    <a:pt x="322903" y="327402"/>
                    <a:pt x="319699" y="328646"/>
                    <a:pt x="316494" y="328646"/>
                  </a:cubicBezTo>
                  <a:cubicBezTo>
                    <a:pt x="313201" y="328646"/>
                    <a:pt x="309997" y="327402"/>
                    <a:pt x="307505" y="324913"/>
                  </a:cubicBezTo>
                  <a:lnTo>
                    <a:pt x="282316" y="299762"/>
                  </a:lnTo>
                  <a:cubicBezTo>
                    <a:pt x="279913" y="304739"/>
                    <a:pt x="278489" y="310160"/>
                    <a:pt x="278489" y="316026"/>
                  </a:cubicBezTo>
                  <a:cubicBezTo>
                    <a:pt x="278489" y="336912"/>
                    <a:pt x="295489" y="353887"/>
                    <a:pt x="316494" y="353887"/>
                  </a:cubicBezTo>
                  <a:cubicBezTo>
                    <a:pt x="337411" y="353887"/>
                    <a:pt x="354411" y="336912"/>
                    <a:pt x="354411" y="316026"/>
                  </a:cubicBezTo>
                  <a:cubicBezTo>
                    <a:pt x="354411" y="295051"/>
                    <a:pt x="337411" y="278076"/>
                    <a:pt x="316494" y="278076"/>
                  </a:cubicBezTo>
                  <a:close/>
                  <a:moveTo>
                    <a:pt x="175289" y="238820"/>
                  </a:moveTo>
                  <a:cubicBezTo>
                    <a:pt x="178360" y="237743"/>
                    <a:pt x="181831" y="237832"/>
                    <a:pt x="184947" y="239342"/>
                  </a:cubicBezTo>
                  <a:cubicBezTo>
                    <a:pt x="191267" y="242364"/>
                    <a:pt x="193937" y="249828"/>
                    <a:pt x="190911" y="256137"/>
                  </a:cubicBezTo>
                  <a:cubicBezTo>
                    <a:pt x="181831" y="275154"/>
                    <a:pt x="177202" y="295236"/>
                    <a:pt x="177202" y="315941"/>
                  </a:cubicBezTo>
                  <a:cubicBezTo>
                    <a:pt x="177202" y="403115"/>
                    <a:pt x="257048" y="472783"/>
                    <a:pt x="348911" y="451012"/>
                  </a:cubicBezTo>
                  <a:cubicBezTo>
                    <a:pt x="355766" y="449412"/>
                    <a:pt x="362531" y="453589"/>
                    <a:pt x="364133" y="460431"/>
                  </a:cubicBezTo>
                  <a:cubicBezTo>
                    <a:pt x="365735" y="467273"/>
                    <a:pt x="361552" y="474027"/>
                    <a:pt x="354786" y="475626"/>
                  </a:cubicBezTo>
                  <a:cubicBezTo>
                    <a:pt x="341790" y="478736"/>
                    <a:pt x="328972" y="480336"/>
                    <a:pt x="316510" y="480336"/>
                  </a:cubicBezTo>
                  <a:cubicBezTo>
                    <a:pt x="225715" y="480336"/>
                    <a:pt x="151922" y="406581"/>
                    <a:pt x="151922" y="316030"/>
                  </a:cubicBezTo>
                  <a:cubicBezTo>
                    <a:pt x="151922" y="291504"/>
                    <a:pt x="157352" y="267689"/>
                    <a:pt x="168034" y="245296"/>
                  </a:cubicBezTo>
                  <a:cubicBezTo>
                    <a:pt x="169547" y="242142"/>
                    <a:pt x="172218" y="239898"/>
                    <a:pt x="175289" y="238820"/>
                  </a:cubicBezTo>
                  <a:close/>
                  <a:moveTo>
                    <a:pt x="102834" y="164298"/>
                  </a:moveTo>
                  <a:cubicBezTo>
                    <a:pt x="106016" y="163653"/>
                    <a:pt x="109442" y="164209"/>
                    <a:pt x="112334" y="166119"/>
                  </a:cubicBezTo>
                  <a:cubicBezTo>
                    <a:pt x="118119" y="169941"/>
                    <a:pt x="119721" y="177850"/>
                    <a:pt x="115894" y="183626"/>
                  </a:cubicBezTo>
                  <a:cubicBezTo>
                    <a:pt x="89730" y="222994"/>
                    <a:pt x="75936" y="268849"/>
                    <a:pt x="75936" y="316038"/>
                  </a:cubicBezTo>
                  <a:cubicBezTo>
                    <a:pt x="75936" y="439652"/>
                    <a:pt x="172583" y="544604"/>
                    <a:pt x="295840" y="555090"/>
                  </a:cubicBezTo>
                  <a:cubicBezTo>
                    <a:pt x="302782" y="555712"/>
                    <a:pt x="307943" y="561844"/>
                    <a:pt x="307409" y="568775"/>
                  </a:cubicBezTo>
                  <a:cubicBezTo>
                    <a:pt x="306875" y="575351"/>
                    <a:pt x="301358" y="580328"/>
                    <a:pt x="294772" y="580328"/>
                  </a:cubicBezTo>
                  <a:cubicBezTo>
                    <a:pt x="294416" y="580328"/>
                    <a:pt x="294060" y="580328"/>
                    <a:pt x="293704" y="580328"/>
                  </a:cubicBezTo>
                  <a:cubicBezTo>
                    <a:pt x="157454" y="568775"/>
                    <a:pt x="50661" y="452626"/>
                    <a:pt x="50661" y="316038"/>
                  </a:cubicBezTo>
                  <a:cubicBezTo>
                    <a:pt x="50661" y="263873"/>
                    <a:pt x="65879" y="213219"/>
                    <a:pt x="94802" y="169674"/>
                  </a:cubicBezTo>
                  <a:cubicBezTo>
                    <a:pt x="96716" y="166786"/>
                    <a:pt x="99653" y="164942"/>
                    <a:pt x="102834" y="164298"/>
                  </a:cubicBezTo>
                  <a:close/>
                  <a:moveTo>
                    <a:pt x="316510" y="151713"/>
                  </a:moveTo>
                  <a:cubicBezTo>
                    <a:pt x="397594" y="151713"/>
                    <a:pt x="467553" y="212154"/>
                    <a:pt x="479124" y="292417"/>
                  </a:cubicBezTo>
                  <a:cubicBezTo>
                    <a:pt x="480192" y="299350"/>
                    <a:pt x="475297" y="305749"/>
                    <a:pt x="468443" y="306727"/>
                  </a:cubicBezTo>
                  <a:cubicBezTo>
                    <a:pt x="467820" y="306816"/>
                    <a:pt x="467197" y="306816"/>
                    <a:pt x="466574" y="306816"/>
                  </a:cubicBezTo>
                  <a:cubicBezTo>
                    <a:pt x="460433" y="306816"/>
                    <a:pt x="455003" y="302283"/>
                    <a:pt x="454113" y="295972"/>
                  </a:cubicBezTo>
                  <a:cubicBezTo>
                    <a:pt x="444323" y="228153"/>
                    <a:pt x="385134" y="176956"/>
                    <a:pt x="316510" y="176956"/>
                  </a:cubicBezTo>
                  <a:cubicBezTo>
                    <a:pt x="295771" y="176956"/>
                    <a:pt x="275567" y="181578"/>
                    <a:pt x="256609" y="190644"/>
                  </a:cubicBezTo>
                  <a:cubicBezTo>
                    <a:pt x="250200" y="193666"/>
                    <a:pt x="242724" y="191000"/>
                    <a:pt x="239697" y="184689"/>
                  </a:cubicBezTo>
                  <a:cubicBezTo>
                    <a:pt x="236671" y="178378"/>
                    <a:pt x="239341" y="170823"/>
                    <a:pt x="245661" y="167890"/>
                  </a:cubicBezTo>
                  <a:cubicBezTo>
                    <a:pt x="268090" y="157135"/>
                    <a:pt x="291944" y="151713"/>
                    <a:pt x="316510" y="151713"/>
                  </a:cubicBezTo>
                  <a:close/>
                  <a:moveTo>
                    <a:pt x="316477" y="50592"/>
                  </a:moveTo>
                  <a:cubicBezTo>
                    <a:pt x="463060" y="50592"/>
                    <a:pt x="582230" y="169684"/>
                    <a:pt x="582230" y="316062"/>
                  </a:cubicBezTo>
                  <a:cubicBezTo>
                    <a:pt x="582230" y="316328"/>
                    <a:pt x="582141" y="319083"/>
                    <a:pt x="582141" y="319350"/>
                  </a:cubicBezTo>
                  <a:cubicBezTo>
                    <a:pt x="581607" y="326016"/>
                    <a:pt x="576000" y="332148"/>
                    <a:pt x="569325" y="332148"/>
                  </a:cubicBezTo>
                  <a:lnTo>
                    <a:pt x="568880" y="332148"/>
                  </a:lnTo>
                  <a:cubicBezTo>
                    <a:pt x="562027" y="331881"/>
                    <a:pt x="556598" y="327349"/>
                    <a:pt x="556687" y="320416"/>
                  </a:cubicBezTo>
                  <a:cubicBezTo>
                    <a:pt x="556687" y="320239"/>
                    <a:pt x="556865" y="317839"/>
                    <a:pt x="556865" y="317661"/>
                  </a:cubicBezTo>
                  <a:cubicBezTo>
                    <a:pt x="556954" y="183638"/>
                    <a:pt x="449087" y="75832"/>
                    <a:pt x="316477" y="75832"/>
                  </a:cubicBezTo>
                  <a:cubicBezTo>
                    <a:pt x="269129" y="75832"/>
                    <a:pt x="223294" y="89608"/>
                    <a:pt x="183956" y="115737"/>
                  </a:cubicBezTo>
                  <a:cubicBezTo>
                    <a:pt x="178082" y="119559"/>
                    <a:pt x="170250" y="118048"/>
                    <a:pt x="166334" y="112182"/>
                  </a:cubicBezTo>
                  <a:cubicBezTo>
                    <a:pt x="162507" y="106317"/>
                    <a:pt x="164109" y="98496"/>
                    <a:pt x="169894" y="94674"/>
                  </a:cubicBezTo>
                  <a:cubicBezTo>
                    <a:pt x="213504" y="65878"/>
                    <a:pt x="264145" y="50592"/>
                    <a:pt x="316477" y="50592"/>
                  </a:cubicBezTo>
                  <a:close/>
                  <a:moveTo>
                    <a:pt x="58464" y="964"/>
                  </a:moveTo>
                  <a:cubicBezTo>
                    <a:pt x="63181" y="-991"/>
                    <a:pt x="68611" y="75"/>
                    <a:pt x="72260" y="3719"/>
                  </a:cubicBezTo>
                  <a:lnTo>
                    <a:pt x="122905" y="54289"/>
                  </a:lnTo>
                  <a:cubicBezTo>
                    <a:pt x="125219" y="56600"/>
                    <a:pt x="126554" y="59799"/>
                    <a:pt x="126554" y="63177"/>
                  </a:cubicBezTo>
                  <a:lnTo>
                    <a:pt x="126554" y="108503"/>
                  </a:lnTo>
                  <a:lnTo>
                    <a:pt x="281604" y="263323"/>
                  </a:lnTo>
                  <a:cubicBezTo>
                    <a:pt x="291662" y="256657"/>
                    <a:pt x="303588" y="252836"/>
                    <a:pt x="316494" y="252836"/>
                  </a:cubicBezTo>
                  <a:cubicBezTo>
                    <a:pt x="351385" y="252836"/>
                    <a:pt x="379778" y="281187"/>
                    <a:pt x="379778" y="316026"/>
                  </a:cubicBezTo>
                  <a:cubicBezTo>
                    <a:pt x="379778" y="350865"/>
                    <a:pt x="351385" y="379216"/>
                    <a:pt x="316494" y="379216"/>
                  </a:cubicBezTo>
                  <a:cubicBezTo>
                    <a:pt x="281515" y="379216"/>
                    <a:pt x="253122" y="350865"/>
                    <a:pt x="253122" y="316026"/>
                  </a:cubicBezTo>
                  <a:cubicBezTo>
                    <a:pt x="253122" y="303139"/>
                    <a:pt x="257038" y="291230"/>
                    <a:pt x="263713" y="281187"/>
                  </a:cubicBezTo>
                  <a:lnTo>
                    <a:pt x="108664" y="126367"/>
                  </a:lnTo>
                  <a:lnTo>
                    <a:pt x="63270" y="126367"/>
                  </a:lnTo>
                  <a:cubicBezTo>
                    <a:pt x="59888" y="126367"/>
                    <a:pt x="56684" y="125034"/>
                    <a:pt x="54280" y="122723"/>
                  </a:cubicBezTo>
                  <a:lnTo>
                    <a:pt x="3724" y="72153"/>
                  </a:lnTo>
                  <a:cubicBezTo>
                    <a:pt x="75" y="68509"/>
                    <a:pt x="-993" y="63088"/>
                    <a:pt x="965" y="58377"/>
                  </a:cubicBezTo>
                  <a:cubicBezTo>
                    <a:pt x="2923" y="53667"/>
                    <a:pt x="7551" y="50556"/>
                    <a:pt x="12625" y="50556"/>
                  </a:cubicBezTo>
                  <a:lnTo>
                    <a:pt x="50631" y="50556"/>
                  </a:lnTo>
                  <a:lnTo>
                    <a:pt x="50631" y="12607"/>
                  </a:lnTo>
                  <a:cubicBezTo>
                    <a:pt x="50631" y="7541"/>
                    <a:pt x="53746" y="2919"/>
                    <a:pt x="58464" y="96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5893553" y="5814025"/>
            <a:ext cx="423942" cy="423942"/>
            <a:chOff x="5939781" y="5850773"/>
            <a:chExt cx="324714" cy="324714"/>
          </a:xfrm>
        </p:grpSpPr>
        <p:sp>
          <p:nvSpPr>
            <p:cNvPr id="27" name="椭圆 26"/>
            <p:cNvSpPr/>
            <p:nvPr/>
          </p:nvSpPr>
          <p:spPr>
            <a:xfrm>
              <a:off x="5939781" y="5850773"/>
              <a:ext cx="324714" cy="32471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34"/>
            <p:cNvSpPr/>
            <p:nvPr/>
          </p:nvSpPr>
          <p:spPr>
            <a:xfrm>
              <a:off x="6012962" y="5924089"/>
              <a:ext cx="178352" cy="178082"/>
            </a:xfrm>
            <a:custGeom>
              <a:avLst/>
              <a:gdLst>
                <a:gd name="connsiteX0" fmla="*/ 303782 w 607639"/>
                <a:gd name="connsiteY0" fmla="*/ 203581 h 606722"/>
                <a:gd name="connsiteX1" fmla="*/ 323628 w 607639"/>
                <a:gd name="connsiteY1" fmla="*/ 223399 h 606722"/>
                <a:gd name="connsiteX2" fmla="*/ 323628 w 607639"/>
                <a:gd name="connsiteY2" fmla="*/ 295117 h 606722"/>
                <a:gd name="connsiteX3" fmla="*/ 350326 w 607639"/>
                <a:gd name="connsiteY3" fmla="*/ 321777 h 606722"/>
                <a:gd name="connsiteX4" fmla="*/ 350326 w 607639"/>
                <a:gd name="connsiteY4" fmla="*/ 349771 h 606722"/>
                <a:gd name="connsiteX5" fmla="*/ 322293 w 607639"/>
                <a:gd name="connsiteY5" fmla="*/ 349771 h 606722"/>
                <a:gd name="connsiteX6" fmla="*/ 289811 w 607639"/>
                <a:gd name="connsiteY6" fmla="*/ 317334 h 606722"/>
                <a:gd name="connsiteX7" fmla="*/ 284026 w 607639"/>
                <a:gd name="connsiteY7" fmla="*/ 303293 h 606722"/>
                <a:gd name="connsiteX8" fmla="*/ 284026 w 607639"/>
                <a:gd name="connsiteY8" fmla="*/ 223399 h 606722"/>
                <a:gd name="connsiteX9" fmla="*/ 303782 w 607639"/>
                <a:gd name="connsiteY9" fmla="*/ 203581 h 606722"/>
                <a:gd name="connsiteX10" fmla="*/ 303775 w 607639"/>
                <a:gd name="connsiteY10" fmla="*/ 170021 h 606722"/>
                <a:gd name="connsiteX11" fmla="*/ 170288 w 607639"/>
                <a:gd name="connsiteY11" fmla="*/ 303317 h 606722"/>
                <a:gd name="connsiteX12" fmla="*/ 303775 w 607639"/>
                <a:gd name="connsiteY12" fmla="*/ 436702 h 606722"/>
                <a:gd name="connsiteX13" fmla="*/ 437351 w 607639"/>
                <a:gd name="connsiteY13" fmla="*/ 303317 h 606722"/>
                <a:gd name="connsiteX14" fmla="*/ 303775 w 607639"/>
                <a:gd name="connsiteY14" fmla="*/ 170021 h 606722"/>
                <a:gd name="connsiteX15" fmla="*/ 303775 w 607639"/>
                <a:gd name="connsiteY15" fmla="*/ 130476 h 606722"/>
                <a:gd name="connsiteX16" fmla="*/ 476952 w 607639"/>
                <a:gd name="connsiteY16" fmla="*/ 303317 h 606722"/>
                <a:gd name="connsiteX17" fmla="*/ 303775 w 607639"/>
                <a:gd name="connsiteY17" fmla="*/ 476247 h 606722"/>
                <a:gd name="connsiteX18" fmla="*/ 130687 w 607639"/>
                <a:gd name="connsiteY18" fmla="*/ 303317 h 606722"/>
                <a:gd name="connsiteX19" fmla="*/ 303775 w 607639"/>
                <a:gd name="connsiteY19" fmla="*/ 130476 h 606722"/>
                <a:gd name="connsiteX20" fmla="*/ 283571 w 607639"/>
                <a:gd name="connsiteY20" fmla="*/ 39548 h 606722"/>
                <a:gd name="connsiteX21" fmla="*/ 268707 w 607639"/>
                <a:gd name="connsiteY21" fmla="*/ 86116 h 606722"/>
                <a:gd name="connsiteX22" fmla="*/ 254466 w 607639"/>
                <a:gd name="connsiteY22" fmla="*/ 99269 h 606722"/>
                <a:gd name="connsiteX23" fmla="*/ 194210 w 607639"/>
                <a:gd name="connsiteY23" fmla="*/ 124242 h 606722"/>
                <a:gd name="connsiteX24" fmla="*/ 174806 w 607639"/>
                <a:gd name="connsiteY24" fmla="*/ 124953 h 606722"/>
                <a:gd name="connsiteX25" fmla="*/ 131283 w 607639"/>
                <a:gd name="connsiteY25" fmla="*/ 102557 h 606722"/>
                <a:gd name="connsiteX26" fmla="*/ 102712 w 607639"/>
                <a:gd name="connsiteY26" fmla="*/ 131085 h 606722"/>
                <a:gd name="connsiteX27" fmla="*/ 125141 w 607639"/>
                <a:gd name="connsiteY27" fmla="*/ 174543 h 606722"/>
                <a:gd name="connsiteX28" fmla="*/ 124429 w 607639"/>
                <a:gd name="connsiteY28" fmla="*/ 193916 h 606722"/>
                <a:gd name="connsiteX29" fmla="*/ 99419 w 607639"/>
                <a:gd name="connsiteY29" fmla="*/ 254082 h 606722"/>
                <a:gd name="connsiteX30" fmla="*/ 86246 w 607639"/>
                <a:gd name="connsiteY30" fmla="*/ 268301 h 606722"/>
                <a:gd name="connsiteX31" fmla="*/ 39607 w 607639"/>
                <a:gd name="connsiteY31" fmla="*/ 283143 h 606722"/>
                <a:gd name="connsiteX32" fmla="*/ 39607 w 607639"/>
                <a:gd name="connsiteY32" fmla="*/ 323579 h 606722"/>
                <a:gd name="connsiteX33" fmla="*/ 86246 w 607639"/>
                <a:gd name="connsiteY33" fmla="*/ 338421 h 606722"/>
                <a:gd name="connsiteX34" fmla="*/ 99419 w 607639"/>
                <a:gd name="connsiteY34" fmla="*/ 352640 h 606722"/>
                <a:gd name="connsiteX35" fmla="*/ 124429 w 607639"/>
                <a:gd name="connsiteY35" fmla="*/ 412806 h 606722"/>
                <a:gd name="connsiteX36" fmla="*/ 125141 w 607639"/>
                <a:gd name="connsiteY36" fmla="*/ 432179 h 606722"/>
                <a:gd name="connsiteX37" fmla="*/ 102712 w 607639"/>
                <a:gd name="connsiteY37" fmla="*/ 475548 h 606722"/>
                <a:gd name="connsiteX38" fmla="*/ 131283 w 607639"/>
                <a:gd name="connsiteY38" fmla="*/ 504165 h 606722"/>
                <a:gd name="connsiteX39" fmla="*/ 174806 w 607639"/>
                <a:gd name="connsiteY39" fmla="*/ 481769 h 606722"/>
                <a:gd name="connsiteX40" fmla="*/ 194210 w 607639"/>
                <a:gd name="connsiteY40" fmla="*/ 482480 h 606722"/>
                <a:gd name="connsiteX41" fmla="*/ 254466 w 607639"/>
                <a:gd name="connsiteY41" fmla="*/ 507364 h 606722"/>
                <a:gd name="connsiteX42" fmla="*/ 268707 w 607639"/>
                <a:gd name="connsiteY42" fmla="*/ 520606 h 606722"/>
                <a:gd name="connsiteX43" fmla="*/ 283571 w 607639"/>
                <a:gd name="connsiteY43" fmla="*/ 567086 h 606722"/>
                <a:gd name="connsiteX44" fmla="*/ 324068 w 607639"/>
                <a:gd name="connsiteY44" fmla="*/ 567086 h 606722"/>
                <a:gd name="connsiteX45" fmla="*/ 338932 w 607639"/>
                <a:gd name="connsiteY45" fmla="*/ 520606 h 606722"/>
                <a:gd name="connsiteX46" fmla="*/ 353173 w 607639"/>
                <a:gd name="connsiteY46" fmla="*/ 507364 h 606722"/>
                <a:gd name="connsiteX47" fmla="*/ 413430 w 607639"/>
                <a:gd name="connsiteY47" fmla="*/ 482480 h 606722"/>
                <a:gd name="connsiteX48" fmla="*/ 432833 w 607639"/>
                <a:gd name="connsiteY48" fmla="*/ 481769 h 606722"/>
                <a:gd name="connsiteX49" fmla="*/ 476267 w 607639"/>
                <a:gd name="connsiteY49" fmla="*/ 504165 h 606722"/>
                <a:gd name="connsiteX50" fmla="*/ 504927 w 607639"/>
                <a:gd name="connsiteY50" fmla="*/ 475548 h 606722"/>
                <a:gd name="connsiteX51" fmla="*/ 482498 w 607639"/>
                <a:gd name="connsiteY51" fmla="*/ 432179 h 606722"/>
                <a:gd name="connsiteX52" fmla="*/ 483210 w 607639"/>
                <a:gd name="connsiteY52" fmla="*/ 412806 h 606722"/>
                <a:gd name="connsiteX53" fmla="*/ 508131 w 607639"/>
                <a:gd name="connsiteY53" fmla="*/ 352640 h 606722"/>
                <a:gd name="connsiteX54" fmla="*/ 521393 w 607639"/>
                <a:gd name="connsiteY54" fmla="*/ 338421 h 606722"/>
                <a:gd name="connsiteX55" fmla="*/ 567943 w 607639"/>
                <a:gd name="connsiteY55" fmla="*/ 323579 h 606722"/>
                <a:gd name="connsiteX56" fmla="*/ 567943 w 607639"/>
                <a:gd name="connsiteY56" fmla="*/ 283143 h 606722"/>
                <a:gd name="connsiteX57" fmla="*/ 521393 w 607639"/>
                <a:gd name="connsiteY57" fmla="*/ 268301 h 606722"/>
                <a:gd name="connsiteX58" fmla="*/ 508131 w 607639"/>
                <a:gd name="connsiteY58" fmla="*/ 254082 h 606722"/>
                <a:gd name="connsiteX59" fmla="*/ 483210 w 607639"/>
                <a:gd name="connsiteY59" fmla="*/ 193916 h 606722"/>
                <a:gd name="connsiteX60" fmla="*/ 482498 w 607639"/>
                <a:gd name="connsiteY60" fmla="*/ 174543 h 606722"/>
                <a:gd name="connsiteX61" fmla="*/ 504927 w 607639"/>
                <a:gd name="connsiteY61" fmla="*/ 131085 h 606722"/>
                <a:gd name="connsiteX62" fmla="*/ 476267 w 607639"/>
                <a:gd name="connsiteY62" fmla="*/ 102557 h 606722"/>
                <a:gd name="connsiteX63" fmla="*/ 432833 w 607639"/>
                <a:gd name="connsiteY63" fmla="*/ 124953 h 606722"/>
                <a:gd name="connsiteX64" fmla="*/ 413430 w 607639"/>
                <a:gd name="connsiteY64" fmla="*/ 124242 h 606722"/>
                <a:gd name="connsiteX65" fmla="*/ 353173 w 607639"/>
                <a:gd name="connsiteY65" fmla="*/ 99269 h 606722"/>
                <a:gd name="connsiteX66" fmla="*/ 338932 w 607639"/>
                <a:gd name="connsiteY66" fmla="*/ 86116 h 606722"/>
                <a:gd name="connsiteX67" fmla="*/ 324068 w 607639"/>
                <a:gd name="connsiteY67" fmla="*/ 39548 h 606722"/>
                <a:gd name="connsiteX68" fmla="*/ 269063 w 607639"/>
                <a:gd name="connsiteY68" fmla="*/ 0 h 606722"/>
                <a:gd name="connsiteX69" fmla="*/ 338487 w 607639"/>
                <a:gd name="connsiteY69" fmla="*/ 0 h 606722"/>
                <a:gd name="connsiteX70" fmla="*/ 357356 w 607639"/>
                <a:gd name="connsiteY70" fmla="*/ 13775 h 606722"/>
                <a:gd name="connsiteX71" fmla="*/ 373377 w 607639"/>
                <a:gd name="connsiteY71" fmla="*/ 63720 h 606722"/>
                <a:gd name="connsiteX72" fmla="*/ 424288 w 607639"/>
                <a:gd name="connsiteY72" fmla="*/ 84783 h 606722"/>
                <a:gd name="connsiteX73" fmla="*/ 471016 w 607639"/>
                <a:gd name="connsiteY73" fmla="*/ 60788 h 606722"/>
                <a:gd name="connsiteX74" fmla="*/ 494068 w 607639"/>
                <a:gd name="connsiteY74" fmla="*/ 64343 h 606722"/>
                <a:gd name="connsiteX75" fmla="*/ 543199 w 607639"/>
                <a:gd name="connsiteY75" fmla="*/ 113399 h 606722"/>
                <a:gd name="connsiteX76" fmla="*/ 546759 w 607639"/>
                <a:gd name="connsiteY76" fmla="*/ 136417 h 606722"/>
                <a:gd name="connsiteX77" fmla="*/ 522728 w 607639"/>
                <a:gd name="connsiteY77" fmla="*/ 183074 h 606722"/>
                <a:gd name="connsiteX78" fmla="*/ 543822 w 607639"/>
                <a:gd name="connsiteY78" fmla="*/ 233908 h 606722"/>
                <a:gd name="connsiteX79" fmla="*/ 593843 w 607639"/>
                <a:gd name="connsiteY79" fmla="*/ 249816 h 606722"/>
                <a:gd name="connsiteX80" fmla="*/ 607639 w 607639"/>
                <a:gd name="connsiteY80" fmla="*/ 268657 h 606722"/>
                <a:gd name="connsiteX81" fmla="*/ 607639 w 607639"/>
                <a:gd name="connsiteY81" fmla="*/ 337976 h 606722"/>
                <a:gd name="connsiteX82" fmla="*/ 593843 w 607639"/>
                <a:gd name="connsiteY82" fmla="*/ 356817 h 606722"/>
                <a:gd name="connsiteX83" fmla="*/ 543822 w 607639"/>
                <a:gd name="connsiteY83" fmla="*/ 372814 h 606722"/>
                <a:gd name="connsiteX84" fmla="*/ 522728 w 607639"/>
                <a:gd name="connsiteY84" fmla="*/ 423648 h 606722"/>
                <a:gd name="connsiteX85" fmla="*/ 546759 w 607639"/>
                <a:gd name="connsiteY85" fmla="*/ 470305 h 606722"/>
                <a:gd name="connsiteX86" fmla="*/ 543199 w 607639"/>
                <a:gd name="connsiteY86" fmla="*/ 493323 h 606722"/>
                <a:gd name="connsiteX87" fmla="*/ 494068 w 607639"/>
                <a:gd name="connsiteY87" fmla="*/ 542379 h 606722"/>
                <a:gd name="connsiteX88" fmla="*/ 471016 w 607639"/>
                <a:gd name="connsiteY88" fmla="*/ 545934 h 606722"/>
                <a:gd name="connsiteX89" fmla="*/ 424288 w 607639"/>
                <a:gd name="connsiteY89" fmla="*/ 521939 h 606722"/>
                <a:gd name="connsiteX90" fmla="*/ 373377 w 607639"/>
                <a:gd name="connsiteY90" fmla="*/ 543002 h 606722"/>
                <a:gd name="connsiteX91" fmla="*/ 357356 w 607639"/>
                <a:gd name="connsiteY91" fmla="*/ 592947 h 606722"/>
                <a:gd name="connsiteX92" fmla="*/ 338487 w 607639"/>
                <a:gd name="connsiteY92" fmla="*/ 606722 h 606722"/>
                <a:gd name="connsiteX93" fmla="*/ 269063 w 607639"/>
                <a:gd name="connsiteY93" fmla="*/ 606722 h 606722"/>
                <a:gd name="connsiteX94" fmla="*/ 250194 w 607639"/>
                <a:gd name="connsiteY94" fmla="*/ 592947 h 606722"/>
                <a:gd name="connsiteX95" fmla="*/ 234262 w 607639"/>
                <a:gd name="connsiteY95" fmla="*/ 543002 h 606722"/>
                <a:gd name="connsiteX96" fmla="*/ 183351 w 607639"/>
                <a:gd name="connsiteY96" fmla="*/ 521939 h 606722"/>
                <a:gd name="connsiteX97" fmla="*/ 136623 w 607639"/>
                <a:gd name="connsiteY97" fmla="*/ 545934 h 606722"/>
                <a:gd name="connsiteX98" fmla="*/ 113571 w 607639"/>
                <a:gd name="connsiteY98" fmla="*/ 542379 h 606722"/>
                <a:gd name="connsiteX99" fmla="*/ 64440 w 607639"/>
                <a:gd name="connsiteY99" fmla="*/ 493323 h 606722"/>
                <a:gd name="connsiteX100" fmla="*/ 60880 w 607639"/>
                <a:gd name="connsiteY100" fmla="*/ 470305 h 606722"/>
                <a:gd name="connsiteX101" fmla="*/ 84911 w 607639"/>
                <a:gd name="connsiteY101" fmla="*/ 423648 h 606722"/>
                <a:gd name="connsiteX102" fmla="*/ 63817 w 607639"/>
                <a:gd name="connsiteY102" fmla="*/ 372814 h 606722"/>
                <a:gd name="connsiteX103" fmla="*/ 13796 w 607639"/>
                <a:gd name="connsiteY103" fmla="*/ 356817 h 606722"/>
                <a:gd name="connsiteX104" fmla="*/ 0 w 607639"/>
                <a:gd name="connsiteY104" fmla="*/ 337976 h 606722"/>
                <a:gd name="connsiteX105" fmla="*/ 0 w 607639"/>
                <a:gd name="connsiteY105" fmla="*/ 268657 h 606722"/>
                <a:gd name="connsiteX106" fmla="*/ 13796 w 607639"/>
                <a:gd name="connsiteY106" fmla="*/ 249816 h 606722"/>
                <a:gd name="connsiteX107" fmla="*/ 63817 w 607639"/>
                <a:gd name="connsiteY107" fmla="*/ 233908 h 606722"/>
                <a:gd name="connsiteX108" fmla="*/ 84911 w 607639"/>
                <a:gd name="connsiteY108" fmla="*/ 183074 h 606722"/>
                <a:gd name="connsiteX109" fmla="*/ 60880 w 607639"/>
                <a:gd name="connsiteY109" fmla="*/ 136417 h 606722"/>
                <a:gd name="connsiteX110" fmla="*/ 64440 w 607639"/>
                <a:gd name="connsiteY110" fmla="*/ 113399 h 606722"/>
                <a:gd name="connsiteX111" fmla="*/ 113571 w 607639"/>
                <a:gd name="connsiteY111" fmla="*/ 64343 h 606722"/>
                <a:gd name="connsiteX112" fmla="*/ 136623 w 607639"/>
                <a:gd name="connsiteY112" fmla="*/ 60788 h 606722"/>
                <a:gd name="connsiteX113" fmla="*/ 183351 w 607639"/>
                <a:gd name="connsiteY113" fmla="*/ 84783 h 606722"/>
                <a:gd name="connsiteX114" fmla="*/ 234262 w 607639"/>
                <a:gd name="connsiteY114" fmla="*/ 63720 h 606722"/>
                <a:gd name="connsiteX115" fmla="*/ 250194 w 607639"/>
                <a:gd name="connsiteY115" fmla="*/ 13775 h 606722"/>
                <a:gd name="connsiteX116" fmla="*/ 269063 w 607639"/>
                <a:gd name="connsiteY116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</a:cxnLst>
              <a:rect l="l" t="t" r="r" b="b"/>
              <a:pathLst>
                <a:path w="607639" h="606722">
                  <a:moveTo>
                    <a:pt x="303782" y="203581"/>
                  </a:moveTo>
                  <a:cubicBezTo>
                    <a:pt x="314729" y="203581"/>
                    <a:pt x="323628" y="212468"/>
                    <a:pt x="323628" y="223399"/>
                  </a:cubicBezTo>
                  <a:lnTo>
                    <a:pt x="323628" y="295117"/>
                  </a:lnTo>
                  <a:lnTo>
                    <a:pt x="350326" y="321777"/>
                  </a:lnTo>
                  <a:cubicBezTo>
                    <a:pt x="357979" y="329509"/>
                    <a:pt x="357979" y="342040"/>
                    <a:pt x="350326" y="349771"/>
                  </a:cubicBezTo>
                  <a:cubicBezTo>
                    <a:pt x="342583" y="357414"/>
                    <a:pt x="330035" y="357414"/>
                    <a:pt x="322293" y="349771"/>
                  </a:cubicBezTo>
                  <a:lnTo>
                    <a:pt x="289811" y="317334"/>
                  </a:lnTo>
                  <a:cubicBezTo>
                    <a:pt x="286073" y="313601"/>
                    <a:pt x="284026" y="308536"/>
                    <a:pt x="284026" y="303293"/>
                  </a:cubicBezTo>
                  <a:lnTo>
                    <a:pt x="284026" y="223399"/>
                  </a:lnTo>
                  <a:cubicBezTo>
                    <a:pt x="284026" y="212468"/>
                    <a:pt x="292836" y="203581"/>
                    <a:pt x="303782" y="203581"/>
                  </a:cubicBezTo>
                  <a:close/>
                  <a:moveTo>
                    <a:pt x="303775" y="170021"/>
                  </a:moveTo>
                  <a:cubicBezTo>
                    <a:pt x="230179" y="170021"/>
                    <a:pt x="170288" y="229826"/>
                    <a:pt x="170288" y="303317"/>
                  </a:cubicBezTo>
                  <a:cubicBezTo>
                    <a:pt x="170288" y="376897"/>
                    <a:pt x="230179" y="436702"/>
                    <a:pt x="303775" y="436702"/>
                  </a:cubicBezTo>
                  <a:cubicBezTo>
                    <a:pt x="377460" y="436702"/>
                    <a:pt x="437351" y="376897"/>
                    <a:pt x="437351" y="303317"/>
                  </a:cubicBezTo>
                  <a:cubicBezTo>
                    <a:pt x="437351" y="229826"/>
                    <a:pt x="377460" y="170021"/>
                    <a:pt x="303775" y="170021"/>
                  </a:cubicBezTo>
                  <a:close/>
                  <a:moveTo>
                    <a:pt x="303775" y="130476"/>
                  </a:moveTo>
                  <a:cubicBezTo>
                    <a:pt x="399263" y="130476"/>
                    <a:pt x="476952" y="208055"/>
                    <a:pt x="476952" y="303317"/>
                  </a:cubicBezTo>
                  <a:cubicBezTo>
                    <a:pt x="476952" y="398668"/>
                    <a:pt x="399263" y="476247"/>
                    <a:pt x="303775" y="476247"/>
                  </a:cubicBezTo>
                  <a:cubicBezTo>
                    <a:pt x="208376" y="476247"/>
                    <a:pt x="130687" y="398668"/>
                    <a:pt x="130687" y="303317"/>
                  </a:cubicBezTo>
                  <a:cubicBezTo>
                    <a:pt x="130687" y="208055"/>
                    <a:pt x="208376" y="130476"/>
                    <a:pt x="303775" y="130476"/>
                  </a:cubicBezTo>
                  <a:close/>
                  <a:moveTo>
                    <a:pt x="283571" y="39548"/>
                  </a:moveTo>
                  <a:lnTo>
                    <a:pt x="268707" y="86116"/>
                  </a:lnTo>
                  <a:cubicBezTo>
                    <a:pt x="266571" y="92692"/>
                    <a:pt x="261141" y="97669"/>
                    <a:pt x="254466" y="99269"/>
                  </a:cubicBezTo>
                  <a:cubicBezTo>
                    <a:pt x="233194" y="104423"/>
                    <a:pt x="212901" y="112777"/>
                    <a:pt x="194210" y="124242"/>
                  </a:cubicBezTo>
                  <a:cubicBezTo>
                    <a:pt x="188335" y="127796"/>
                    <a:pt x="180948" y="128063"/>
                    <a:pt x="174806" y="124953"/>
                  </a:cubicBezTo>
                  <a:lnTo>
                    <a:pt x="131283" y="102557"/>
                  </a:lnTo>
                  <a:lnTo>
                    <a:pt x="102712" y="131085"/>
                  </a:lnTo>
                  <a:lnTo>
                    <a:pt x="125141" y="174543"/>
                  </a:lnTo>
                  <a:cubicBezTo>
                    <a:pt x="128257" y="180675"/>
                    <a:pt x="127990" y="188051"/>
                    <a:pt x="124429" y="193916"/>
                  </a:cubicBezTo>
                  <a:cubicBezTo>
                    <a:pt x="112948" y="212579"/>
                    <a:pt x="104581" y="232842"/>
                    <a:pt x="99419" y="254082"/>
                  </a:cubicBezTo>
                  <a:cubicBezTo>
                    <a:pt x="97817" y="260747"/>
                    <a:pt x="92833" y="266169"/>
                    <a:pt x="86246" y="268301"/>
                  </a:cubicBezTo>
                  <a:lnTo>
                    <a:pt x="39607" y="283143"/>
                  </a:lnTo>
                  <a:lnTo>
                    <a:pt x="39607" y="323579"/>
                  </a:lnTo>
                  <a:lnTo>
                    <a:pt x="86246" y="338421"/>
                  </a:lnTo>
                  <a:cubicBezTo>
                    <a:pt x="92833" y="340554"/>
                    <a:pt x="97817" y="345886"/>
                    <a:pt x="99419" y="352640"/>
                  </a:cubicBezTo>
                  <a:cubicBezTo>
                    <a:pt x="104581" y="373880"/>
                    <a:pt x="112948" y="394143"/>
                    <a:pt x="124429" y="412806"/>
                  </a:cubicBezTo>
                  <a:cubicBezTo>
                    <a:pt x="127990" y="418671"/>
                    <a:pt x="128257" y="426047"/>
                    <a:pt x="125141" y="432179"/>
                  </a:cubicBezTo>
                  <a:lnTo>
                    <a:pt x="102712" y="475548"/>
                  </a:lnTo>
                  <a:lnTo>
                    <a:pt x="131283" y="504165"/>
                  </a:lnTo>
                  <a:lnTo>
                    <a:pt x="174806" y="481769"/>
                  </a:lnTo>
                  <a:cubicBezTo>
                    <a:pt x="180948" y="478570"/>
                    <a:pt x="188335" y="478837"/>
                    <a:pt x="194210" y="482480"/>
                  </a:cubicBezTo>
                  <a:cubicBezTo>
                    <a:pt x="212901" y="493945"/>
                    <a:pt x="233194" y="502299"/>
                    <a:pt x="254466" y="507364"/>
                  </a:cubicBezTo>
                  <a:cubicBezTo>
                    <a:pt x="261141" y="509053"/>
                    <a:pt x="266571" y="514030"/>
                    <a:pt x="268707" y="520606"/>
                  </a:cubicBezTo>
                  <a:lnTo>
                    <a:pt x="283571" y="567086"/>
                  </a:lnTo>
                  <a:lnTo>
                    <a:pt x="324068" y="567086"/>
                  </a:lnTo>
                  <a:lnTo>
                    <a:pt x="338932" y="520606"/>
                  </a:lnTo>
                  <a:cubicBezTo>
                    <a:pt x="341068" y="514030"/>
                    <a:pt x="346409" y="509053"/>
                    <a:pt x="353173" y="507364"/>
                  </a:cubicBezTo>
                  <a:cubicBezTo>
                    <a:pt x="374445" y="502299"/>
                    <a:pt x="394738" y="493945"/>
                    <a:pt x="413430" y="482480"/>
                  </a:cubicBezTo>
                  <a:cubicBezTo>
                    <a:pt x="419304" y="478837"/>
                    <a:pt x="426691" y="478570"/>
                    <a:pt x="432833" y="481769"/>
                  </a:cubicBezTo>
                  <a:lnTo>
                    <a:pt x="476267" y="504165"/>
                  </a:lnTo>
                  <a:lnTo>
                    <a:pt x="504927" y="475548"/>
                  </a:lnTo>
                  <a:lnTo>
                    <a:pt x="482498" y="432179"/>
                  </a:lnTo>
                  <a:cubicBezTo>
                    <a:pt x="479293" y="426047"/>
                    <a:pt x="479560" y="418671"/>
                    <a:pt x="483210" y="412806"/>
                  </a:cubicBezTo>
                  <a:cubicBezTo>
                    <a:pt x="494691" y="394143"/>
                    <a:pt x="503058" y="373880"/>
                    <a:pt x="508131" y="352640"/>
                  </a:cubicBezTo>
                  <a:cubicBezTo>
                    <a:pt x="509822" y="345886"/>
                    <a:pt x="514807" y="340554"/>
                    <a:pt x="521393" y="338421"/>
                  </a:cubicBezTo>
                  <a:lnTo>
                    <a:pt x="567943" y="323579"/>
                  </a:lnTo>
                  <a:lnTo>
                    <a:pt x="567943" y="283143"/>
                  </a:lnTo>
                  <a:lnTo>
                    <a:pt x="521393" y="268301"/>
                  </a:lnTo>
                  <a:cubicBezTo>
                    <a:pt x="514807" y="266169"/>
                    <a:pt x="509822" y="260747"/>
                    <a:pt x="508131" y="254082"/>
                  </a:cubicBezTo>
                  <a:cubicBezTo>
                    <a:pt x="503058" y="232842"/>
                    <a:pt x="494691" y="212579"/>
                    <a:pt x="483210" y="193916"/>
                  </a:cubicBezTo>
                  <a:cubicBezTo>
                    <a:pt x="479560" y="188051"/>
                    <a:pt x="479293" y="180675"/>
                    <a:pt x="482498" y="174543"/>
                  </a:cubicBezTo>
                  <a:lnTo>
                    <a:pt x="504927" y="131085"/>
                  </a:lnTo>
                  <a:lnTo>
                    <a:pt x="476267" y="102557"/>
                  </a:lnTo>
                  <a:lnTo>
                    <a:pt x="432833" y="124953"/>
                  </a:lnTo>
                  <a:cubicBezTo>
                    <a:pt x="426691" y="128063"/>
                    <a:pt x="419304" y="127796"/>
                    <a:pt x="413430" y="124242"/>
                  </a:cubicBezTo>
                  <a:cubicBezTo>
                    <a:pt x="394738" y="112777"/>
                    <a:pt x="374445" y="104423"/>
                    <a:pt x="353173" y="99269"/>
                  </a:cubicBezTo>
                  <a:cubicBezTo>
                    <a:pt x="346409" y="97669"/>
                    <a:pt x="341068" y="92692"/>
                    <a:pt x="338932" y="86116"/>
                  </a:cubicBezTo>
                  <a:lnTo>
                    <a:pt x="324068" y="39548"/>
                  </a:lnTo>
                  <a:close/>
                  <a:moveTo>
                    <a:pt x="269063" y="0"/>
                  </a:moveTo>
                  <a:lnTo>
                    <a:pt x="338487" y="0"/>
                  </a:lnTo>
                  <a:cubicBezTo>
                    <a:pt x="347121" y="0"/>
                    <a:pt x="354775" y="5599"/>
                    <a:pt x="357356" y="13775"/>
                  </a:cubicBezTo>
                  <a:lnTo>
                    <a:pt x="373377" y="63720"/>
                  </a:lnTo>
                  <a:cubicBezTo>
                    <a:pt x="391089" y="68786"/>
                    <a:pt x="408178" y="75896"/>
                    <a:pt x="424288" y="84783"/>
                  </a:cubicBezTo>
                  <a:lnTo>
                    <a:pt x="471016" y="60788"/>
                  </a:lnTo>
                  <a:cubicBezTo>
                    <a:pt x="478670" y="56789"/>
                    <a:pt x="488016" y="58299"/>
                    <a:pt x="494068" y="64343"/>
                  </a:cubicBezTo>
                  <a:lnTo>
                    <a:pt x="543199" y="113399"/>
                  </a:lnTo>
                  <a:cubicBezTo>
                    <a:pt x="549252" y="119443"/>
                    <a:pt x="550676" y="128774"/>
                    <a:pt x="546759" y="136417"/>
                  </a:cubicBezTo>
                  <a:lnTo>
                    <a:pt x="522728" y="183074"/>
                  </a:lnTo>
                  <a:cubicBezTo>
                    <a:pt x="531629" y="199160"/>
                    <a:pt x="538660" y="216223"/>
                    <a:pt x="543822" y="233908"/>
                  </a:cubicBezTo>
                  <a:lnTo>
                    <a:pt x="593843" y="249816"/>
                  </a:lnTo>
                  <a:cubicBezTo>
                    <a:pt x="602032" y="252482"/>
                    <a:pt x="607639" y="260125"/>
                    <a:pt x="607639" y="268657"/>
                  </a:cubicBezTo>
                  <a:lnTo>
                    <a:pt x="607639" y="337976"/>
                  </a:lnTo>
                  <a:cubicBezTo>
                    <a:pt x="607639" y="346597"/>
                    <a:pt x="602032" y="354240"/>
                    <a:pt x="593843" y="356817"/>
                  </a:cubicBezTo>
                  <a:lnTo>
                    <a:pt x="543822" y="372814"/>
                  </a:lnTo>
                  <a:cubicBezTo>
                    <a:pt x="538660" y="390499"/>
                    <a:pt x="531629" y="407562"/>
                    <a:pt x="522728" y="423648"/>
                  </a:cubicBezTo>
                  <a:lnTo>
                    <a:pt x="546759" y="470305"/>
                  </a:lnTo>
                  <a:cubicBezTo>
                    <a:pt x="550765" y="477948"/>
                    <a:pt x="549252" y="487279"/>
                    <a:pt x="543199" y="493323"/>
                  </a:cubicBezTo>
                  <a:lnTo>
                    <a:pt x="494068" y="542379"/>
                  </a:lnTo>
                  <a:cubicBezTo>
                    <a:pt x="488016" y="548423"/>
                    <a:pt x="478670" y="549933"/>
                    <a:pt x="471016" y="545934"/>
                  </a:cubicBezTo>
                  <a:lnTo>
                    <a:pt x="424288" y="521939"/>
                  </a:lnTo>
                  <a:cubicBezTo>
                    <a:pt x="408178" y="530826"/>
                    <a:pt x="391089" y="537847"/>
                    <a:pt x="373377" y="543002"/>
                  </a:cubicBezTo>
                  <a:lnTo>
                    <a:pt x="357356" y="592947"/>
                  </a:lnTo>
                  <a:cubicBezTo>
                    <a:pt x="354775" y="601123"/>
                    <a:pt x="347121" y="606722"/>
                    <a:pt x="338487" y="606722"/>
                  </a:cubicBezTo>
                  <a:lnTo>
                    <a:pt x="269063" y="606722"/>
                  </a:lnTo>
                  <a:cubicBezTo>
                    <a:pt x="260518" y="606722"/>
                    <a:pt x="252864" y="601123"/>
                    <a:pt x="250194" y="592947"/>
                  </a:cubicBezTo>
                  <a:lnTo>
                    <a:pt x="234262" y="543002"/>
                  </a:lnTo>
                  <a:cubicBezTo>
                    <a:pt x="216550" y="537847"/>
                    <a:pt x="199461" y="530826"/>
                    <a:pt x="183351" y="521939"/>
                  </a:cubicBezTo>
                  <a:lnTo>
                    <a:pt x="136623" y="545934"/>
                  </a:lnTo>
                  <a:cubicBezTo>
                    <a:pt x="128969" y="549933"/>
                    <a:pt x="119623" y="548423"/>
                    <a:pt x="113571" y="542379"/>
                  </a:cubicBezTo>
                  <a:lnTo>
                    <a:pt x="64440" y="493323"/>
                  </a:lnTo>
                  <a:cubicBezTo>
                    <a:pt x="58387" y="487279"/>
                    <a:pt x="56874" y="477948"/>
                    <a:pt x="60880" y="470305"/>
                  </a:cubicBezTo>
                  <a:lnTo>
                    <a:pt x="84911" y="423648"/>
                  </a:lnTo>
                  <a:cubicBezTo>
                    <a:pt x="76011" y="407562"/>
                    <a:pt x="68890" y="390499"/>
                    <a:pt x="63817" y="372814"/>
                  </a:cubicBezTo>
                  <a:lnTo>
                    <a:pt x="13796" y="356817"/>
                  </a:lnTo>
                  <a:cubicBezTo>
                    <a:pt x="5607" y="354240"/>
                    <a:pt x="0" y="346597"/>
                    <a:pt x="0" y="337976"/>
                  </a:cubicBezTo>
                  <a:lnTo>
                    <a:pt x="0" y="268657"/>
                  </a:lnTo>
                  <a:cubicBezTo>
                    <a:pt x="0" y="260125"/>
                    <a:pt x="5607" y="252482"/>
                    <a:pt x="13796" y="249816"/>
                  </a:cubicBezTo>
                  <a:lnTo>
                    <a:pt x="63817" y="233908"/>
                  </a:lnTo>
                  <a:cubicBezTo>
                    <a:pt x="68890" y="216223"/>
                    <a:pt x="76011" y="199160"/>
                    <a:pt x="84911" y="183074"/>
                  </a:cubicBezTo>
                  <a:lnTo>
                    <a:pt x="60880" y="136417"/>
                  </a:lnTo>
                  <a:cubicBezTo>
                    <a:pt x="56874" y="128774"/>
                    <a:pt x="58387" y="119443"/>
                    <a:pt x="64440" y="113399"/>
                  </a:cubicBezTo>
                  <a:lnTo>
                    <a:pt x="113571" y="64343"/>
                  </a:lnTo>
                  <a:cubicBezTo>
                    <a:pt x="119623" y="58299"/>
                    <a:pt x="128969" y="56789"/>
                    <a:pt x="136623" y="60788"/>
                  </a:cubicBezTo>
                  <a:lnTo>
                    <a:pt x="183351" y="84783"/>
                  </a:lnTo>
                  <a:cubicBezTo>
                    <a:pt x="199461" y="75896"/>
                    <a:pt x="216550" y="68786"/>
                    <a:pt x="234262" y="63720"/>
                  </a:cubicBezTo>
                  <a:lnTo>
                    <a:pt x="250194" y="13775"/>
                  </a:lnTo>
                  <a:cubicBezTo>
                    <a:pt x="252864" y="5599"/>
                    <a:pt x="260429" y="0"/>
                    <a:pt x="26906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665821" y="5814025"/>
            <a:ext cx="423942" cy="423942"/>
            <a:chOff x="6947546" y="5850773"/>
            <a:chExt cx="324714" cy="324714"/>
          </a:xfrm>
        </p:grpSpPr>
        <p:sp>
          <p:nvSpPr>
            <p:cNvPr id="28" name="椭圆 27"/>
            <p:cNvSpPr/>
            <p:nvPr/>
          </p:nvSpPr>
          <p:spPr>
            <a:xfrm>
              <a:off x="6947546" y="5850773"/>
              <a:ext cx="324714" cy="32471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5"/>
            <p:cNvSpPr/>
            <p:nvPr/>
          </p:nvSpPr>
          <p:spPr>
            <a:xfrm>
              <a:off x="7020727" y="5924121"/>
              <a:ext cx="178352" cy="178018"/>
            </a:xfrm>
            <a:custGeom>
              <a:avLst/>
              <a:gdLst>
                <a:gd name="connsiteX0" fmla="*/ 290910 w 605702"/>
                <a:gd name="connsiteY0" fmla="*/ 156336 h 604568"/>
                <a:gd name="connsiteX1" fmla="*/ 335849 w 605702"/>
                <a:gd name="connsiteY1" fmla="*/ 164992 h 604568"/>
                <a:gd name="connsiteX2" fmla="*/ 288310 w 605702"/>
                <a:gd name="connsiteY2" fmla="*/ 212456 h 604568"/>
                <a:gd name="connsiteX3" fmla="*/ 203632 w 605702"/>
                <a:gd name="connsiteY3" fmla="*/ 244717 h 604568"/>
                <a:gd name="connsiteX4" fmla="*/ 203632 w 605702"/>
                <a:gd name="connsiteY4" fmla="*/ 401388 h 604568"/>
                <a:gd name="connsiteX5" fmla="*/ 360547 w 605702"/>
                <a:gd name="connsiteY5" fmla="*/ 401388 h 604568"/>
                <a:gd name="connsiteX6" fmla="*/ 392859 w 605702"/>
                <a:gd name="connsiteY6" fmla="*/ 316749 h 604568"/>
                <a:gd name="connsiteX7" fmla="*/ 440397 w 605702"/>
                <a:gd name="connsiteY7" fmla="*/ 269284 h 604568"/>
                <a:gd name="connsiteX8" fmla="*/ 400287 w 605702"/>
                <a:gd name="connsiteY8" fmla="*/ 441065 h 604568"/>
                <a:gd name="connsiteX9" fmla="*/ 163892 w 605702"/>
                <a:gd name="connsiteY9" fmla="*/ 441065 h 604568"/>
                <a:gd name="connsiteX10" fmla="*/ 163892 w 605702"/>
                <a:gd name="connsiteY10" fmla="*/ 205040 h 604568"/>
                <a:gd name="connsiteX11" fmla="*/ 290910 w 605702"/>
                <a:gd name="connsiteY11" fmla="*/ 156336 h 604568"/>
                <a:gd name="connsiteX12" fmla="*/ 246542 w 605702"/>
                <a:gd name="connsiteY12" fmla="*/ 43775 h 604568"/>
                <a:gd name="connsiteX13" fmla="*/ 422196 w 605702"/>
                <a:gd name="connsiteY13" fmla="*/ 78723 h 604568"/>
                <a:gd name="connsiteX14" fmla="*/ 376794 w 605702"/>
                <a:gd name="connsiteY14" fmla="*/ 124054 h 604568"/>
                <a:gd name="connsiteX15" fmla="*/ 126109 w 605702"/>
                <a:gd name="connsiteY15" fmla="*/ 167345 h 604568"/>
                <a:gd name="connsiteX16" fmla="*/ 126109 w 605702"/>
                <a:gd name="connsiteY16" fmla="*/ 478820 h 604568"/>
                <a:gd name="connsiteX17" fmla="*/ 438073 w 605702"/>
                <a:gd name="connsiteY17" fmla="*/ 478820 h 604568"/>
                <a:gd name="connsiteX18" fmla="*/ 481432 w 605702"/>
                <a:gd name="connsiteY18" fmla="*/ 228527 h 604568"/>
                <a:gd name="connsiteX19" fmla="*/ 526741 w 605702"/>
                <a:gd name="connsiteY19" fmla="*/ 183011 h 604568"/>
                <a:gd name="connsiteX20" fmla="*/ 481432 w 605702"/>
                <a:gd name="connsiteY20" fmla="*/ 522111 h 604568"/>
                <a:gd name="connsiteX21" fmla="*/ 82657 w 605702"/>
                <a:gd name="connsiteY21" fmla="*/ 522111 h 604568"/>
                <a:gd name="connsiteX22" fmla="*/ 82657 w 605702"/>
                <a:gd name="connsiteY22" fmla="*/ 123961 h 604568"/>
                <a:gd name="connsiteX23" fmla="*/ 246542 w 605702"/>
                <a:gd name="connsiteY23" fmla="*/ 43775 h 604568"/>
                <a:gd name="connsiteX24" fmla="*/ 536061 w 605702"/>
                <a:gd name="connsiteY24" fmla="*/ 0 h 604568"/>
                <a:gd name="connsiteX25" fmla="*/ 544232 w 605702"/>
                <a:gd name="connsiteY25" fmla="*/ 61368 h 604568"/>
                <a:gd name="connsiteX26" fmla="*/ 605702 w 605702"/>
                <a:gd name="connsiteY26" fmla="*/ 69526 h 604568"/>
                <a:gd name="connsiteX27" fmla="*/ 524361 w 605702"/>
                <a:gd name="connsiteY27" fmla="*/ 150732 h 604568"/>
                <a:gd name="connsiteX28" fmla="*/ 498361 w 605702"/>
                <a:gd name="connsiteY28" fmla="*/ 147302 h 604568"/>
                <a:gd name="connsiteX29" fmla="*/ 337721 w 605702"/>
                <a:gd name="connsiteY29" fmla="*/ 307767 h 604568"/>
                <a:gd name="connsiteX30" fmla="*/ 339764 w 605702"/>
                <a:gd name="connsiteY30" fmla="*/ 323063 h 604568"/>
                <a:gd name="connsiteX31" fmla="*/ 282101 w 605702"/>
                <a:gd name="connsiteY31" fmla="*/ 380630 h 604568"/>
                <a:gd name="connsiteX32" fmla="*/ 224437 w 605702"/>
                <a:gd name="connsiteY32" fmla="*/ 323063 h 604568"/>
                <a:gd name="connsiteX33" fmla="*/ 282101 w 605702"/>
                <a:gd name="connsiteY33" fmla="*/ 265495 h 604568"/>
                <a:gd name="connsiteX34" fmla="*/ 297422 w 605702"/>
                <a:gd name="connsiteY34" fmla="*/ 267535 h 604568"/>
                <a:gd name="connsiteX35" fmla="*/ 458155 w 605702"/>
                <a:gd name="connsiteY35" fmla="*/ 107162 h 604568"/>
                <a:gd name="connsiteX36" fmla="*/ 454719 w 605702"/>
                <a:gd name="connsiteY36" fmla="*/ 81206 h 604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05702" h="604568">
                  <a:moveTo>
                    <a:pt x="290910" y="156336"/>
                  </a:moveTo>
                  <a:cubicBezTo>
                    <a:pt x="306137" y="157147"/>
                    <a:pt x="321272" y="160032"/>
                    <a:pt x="335849" y="164992"/>
                  </a:cubicBezTo>
                  <a:lnTo>
                    <a:pt x="288310" y="212456"/>
                  </a:lnTo>
                  <a:cubicBezTo>
                    <a:pt x="257856" y="210695"/>
                    <a:pt x="226844" y="221449"/>
                    <a:pt x="203632" y="244717"/>
                  </a:cubicBezTo>
                  <a:cubicBezTo>
                    <a:pt x="160271" y="287918"/>
                    <a:pt x="160271" y="358187"/>
                    <a:pt x="203632" y="401388"/>
                  </a:cubicBezTo>
                  <a:cubicBezTo>
                    <a:pt x="246900" y="444680"/>
                    <a:pt x="317279" y="444680"/>
                    <a:pt x="360547" y="401388"/>
                  </a:cubicBezTo>
                  <a:cubicBezTo>
                    <a:pt x="383852" y="378211"/>
                    <a:pt x="394623" y="347156"/>
                    <a:pt x="392859" y="316749"/>
                  </a:cubicBezTo>
                  <a:lnTo>
                    <a:pt x="440397" y="269284"/>
                  </a:lnTo>
                  <a:cubicBezTo>
                    <a:pt x="460267" y="327595"/>
                    <a:pt x="446897" y="394620"/>
                    <a:pt x="400287" y="441065"/>
                  </a:cubicBezTo>
                  <a:cubicBezTo>
                    <a:pt x="335106" y="506236"/>
                    <a:pt x="229073" y="506236"/>
                    <a:pt x="163892" y="441065"/>
                  </a:cubicBezTo>
                  <a:cubicBezTo>
                    <a:pt x="98619" y="375987"/>
                    <a:pt x="98619" y="270118"/>
                    <a:pt x="163892" y="205040"/>
                  </a:cubicBezTo>
                  <a:cubicBezTo>
                    <a:pt x="198711" y="170137"/>
                    <a:pt x="245228" y="153902"/>
                    <a:pt x="290910" y="156336"/>
                  </a:cubicBezTo>
                  <a:close/>
                  <a:moveTo>
                    <a:pt x="246542" y="43775"/>
                  </a:moveTo>
                  <a:cubicBezTo>
                    <a:pt x="306463" y="36243"/>
                    <a:pt x="368345" y="47900"/>
                    <a:pt x="422196" y="78723"/>
                  </a:cubicBezTo>
                  <a:lnTo>
                    <a:pt x="376794" y="124054"/>
                  </a:lnTo>
                  <a:cubicBezTo>
                    <a:pt x="294811" y="85305"/>
                    <a:pt x="193980" y="99581"/>
                    <a:pt x="126109" y="167345"/>
                  </a:cubicBezTo>
                  <a:cubicBezTo>
                    <a:pt x="39948" y="253371"/>
                    <a:pt x="39948" y="392793"/>
                    <a:pt x="126109" y="478820"/>
                  </a:cubicBezTo>
                  <a:cubicBezTo>
                    <a:pt x="212271" y="564846"/>
                    <a:pt x="351912" y="564846"/>
                    <a:pt x="438073" y="478820"/>
                  </a:cubicBezTo>
                  <a:cubicBezTo>
                    <a:pt x="505944" y="411055"/>
                    <a:pt x="520428" y="310382"/>
                    <a:pt x="481432" y="228527"/>
                  </a:cubicBezTo>
                  <a:lnTo>
                    <a:pt x="526741" y="183011"/>
                  </a:lnTo>
                  <a:cubicBezTo>
                    <a:pt x="588484" y="290544"/>
                    <a:pt x="573350" y="430244"/>
                    <a:pt x="481432" y="522111"/>
                  </a:cubicBezTo>
                  <a:cubicBezTo>
                    <a:pt x="371316" y="632054"/>
                    <a:pt x="192866" y="632054"/>
                    <a:pt x="82657" y="522111"/>
                  </a:cubicBezTo>
                  <a:cubicBezTo>
                    <a:pt x="-27552" y="412168"/>
                    <a:pt x="-27552" y="233997"/>
                    <a:pt x="82657" y="123961"/>
                  </a:cubicBezTo>
                  <a:cubicBezTo>
                    <a:pt x="128662" y="78028"/>
                    <a:pt x="186622" y="51307"/>
                    <a:pt x="246542" y="43775"/>
                  </a:cubicBezTo>
                  <a:close/>
                  <a:moveTo>
                    <a:pt x="536061" y="0"/>
                  </a:moveTo>
                  <a:lnTo>
                    <a:pt x="544232" y="61368"/>
                  </a:lnTo>
                  <a:lnTo>
                    <a:pt x="605702" y="69526"/>
                  </a:lnTo>
                  <a:lnTo>
                    <a:pt x="524361" y="150732"/>
                  </a:lnTo>
                  <a:lnTo>
                    <a:pt x="498361" y="147302"/>
                  </a:lnTo>
                  <a:lnTo>
                    <a:pt x="337721" y="307767"/>
                  </a:lnTo>
                  <a:cubicBezTo>
                    <a:pt x="339021" y="312588"/>
                    <a:pt x="339764" y="317779"/>
                    <a:pt x="339764" y="323063"/>
                  </a:cubicBezTo>
                  <a:cubicBezTo>
                    <a:pt x="339764" y="354859"/>
                    <a:pt x="313950" y="380630"/>
                    <a:pt x="282101" y="380630"/>
                  </a:cubicBezTo>
                  <a:cubicBezTo>
                    <a:pt x="250251" y="380630"/>
                    <a:pt x="224437" y="354859"/>
                    <a:pt x="224437" y="323063"/>
                  </a:cubicBezTo>
                  <a:cubicBezTo>
                    <a:pt x="224437" y="291266"/>
                    <a:pt x="250251" y="265495"/>
                    <a:pt x="282101" y="265495"/>
                  </a:cubicBezTo>
                  <a:cubicBezTo>
                    <a:pt x="287393" y="265495"/>
                    <a:pt x="292500" y="266237"/>
                    <a:pt x="297422" y="267535"/>
                  </a:cubicBezTo>
                  <a:lnTo>
                    <a:pt x="458155" y="107162"/>
                  </a:lnTo>
                  <a:lnTo>
                    <a:pt x="454719" y="8120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pic>
        <p:nvPicPr>
          <p:cNvPr id="2" name="[]Anaesthesia-Maximilian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09600" y="35300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757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5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25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3" grpId="0" animBg="1"/>
      <p:bldP spid="40" grpId="0" animBg="1"/>
      <p:bldP spid="42" grpId="0" animBg="1"/>
      <p:bldP spid="41" grpId="0" animBg="1"/>
      <p:bldP spid="24" grpId="0"/>
      <p:bldP spid="2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4867275" y="1681956"/>
            <a:ext cx="2457450" cy="0"/>
            <a:chOff x="4867275" y="1681956"/>
            <a:chExt cx="2457450" cy="0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4867275" y="1681956"/>
              <a:ext cx="527515" cy="0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>
              <a:off x="5510587" y="1681956"/>
              <a:ext cx="527515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>
              <a:off x="6153898" y="1681956"/>
              <a:ext cx="527515" cy="0"/>
            </a:xfrm>
            <a:prstGeom prst="line">
              <a:avLst/>
            </a:prstGeom>
            <a:ln w="762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>
              <a:off x="6797210" y="1681956"/>
              <a:ext cx="527515" cy="0"/>
            </a:xfrm>
            <a:prstGeom prst="line">
              <a:avLst/>
            </a:prstGeom>
            <a:ln w="762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矩形 8"/>
          <p:cNvSpPr/>
          <p:nvPr/>
        </p:nvSpPr>
        <p:spPr>
          <a:xfrm>
            <a:off x="1338479" y="306868"/>
            <a:ext cx="9532722" cy="127983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7200" b="1" dirty="0" smtClean="0"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1"/>
                </a:gradFill>
                <a:effectLst/>
                <a:latin typeface="Agency FB" panose="020B0503020202020204" pitchFamily="34" charset="0"/>
              </a:rPr>
              <a:t>CONTENTS</a:t>
            </a:r>
            <a:endParaRPr lang="zh-CN" altLang="en-US" sz="7200" b="1" dirty="0">
              <a:gradFill>
                <a:gsLst>
                  <a:gs pos="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5400000" scaled="1"/>
              </a:gradFill>
              <a:effectLst/>
              <a:latin typeface="Agency FB" panose="020B0503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338479" y="2444390"/>
            <a:ext cx="1925420" cy="198900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1500" b="1" dirty="0" smtClean="0">
                <a:solidFill>
                  <a:schemeClr val="accent1"/>
                </a:solidFill>
                <a:effectLst/>
                <a:latin typeface="Agency FB" panose="020B0503020202020204" pitchFamily="34" charset="0"/>
              </a:rPr>
              <a:t>01</a:t>
            </a:r>
            <a:endParaRPr lang="zh-CN" altLang="en-US" sz="11500" b="1" dirty="0">
              <a:solidFill>
                <a:schemeClr val="accent1"/>
              </a:solidFill>
              <a:effectLst/>
              <a:latin typeface="Agency FB" panose="020B0503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861796" y="2444390"/>
            <a:ext cx="1925420" cy="198900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1500" b="1" dirty="0" smtClean="0">
                <a:solidFill>
                  <a:schemeClr val="accent2"/>
                </a:solidFill>
                <a:effectLst/>
                <a:latin typeface="Agency FB" panose="020B0503020202020204" pitchFamily="34" charset="0"/>
              </a:rPr>
              <a:t>02</a:t>
            </a:r>
            <a:endParaRPr lang="zh-CN" altLang="en-US" sz="11500" b="1" dirty="0">
              <a:solidFill>
                <a:schemeClr val="accent2"/>
              </a:solidFill>
              <a:effectLst/>
              <a:latin typeface="Agency FB" panose="020B0503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385113" y="2444390"/>
            <a:ext cx="1925420" cy="198900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1500" b="1" dirty="0" smtClean="0">
                <a:solidFill>
                  <a:schemeClr val="accent3"/>
                </a:solidFill>
                <a:effectLst/>
                <a:latin typeface="Agency FB" panose="020B0503020202020204" pitchFamily="34" charset="0"/>
              </a:rPr>
              <a:t>03</a:t>
            </a:r>
            <a:endParaRPr lang="zh-CN" altLang="en-US" sz="11500" b="1" dirty="0">
              <a:solidFill>
                <a:schemeClr val="accent3"/>
              </a:solidFill>
              <a:effectLst/>
              <a:latin typeface="Agency FB" panose="020B0503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908429" y="2444390"/>
            <a:ext cx="1925420" cy="198900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1500" b="1" dirty="0" smtClean="0">
                <a:solidFill>
                  <a:schemeClr val="accent4"/>
                </a:solidFill>
                <a:effectLst/>
                <a:latin typeface="Agency FB" panose="020B0503020202020204" pitchFamily="34" charset="0"/>
              </a:rPr>
              <a:t>04</a:t>
            </a:r>
            <a:endParaRPr lang="zh-CN" altLang="en-US" sz="11500" b="1" dirty="0">
              <a:solidFill>
                <a:schemeClr val="accent4"/>
              </a:solidFill>
              <a:effectLst/>
              <a:latin typeface="Agency FB" panose="020B0503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192425" y="4462424"/>
            <a:ext cx="2217526" cy="764905"/>
            <a:chOff x="9322482" y="1977453"/>
            <a:chExt cx="2217526" cy="764905"/>
          </a:xfrm>
        </p:grpSpPr>
        <p:sp>
          <p:nvSpPr>
            <p:cNvPr id="15" name="矩形 14"/>
            <p:cNvSpPr/>
            <p:nvPr/>
          </p:nvSpPr>
          <p:spPr>
            <a:xfrm>
              <a:off x="9322482" y="1977453"/>
              <a:ext cx="2217526" cy="49731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年度工作概述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9322484" y="2465359"/>
              <a:ext cx="221752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ea typeface="+mj-ea"/>
                </a:rPr>
                <a:t>The user can demonstrate on a </a:t>
              </a:r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ea typeface="+mj-ea"/>
                </a:rPr>
                <a:t>projector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ea typeface="+mj-ea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715743" y="4462424"/>
            <a:ext cx="2217526" cy="764905"/>
            <a:chOff x="9322482" y="1977453"/>
            <a:chExt cx="2217526" cy="764905"/>
          </a:xfrm>
        </p:grpSpPr>
        <p:sp>
          <p:nvSpPr>
            <p:cNvPr id="18" name="矩形 17"/>
            <p:cNvSpPr/>
            <p:nvPr/>
          </p:nvSpPr>
          <p:spPr>
            <a:xfrm>
              <a:off x="9322482" y="1977453"/>
              <a:ext cx="2217526" cy="49731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工作完成情况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9322484" y="2465359"/>
              <a:ext cx="221752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ea typeface="+mj-ea"/>
                </a:rPr>
                <a:t>The user can demonstrate on a </a:t>
              </a:r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ea typeface="+mj-ea"/>
                </a:rPr>
                <a:t>projector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ea typeface="+mj-ea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239061" y="4462424"/>
            <a:ext cx="2217526" cy="764905"/>
            <a:chOff x="9322482" y="1977453"/>
            <a:chExt cx="2217526" cy="764905"/>
          </a:xfrm>
        </p:grpSpPr>
        <p:sp>
          <p:nvSpPr>
            <p:cNvPr id="21" name="矩形 20"/>
            <p:cNvSpPr/>
            <p:nvPr/>
          </p:nvSpPr>
          <p:spPr>
            <a:xfrm>
              <a:off x="9322482" y="1977453"/>
              <a:ext cx="2217526" cy="49731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工作存在不足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9322484" y="2465359"/>
              <a:ext cx="221752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ea typeface="+mj-ea"/>
                </a:rPr>
                <a:t>The user can demonstrate on a </a:t>
              </a:r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ea typeface="+mj-ea"/>
                </a:rPr>
                <a:t>projector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ea typeface="+mj-ea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762379" y="4462424"/>
            <a:ext cx="2217526" cy="764905"/>
            <a:chOff x="9322482" y="1977453"/>
            <a:chExt cx="2217526" cy="764905"/>
          </a:xfrm>
        </p:grpSpPr>
        <p:sp>
          <p:nvSpPr>
            <p:cNvPr id="24" name="矩形 23"/>
            <p:cNvSpPr/>
            <p:nvPr/>
          </p:nvSpPr>
          <p:spPr>
            <a:xfrm>
              <a:off x="9322482" y="1977453"/>
              <a:ext cx="2217526" cy="49731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明年工作计划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9322484" y="2465359"/>
              <a:ext cx="221752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ea typeface="+mj-ea"/>
                </a:rPr>
                <a:t>The user can demonstrate on a </a:t>
              </a:r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ea typeface="+mj-ea"/>
                </a:rPr>
                <a:t>projector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1385244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" y="1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018148" y="732878"/>
            <a:ext cx="4578227" cy="539224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700" b="1" dirty="0" smtClean="0">
                <a:solidFill>
                  <a:schemeClr val="bg1"/>
                </a:solidFill>
                <a:effectLst/>
                <a:latin typeface="Agency FB" panose="020B0503020202020204" pitchFamily="34" charset="0"/>
              </a:rPr>
              <a:t>01</a:t>
            </a:r>
            <a:endParaRPr lang="zh-CN" altLang="en-US" sz="28700" b="1" dirty="0">
              <a:solidFill>
                <a:schemeClr val="bg1"/>
              </a:solidFill>
              <a:effectLst/>
              <a:latin typeface="Agency FB" panose="020B0503020202020204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021783" y="2605546"/>
            <a:ext cx="5345245" cy="1646908"/>
            <a:chOff x="5075572" y="2833213"/>
            <a:chExt cx="5345245" cy="1646908"/>
          </a:xfrm>
        </p:grpSpPr>
        <p:sp>
          <p:nvSpPr>
            <p:cNvPr id="4" name="矩形 3"/>
            <p:cNvSpPr/>
            <p:nvPr/>
          </p:nvSpPr>
          <p:spPr>
            <a:xfrm>
              <a:off x="5075572" y="2833213"/>
              <a:ext cx="4226057" cy="90236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4800" b="1" dirty="0">
                  <a:solidFill>
                    <a:schemeClr val="bg1"/>
                  </a:solidFill>
                </a:rPr>
                <a:t>年度工作概述</a:t>
              </a: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5104600" y="3966775"/>
              <a:ext cx="5316217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film</a:t>
              </a:r>
              <a:endParaRPr lang="en-US" altLang="zh-CN" sz="12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5198483" y="3860723"/>
              <a:ext cx="674146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59074994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1"/>
          <p:cNvSpPr/>
          <p:nvPr/>
        </p:nvSpPr>
        <p:spPr>
          <a:xfrm>
            <a:off x="0" y="1612900"/>
            <a:ext cx="12192000" cy="4352925"/>
          </a:xfrm>
          <a:prstGeom prst="rect">
            <a:avLst/>
          </a:prstGeom>
          <a:blipFill>
            <a:blip r:embed="rId3"/>
            <a:srcRect/>
            <a:stretch>
              <a:fillRect t="-43489" b="-43236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Rectangle 2"/>
          <p:cNvSpPr/>
          <p:nvPr/>
        </p:nvSpPr>
        <p:spPr>
          <a:xfrm>
            <a:off x="0" y="1612901"/>
            <a:ext cx="6132513" cy="4352925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0" name="椭圆 1"/>
          <p:cNvSpPr/>
          <p:nvPr/>
        </p:nvSpPr>
        <p:spPr>
          <a:xfrm>
            <a:off x="1022555" y="2374900"/>
            <a:ext cx="466316" cy="558800"/>
          </a:xfrm>
          <a:custGeom>
            <a:avLst/>
            <a:gdLst>
              <a:gd name="connsiteX0" fmla="*/ 234347 w 506307"/>
              <a:gd name="connsiteY0" fmla="*/ 379219 h 606722"/>
              <a:gd name="connsiteX1" fmla="*/ 271960 w 506307"/>
              <a:gd name="connsiteY1" fmla="*/ 379219 h 606722"/>
              <a:gd name="connsiteX2" fmla="*/ 278451 w 506307"/>
              <a:gd name="connsiteY2" fmla="*/ 385705 h 606722"/>
              <a:gd name="connsiteX3" fmla="*/ 278451 w 506307"/>
              <a:gd name="connsiteY3" fmla="*/ 448520 h 606722"/>
              <a:gd name="connsiteX4" fmla="*/ 271960 w 506307"/>
              <a:gd name="connsiteY4" fmla="*/ 455006 h 606722"/>
              <a:gd name="connsiteX5" fmla="*/ 234347 w 506307"/>
              <a:gd name="connsiteY5" fmla="*/ 455006 h 606722"/>
              <a:gd name="connsiteX6" fmla="*/ 227856 w 506307"/>
              <a:gd name="connsiteY6" fmla="*/ 448520 h 606722"/>
              <a:gd name="connsiteX7" fmla="*/ 227856 w 506307"/>
              <a:gd name="connsiteY7" fmla="*/ 385705 h 606722"/>
              <a:gd name="connsiteX8" fmla="*/ 234347 w 506307"/>
              <a:gd name="connsiteY8" fmla="*/ 379219 h 606722"/>
              <a:gd name="connsiteX9" fmla="*/ 234331 w 506307"/>
              <a:gd name="connsiteY9" fmla="*/ 328645 h 606722"/>
              <a:gd name="connsiteX10" fmla="*/ 177194 w 506307"/>
              <a:gd name="connsiteY10" fmla="*/ 385700 h 606722"/>
              <a:gd name="connsiteX11" fmla="*/ 177194 w 506307"/>
              <a:gd name="connsiteY11" fmla="*/ 448532 h 606722"/>
              <a:gd name="connsiteX12" fmla="*/ 234331 w 506307"/>
              <a:gd name="connsiteY12" fmla="*/ 505587 h 606722"/>
              <a:gd name="connsiteX13" fmla="*/ 271977 w 506307"/>
              <a:gd name="connsiteY13" fmla="*/ 505587 h 606722"/>
              <a:gd name="connsiteX14" fmla="*/ 329113 w 506307"/>
              <a:gd name="connsiteY14" fmla="*/ 448532 h 606722"/>
              <a:gd name="connsiteX15" fmla="*/ 329113 w 506307"/>
              <a:gd name="connsiteY15" fmla="*/ 385700 h 606722"/>
              <a:gd name="connsiteX16" fmla="*/ 271977 w 506307"/>
              <a:gd name="connsiteY16" fmla="*/ 328645 h 606722"/>
              <a:gd name="connsiteX17" fmla="*/ 253109 w 506307"/>
              <a:gd name="connsiteY17" fmla="*/ 0 h 606722"/>
              <a:gd name="connsiteX18" fmla="*/ 430303 w 506307"/>
              <a:gd name="connsiteY18" fmla="*/ 176942 h 606722"/>
              <a:gd name="connsiteX19" fmla="*/ 430303 w 506307"/>
              <a:gd name="connsiteY19" fmla="*/ 252749 h 606722"/>
              <a:gd name="connsiteX20" fmla="*/ 480943 w 506307"/>
              <a:gd name="connsiteY20" fmla="*/ 252749 h 606722"/>
              <a:gd name="connsiteX21" fmla="*/ 506307 w 506307"/>
              <a:gd name="connsiteY21" fmla="*/ 278077 h 606722"/>
              <a:gd name="connsiteX22" fmla="*/ 506307 w 506307"/>
              <a:gd name="connsiteY22" fmla="*/ 581394 h 606722"/>
              <a:gd name="connsiteX23" fmla="*/ 480943 w 506307"/>
              <a:gd name="connsiteY23" fmla="*/ 606722 h 606722"/>
              <a:gd name="connsiteX24" fmla="*/ 25275 w 506307"/>
              <a:gd name="connsiteY24" fmla="*/ 606722 h 606722"/>
              <a:gd name="connsiteX25" fmla="*/ 0 w 506307"/>
              <a:gd name="connsiteY25" fmla="*/ 581394 h 606722"/>
              <a:gd name="connsiteX26" fmla="*/ 0 w 506307"/>
              <a:gd name="connsiteY26" fmla="*/ 278077 h 606722"/>
              <a:gd name="connsiteX27" fmla="*/ 25275 w 506307"/>
              <a:gd name="connsiteY27" fmla="*/ 252749 h 606722"/>
              <a:gd name="connsiteX28" fmla="*/ 379753 w 506307"/>
              <a:gd name="connsiteY28" fmla="*/ 252749 h 606722"/>
              <a:gd name="connsiteX29" fmla="*/ 379753 w 506307"/>
              <a:gd name="connsiteY29" fmla="*/ 176942 h 606722"/>
              <a:gd name="connsiteX30" fmla="*/ 253109 w 506307"/>
              <a:gd name="connsiteY30" fmla="*/ 50568 h 606722"/>
              <a:gd name="connsiteX31" fmla="*/ 126554 w 506307"/>
              <a:gd name="connsiteY31" fmla="*/ 176942 h 606722"/>
              <a:gd name="connsiteX32" fmla="*/ 101279 w 506307"/>
              <a:gd name="connsiteY32" fmla="*/ 202270 h 606722"/>
              <a:gd name="connsiteX33" fmla="*/ 75915 w 506307"/>
              <a:gd name="connsiteY33" fmla="*/ 176942 h 606722"/>
              <a:gd name="connsiteX34" fmla="*/ 253109 w 506307"/>
              <a:gd name="connsiteY34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06307" h="606722">
                <a:moveTo>
                  <a:pt x="234347" y="379219"/>
                </a:moveTo>
                <a:lnTo>
                  <a:pt x="271960" y="379219"/>
                </a:lnTo>
                <a:cubicBezTo>
                  <a:pt x="275517" y="379219"/>
                  <a:pt x="278451" y="382062"/>
                  <a:pt x="278451" y="385705"/>
                </a:cubicBezTo>
                <a:lnTo>
                  <a:pt x="278451" y="448520"/>
                </a:lnTo>
                <a:cubicBezTo>
                  <a:pt x="278451" y="452074"/>
                  <a:pt x="275517" y="455006"/>
                  <a:pt x="271960" y="455006"/>
                </a:cubicBezTo>
                <a:lnTo>
                  <a:pt x="234347" y="455006"/>
                </a:lnTo>
                <a:cubicBezTo>
                  <a:pt x="230791" y="455006"/>
                  <a:pt x="227856" y="452074"/>
                  <a:pt x="227856" y="448520"/>
                </a:cubicBezTo>
                <a:lnTo>
                  <a:pt x="227856" y="385705"/>
                </a:lnTo>
                <a:cubicBezTo>
                  <a:pt x="227856" y="382062"/>
                  <a:pt x="230791" y="379219"/>
                  <a:pt x="234347" y="379219"/>
                </a:cubicBezTo>
                <a:close/>
                <a:moveTo>
                  <a:pt x="234331" y="328645"/>
                </a:moveTo>
                <a:cubicBezTo>
                  <a:pt x="202825" y="328645"/>
                  <a:pt x="177194" y="354240"/>
                  <a:pt x="177194" y="385700"/>
                </a:cubicBezTo>
                <a:lnTo>
                  <a:pt x="177194" y="448532"/>
                </a:lnTo>
                <a:cubicBezTo>
                  <a:pt x="177194" y="479992"/>
                  <a:pt x="202825" y="505587"/>
                  <a:pt x="234331" y="505587"/>
                </a:cubicBezTo>
                <a:lnTo>
                  <a:pt x="271977" y="505587"/>
                </a:lnTo>
                <a:cubicBezTo>
                  <a:pt x="303482" y="505587"/>
                  <a:pt x="329113" y="479992"/>
                  <a:pt x="329113" y="448532"/>
                </a:cubicBezTo>
                <a:lnTo>
                  <a:pt x="329113" y="385700"/>
                </a:lnTo>
                <a:cubicBezTo>
                  <a:pt x="329113" y="354240"/>
                  <a:pt x="303482" y="328645"/>
                  <a:pt x="271977" y="328645"/>
                </a:cubicBezTo>
                <a:close/>
                <a:moveTo>
                  <a:pt x="253109" y="0"/>
                </a:moveTo>
                <a:cubicBezTo>
                  <a:pt x="350829" y="0"/>
                  <a:pt x="430303" y="79362"/>
                  <a:pt x="430303" y="176942"/>
                </a:cubicBezTo>
                <a:lnTo>
                  <a:pt x="430303" y="252749"/>
                </a:lnTo>
                <a:lnTo>
                  <a:pt x="480943" y="252749"/>
                </a:lnTo>
                <a:cubicBezTo>
                  <a:pt x="494916" y="252749"/>
                  <a:pt x="506307" y="264124"/>
                  <a:pt x="506307" y="278077"/>
                </a:cubicBezTo>
                <a:lnTo>
                  <a:pt x="506307" y="581394"/>
                </a:lnTo>
                <a:cubicBezTo>
                  <a:pt x="506307" y="595435"/>
                  <a:pt x="494916" y="606722"/>
                  <a:pt x="480943" y="606722"/>
                </a:cubicBezTo>
                <a:lnTo>
                  <a:pt x="25275" y="606722"/>
                </a:lnTo>
                <a:cubicBezTo>
                  <a:pt x="11302" y="606722"/>
                  <a:pt x="0" y="595435"/>
                  <a:pt x="0" y="581394"/>
                </a:cubicBezTo>
                <a:lnTo>
                  <a:pt x="0" y="278077"/>
                </a:lnTo>
                <a:cubicBezTo>
                  <a:pt x="0" y="264124"/>
                  <a:pt x="11302" y="252749"/>
                  <a:pt x="25275" y="252749"/>
                </a:cubicBezTo>
                <a:lnTo>
                  <a:pt x="379753" y="252749"/>
                </a:lnTo>
                <a:lnTo>
                  <a:pt x="379753" y="176942"/>
                </a:lnTo>
                <a:cubicBezTo>
                  <a:pt x="379753" y="107267"/>
                  <a:pt x="322972" y="50568"/>
                  <a:pt x="253109" y="50568"/>
                </a:cubicBezTo>
                <a:cubicBezTo>
                  <a:pt x="183335" y="50568"/>
                  <a:pt x="126554" y="107267"/>
                  <a:pt x="126554" y="176942"/>
                </a:cubicBezTo>
                <a:cubicBezTo>
                  <a:pt x="126554" y="190895"/>
                  <a:pt x="115252" y="202270"/>
                  <a:pt x="101279" y="202270"/>
                </a:cubicBezTo>
                <a:cubicBezTo>
                  <a:pt x="87306" y="202270"/>
                  <a:pt x="75915" y="190895"/>
                  <a:pt x="75915" y="176942"/>
                </a:cubicBezTo>
                <a:cubicBezTo>
                  <a:pt x="75915" y="79362"/>
                  <a:pt x="155389" y="0"/>
                  <a:pt x="253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1" name="椭圆 36"/>
          <p:cNvSpPr/>
          <p:nvPr/>
        </p:nvSpPr>
        <p:spPr>
          <a:xfrm>
            <a:off x="976313" y="3534399"/>
            <a:ext cx="558800" cy="517864"/>
          </a:xfrm>
          <a:custGeom>
            <a:avLst/>
            <a:gdLst>
              <a:gd name="connsiteX0" fmla="*/ 182950 w 609756"/>
              <a:gd name="connsiteY0" fmla="*/ 245143 h 565088"/>
              <a:gd name="connsiteX1" fmla="*/ 177620 w 609756"/>
              <a:gd name="connsiteY1" fmla="*/ 266996 h 565088"/>
              <a:gd name="connsiteX2" fmla="*/ 170887 w 609756"/>
              <a:gd name="connsiteY2" fmla="*/ 290809 h 565088"/>
              <a:gd name="connsiteX3" fmla="*/ 195854 w 609756"/>
              <a:gd name="connsiteY3" fmla="*/ 290809 h 565088"/>
              <a:gd name="connsiteX4" fmla="*/ 188841 w 609756"/>
              <a:gd name="connsiteY4" fmla="*/ 266996 h 565088"/>
              <a:gd name="connsiteX5" fmla="*/ 183230 w 609756"/>
              <a:gd name="connsiteY5" fmla="*/ 245143 h 565088"/>
              <a:gd name="connsiteX6" fmla="*/ 361154 w 609756"/>
              <a:gd name="connsiteY6" fmla="*/ 226092 h 565088"/>
              <a:gd name="connsiteX7" fmla="*/ 431027 w 609756"/>
              <a:gd name="connsiteY7" fmla="*/ 226092 h 565088"/>
              <a:gd name="connsiteX8" fmla="*/ 431027 w 609756"/>
              <a:gd name="connsiteY8" fmla="*/ 247104 h 565088"/>
              <a:gd name="connsiteX9" fmla="*/ 386971 w 609756"/>
              <a:gd name="connsiteY9" fmla="*/ 247104 h 565088"/>
              <a:gd name="connsiteX10" fmla="*/ 386971 w 609756"/>
              <a:gd name="connsiteY10" fmla="*/ 270357 h 565088"/>
              <a:gd name="connsiteX11" fmla="*/ 428502 w 609756"/>
              <a:gd name="connsiteY11" fmla="*/ 270357 h 565088"/>
              <a:gd name="connsiteX12" fmla="*/ 428502 w 609756"/>
              <a:gd name="connsiteY12" fmla="*/ 291370 h 565088"/>
              <a:gd name="connsiteX13" fmla="*/ 386971 w 609756"/>
              <a:gd name="connsiteY13" fmla="*/ 291370 h 565088"/>
              <a:gd name="connsiteX14" fmla="*/ 386971 w 609756"/>
              <a:gd name="connsiteY14" fmla="*/ 317985 h 565088"/>
              <a:gd name="connsiteX15" fmla="*/ 433272 w 609756"/>
              <a:gd name="connsiteY15" fmla="*/ 317985 h 565088"/>
              <a:gd name="connsiteX16" fmla="*/ 433272 w 609756"/>
              <a:gd name="connsiteY16" fmla="*/ 338997 h 565088"/>
              <a:gd name="connsiteX17" fmla="*/ 361154 w 609756"/>
              <a:gd name="connsiteY17" fmla="*/ 338997 h 565088"/>
              <a:gd name="connsiteX18" fmla="*/ 167240 w 609756"/>
              <a:gd name="connsiteY18" fmla="*/ 226092 h 565088"/>
              <a:gd name="connsiteX19" fmla="*/ 200904 w 609756"/>
              <a:gd name="connsiteY19" fmla="*/ 226092 h 565088"/>
              <a:gd name="connsiteX20" fmla="*/ 235971 w 609756"/>
              <a:gd name="connsiteY20" fmla="*/ 338997 h 565088"/>
              <a:gd name="connsiteX21" fmla="*/ 208479 w 609756"/>
              <a:gd name="connsiteY21" fmla="*/ 338997 h 565088"/>
              <a:gd name="connsiteX22" fmla="*/ 199782 w 609756"/>
              <a:gd name="connsiteY22" fmla="*/ 309860 h 565088"/>
              <a:gd name="connsiteX23" fmla="*/ 167240 w 609756"/>
              <a:gd name="connsiteY23" fmla="*/ 309860 h 565088"/>
              <a:gd name="connsiteX24" fmla="*/ 159385 w 609756"/>
              <a:gd name="connsiteY24" fmla="*/ 338997 h 565088"/>
              <a:gd name="connsiteX25" fmla="*/ 132734 w 609756"/>
              <a:gd name="connsiteY25" fmla="*/ 338997 h 565088"/>
              <a:gd name="connsiteX26" fmla="*/ 306124 w 609756"/>
              <a:gd name="connsiteY26" fmla="*/ 224963 h 565088"/>
              <a:gd name="connsiteX27" fmla="*/ 337538 w 609756"/>
              <a:gd name="connsiteY27" fmla="*/ 230567 h 565088"/>
              <a:gd name="connsiteX28" fmla="*/ 332209 w 609756"/>
              <a:gd name="connsiteY28" fmla="*/ 251022 h 565088"/>
              <a:gd name="connsiteX29" fmla="*/ 305844 w 609756"/>
              <a:gd name="connsiteY29" fmla="*/ 245978 h 565088"/>
              <a:gd name="connsiteX30" fmla="*/ 268540 w 609756"/>
              <a:gd name="connsiteY30" fmla="*/ 282404 h 565088"/>
              <a:gd name="connsiteX31" fmla="*/ 303880 w 609756"/>
              <a:gd name="connsiteY31" fmla="*/ 319391 h 565088"/>
              <a:gd name="connsiteX32" fmla="*/ 316502 w 609756"/>
              <a:gd name="connsiteY32" fmla="*/ 317710 h 565088"/>
              <a:gd name="connsiteX33" fmla="*/ 316502 w 609756"/>
              <a:gd name="connsiteY33" fmla="*/ 294173 h 565088"/>
              <a:gd name="connsiteX34" fmla="*/ 299112 w 609756"/>
              <a:gd name="connsiteY34" fmla="*/ 294173 h 565088"/>
              <a:gd name="connsiteX35" fmla="*/ 299112 w 609756"/>
              <a:gd name="connsiteY35" fmla="*/ 274279 h 565088"/>
              <a:gd name="connsiteX36" fmla="*/ 341184 w 609756"/>
              <a:gd name="connsiteY36" fmla="*/ 274279 h 565088"/>
              <a:gd name="connsiteX37" fmla="*/ 341184 w 609756"/>
              <a:gd name="connsiteY37" fmla="*/ 333681 h 565088"/>
              <a:gd name="connsiteX38" fmla="*/ 303320 w 609756"/>
              <a:gd name="connsiteY38" fmla="*/ 340126 h 565088"/>
              <a:gd name="connsiteX39" fmla="*/ 257602 w 609756"/>
              <a:gd name="connsiteY39" fmla="*/ 324995 h 565088"/>
              <a:gd name="connsiteX40" fmla="*/ 241614 w 609756"/>
              <a:gd name="connsiteY40" fmla="*/ 283805 h 565088"/>
              <a:gd name="connsiteX41" fmla="*/ 306124 w 609756"/>
              <a:gd name="connsiteY41" fmla="*/ 224963 h 565088"/>
              <a:gd name="connsiteX42" fmla="*/ 283131 w 609756"/>
              <a:gd name="connsiteY42" fmla="*/ 0 h 565088"/>
              <a:gd name="connsiteX43" fmla="*/ 531748 w 609756"/>
              <a:gd name="connsiteY43" fmla="*/ 148206 h 565088"/>
              <a:gd name="connsiteX44" fmla="*/ 507896 w 609756"/>
              <a:gd name="connsiteY44" fmla="*/ 196114 h 565088"/>
              <a:gd name="connsiteX45" fmla="*/ 283131 w 609756"/>
              <a:gd name="connsiteY45" fmla="*/ 41744 h 565088"/>
              <a:gd name="connsiteX46" fmla="*/ 41810 w 609756"/>
              <a:gd name="connsiteY46" fmla="*/ 282684 h 565088"/>
              <a:gd name="connsiteX47" fmla="*/ 283131 w 609756"/>
              <a:gd name="connsiteY47" fmla="*/ 523344 h 565088"/>
              <a:gd name="connsiteX48" fmla="*/ 512386 w 609756"/>
              <a:gd name="connsiteY48" fmla="*/ 355807 h 565088"/>
              <a:gd name="connsiteX49" fmla="*/ 462999 w 609756"/>
              <a:gd name="connsiteY49" fmla="*/ 355807 h 565088"/>
              <a:gd name="connsiteX50" fmla="*/ 536518 w 609756"/>
              <a:gd name="connsiteY50" fmla="*/ 209281 h 565088"/>
              <a:gd name="connsiteX51" fmla="*/ 609756 w 609756"/>
              <a:gd name="connsiteY51" fmla="*/ 355807 h 565088"/>
              <a:gd name="connsiteX52" fmla="*/ 556160 w 609756"/>
              <a:gd name="connsiteY52" fmla="*/ 355807 h 565088"/>
              <a:gd name="connsiteX53" fmla="*/ 283131 w 609756"/>
              <a:gd name="connsiteY53" fmla="*/ 565088 h 565088"/>
              <a:gd name="connsiteX54" fmla="*/ 0 w 609756"/>
              <a:gd name="connsiteY54" fmla="*/ 282684 h 565088"/>
              <a:gd name="connsiteX55" fmla="*/ 283131 w 609756"/>
              <a:gd name="connsiteY55" fmla="*/ 0 h 565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609756" h="565088">
                <a:moveTo>
                  <a:pt x="182950" y="245143"/>
                </a:moveTo>
                <a:cubicBezTo>
                  <a:pt x="181267" y="251867"/>
                  <a:pt x="179583" y="260552"/>
                  <a:pt x="177620" y="266996"/>
                </a:cubicBezTo>
                <a:lnTo>
                  <a:pt x="170887" y="290809"/>
                </a:lnTo>
                <a:lnTo>
                  <a:pt x="195854" y="290809"/>
                </a:lnTo>
                <a:lnTo>
                  <a:pt x="188841" y="266996"/>
                </a:lnTo>
                <a:cubicBezTo>
                  <a:pt x="186877" y="260272"/>
                  <a:pt x="184914" y="251867"/>
                  <a:pt x="183230" y="245143"/>
                </a:cubicBezTo>
                <a:close/>
                <a:moveTo>
                  <a:pt x="361154" y="226092"/>
                </a:moveTo>
                <a:lnTo>
                  <a:pt x="431027" y="226092"/>
                </a:lnTo>
                <a:lnTo>
                  <a:pt x="431027" y="247104"/>
                </a:lnTo>
                <a:lnTo>
                  <a:pt x="386971" y="247104"/>
                </a:lnTo>
                <a:lnTo>
                  <a:pt x="386971" y="270357"/>
                </a:lnTo>
                <a:lnTo>
                  <a:pt x="428502" y="270357"/>
                </a:lnTo>
                <a:lnTo>
                  <a:pt x="428502" y="291370"/>
                </a:lnTo>
                <a:lnTo>
                  <a:pt x="386971" y="291370"/>
                </a:lnTo>
                <a:lnTo>
                  <a:pt x="386971" y="317985"/>
                </a:lnTo>
                <a:lnTo>
                  <a:pt x="433272" y="317985"/>
                </a:lnTo>
                <a:lnTo>
                  <a:pt x="433272" y="338997"/>
                </a:lnTo>
                <a:lnTo>
                  <a:pt x="361154" y="338997"/>
                </a:lnTo>
                <a:close/>
                <a:moveTo>
                  <a:pt x="167240" y="226092"/>
                </a:moveTo>
                <a:lnTo>
                  <a:pt x="200904" y="226092"/>
                </a:lnTo>
                <a:lnTo>
                  <a:pt x="235971" y="338997"/>
                </a:lnTo>
                <a:lnTo>
                  <a:pt x="208479" y="338997"/>
                </a:lnTo>
                <a:lnTo>
                  <a:pt x="199782" y="309860"/>
                </a:lnTo>
                <a:lnTo>
                  <a:pt x="167240" y="309860"/>
                </a:lnTo>
                <a:lnTo>
                  <a:pt x="159385" y="338997"/>
                </a:lnTo>
                <a:lnTo>
                  <a:pt x="132734" y="338997"/>
                </a:lnTo>
                <a:close/>
                <a:moveTo>
                  <a:pt x="306124" y="224963"/>
                </a:moveTo>
                <a:cubicBezTo>
                  <a:pt x="320709" y="224963"/>
                  <a:pt x="331928" y="227765"/>
                  <a:pt x="337538" y="230567"/>
                </a:cubicBezTo>
                <a:lnTo>
                  <a:pt x="332209" y="251022"/>
                </a:lnTo>
                <a:cubicBezTo>
                  <a:pt x="325758" y="248220"/>
                  <a:pt x="318185" y="245978"/>
                  <a:pt x="305844" y="245978"/>
                </a:cubicBezTo>
                <a:cubicBezTo>
                  <a:pt x="284528" y="245978"/>
                  <a:pt x="268540" y="258027"/>
                  <a:pt x="268540" y="282404"/>
                </a:cubicBezTo>
                <a:cubicBezTo>
                  <a:pt x="268540" y="305661"/>
                  <a:pt x="283125" y="319391"/>
                  <a:pt x="303880" y="319391"/>
                </a:cubicBezTo>
                <a:cubicBezTo>
                  <a:pt x="309771" y="319391"/>
                  <a:pt x="314539" y="318831"/>
                  <a:pt x="316502" y="317710"/>
                </a:cubicBezTo>
                <a:lnTo>
                  <a:pt x="316502" y="294173"/>
                </a:lnTo>
                <a:lnTo>
                  <a:pt x="299112" y="294173"/>
                </a:lnTo>
                <a:lnTo>
                  <a:pt x="299112" y="274279"/>
                </a:lnTo>
                <a:lnTo>
                  <a:pt x="341184" y="274279"/>
                </a:lnTo>
                <a:lnTo>
                  <a:pt x="341184" y="333681"/>
                </a:lnTo>
                <a:cubicBezTo>
                  <a:pt x="333331" y="336483"/>
                  <a:pt x="318465" y="340126"/>
                  <a:pt x="303320" y="340126"/>
                </a:cubicBezTo>
                <a:cubicBezTo>
                  <a:pt x="282845" y="340126"/>
                  <a:pt x="267979" y="334802"/>
                  <a:pt x="257602" y="324995"/>
                </a:cubicBezTo>
                <a:cubicBezTo>
                  <a:pt x="247224" y="315188"/>
                  <a:pt x="241334" y="300337"/>
                  <a:pt x="241614" y="283805"/>
                </a:cubicBezTo>
                <a:cubicBezTo>
                  <a:pt x="241895" y="246258"/>
                  <a:pt x="269101" y="224963"/>
                  <a:pt x="306124" y="224963"/>
                </a:cubicBezTo>
                <a:close/>
                <a:moveTo>
                  <a:pt x="283131" y="0"/>
                </a:moveTo>
                <a:cubicBezTo>
                  <a:pt x="390322" y="0"/>
                  <a:pt x="484045" y="59955"/>
                  <a:pt x="531748" y="148206"/>
                </a:cubicBezTo>
                <a:lnTo>
                  <a:pt x="507896" y="196114"/>
                </a:lnTo>
                <a:cubicBezTo>
                  <a:pt x="472820" y="106182"/>
                  <a:pt x="385552" y="41744"/>
                  <a:pt x="283131" y="41744"/>
                </a:cubicBezTo>
                <a:cubicBezTo>
                  <a:pt x="150124" y="41744"/>
                  <a:pt x="41810" y="149887"/>
                  <a:pt x="41810" y="282684"/>
                </a:cubicBezTo>
                <a:cubicBezTo>
                  <a:pt x="41810" y="415201"/>
                  <a:pt x="150124" y="523344"/>
                  <a:pt x="283131" y="523344"/>
                </a:cubicBezTo>
                <a:cubicBezTo>
                  <a:pt x="390322" y="523344"/>
                  <a:pt x="481239" y="452743"/>
                  <a:pt x="512386" y="355807"/>
                </a:cubicBezTo>
                <a:lnTo>
                  <a:pt x="462999" y="355807"/>
                </a:lnTo>
                <a:lnTo>
                  <a:pt x="536518" y="209281"/>
                </a:lnTo>
                <a:lnTo>
                  <a:pt x="609756" y="355807"/>
                </a:lnTo>
                <a:lnTo>
                  <a:pt x="556160" y="355807"/>
                </a:lnTo>
                <a:cubicBezTo>
                  <a:pt x="523610" y="476276"/>
                  <a:pt x="413613" y="565088"/>
                  <a:pt x="283131" y="565088"/>
                </a:cubicBezTo>
                <a:cubicBezTo>
                  <a:pt x="126834" y="565088"/>
                  <a:pt x="0" y="438454"/>
                  <a:pt x="0" y="282684"/>
                </a:cubicBezTo>
                <a:cubicBezTo>
                  <a:pt x="0" y="126634"/>
                  <a:pt x="126834" y="0"/>
                  <a:pt x="2831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2" name="椭圆 37"/>
          <p:cNvSpPr/>
          <p:nvPr/>
        </p:nvSpPr>
        <p:spPr>
          <a:xfrm>
            <a:off x="985360" y="4652961"/>
            <a:ext cx="540706" cy="558800"/>
          </a:xfrm>
          <a:custGeom>
            <a:avLst/>
            <a:gdLst>
              <a:gd name="T0" fmla="*/ 743 w 743"/>
              <a:gd name="T1" fmla="*/ 27 h 769"/>
              <a:gd name="T2" fmla="*/ 736 w 743"/>
              <a:gd name="T3" fmla="*/ 8 h 769"/>
              <a:gd name="T4" fmla="*/ 717 w 743"/>
              <a:gd name="T5" fmla="*/ 0 h 769"/>
              <a:gd name="T6" fmla="*/ 599 w 743"/>
              <a:gd name="T7" fmla="*/ 0 h 769"/>
              <a:gd name="T8" fmla="*/ 591 w 743"/>
              <a:gd name="T9" fmla="*/ 1 h 769"/>
              <a:gd name="T10" fmla="*/ 569 w 743"/>
              <a:gd name="T11" fmla="*/ 1 h 769"/>
              <a:gd name="T12" fmla="*/ 555 w 743"/>
              <a:gd name="T13" fmla="*/ 2 h 769"/>
              <a:gd name="T14" fmla="*/ 184 w 743"/>
              <a:gd name="T15" fmla="*/ 2 h 769"/>
              <a:gd name="T16" fmla="*/ 171 w 743"/>
              <a:gd name="T17" fmla="*/ 1 h 769"/>
              <a:gd name="T18" fmla="*/ 152 w 743"/>
              <a:gd name="T19" fmla="*/ 1 h 769"/>
              <a:gd name="T20" fmla="*/ 144 w 743"/>
              <a:gd name="T21" fmla="*/ 0 h 769"/>
              <a:gd name="T22" fmla="*/ 26 w 743"/>
              <a:gd name="T23" fmla="*/ 0 h 769"/>
              <a:gd name="T24" fmla="*/ 8 w 743"/>
              <a:gd name="T25" fmla="*/ 8 h 769"/>
              <a:gd name="T26" fmla="*/ 0 w 743"/>
              <a:gd name="T27" fmla="*/ 27 h 769"/>
              <a:gd name="T28" fmla="*/ 118 w 743"/>
              <a:gd name="T29" fmla="*/ 266 h 769"/>
              <a:gd name="T30" fmla="*/ 118 w 743"/>
              <a:gd name="T31" fmla="*/ 267 h 769"/>
              <a:gd name="T32" fmla="*/ 118 w 743"/>
              <a:gd name="T33" fmla="*/ 270 h 769"/>
              <a:gd name="T34" fmla="*/ 342 w 743"/>
              <a:gd name="T35" fmla="*/ 511 h 769"/>
              <a:gd name="T36" fmla="*/ 342 w 743"/>
              <a:gd name="T37" fmla="*/ 713 h 769"/>
              <a:gd name="T38" fmla="*/ 242 w 743"/>
              <a:gd name="T39" fmla="*/ 713 h 769"/>
              <a:gd name="T40" fmla="*/ 228 w 743"/>
              <a:gd name="T41" fmla="*/ 727 h 769"/>
              <a:gd name="T42" fmla="*/ 228 w 743"/>
              <a:gd name="T43" fmla="*/ 756 h 769"/>
              <a:gd name="T44" fmla="*/ 242 w 743"/>
              <a:gd name="T45" fmla="*/ 769 h 769"/>
              <a:gd name="T46" fmla="*/ 498 w 743"/>
              <a:gd name="T47" fmla="*/ 769 h 769"/>
              <a:gd name="T48" fmla="*/ 511 w 743"/>
              <a:gd name="T49" fmla="*/ 756 h 769"/>
              <a:gd name="T50" fmla="*/ 511 w 743"/>
              <a:gd name="T51" fmla="*/ 727 h 769"/>
              <a:gd name="T52" fmla="*/ 498 w 743"/>
              <a:gd name="T53" fmla="*/ 713 h 769"/>
              <a:gd name="T54" fmla="*/ 398 w 743"/>
              <a:gd name="T55" fmla="*/ 713 h 769"/>
              <a:gd name="T56" fmla="*/ 398 w 743"/>
              <a:gd name="T57" fmla="*/ 511 h 769"/>
              <a:gd name="T58" fmla="*/ 621 w 743"/>
              <a:gd name="T59" fmla="*/ 279 h 769"/>
              <a:gd name="T60" fmla="*/ 623 w 743"/>
              <a:gd name="T61" fmla="*/ 271 h 769"/>
              <a:gd name="T62" fmla="*/ 623 w 743"/>
              <a:gd name="T63" fmla="*/ 266 h 769"/>
              <a:gd name="T64" fmla="*/ 743 w 743"/>
              <a:gd name="T65" fmla="*/ 27 h 769"/>
              <a:gd name="T66" fmla="*/ 370 w 743"/>
              <a:gd name="T67" fmla="*/ 457 h 769"/>
              <a:gd name="T68" fmla="*/ 174 w 743"/>
              <a:gd name="T69" fmla="*/ 261 h 769"/>
              <a:gd name="T70" fmla="*/ 174 w 743"/>
              <a:gd name="T71" fmla="*/ 58 h 769"/>
              <a:gd name="T72" fmla="*/ 566 w 743"/>
              <a:gd name="T73" fmla="*/ 58 h 769"/>
              <a:gd name="T74" fmla="*/ 566 w 743"/>
              <a:gd name="T75" fmla="*/ 261 h 769"/>
              <a:gd name="T76" fmla="*/ 370 w 743"/>
              <a:gd name="T77" fmla="*/ 457 h 769"/>
              <a:gd name="T78" fmla="*/ 118 w 743"/>
              <a:gd name="T79" fmla="*/ 209 h 769"/>
              <a:gd name="T80" fmla="*/ 55 w 743"/>
              <a:gd name="T81" fmla="*/ 53 h 769"/>
              <a:gd name="T82" fmla="*/ 118 w 743"/>
              <a:gd name="T83" fmla="*/ 53 h 769"/>
              <a:gd name="T84" fmla="*/ 118 w 743"/>
              <a:gd name="T85" fmla="*/ 209 h 769"/>
              <a:gd name="T86" fmla="*/ 626 w 743"/>
              <a:gd name="T87" fmla="*/ 209 h 769"/>
              <a:gd name="T88" fmla="*/ 626 w 743"/>
              <a:gd name="T89" fmla="*/ 53 h 769"/>
              <a:gd name="T90" fmla="*/ 688 w 743"/>
              <a:gd name="T91" fmla="*/ 53 h 769"/>
              <a:gd name="T92" fmla="*/ 626 w 743"/>
              <a:gd name="T93" fmla="*/ 209 h 7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43" h="769">
                <a:moveTo>
                  <a:pt x="743" y="27"/>
                </a:moveTo>
                <a:cubicBezTo>
                  <a:pt x="743" y="20"/>
                  <a:pt x="741" y="13"/>
                  <a:pt x="736" y="8"/>
                </a:cubicBezTo>
                <a:cubicBezTo>
                  <a:pt x="731" y="3"/>
                  <a:pt x="724" y="0"/>
                  <a:pt x="717" y="0"/>
                </a:cubicBezTo>
                <a:lnTo>
                  <a:pt x="599" y="0"/>
                </a:lnTo>
                <a:cubicBezTo>
                  <a:pt x="596" y="0"/>
                  <a:pt x="594" y="0"/>
                  <a:pt x="591" y="1"/>
                </a:cubicBezTo>
                <a:lnTo>
                  <a:pt x="569" y="1"/>
                </a:lnTo>
                <a:cubicBezTo>
                  <a:pt x="565" y="1"/>
                  <a:pt x="560" y="1"/>
                  <a:pt x="555" y="2"/>
                </a:cubicBezTo>
                <a:lnTo>
                  <a:pt x="184" y="2"/>
                </a:lnTo>
                <a:cubicBezTo>
                  <a:pt x="179" y="1"/>
                  <a:pt x="175" y="1"/>
                  <a:pt x="171" y="1"/>
                </a:cubicBezTo>
                <a:lnTo>
                  <a:pt x="152" y="1"/>
                </a:lnTo>
                <a:cubicBezTo>
                  <a:pt x="149" y="0"/>
                  <a:pt x="147" y="0"/>
                  <a:pt x="144" y="0"/>
                </a:cubicBezTo>
                <a:lnTo>
                  <a:pt x="26" y="0"/>
                </a:lnTo>
                <a:cubicBezTo>
                  <a:pt x="19" y="0"/>
                  <a:pt x="13" y="3"/>
                  <a:pt x="8" y="8"/>
                </a:cubicBezTo>
                <a:cubicBezTo>
                  <a:pt x="2" y="13"/>
                  <a:pt x="0" y="20"/>
                  <a:pt x="0" y="27"/>
                </a:cubicBezTo>
                <a:cubicBezTo>
                  <a:pt x="0" y="36"/>
                  <a:pt x="3" y="239"/>
                  <a:pt x="118" y="266"/>
                </a:cubicBezTo>
                <a:lnTo>
                  <a:pt x="118" y="267"/>
                </a:lnTo>
                <a:cubicBezTo>
                  <a:pt x="118" y="268"/>
                  <a:pt x="118" y="269"/>
                  <a:pt x="118" y="270"/>
                </a:cubicBezTo>
                <a:cubicBezTo>
                  <a:pt x="123" y="394"/>
                  <a:pt x="220" y="497"/>
                  <a:pt x="342" y="511"/>
                </a:cubicBezTo>
                <a:lnTo>
                  <a:pt x="342" y="713"/>
                </a:lnTo>
                <a:lnTo>
                  <a:pt x="242" y="713"/>
                </a:lnTo>
                <a:cubicBezTo>
                  <a:pt x="234" y="713"/>
                  <a:pt x="228" y="719"/>
                  <a:pt x="228" y="727"/>
                </a:cubicBezTo>
                <a:lnTo>
                  <a:pt x="228" y="756"/>
                </a:lnTo>
                <a:cubicBezTo>
                  <a:pt x="228" y="763"/>
                  <a:pt x="234" y="769"/>
                  <a:pt x="242" y="769"/>
                </a:cubicBezTo>
                <a:lnTo>
                  <a:pt x="498" y="769"/>
                </a:lnTo>
                <a:cubicBezTo>
                  <a:pt x="505" y="769"/>
                  <a:pt x="511" y="763"/>
                  <a:pt x="511" y="756"/>
                </a:cubicBezTo>
                <a:lnTo>
                  <a:pt x="511" y="727"/>
                </a:lnTo>
                <a:cubicBezTo>
                  <a:pt x="511" y="719"/>
                  <a:pt x="505" y="713"/>
                  <a:pt x="498" y="713"/>
                </a:cubicBezTo>
                <a:lnTo>
                  <a:pt x="398" y="713"/>
                </a:lnTo>
                <a:lnTo>
                  <a:pt x="398" y="511"/>
                </a:lnTo>
                <a:cubicBezTo>
                  <a:pt x="519" y="498"/>
                  <a:pt x="612" y="401"/>
                  <a:pt x="621" y="279"/>
                </a:cubicBezTo>
                <a:cubicBezTo>
                  <a:pt x="622" y="277"/>
                  <a:pt x="623" y="274"/>
                  <a:pt x="623" y="271"/>
                </a:cubicBezTo>
                <a:lnTo>
                  <a:pt x="623" y="266"/>
                </a:lnTo>
                <a:cubicBezTo>
                  <a:pt x="740" y="242"/>
                  <a:pt x="743" y="36"/>
                  <a:pt x="743" y="27"/>
                </a:cubicBezTo>
                <a:close/>
                <a:moveTo>
                  <a:pt x="370" y="457"/>
                </a:moveTo>
                <a:cubicBezTo>
                  <a:pt x="262" y="457"/>
                  <a:pt x="174" y="369"/>
                  <a:pt x="174" y="261"/>
                </a:cubicBezTo>
                <a:lnTo>
                  <a:pt x="174" y="58"/>
                </a:lnTo>
                <a:lnTo>
                  <a:pt x="566" y="58"/>
                </a:lnTo>
                <a:lnTo>
                  <a:pt x="566" y="261"/>
                </a:lnTo>
                <a:cubicBezTo>
                  <a:pt x="566" y="369"/>
                  <a:pt x="478" y="457"/>
                  <a:pt x="370" y="457"/>
                </a:cubicBezTo>
                <a:close/>
                <a:moveTo>
                  <a:pt x="118" y="209"/>
                </a:moveTo>
                <a:cubicBezTo>
                  <a:pt x="73" y="184"/>
                  <a:pt x="59" y="98"/>
                  <a:pt x="55" y="53"/>
                </a:cubicBezTo>
                <a:lnTo>
                  <a:pt x="118" y="53"/>
                </a:lnTo>
                <a:lnTo>
                  <a:pt x="118" y="209"/>
                </a:lnTo>
                <a:close/>
                <a:moveTo>
                  <a:pt x="626" y="209"/>
                </a:moveTo>
                <a:lnTo>
                  <a:pt x="626" y="53"/>
                </a:lnTo>
                <a:lnTo>
                  <a:pt x="688" y="53"/>
                </a:lnTo>
                <a:cubicBezTo>
                  <a:pt x="684" y="98"/>
                  <a:pt x="670" y="184"/>
                  <a:pt x="626" y="20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39" name="组合 38"/>
          <p:cNvGrpSpPr/>
          <p:nvPr/>
        </p:nvGrpSpPr>
        <p:grpSpPr>
          <a:xfrm>
            <a:off x="1646646" y="2292996"/>
            <a:ext cx="4163604" cy="722607"/>
            <a:chOff x="8386922" y="2192795"/>
            <a:chExt cx="4163604" cy="722607"/>
          </a:xfrm>
        </p:grpSpPr>
        <p:sp>
          <p:nvSpPr>
            <p:cNvPr id="40" name="矩形 39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8386922" y="2542351"/>
              <a:ext cx="4163604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Agency FB" panose="020B0503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Agency FB" panose="020B0503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/>
                </a:solidFill>
                <a:latin typeface="Agency FB" panose="020B0503020202020204" pitchFamily="34" charset="0"/>
                <a:ea typeface="+mj-ea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646646" y="3428058"/>
            <a:ext cx="4163604" cy="722607"/>
            <a:chOff x="8386922" y="2192795"/>
            <a:chExt cx="4163604" cy="722607"/>
          </a:xfrm>
        </p:grpSpPr>
        <p:sp>
          <p:nvSpPr>
            <p:cNvPr id="43" name="矩形 42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8386922" y="2542351"/>
              <a:ext cx="4163604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Agency FB" panose="020B0503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Agency FB" panose="020B0503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/>
                </a:solidFill>
                <a:latin typeface="Agency FB" panose="020B0503020202020204" pitchFamily="34" charset="0"/>
                <a:ea typeface="+mj-ea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646646" y="4571057"/>
            <a:ext cx="4163604" cy="722607"/>
            <a:chOff x="8386922" y="2192795"/>
            <a:chExt cx="4163604" cy="722607"/>
          </a:xfrm>
        </p:grpSpPr>
        <p:sp>
          <p:nvSpPr>
            <p:cNvPr id="46" name="矩形 45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8386922" y="2542351"/>
              <a:ext cx="4163604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Agency FB" panose="020B0503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Agency FB" panose="020B0503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/>
                </a:solidFill>
                <a:latin typeface="Agency FB" panose="020B0503020202020204" pitchFamily="34" charset="0"/>
                <a:ea typeface="+mj-ea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298910" y="324797"/>
            <a:ext cx="5611860" cy="943616"/>
            <a:chOff x="3298910" y="324797"/>
            <a:chExt cx="5611860" cy="943616"/>
          </a:xfrm>
        </p:grpSpPr>
        <p:cxnSp>
          <p:nvCxnSpPr>
            <p:cNvPr id="17" name="直接连接符 16"/>
            <p:cNvCxnSpPr/>
            <p:nvPr/>
          </p:nvCxnSpPr>
          <p:spPr>
            <a:xfrm>
              <a:off x="4867275" y="1268413"/>
              <a:ext cx="527515" cy="0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5510587" y="1268413"/>
              <a:ext cx="527515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6153898" y="1268413"/>
              <a:ext cx="527515" cy="0"/>
            </a:xfrm>
            <a:prstGeom prst="line">
              <a:avLst/>
            </a:prstGeom>
            <a:ln w="762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6797210" y="1268413"/>
              <a:ext cx="527515" cy="0"/>
            </a:xfrm>
            <a:prstGeom prst="line">
              <a:avLst/>
            </a:prstGeom>
            <a:ln w="762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矩形 23"/>
            <p:cNvSpPr/>
            <p:nvPr/>
          </p:nvSpPr>
          <p:spPr>
            <a:xfrm>
              <a:off x="3298910" y="324797"/>
              <a:ext cx="5611860" cy="8359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4400" b="1" dirty="0">
                  <a:gradFill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5400000" scaled="1"/>
                  </a:gradFill>
                  <a:effectLst/>
                  <a:latin typeface="+mj-ea"/>
                  <a:ea typeface="+mj-ea"/>
                </a:rPr>
                <a:t>年度工作概述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32275993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0" grpId="0" animBg="1"/>
      <p:bldP spid="21" grpId="0" animBg="1"/>
      <p:bldP spid="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/>
          <p:nvPr/>
        </p:nvSpPr>
        <p:spPr>
          <a:xfrm>
            <a:off x="4778280" y="1886692"/>
            <a:ext cx="2159787" cy="190267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243852" tIns="121927" rIns="243852" bIns="121927" anchor="ctr">
            <a:normAutofit/>
          </a:bodyPr>
          <a:lstStyle/>
          <a:p>
            <a:pPr algn="ctr"/>
            <a:endParaRPr lang="zh-CN" altLang="en-US" dirty="0"/>
          </a:p>
        </p:txBody>
      </p:sp>
      <p:sp>
        <p:nvSpPr>
          <p:cNvPr id="5" name="Rectangle 2"/>
          <p:cNvSpPr/>
          <p:nvPr/>
        </p:nvSpPr>
        <p:spPr>
          <a:xfrm>
            <a:off x="6980990" y="1886692"/>
            <a:ext cx="2133107" cy="190267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243852" tIns="121927" rIns="243852" bIns="121927" anchor="ctr">
            <a:normAutofit/>
          </a:bodyPr>
          <a:lstStyle/>
          <a:p>
            <a:pPr algn="ctr"/>
            <a:endParaRPr lang="zh-CN" altLang="en-US" dirty="0"/>
          </a:p>
        </p:txBody>
      </p:sp>
      <p:sp>
        <p:nvSpPr>
          <p:cNvPr id="6" name="Rectangle 3"/>
          <p:cNvSpPr/>
          <p:nvPr/>
        </p:nvSpPr>
        <p:spPr>
          <a:xfrm>
            <a:off x="9157019" y="1886692"/>
            <a:ext cx="2160269" cy="1902671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243852" tIns="121927" rIns="243852" bIns="121927" anchor="ctr">
            <a:normAutofit/>
          </a:bodyPr>
          <a:lstStyle/>
          <a:p>
            <a:pPr algn="ctr"/>
            <a:endParaRPr lang="zh-CN" altLang="en-US" dirty="0"/>
          </a:p>
        </p:txBody>
      </p:sp>
      <p:sp>
        <p:nvSpPr>
          <p:cNvPr id="11" name="Rectangle 1"/>
          <p:cNvSpPr/>
          <p:nvPr/>
        </p:nvSpPr>
        <p:spPr>
          <a:xfrm>
            <a:off x="4778280" y="3829792"/>
            <a:ext cx="6539008" cy="1902671"/>
          </a:xfrm>
          <a:prstGeom prst="rect">
            <a:avLst/>
          </a:prstGeom>
          <a:blipFill>
            <a:blip r:embed="rId3"/>
            <a:srcRect/>
            <a:stretch>
              <a:fillRect t="-64899" b="-64039"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243852" tIns="121927" rIns="243852" bIns="121927" anchor="ctr">
            <a:normAutofit/>
          </a:bodyPr>
          <a:lstStyle/>
          <a:p>
            <a:pPr algn="ctr"/>
            <a:endParaRPr lang="zh-CN" altLang="en-US" dirty="0"/>
          </a:p>
        </p:txBody>
      </p:sp>
      <p:sp>
        <p:nvSpPr>
          <p:cNvPr id="14" name="Rectangle 1"/>
          <p:cNvSpPr/>
          <p:nvPr/>
        </p:nvSpPr>
        <p:spPr>
          <a:xfrm>
            <a:off x="900113" y="1886692"/>
            <a:ext cx="3811587" cy="3845771"/>
          </a:xfrm>
          <a:prstGeom prst="rect">
            <a:avLst/>
          </a:prstGeom>
          <a:blipFill>
            <a:blip r:embed="rId4"/>
            <a:srcRect/>
            <a:stretch>
              <a:fillRect l="-25758" r="-25586"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243852" tIns="121927" rIns="243852" bIns="121927" anchor="ctr">
            <a:normAutofit/>
          </a:bodyPr>
          <a:lstStyle/>
          <a:p>
            <a:pPr algn="ctr"/>
            <a:endParaRPr lang="zh-CN" altLang="en-US" dirty="0"/>
          </a:p>
        </p:txBody>
      </p:sp>
      <p:grpSp>
        <p:nvGrpSpPr>
          <p:cNvPr id="15" name="组合 14"/>
          <p:cNvGrpSpPr/>
          <p:nvPr/>
        </p:nvGrpSpPr>
        <p:grpSpPr>
          <a:xfrm>
            <a:off x="4778280" y="2591546"/>
            <a:ext cx="2159790" cy="862966"/>
            <a:chOff x="8386922" y="2192795"/>
            <a:chExt cx="2501951" cy="862966"/>
          </a:xfrm>
        </p:grpSpPr>
        <p:sp>
          <p:nvSpPr>
            <p:cNvPr id="16" name="矩形 15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8504910" y="2542351"/>
              <a:ext cx="2265974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Agency FB" panose="020B0503020202020204" pitchFamily="34" charset="0"/>
                  <a:ea typeface="+mj-ea"/>
                </a:rPr>
                <a:t>The user can demonstrate on a projector or computer, or print the presentation and make it into a film to be used in a wider 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Agency FB" panose="020B0503020202020204" pitchFamily="34" charset="0"/>
                  <a:ea typeface="+mj-ea"/>
                </a:rPr>
                <a:t>field</a:t>
              </a:r>
              <a:endParaRPr lang="en-US" altLang="zh-CN" sz="800" dirty="0">
                <a:solidFill>
                  <a:schemeClr val="bg1"/>
                </a:solidFill>
                <a:latin typeface="Agency FB" panose="020B0503020202020204" pitchFamily="34" charset="0"/>
                <a:ea typeface="+mj-ea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967648" y="2591546"/>
            <a:ext cx="2159790" cy="862966"/>
            <a:chOff x="8386922" y="2192795"/>
            <a:chExt cx="2501951" cy="862966"/>
          </a:xfrm>
        </p:grpSpPr>
        <p:sp>
          <p:nvSpPr>
            <p:cNvPr id="19" name="矩形 18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8504910" y="2542351"/>
              <a:ext cx="2265974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Agency FB" panose="020B0503020202020204" pitchFamily="34" charset="0"/>
                  <a:ea typeface="+mj-ea"/>
                </a:rPr>
                <a:t>The user can demonstrate on a projector or computer, or print the presentation and make it into a film to be used in a wider 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Agency FB" panose="020B0503020202020204" pitchFamily="34" charset="0"/>
                  <a:ea typeface="+mj-ea"/>
                </a:rPr>
                <a:t>field</a:t>
              </a:r>
              <a:endParaRPr lang="en-US" altLang="zh-CN" sz="800" dirty="0">
                <a:solidFill>
                  <a:schemeClr val="bg1"/>
                </a:solidFill>
                <a:latin typeface="Agency FB" panose="020B0503020202020204" pitchFamily="34" charset="0"/>
                <a:ea typeface="+mj-ea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9157498" y="2591546"/>
            <a:ext cx="2159790" cy="862966"/>
            <a:chOff x="8386922" y="2192795"/>
            <a:chExt cx="2501951" cy="862966"/>
          </a:xfrm>
        </p:grpSpPr>
        <p:sp>
          <p:nvSpPr>
            <p:cNvPr id="22" name="矩形 21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504910" y="2542351"/>
              <a:ext cx="2265974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Agency FB" panose="020B0503020202020204" pitchFamily="34" charset="0"/>
                  <a:ea typeface="+mj-ea"/>
                </a:rPr>
                <a:t>The user can demonstrate on a projector or computer, or print the presentation and make it into a film to be used in a wider 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Agency FB" panose="020B0503020202020204" pitchFamily="34" charset="0"/>
                  <a:ea typeface="+mj-ea"/>
                </a:rPr>
                <a:t>field</a:t>
              </a:r>
              <a:endParaRPr lang="en-US" altLang="zh-CN" sz="800" dirty="0">
                <a:solidFill>
                  <a:schemeClr val="bg1"/>
                </a:solidFill>
                <a:latin typeface="Agency FB" panose="020B0503020202020204" pitchFamily="34" charset="0"/>
                <a:ea typeface="+mj-ea"/>
              </a:endParaRPr>
            </a:p>
          </p:txBody>
        </p:sp>
      </p:grpSp>
      <p:sp>
        <p:nvSpPr>
          <p:cNvPr id="29" name="椭圆 1"/>
          <p:cNvSpPr/>
          <p:nvPr/>
        </p:nvSpPr>
        <p:spPr>
          <a:xfrm>
            <a:off x="5694302" y="2133600"/>
            <a:ext cx="327742" cy="359368"/>
          </a:xfrm>
          <a:custGeom>
            <a:avLst/>
            <a:gdLst>
              <a:gd name="connsiteX0" fmla="*/ 130776 w 510187"/>
              <a:gd name="connsiteY0" fmla="*/ 398252 h 559418"/>
              <a:gd name="connsiteX1" fmla="*/ 180826 w 510187"/>
              <a:gd name="connsiteY1" fmla="*/ 398252 h 559418"/>
              <a:gd name="connsiteX2" fmla="*/ 195356 w 510187"/>
              <a:gd name="connsiteY2" fmla="*/ 420815 h 559418"/>
              <a:gd name="connsiteX3" fmla="*/ 140463 w 510187"/>
              <a:gd name="connsiteY3" fmla="*/ 420815 h 559418"/>
              <a:gd name="connsiteX4" fmla="*/ 48435 w 510187"/>
              <a:gd name="connsiteY4" fmla="*/ 535243 h 559418"/>
              <a:gd name="connsiteX5" fmla="*/ 461752 w 510187"/>
              <a:gd name="connsiteY5" fmla="*/ 535243 h 559418"/>
              <a:gd name="connsiteX6" fmla="*/ 369724 w 510187"/>
              <a:gd name="connsiteY6" fmla="*/ 420815 h 559418"/>
              <a:gd name="connsiteX7" fmla="*/ 316445 w 510187"/>
              <a:gd name="connsiteY7" fmla="*/ 420815 h 559418"/>
              <a:gd name="connsiteX8" fmla="*/ 329361 w 510187"/>
              <a:gd name="connsiteY8" fmla="*/ 398252 h 559418"/>
              <a:gd name="connsiteX9" fmla="*/ 381026 w 510187"/>
              <a:gd name="connsiteY9" fmla="*/ 398252 h 559418"/>
              <a:gd name="connsiteX10" fmla="*/ 510187 w 510187"/>
              <a:gd name="connsiteY10" fmla="*/ 559418 h 559418"/>
              <a:gd name="connsiteX11" fmla="*/ 0 w 510187"/>
              <a:gd name="connsiteY11" fmla="*/ 559418 h 559418"/>
              <a:gd name="connsiteX12" fmla="*/ 254964 w 510187"/>
              <a:gd name="connsiteY12" fmla="*/ 79000 h 559418"/>
              <a:gd name="connsiteX13" fmla="*/ 175836 w 510187"/>
              <a:gd name="connsiteY13" fmla="*/ 159612 h 559418"/>
              <a:gd name="connsiteX14" fmla="*/ 254964 w 510187"/>
              <a:gd name="connsiteY14" fmla="*/ 238611 h 559418"/>
              <a:gd name="connsiteX15" fmla="*/ 335706 w 510187"/>
              <a:gd name="connsiteY15" fmla="*/ 159612 h 559418"/>
              <a:gd name="connsiteX16" fmla="*/ 254964 w 510187"/>
              <a:gd name="connsiteY16" fmla="*/ 79000 h 559418"/>
              <a:gd name="connsiteX17" fmla="*/ 254964 w 510187"/>
              <a:gd name="connsiteY17" fmla="*/ 0 h 559418"/>
              <a:gd name="connsiteX18" fmla="*/ 414834 w 510187"/>
              <a:gd name="connsiteY18" fmla="*/ 159612 h 559418"/>
              <a:gd name="connsiteX19" fmla="*/ 254964 w 510187"/>
              <a:gd name="connsiteY19" fmla="*/ 478835 h 559418"/>
              <a:gd name="connsiteX20" fmla="*/ 95093 w 510187"/>
              <a:gd name="connsiteY20" fmla="*/ 159612 h 559418"/>
              <a:gd name="connsiteX21" fmla="*/ 254964 w 510187"/>
              <a:gd name="connsiteY21" fmla="*/ 0 h 559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10187" h="559418">
                <a:moveTo>
                  <a:pt x="130776" y="398252"/>
                </a:moveTo>
                <a:lnTo>
                  <a:pt x="180826" y="398252"/>
                </a:lnTo>
                <a:cubicBezTo>
                  <a:pt x="185669" y="404699"/>
                  <a:pt x="190513" y="412757"/>
                  <a:pt x="195356" y="420815"/>
                </a:cubicBezTo>
                <a:lnTo>
                  <a:pt x="140463" y="420815"/>
                </a:lnTo>
                <a:lnTo>
                  <a:pt x="48435" y="535243"/>
                </a:lnTo>
                <a:lnTo>
                  <a:pt x="461752" y="535243"/>
                </a:lnTo>
                <a:lnTo>
                  <a:pt x="369724" y="420815"/>
                </a:lnTo>
                <a:lnTo>
                  <a:pt x="316445" y="420815"/>
                </a:lnTo>
                <a:cubicBezTo>
                  <a:pt x="319674" y="412757"/>
                  <a:pt x="324518" y="404699"/>
                  <a:pt x="329361" y="398252"/>
                </a:cubicBezTo>
                <a:lnTo>
                  <a:pt x="381026" y="398252"/>
                </a:lnTo>
                <a:lnTo>
                  <a:pt x="510187" y="559418"/>
                </a:lnTo>
                <a:lnTo>
                  <a:pt x="0" y="559418"/>
                </a:lnTo>
                <a:close/>
                <a:moveTo>
                  <a:pt x="254964" y="79000"/>
                </a:moveTo>
                <a:cubicBezTo>
                  <a:pt x="211363" y="79000"/>
                  <a:pt x="175836" y="116081"/>
                  <a:pt x="175836" y="159612"/>
                </a:cubicBezTo>
                <a:cubicBezTo>
                  <a:pt x="175836" y="203142"/>
                  <a:pt x="211363" y="238611"/>
                  <a:pt x="254964" y="238611"/>
                </a:cubicBezTo>
                <a:cubicBezTo>
                  <a:pt x="300179" y="238611"/>
                  <a:pt x="335706" y="203142"/>
                  <a:pt x="335706" y="159612"/>
                </a:cubicBezTo>
                <a:cubicBezTo>
                  <a:pt x="335706" y="116081"/>
                  <a:pt x="300179" y="79000"/>
                  <a:pt x="254964" y="79000"/>
                </a:cubicBezTo>
                <a:close/>
                <a:moveTo>
                  <a:pt x="254964" y="0"/>
                </a:moveTo>
                <a:cubicBezTo>
                  <a:pt x="343781" y="0"/>
                  <a:pt x="414834" y="70939"/>
                  <a:pt x="414834" y="159612"/>
                </a:cubicBezTo>
                <a:cubicBezTo>
                  <a:pt x="414834" y="246673"/>
                  <a:pt x="254964" y="478835"/>
                  <a:pt x="254964" y="478835"/>
                </a:cubicBezTo>
                <a:cubicBezTo>
                  <a:pt x="254964" y="478835"/>
                  <a:pt x="95093" y="246673"/>
                  <a:pt x="95093" y="159612"/>
                </a:cubicBezTo>
                <a:cubicBezTo>
                  <a:pt x="95093" y="70939"/>
                  <a:pt x="167761" y="0"/>
                  <a:pt x="25496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0" name="椭圆 23"/>
          <p:cNvSpPr/>
          <p:nvPr/>
        </p:nvSpPr>
        <p:spPr>
          <a:xfrm>
            <a:off x="7867858" y="2146763"/>
            <a:ext cx="359368" cy="333042"/>
          </a:xfrm>
          <a:custGeom>
            <a:avLst/>
            <a:gdLst>
              <a:gd name="connsiteX0" fmla="*/ 182950 w 609756"/>
              <a:gd name="connsiteY0" fmla="*/ 245143 h 565088"/>
              <a:gd name="connsiteX1" fmla="*/ 177620 w 609756"/>
              <a:gd name="connsiteY1" fmla="*/ 266996 h 565088"/>
              <a:gd name="connsiteX2" fmla="*/ 170887 w 609756"/>
              <a:gd name="connsiteY2" fmla="*/ 290809 h 565088"/>
              <a:gd name="connsiteX3" fmla="*/ 195854 w 609756"/>
              <a:gd name="connsiteY3" fmla="*/ 290809 h 565088"/>
              <a:gd name="connsiteX4" fmla="*/ 188841 w 609756"/>
              <a:gd name="connsiteY4" fmla="*/ 266996 h 565088"/>
              <a:gd name="connsiteX5" fmla="*/ 183230 w 609756"/>
              <a:gd name="connsiteY5" fmla="*/ 245143 h 565088"/>
              <a:gd name="connsiteX6" fmla="*/ 361154 w 609756"/>
              <a:gd name="connsiteY6" fmla="*/ 226092 h 565088"/>
              <a:gd name="connsiteX7" fmla="*/ 431027 w 609756"/>
              <a:gd name="connsiteY7" fmla="*/ 226092 h 565088"/>
              <a:gd name="connsiteX8" fmla="*/ 431027 w 609756"/>
              <a:gd name="connsiteY8" fmla="*/ 247104 h 565088"/>
              <a:gd name="connsiteX9" fmla="*/ 386971 w 609756"/>
              <a:gd name="connsiteY9" fmla="*/ 247104 h 565088"/>
              <a:gd name="connsiteX10" fmla="*/ 386971 w 609756"/>
              <a:gd name="connsiteY10" fmla="*/ 270357 h 565088"/>
              <a:gd name="connsiteX11" fmla="*/ 428502 w 609756"/>
              <a:gd name="connsiteY11" fmla="*/ 270357 h 565088"/>
              <a:gd name="connsiteX12" fmla="*/ 428502 w 609756"/>
              <a:gd name="connsiteY12" fmla="*/ 291370 h 565088"/>
              <a:gd name="connsiteX13" fmla="*/ 386971 w 609756"/>
              <a:gd name="connsiteY13" fmla="*/ 291370 h 565088"/>
              <a:gd name="connsiteX14" fmla="*/ 386971 w 609756"/>
              <a:gd name="connsiteY14" fmla="*/ 317985 h 565088"/>
              <a:gd name="connsiteX15" fmla="*/ 433272 w 609756"/>
              <a:gd name="connsiteY15" fmla="*/ 317985 h 565088"/>
              <a:gd name="connsiteX16" fmla="*/ 433272 w 609756"/>
              <a:gd name="connsiteY16" fmla="*/ 338997 h 565088"/>
              <a:gd name="connsiteX17" fmla="*/ 361154 w 609756"/>
              <a:gd name="connsiteY17" fmla="*/ 338997 h 565088"/>
              <a:gd name="connsiteX18" fmla="*/ 167240 w 609756"/>
              <a:gd name="connsiteY18" fmla="*/ 226092 h 565088"/>
              <a:gd name="connsiteX19" fmla="*/ 200904 w 609756"/>
              <a:gd name="connsiteY19" fmla="*/ 226092 h 565088"/>
              <a:gd name="connsiteX20" fmla="*/ 235971 w 609756"/>
              <a:gd name="connsiteY20" fmla="*/ 338997 h 565088"/>
              <a:gd name="connsiteX21" fmla="*/ 208479 w 609756"/>
              <a:gd name="connsiteY21" fmla="*/ 338997 h 565088"/>
              <a:gd name="connsiteX22" fmla="*/ 199782 w 609756"/>
              <a:gd name="connsiteY22" fmla="*/ 309860 h 565088"/>
              <a:gd name="connsiteX23" fmla="*/ 167240 w 609756"/>
              <a:gd name="connsiteY23" fmla="*/ 309860 h 565088"/>
              <a:gd name="connsiteX24" fmla="*/ 159385 w 609756"/>
              <a:gd name="connsiteY24" fmla="*/ 338997 h 565088"/>
              <a:gd name="connsiteX25" fmla="*/ 132734 w 609756"/>
              <a:gd name="connsiteY25" fmla="*/ 338997 h 565088"/>
              <a:gd name="connsiteX26" fmla="*/ 306124 w 609756"/>
              <a:gd name="connsiteY26" fmla="*/ 224963 h 565088"/>
              <a:gd name="connsiteX27" fmla="*/ 337538 w 609756"/>
              <a:gd name="connsiteY27" fmla="*/ 230567 h 565088"/>
              <a:gd name="connsiteX28" fmla="*/ 332209 w 609756"/>
              <a:gd name="connsiteY28" fmla="*/ 251022 h 565088"/>
              <a:gd name="connsiteX29" fmla="*/ 305844 w 609756"/>
              <a:gd name="connsiteY29" fmla="*/ 245978 h 565088"/>
              <a:gd name="connsiteX30" fmla="*/ 268540 w 609756"/>
              <a:gd name="connsiteY30" fmla="*/ 282404 h 565088"/>
              <a:gd name="connsiteX31" fmla="*/ 303880 w 609756"/>
              <a:gd name="connsiteY31" fmla="*/ 319391 h 565088"/>
              <a:gd name="connsiteX32" fmla="*/ 316502 w 609756"/>
              <a:gd name="connsiteY32" fmla="*/ 317710 h 565088"/>
              <a:gd name="connsiteX33" fmla="*/ 316502 w 609756"/>
              <a:gd name="connsiteY33" fmla="*/ 294173 h 565088"/>
              <a:gd name="connsiteX34" fmla="*/ 299112 w 609756"/>
              <a:gd name="connsiteY34" fmla="*/ 294173 h 565088"/>
              <a:gd name="connsiteX35" fmla="*/ 299112 w 609756"/>
              <a:gd name="connsiteY35" fmla="*/ 274279 h 565088"/>
              <a:gd name="connsiteX36" fmla="*/ 341184 w 609756"/>
              <a:gd name="connsiteY36" fmla="*/ 274279 h 565088"/>
              <a:gd name="connsiteX37" fmla="*/ 341184 w 609756"/>
              <a:gd name="connsiteY37" fmla="*/ 333681 h 565088"/>
              <a:gd name="connsiteX38" fmla="*/ 303320 w 609756"/>
              <a:gd name="connsiteY38" fmla="*/ 340126 h 565088"/>
              <a:gd name="connsiteX39" fmla="*/ 257602 w 609756"/>
              <a:gd name="connsiteY39" fmla="*/ 324995 h 565088"/>
              <a:gd name="connsiteX40" fmla="*/ 241614 w 609756"/>
              <a:gd name="connsiteY40" fmla="*/ 283805 h 565088"/>
              <a:gd name="connsiteX41" fmla="*/ 306124 w 609756"/>
              <a:gd name="connsiteY41" fmla="*/ 224963 h 565088"/>
              <a:gd name="connsiteX42" fmla="*/ 283131 w 609756"/>
              <a:gd name="connsiteY42" fmla="*/ 0 h 565088"/>
              <a:gd name="connsiteX43" fmla="*/ 531748 w 609756"/>
              <a:gd name="connsiteY43" fmla="*/ 148206 h 565088"/>
              <a:gd name="connsiteX44" fmla="*/ 507896 w 609756"/>
              <a:gd name="connsiteY44" fmla="*/ 196114 h 565088"/>
              <a:gd name="connsiteX45" fmla="*/ 283131 w 609756"/>
              <a:gd name="connsiteY45" fmla="*/ 41744 h 565088"/>
              <a:gd name="connsiteX46" fmla="*/ 41810 w 609756"/>
              <a:gd name="connsiteY46" fmla="*/ 282684 h 565088"/>
              <a:gd name="connsiteX47" fmla="*/ 283131 w 609756"/>
              <a:gd name="connsiteY47" fmla="*/ 523344 h 565088"/>
              <a:gd name="connsiteX48" fmla="*/ 512386 w 609756"/>
              <a:gd name="connsiteY48" fmla="*/ 355807 h 565088"/>
              <a:gd name="connsiteX49" fmla="*/ 462999 w 609756"/>
              <a:gd name="connsiteY49" fmla="*/ 355807 h 565088"/>
              <a:gd name="connsiteX50" fmla="*/ 536518 w 609756"/>
              <a:gd name="connsiteY50" fmla="*/ 209281 h 565088"/>
              <a:gd name="connsiteX51" fmla="*/ 609756 w 609756"/>
              <a:gd name="connsiteY51" fmla="*/ 355807 h 565088"/>
              <a:gd name="connsiteX52" fmla="*/ 556160 w 609756"/>
              <a:gd name="connsiteY52" fmla="*/ 355807 h 565088"/>
              <a:gd name="connsiteX53" fmla="*/ 283131 w 609756"/>
              <a:gd name="connsiteY53" fmla="*/ 565088 h 565088"/>
              <a:gd name="connsiteX54" fmla="*/ 0 w 609756"/>
              <a:gd name="connsiteY54" fmla="*/ 282684 h 565088"/>
              <a:gd name="connsiteX55" fmla="*/ 283131 w 609756"/>
              <a:gd name="connsiteY55" fmla="*/ 0 h 565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609756" h="565088">
                <a:moveTo>
                  <a:pt x="182950" y="245143"/>
                </a:moveTo>
                <a:cubicBezTo>
                  <a:pt x="181267" y="251867"/>
                  <a:pt x="179583" y="260552"/>
                  <a:pt x="177620" y="266996"/>
                </a:cubicBezTo>
                <a:lnTo>
                  <a:pt x="170887" y="290809"/>
                </a:lnTo>
                <a:lnTo>
                  <a:pt x="195854" y="290809"/>
                </a:lnTo>
                <a:lnTo>
                  <a:pt x="188841" y="266996"/>
                </a:lnTo>
                <a:cubicBezTo>
                  <a:pt x="186877" y="260272"/>
                  <a:pt x="184914" y="251867"/>
                  <a:pt x="183230" y="245143"/>
                </a:cubicBezTo>
                <a:close/>
                <a:moveTo>
                  <a:pt x="361154" y="226092"/>
                </a:moveTo>
                <a:lnTo>
                  <a:pt x="431027" y="226092"/>
                </a:lnTo>
                <a:lnTo>
                  <a:pt x="431027" y="247104"/>
                </a:lnTo>
                <a:lnTo>
                  <a:pt x="386971" y="247104"/>
                </a:lnTo>
                <a:lnTo>
                  <a:pt x="386971" y="270357"/>
                </a:lnTo>
                <a:lnTo>
                  <a:pt x="428502" y="270357"/>
                </a:lnTo>
                <a:lnTo>
                  <a:pt x="428502" y="291370"/>
                </a:lnTo>
                <a:lnTo>
                  <a:pt x="386971" y="291370"/>
                </a:lnTo>
                <a:lnTo>
                  <a:pt x="386971" y="317985"/>
                </a:lnTo>
                <a:lnTo>
                  <a:pt x="433272" y="317985"/>
                </a:lnTo>
                <a:lnTo>
                  <a:pt x="433272" y="338997"/>
                </a:lnTo>
                <a:lnTo>
                  <a:pt x="361154" y="338997"/>
                </a:lnTo>
                <a:close/>
                <a:moveTo>
                  <a:pt x="167240" y="226092"/>
                </a:moveTo>
                <a:lnTo>
                  <a:pt x="200904" y="226092"/>
                </a:lnTo>
                <a:lnTo>
                  <a:pt x="235971" y="338997"/>
                </a:lnTo>
                <a:lnTo>
                  <a:pt x="208479" y="338997"/>
                </a:lnTo>
                <a:lnTo>
                  <a:pt x="199782" y="309860"/>
                </a:lnTo>
                <a:lnTo>
                  <a:pt x="167240" y="309860"/>
                </a:lnTo>
                <a:lnTo>
                  <a:pt x="159385" y="338997"/>
                </a:lnTo>
                <a:lnTo>
                  <a:pt x="132734" y="338997"/>
                </a:lnTo>
                <a:close/>
                <a:moveTo>
                  <a:pt x="306124" y="224963"/>
                </a:moveTo>
                <a:cubicBezTo>
                  <a:pt x="320709" y="224963"/>
                  <a:pt x="331928" y="227765"/>
                  <a:pt x="337538" y="230567"/>
                </a:cubicBezTo>
                <a:lnTo>
                  <a:pt x="332209" y="251022"/>
                </a:lnTo>
                <a:cubicBezTo>
                  <a:pt x="325758" y="248220"/>
                  <a:pt x="318185" y="245978"/>
                  <a:pt x="305844" y="245978"/>
                </a:cubicBezTo>
                <a:cubicBezTo>
                  <a:pt x="284528" y="245978"/>
                  <a:pt x="268540" y="258027"/>
                  <a:pt x="268540" y="282404"/>
                </a:cubicBezTo>
                <a:cubicBezTo>
                  <a:pt x="268540" y="305661"/>
                  <a:pt x="283125" y="319391"/>
                  <a:pt x="303880" y="319391"/>
                </a:cubicBezTo>
                <a:cubicBezTo>
                  <a:pt x="309771" y="319391"/>
                  <a:pt x="314539" y="318831"/>
                  <a:pt x="316502" y="317710"/>
                </a:cubicBezTo>
                <a:lnTo>
                  <a:pt x="316502" y="294173"/>
                </a:lnTo>
                <a:lnTo>
                  <a:pt x="299112" y="294173"/>
                </a:lnTo>
                <a:lnTo>
                  <a:pt x="299112" y="274279"/>
                </a:lnTo>
                <a:lnTo>
                  <a:pt x="341184" y="274279"/>
                </a:lnTo>
                <a:lnTo>
                  <a:pt x="341184" y="333681"/>
                </a:lnTo>
                <a:cubicBezTo>
                  <a:pt x="333331" y="336483"/>
                  <a:pt x="318465" y="340126"/>
                  <a:pt x="303320" y="340126"/>
                </a:cubicBezTo>
                <a:cubicBezTo>
                  <a:pt x="282845" y="340126"/>
                  <a:pt x="267979" y="334802"/>
                  <a:pt x="257602" y="324995"/>
                </a:cubicBezTo>
                <a:cubicBezTo>
                  <a:pt x="247224" y="315188"/>
                  <a:pt x="241334" y="300337"/>
                  <a:pt x="241614" y="283805"/>
                </a:cubicBezTo>
                <a:cubicBezTo>
                  <a:pt x="241895" y="246258"/>
                  <a:pt x="269101" y="224963"/>
                  <a:pt x="306124" y="224963"/>
                </a:cubicBezTo>
                <a:close/>
                <a:moveTo>
                  <a:pt x="283131" y="0"/>
                </a:moveTo>
                <a:cubicBezTo>
                  <a:pt x="390322" y="0"/>
                  <a:pt x="484045" y="59955"/>
                  <a:pt x="531748" y="148206"/>
                </a:cubicBezTo>
                <a:lnTo>
                  <a:pt x="507896" y="196114"/>
                </a:lnTo>
                <a:cubicBezTo>
                  <a:pt x="472820" y="106182"/>
                  <a:pt x="385552" y="41744"/>
                  <a:pt x="283131" y="41744"/>
                </a:cubicBezTo>
                <a:cubicBezTo>
                  <a:pt x="150124" y="41744"/>
                  <a:pt x="41810" y="149887"/>
                  <a:pt x="41810" y="282684"/>
                </a:cubicBezTo>
                <a:cubicBezTo>
                  <a:pt x="41810" y="415201"/>
                  <a:pt x="150124" y="523344"/>
                  <a:pt x="283131" y="523344"/>
                </a:cubicBezTo>
                <a:cubicBezTo>
                  <a:pt x="390322" y="523344"/>
                  <a:pt x="481239" y="452743"/>
                  <a:pt x="512386" y="355807"/>
                </a:cubicBezTo>
                <a:lnTo>
                  <a:pt x="462999" y="355807"/>
                </a:lnTo>
                <a:lnTo>
                  <a:pt x="536518" y="209281"/>
                </a:lnTo>
                <a:lnTo>
                  <a:pt x="609756" y="355807"/>
                </a:lnTo>
                <a:lnTo>
                  <a:pt x="556160" y="355807"/>
                </a:lnTo>
                <a:cubicBezTo>
                  <a:pt x="523610" y="476276"/>
                  <a:pt x="413613" y="565088"/>
                  <a:pt x="283131" y="565088"/>
                </a:cubicBezTo>
                <a:cubicBezTo>
                  <a:pt x="126834" y="565088"/>
                  <a:pt x="0" y="438454"/>
                  <a:pt x="0" y="282684"/>
                </a:cubicBezTo>
                <a:cubicBezTo>
                  <a:pt x="0" y="126634"/>
                  <a:pt x="126834" y="0"/>
                  <a:pt x="2831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1" name="椭圆 24"/>
          <p:cNvSpPr/>
          <p:nvPr/>
        </p:nvSpPr>
        <p:spPr>
          <a:xfrm>
            <a:off x="10087208" y="2133600"/>
            <a:ext cx="299891" cy="359368"/>
          </a:xfrm>
          <a:custGeom>
            <a:avLst/>
            <a:gdLst>
              <a:gd name="connsiteX0" fmla="*/ 234347 w 506307"/>
              <a:gd name="connsiteY0" fmla="*/ 379219 h 606722"/>
              <a:gd name="connsiteX1" fmla="*/ 271960 w 506307"/>
              <a:gd name="connsiteY1" fmla="*/ 379219 h 606722"/>
              <a:gd name="connsiteX2" fmla="*/ 278451 w 506307"/>
              <a:gd name="connsiteY2" fmla="*/ 385705 h 606722"/>
              <a:gd name="connsiteX3" fmla="*/ 278451 w 506307"/>
              <a:gd name="connsiteY3" fmla="*/ 448520 h 606722"/>
              <a:gd name="connsiteX4" fmla="*/ 271960 w 506307"/>
              <a:gd name="connsiteY4" fmla="*/ 455006 h 606722"/>
              <a:gd name="connsiteX5" fmla="*/ 234347 w 506307"/>
              <a:gd name="connsiteY5" fmla="*/ 455006 h 606722"/>
              <a:gd name="connsiteX6" fmla="*/ 227856 w 506307"/>
              <a:gd name="connsiteY6" fmla="*/ 448520 h 606722"/>
              <a:gd name="connsiteX7" fmla="*/ 227856 w 506307"/>
              <a:gd name="connsiteY7" fmla="*/ 385705 h 606722"/>
              <a:gd name="connsiteX8" fmla="*/ 234347 w 506307"/>
              <a:gd name="connsiteY8" fmla="*/ 379219 h 606722"/>
              <a:gd name="connsiteX9" fmla="*/ 234331 w 506307"/>
              <a:gd name="connsiteY9" fmla="*/ 328645 h 606722"/>
              <a:gd name="connsiteX10" fmla="*/ 177194 w 506307"/>
              <a:gd name="connsiteY10" fmla="*/ 385700 h 606722"/>
              <a:gd name="connsiteX11" fmla="*/ 177194 w 506307"/>
              <a:gd name="connsiteY11" fmla="*/ 448532 h 606722"/>
              <a:gd name="connsiteX12" fmla="*/ 234331 w 506307"/>
              <a:gd name="connsiteY12" fmla="*/ 505587 h 606722"/>
              <a:gd name="connsiteX13" fmla="*/ 271977 w 506307"/>
              <a:gd name="connsiteY13" fmla="*/ 505587 h 606722"/>
              <a:gd name="connsiteX14" fmla="*/ 329113 w 506307"/>
              <a:gd name="connsiteY14" fmla="*/ 448532 h 606722"/>
              <a:gd name="connsiteX15" fmla="*/ 329113 w 506307"/>
              <a:gd name="connsiteY15" fmla="*/ 385700 h 606722"/>
              <a:gd name="connsiteX16" fmla="*/ 271977 w 506307"/>
              <a:gd name="connsiteY16" fmla="*/ 328645 h 606722"/>
              <a:gd name="connsiteX17" fmla="*/ 253109 w 506307"/>
              <a:gd name="connsiteY17" fmla="*/ 0 h 606722"/>
              <a:gd name="connsiteX18" fmla="*/ 430303 w 506307"/>
              <a:gd name="connsiteY18" fmla="*/ 176942 h 606722"/>
              <a:gd name="connsiteX19" fmla="*/ 430303 w 506307"/>
              <a:gd name="connsiteY19" fmla="*/ 252749 h 606722"/>
              <a:gd name="connsiteX20" fmla="*/ 480943 w 506307"/>
              <a:gd name="connsiteY20" fmla="*/ 252749 h 606722"/>
              <a:gd name="connsiteX21" fmla="*/ 506307 w 506307"/>
              <a:gd name="connsiteY21" fmla="*/ 278077 h 606722"/>
              <a:gd name="connsiteX22" fmla="*/ 506307 w 506307"/>
              <a:gd name="connsiteY22" fmla="*/ 581394 h 606722"/>
              <a:gd name="connsiteX23" fmla="*/ 480943 w 506307"/>
              <a:gd name="connsiteY23" fmla="*/ 606722 h 606722"/>
              <a:gd name="connsiteX24" fmla="*/ 25275 w 506307"/>
              <a:gd name="connsiteY24" fmla="*/ 606722 h 606722"/>
              <a:gd name="connsiteX25" fmla="*/ 0 w 506307"/>
              <a:gd name="connsiteY25" fmla="*/ 581394 h 606722"/>
              <a:gd name="connsiteX26" fmla="*/ 0 w 506307"/>
              <a:gd name="connsiteY26" fmla="*/ 278077 h 606722"/>
              <a:gd name="connsiteX27" fmla="*/ 25275 w 506307"/>
              <a:gd name="connsiteY27" fmla="*/ 252749 h 606722"/>
              <a:gd name="connsiteX28" fmla="*/ 379753 w 506307"/>
              <a:gd name="connsiteY28" fmla="*/ 252749 h 606722"/>
              <a:gd name="connsiteX29" fmla="*/ 379753 w 506307"/>
              <a:gd name="connsiteY29" fmla="*/ 176942 h 606722"/>
              <a:gd name="connsiteX30" fmla="*/ 253109 w 506307"/>
              <a:gd name="connsiteY30" fmla="*/ 50568 h 606722"/>
              <a:gd name="connsiteX31" fmla="*/ 126554 w 506307"/>
              <a:gd name="connsiteY31" fmla="*/ 176942 h 606722"/>
              <a:gd name="connsiteX32" fmla="*/ 101279 w 506307"/>
              <a:gd name="connsiteY32" fmla="*/ 202270 h 606722"/>
              <a:gd name="connsiteX33" fmla="*/ 75915 w 506307"/>
              <a:gd name="connsiteY33" fmla="*/ 176942 h 606722"/>
              <a:gd name="connsiteX34" fmla="*/ 253109 w 506307"/>
              <a:gd name="connsiteY34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06307" h="606722">
                <a:moveTo>
                  <a:pt x="234347" y="379219"/>
                </a:moveTo>
                <a:lnTo>
                  <a:pt x="271960" y="379219"/>
                </a:lnTo>
                <a:cubicBezTo>
                  <a:pt x="275517" y="379219"/>
                  <a:pt x="278451" y="382062"/>
                  <a:pt x="278451" y="385705"/>
                </a:cubicBezTo>
                <a:lnTo>
                  <a:pt x="278451" y="448520"/>
                </a:lnTo>
                <a:cubicBezTo>
                  <a:pt x="278451" y="452074"/>
                  <a:pt x="275517" y="455006"/>
                  <a:pt x="271960" y="455006"/>
                </a:cubicBezTo>
                <a:lnTo>
                  <a:pt x="234347" y="455006"/>
                </a:lnTo>
                <a:cubicBezTo>
                  <a:pt x="230791" y="455006"/>
                  <a:pt x="227856" y="452074"/>
                  <a:pt x="227856" y="448520"/>
                </a:cubicBezTo>
                <a:lnTo>
                  <a:pt x="227856" y="385705"/>
                </a:lnTo>
                <a:cubicBezTo>
                  <a:pt x="227856" y="382062"/>
                  <a:pt x="230791" y="379219"/>
                  <a:pt x="234347" y="379219"/>
                </a:cubicBezTo>
                <a:close/>
                <a:moveTo>
                  <a:pt x="234331" y="328645"/>
                </a:moveTo>
                <a:cubicBezTo>
                  <a:pt x="202825" y="328645"/>
                  <a:pt x="177194" y="354240"/>
                  <a:pt x="177194" y="385700"/>
                </a:cubicBezTo>
                <a:lnTo>
                  <a:pt x="177194" y="448532"/>
                </a:lnTo>
                <a:cubicBezTo>
                  <a:pt x="177194" y="479992"/>
                  <a:pt x="202825" y="505587"/>
                  <a:pt x="234331" y="505587"/>
                </a:cubicBezTo>
                <a:lnTo>
                  <a:pt x="271977" y="505587"/>
                </a:lnTo>
                <a:cubicBezTo>
                  <a:pt x="303482" y="505587"/>
                  <a:pt x="329113" y="479992"/>
                  <a:pt x="329113" y="448532"/>
                </a:cubicBezTo>
                <a:lnTo>
                  <a:pt x="329113" y="385700"/>
                </a:lnTo>
                <a:cubicBezTo>
                  <a:pt x="329113" y="354240"/>
                  <a:pt x="303482" y="328645"/>
                  <a:pt x="271977" y="328645"/>
                </a:cubicBezTo>
                <a:close/>
                <a:moveTo>
                  <a:pt x="253109" y="0"/>
                </a:moveTo>
                <a:cubicBezTo>
                  <a:pt x="350829" y="0"/>
                  <a:pt x="430303" y="79362"/>
                  <a:pt x="430303" y="176942"/>
                </a:cubicBezTo>
                <a:lnTo>
                  <a:pt x="430303" y="252749"/>
                </a:lnTo>
                <a:lnTo>
                  <a:pt x="480943" y="252749"/>
                </a:lnTo>
                <a:cubicBezTo>
                  <a:pt x="494916" y="252749"/>
                  <a:pt x="506307" y="264124"/>
                  <a:pt x="506307" y="278077"/>
                </a:cubicBezTo>
                <a:lnTo>
                  <a:pt x="506307" y="581394"/>
                </a:lnTo>
                <a:cubicBezTo>
                  <a:pt x="506307" y="595435"/>
                  <a:pt x="494916" y="606722"/>
                  <a:pt x="480943" y="606722"/>
                </a:cubicBezTo>
                <a:lnTo>
                  <a:pt x="25275" y="606722"/>
                </a:lnTo>
                <a:cubicBezTo>
                  <a:pt x="11302" y="606722"/>
                  <a:pt x="0" y="595435"/>
                  <a:pt x="0" y="581394"/>
                </a:cubicBezTo>
                <a:lnTo>
                  <a:pt x="0" y="278077"/>
                </a:lnTo>
                <a:cubicBezTo>
                  <a:pt x="0" y="264124"/>
                  <a:pt x="11302" y="252749"/>
                  <a:pt x="25275" y="252749"/>
                </a:cubicBezTo>
                <a:lnTo>
                  <a:pt x="379753" y="252749"/>
                </a:lnTo>
                <a:lnTo>
                  <a:pt x="379753" y="176942"/>
                </a:lnTo>
                <a:cubicBezTo>
                  <a:pt x="379753" y="107267"/>
                  <a:pt x="322972" y="50568"/>
                  <a:pt x="253109" y="50568"/>
                </a:cubicBezTo>
                <a:cubicBezTo>
                  <a:pt x="183335" y="50568"/>
                  <a:pt x="126554" y="107267"/>
                  <a:pt x="126554" y="176942"/>
                </a:cubicBezTo>
                <a:cubicBezTo>
                  <a:pt x="126554" y="190895"/>
                  <a:pt x="115252" y="202270"/>
                  <a:pt x="101279" y="202270"/>
                </a:cubicBezTo>
                <a:cubicBezTo>
                  <a:pt x="87306" y="202270"/>
                  <a:pt x="75915" y="190895"/>
                  <a:pt x="75915" y="176942"/>
                </a:cubicBezTo>
                <a:cubicBezTo>
                  <a:pt x="75915" y="79362"/>
                  <a:pt x="155389" y="0"/>
                  <a:pt x="253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24" name="组合 23"/>
          <p:cNvGrpSpPr/>
          <p:nvPr/>
        </p:nvGrpSpPr>
        <p:grpSpPr>
          <a:xfrm>
            <a:off x="3298910" y="324797"/>
            <a:ext cx="5611860" cy="943616"/>
            <a:chOff x="3298910" y="324797"/>
            <a:chExt cx="5611860" cy="943616"/>
          </a:xfrm>
        </p:grpSpPr>
        <p:cxnSp>
          <p:nvCxnSpPr>
            <p:cNvPr id="25" name="直接连接符 24"/>
            <p:cNvCxnSpPr/>
            <p:nvPr/>
          </p:nvCxnSpPr>
          <p:spPr>
            <a:xfrm>
              <a:off x="4867275" y="1268413"/>
              <a:ext cx="527515" cy="0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510587" y="1268413"/>
              <a:ext cx="527515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6153898" y="1268413"/>
              <a:ext cx="527515" cy="0"/>
            </a:xfrm>
            <a:prstGeom prst="line">
              <a:avLst/>
            </a:prstGeom>
            <a:ln w="762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6797210" y="1268413"/>
              <a:ext cx="527515" cy="0"/>
            </a:xfrm>
            <a:prstGeom prst="line">
              <a:avLst/>
            </a:prstGeom>
            <a:ln w="762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矩形 31"/>
            <p:cNvSpPr/>
            <p:nvPr/>
          </p:nvSpPr>
          <p:spPr>
            <a:xfrm>
              <a:off x="3298910" y="324797"/>
              <a:ext cx="5611860" cy="8359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4400" b="1" dirty="0">
                  <a:gradFill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5400000" scaled="1"/>
                  </a:gradFill>
                  <a:effectLst/>
                  <a:latin typeface="+mj-ea"/>
                  <a:ea typeface="+mj-ea"/>
                </a:rPr>
                <a:t>年度工作概述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93663980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1" grpId="0" animBg="1"/>
      <p:bldP spid="14" grpId="0" animBg="1"/>
      <p:bldP spid="29" grpId="0" animBg="1"/>
      <p:bldP spid="30" grpId="0" animBg="1"/>
      <p:bldP spid="3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1201057" y="1889045"/>
            <a:ext cx="1654629" cy="1654630"/>
          </a:xfrm>
          <a:prstGeom prst="ellipse">
            <a:avLst/>
          </a:prstGeom>
          <a:blipFill>
            <a:blip r:embed="rId3"/>
            <a:srcRect/>
            <a:stretch>
              <a:fillRect l="-25222" r="-2483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3214223" y="2176212"/>
            <a:ext cx="7805747" cy="888449"/>
            <a:chOff x="1439853" y="2213790"/>
            <a:chExt cx="7805747" cy="888449"/>
          </a:xfrm>
        </p:grpSpPr>
        <p:sp>
          <p:nvSpPr>
            <p:cNvPr id="6" name="文本框 5"/>
            <p:cNvSpPr txBox="1"/>
            <p:nvPr/>
          </p:nvSpPr>
          <p:spPr>
            <a:xfrm>
              <a:off x="1439853" y="2675455"/>
              <a:ext cx="7805747" cy="42678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</a:t>
              </a:r>
            </a:p>
          </p:txBody>
        </p:sp>
        <p:sp>
          <p:nvSpPr>
            <p:cNvPr id="7" name="矩形 6"/>
            <p:cNvSpPr/>
            <p:nvPr/>
          </p:nvSpPr>
          <p:spPr>
            <a:xfrm>
              <a:off x="1439853" y="2213790"/>
              <a:ext cx="1978260" cy="461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</p:grpSp>
      <p:sp>
        <p:nvSpPr>
          <p:cNvPr id="15" name="椭圆 14"/>
          <p:cNvSpPr/>
          <p:nvPr/>
        </p:nvSpPr>
        <p:spPr>
          <a:xfrm>
            <a:off x="1201057" y="3993616"/>
            <a:ext cx="1654629" cy="1654630"/>
          </a:xfrm>
          <a:prstGeom prst="ellipse">
            <a:avLst/>
          </a:prstGeom>
          <a:blipFill>
            <a:blip r:embed="rId4"/>
            <a:srcRect/>
            <a:stretch>
              <a:fillRect l="-25222" r="-2483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3214223" y="4280783"/>
            <a:ext cx="7805747" cy="888449"/>
            <a:chOff x="1439853" y="2213790"/>
            <a:chExt cx="7805747" cy="888449"/>
          </a:xfrm>
        </p:grpSpPr>
        <p:sp>
          <p:nvSpPr>
            <p:cNvPr id="17" name="文本框 16"/>
            <p:cNvSpPr txBox="1"/>
            <p:nvPr/>
          </p:nvSpPr>
          <p:spPr>
            <a:xfrm>
              <a:off x="1439853" y="2675455"/>
              <a:ext cx="7805747" cy="42678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1439853" y="2213790"/>
              <a:ext cx="1978260" cy="461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</p:grpSp>
      <p:cxnSp>
        <p:nvCxnSpPr>
          <p:cNvPr id="19" name="直接连接符 18"/>
          <p:cNvCxnSpPr/>
          <p:nvPr/>
        </p:nvCxnSpPr>
        <p:spPr>
          <a:xfrm>
            <a:off x="1393370" y="3783137"/>
            <a:ext cx="746034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组合 31"/>
          <p:cNvGrpSpPr/>
          <p:nvPr/>
        </p:nvGrpSpPr>
        <p:grpSpPr>
          <a:xfrm>
            <a:off x="9280192" y="3586288"/>
            <a:ext cx="393699" cy="393699"/>
            <a:chOff x="6488483" y="620039"/>
            <a:chExt cx="425884" cy="425884"/>
          </a:xfrm>
        </p:grpSpPr>
        <p:sp>
          <p:nvSpPr>
            <p:cNvPr id="33" name="椭圆 32"/>
            <p:cNvSpPr/>
            <p:nvPr/>
          </p:nvSpPr>
          <p:spPr>
            <a:xfrm>
              <a:off x="6488483" y="620039"/>
              <a:ext cx="425884" cy="42588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4" name="椭圆 21"/>
            <p:cNvSpPr/>
            <p:nvPr/>
          </p:nvSpPr>
          <p:spPr>
            <a:xfrm>
              <a:off x="6613430" y="745118"/>
              <a:ext cx="175990" cy="175724"/>
            </a:xfrm>
            <a:custGeom>
              <a:avLst/>
              <a:gdLst>
                <a:gd name="connsiteX0" fmla="*/ 506334 w 607638"/>
                <a:gd name="connsiteY0" fmla="*/ 455027 h 606722"/>
                <a:gd name="connsiteX1" fmla="*/ 506334 w 607638"/>
                <a:gd name="connsiteY1" fmla="*/ 505592 h 606722"/>
                <a:gd name="connsiteX2" fmla="*/ 531616 w 607638"/>
                <a:gd name="connsiteY2" fmla="*/ 505592 h 606722"/>
                <a:gd name="connsiteX3" fmla="*/ 556986 w 607638"/>
                <a:gd name="connsiteY3" fmla="*/ 480265 h 606722"/>
                <a:gd name="connsiteX4" fmla="*/ 531616 w 607638"/>
                <a:gd name="connsiteY4" fmla="*/ 455027 h 606722"/>
                <a:gd name="connsiteX5" fmla="*/ 430401 w 607638"/>
                <a:gd name="connsiteY5" fmla="*/ 353896 h 606722"/>
                <a:gd name="connsiteX6" fmla="*/ 405031 w 607638"/>
                <a:gd name="connsiteY6" fmla="*/ 379223 h 606722"/>
                <a:gd name="connsiteX7" fmla="*/ 430401 w 607638"/>
                <a:gd name="connsiteY7" fmla="*/ 404461 h 606722"/>
                <a:gd name="connsiteX8" fmla="*/ 455683 w 607638"/>
                <a:gd name="connsiteY8" fmla="*/ 404461 h 606722"/>
                <a:gd name="connsiteX9" fmla="*/ 455683 w 607638"/>
                <a:gd name="connsiteY9" fmla="*/ 353896 h 606722"/>
                <a:gd name="connsiteX10" fmla="*/ 480964 w 607638"/>
                <a:gd name="connsiteY10" fmla="*/ 252766 h 606722"/>
                <a:gd name="connsiteX11" fmla="*/ 506334 w 607638"/>
                <a:gd name="connsiteY11" fmla="*/ 278093 h 606722"/>
                <a:gd name="connsiteX12" fmla="*/ 506334 w 607638"/>
                <a:gd name="connsiteY12" fmla="*/ 303331 h 606722"/>
                <a:gd name="connsiteX13" fmla="*/ 556986 w 607638"/>
                <a:gd name="connsiteY13" fmla="*/ 303331 h 606722"/>
                <a:gd name="connsiteX14" fmla="*/ 582268 w 607638"/>
                <a:gd name="connsiteY14" fmla="*/ 328658 h 606722"/>
                <a:gd name="connsiteX15" fmla="*/ 556986 w 607638"/>
                <a:gd name="connsiteY15" fmla="*/ 353896 h 606722"/>
                <a:gd name="connsiteX16" fmla="*/ 506334 w 607638"/>
                <a:gd name="connsiteY16" fmla="*/ 353896 h 606722"/>
                <a:gd name="connsiteX17" fmla="*/ 506334 w 607638"/>
                <a:gd name="connsiteY17" fmla="*/ 404461 h 606722"/>
                <a:gd name="connsiteX18" fmla="*/ 531616 w 607638"/>
                <a:gd name="connsiteY18" fmla="*/ 404461 h 606722"/>
                <a:gd name="connsiteX19" fmla="*/ 607638 w 607638"/>
                <a:gd name="connsiteY19" fmla="*/ 480265 h 606722"/>
                <a:gd name="connsiteX20" fmla="*/ 531616 w 607638"/>
                <a:gd name="connsiteY20" fmla="*/ 556157 h 606722"/>
                <a:gd name="connsiteX21" fmla="*/ 506334 w 607638"/>
                <a:gd name="connsiteY21" fmla="*/ 556157 h 606722"/>
                <a:gd name="connsiteX22" fmla="*/ 506334 w 607638"/>
                <a:gd name="connsiteY22" fmla="*/ 581395 h 606722"/>
                <a:gd name="connsiteX23" fmla="*/ 480964 w 607638"/>
                <a:gd name="connsiteY23" fmla="*/ 606722 h 606722"/>
                <a:gd name="connsiteX24" fmla="*/ 455683 w 607638"/>
                <a:gd name="connsiteY24" fmla="*/ 581395 h 606722"/>
                <a:gd name="connsiteX25" fmla="*/ 455683 w 607638"/>
                <a:gd name="connsiteY25" fmla="*/ 556157 h 606722"/>
                <a:gd name="connsiteX26" fmla="*/ 405031 w 607638"/>
                <a:gd name="connsiteY26" fmla="*/ 556157 h 606722"/>
                <a:gd name="connsiteX27" fmla="*/ 379749 w 607638"/>
                <a:gd name="connsiteY27" fmla="*/ 530830 h 606722"/>
                <a:gd name="connsiteX28" fmla="*/ 405031 w 607638"/>
                <a:gd name="connsiteY28" fmla="*/ 505592 h 606722"/>
                <a:gd name="connsiteX29" fmla="*/ 455683 w 607638"/>
                <a:gd name="connsiteY29" fmla="*/ 505592 h 606722"/>
                <a:gd name="connsiteX30" fmla="*/ 455683 w 607638"/>
                <a:gd name="connsiteY30" fmla="*/ 455027 h 606722"/>
                <a:gd name="connsiteX31" fmla="*/ 430401 w 607638"/>
                <a:gd name="connsiteY31" fmla="*/ 455027 h 606722"/>
                <a:gd name="connsiteX32" fmla="*/ 354379 w 607638"/>
                <a:gd name="connsiteY32" fmla="*/ 379223 h 606722"/>
                <a:gd name="connsiteX33" fmla="*/ 430401 w 607638"/>
                <a:gd name="connsiteY33" fmla="*/ 303331 h 606722"/>
                <a:gd name="connsiteX34" fmla="*/ 455683 w 607638"/>
                <a:gd name="connsiteY34" fmla="*/ 303331 h 606722"/>
                <a:gd name="connsiteX35" fmla="*/ 455683 w 607638"/>
                <a:gd name="connsiteY35" fmla="*/ 278093 h 606722"/>
                <a:gd name="connsiteX36" fmla="*/ 480964 w 607638"/>
                <a:gd name="connsiteY36" fmla="*/ 252766 h 606722"/>
                <a:gd name="connsiteX37" fmla="*/ 303759 w 607638"/>
                <a:gd name="connsiteY37" fmla="*/ 151716 h 606722"/>
                <a:gd name="connsiteX38" fmla="*/ 329117 w 607638"/>
                <a:gd name="connsiteY38" fmla="*/ 176950 h 606722"/>
                <a:gd name="connsiteX39" fmla="*/ 329117 w 607638"/>
                <a:gd name="connsiteY39" fmla="*/ 303301 h 606722"/>
                <a:gd name="connsiteX40" fmla="*/ 303759 w 607638"/>
                <a:gd name="connsiteY40" fmla="*/ 328624 h 606722"/>
                <a:gd name="connsiteX41" fmla="*/ 227862 w 607638"/>
                <a:gd name="connsiteY41" fmla="*/ 328624 h 606722"/>
                <a:gd name="connsiteX42" fmla="*/ 202593 w 607638"/>
                <a:gd name="connsiteY42" fmla="*/ 303301 h 606722"/>
                <a:gd name="connsiteX43" fmla="*/ 227862 w 607638"/>
                <a:gd name="connsiteY43" fmla="*/ 278066 h 606722"/>
                <a:gd name="connsiteX44" fmla="*/ 278490 w 607638"/>
                <a:gd name="connsiteY44" fmla="*/ 278066 h 606722"/>
                <a:gd name="connsiteX45" fmla="*/ 278490 w 607638"/>
                <a:gd name="connsiteY45" fmla="*/ 176950 h 606722"/>
                <a:gd name="connsiteX46" fmla="*/ 303759 w 607638"/>
                <a:gd name="connsiteY46" fmla="*/ 151716 h 606722"/>
                <a:gd name="connsiteX47" fmla="*/ 303762 w 607638"/>
                <a:gd name="connsiteY47" fmla="*/ 0 h 606722"/>
                <a:gd name="connsiteX48" fmla="*/ 606634 w 607638"/>
                <a:gd name="connsiteY48" fmla="*/ 220667 h 606722"/>
                <a:gd name="connsiteX49" fmla="*/ 589190 w 607638"/>
                <a:gd name="connsiteY49" fmla="*/ 251860 h 606722"/>
                <a:gd name="connsiteX50" fmla="*/ 557950 w 607638"/>
                <a:gd name="connsiteY50" fmla="*/ 234353 h 606722"/>
                <a:gd name="connsiteX51" fmla="*/ 303762 w 607638"/>
                <a:gd name="connsiteY51" fmla="*/ 50568 h 606722"/>
                <a:gd name="connsiteX52" fmla="*/ 50642 w 607638"/>
                <a:gd name="connsiteY52" fmla="*/ 303317 h 606722"/>
                <a:gd name="connsiteX53" fmla="*/ 303762 w 607638"/>
                <a:gd name="connsiteY53" fmla="*/ 556154 h 606722"/>
                <a:gd name="connsiteX54" fmla="*/ 329127 w 607638"/>
                <a:gd name="connsiteY54" fmla="*/ 581394 h 606722"/>
                <a:gd name="connsiteX55" fmla="*/ 303762 w 607638"/>
                <a:gd name="connsiteY55" fmla="*/ 606722 h 606722"/>
                <a:gd name="connsiteX56" fmla="*/ 0 w 607638"/>
                <a:gd name="connsiteY56" fmla="*/ 303317 h 606722"/>
                <a:gd name="connsiteX57" fmla="*/ 303762 w 607638"/>
                <a:gd name="connsiteY57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7638" h="606722">
                  <a:moveTo>
                    <a:pt x="506334" y="455027"/>
                  </a:moveTo>
                  <a:lnTo>
                    <a:pt x="506334" y="505592"/>
                  </a:lnTo>
                  <a:lnTo>
                    <a:pt x="531616" y="505592"/>
                  </a:lnTo>
                  <a:cubicBezTo>
                    <a:pt x="545592" y="505592"/>
                    <a:pt x="556986" y="494217"/>
                    <a:pt x="556986" y="480265"/>
                  </a:cubicBezTo>
                  <a:cubicBezTo>
                    <a:pt x="556986" y="466401"/>
                    <a:pt x="545592" y="455027"/>
                    <a:pt x="531616" y="455027"/>
                  </a:cubicBezTo>
                  <a:close/>
                  <a:moveTo>
                    <a:pt x="430401" y="353896"/>
                  </a:moveTo>
                  <a:cubicBezTo>
                    <a:pt x="416425" y="353896"/>
                    <a:pt x="405031" y="365271"/>
                    <a:pt x="405031" y="379223"/>
                  </a:cubicBezTo>
                  <a:cubicBezTo>
                    <a:pt x="405031" y="393087"/>
                    <a:pt x="416425" y="404461"/>
                    <a:pt x="430401" y="404461"/>
                  </a:cubicBezTo>
                  <a:lnTo>
                    <a:pt x="455683" y="404461"/>
                  </a:lnTo>
                  <a:lnTo>
                    <a:pt x="455683" y="353896"/>
                  </a:lnTo>
                  <a:close/>
                  <a:moveTo>
                    <a:pt x="480964" y="252766"/>
                  </a:moveTo>
                  <a:cubicBezTo>
                    <a:pt x="495029" y="252766"/>
                    <a:pt x="506334" y="264141"/>
                    <a:pt x="506334" y="278093"/>
                  </a:cubicBezTo>
                  <a:lnTo>
                    <a:pt x="506334" y="303331"/>
                  </a:lnTo>
                  <a:lnTo>
                    <a:pt x="556986" y="303331"/>
                  </a:lnTo>
                  <a:cubicBezTo>
                    <a:pt x="570962" y="303331"/>
                    <a:pt x="582268" y="314706"/>
                    <a:pt x="582268" y="328658"/>
                  </a:cubicBezTo>
                  <a:cubicBezTo>
                    <a:pt x="582268" y="342610"/>
                    <a:pt x="570962" y="353896"/>
                    <a:pt x="556986" y="353896"/>
                  </a:cubicBezTo>
                  <a:lnTo>
                    <a:pt x="506334" y="353896"/>
                  </a:lnTo>
                  <a:lnTo>
                    <a:pt x="506334" y="404461"/>
                  </a:lnTo>
                  <a:lnTo>
                    <a:pt x="531616" y="404461"/>
                  </a:lnTo>
                  <a:cubicBezTo>
                    <a:pt x="573544" y="404461"/>
                    <a:pt x="607638" y="438497"/>
                    <a:pt x="607638" y="480265"/>
                  </a:cubicBezTo>
                  <a:cubicBezTo>
                    <a:pt x="607638" y="522121"/>
                    <a:pt x="573544" y="556157"/>
                    <a:pt x="531616" y="556157"/>
                  </a:cubicBezTo>
                  <a:lnTo>
                    <a:pt x="506334" y="556157"/>
                  </a:lnTo>
                  <a:lnTo>
                    <a:pt x="506334" y="581395"/>
                  </a:lnTo>
                  <a:cubicBezTo>
                    <a:pt x="506334" y="595347"/>
                    <a:pt x="495029" y="606722"/>
                    <a:pt x="480964" y="606722"/>
                  </a:cubicBezTo>
                  <a:cubicBezTo>
                    <a:pt x="466988" y="606722"/>
                    <a:pt x="455683" y="595347"/>
                    <a:pt x="455683" y="581395"/>
                  </a:cubicBezTo>
                  <a:lnTo>
                    <a:pt x="455683" y="556157"/>
                  </a:lnTo>
                  <a:lnTo>
                    <a:pt x="405031" y="556157"/>
                  </a:lnTo>
                  <a:cubicBezTo>
                    <a:pt x="391055" y="556157"/>
                    <a:pt x="379749" y="544782"/>
                    <a:pt x="379749" y="530830"/>
                  </a:cubicBezTo>
                  <a:cubicBezTo>
                    <a:pt x="379749" y="516878"/>
                    <a:pt x="391055" y="505592"/>
                    <a:pt x="405031" y="505592"/>
                  </a:cubicBezTo>
                  <a:lnTo>
                    <a:pt x="455683" y="505592"/>
                  </a:lnTo>
                  <a:lnTo>
                    <a:pt x="455683" y="455027"/>
                  </a:lnTo>
                  <a:lnTo>
                    <a:pt x="430401" y="455027"/>
                  </a:lnTo>
                  <a:cubicBezTo>
                    <a:pt x="388473" y="455027"/>
                    <a:pt x="354379" y="420991"/>
                    <a:pt x="354379" y="379223"/>
                  </a:cubicBezTo>
                  <a:cubicBezTo>
                    <a:pt x="354379" y="337367"/>
                    <a:pt x="388473" y="303331"/>
                    <a:pt x="430401" y="303331"/>
                  </a:cubicBezTo>
                  <a:lnTo>
                    <a:pt x="455683" y="303331"/>
                  </a:lnTo>
                  <a:lnTo>
                    <a:pt x="455683" y="278093"/>
                  </a:lnTo>
                  <a:cubicBezTo>
                    <a:pt x="455683" y="264141"/>
                    <a:pt x="466988" y="252766"/>
                    <a:pt x="480964" y="252766"/>
                  </a:cubicBezTo>
                  <a:close/>
                  <a:moveTo>
                    <a:pt x="303759" y="151716"/>
                  </a:moveTo>
                  <a:cubicBezTo>
                    <a:pt x="317817" y="151716"/>
                    <a:pt x="329117" y="163000"/>
                    <a:pt x="329117" y="176950"/>
                  </a:cubicBezTo>
                  <a:lnTo>
                    <a:pt x="329117" y="303301"/>
                  </a:lnTo>
                  <a:cubicBezTo>
                    <a:pt x="329117" y="317251"/>
                    <a:pt x="317817" y="328624"/>
                    <a:pt x="303759" y="328624"/>
                  </a:cubicBezTo>
                  <a:lnTo>
                    <a:pt x="227862" y="328624"/>
                  </a:lnTo>
                  <a:cubicBezTo>
                    <a:pt x="213893" y="328624"/>
                    <a:pt x="202593" y="317251"/>
                    <a:pt x="202593" y="303301"/>
                  </a:cubicBezTo>
                  <a:cubicBezTo>
                    <a:pt x="202593" y="289351"/>
                    <a:pt x="213893" y="278066"/>
                    <a:pt x="227862" y="278066"/>
                  </a:cubicBezTo>
                  <a:lnTo>
                    <a:pt x="278490" y="278066"/>
                  </a:lnTo>
                  <a:lnTo>
                    <a:pt x="278490" y="176950"/>
                  </a:lnTo>
                  <a:cubicBezTo>
                    <a:pt x="278490" y="163000"/>
                    <a:pt x="289790" y="151716"/>
                    <a:pt x="303759" y="151716"/>
                  </a:cubicBezTo>
                  <a:close/>
                  <a:moveTo>
                    <a:pt x="303762" y="0"/>
                  </a:moveTo>
                  <a:cubicBezTo>
                    <a:pt x="443049" y="0"/>
                    <a:pt x="570410" y="92781"/>
                    <a:pt x="606634" y="220667"/>
                  </a:cubicBezTo>
                  <a:cubicBezTo>
                    <a:pt x="610461" y="234086"/>
                    <a:pt x="602629" y="248039"/>
                    <a:pt x="589190" y="251860"/>
                  </a:cubicBezTo>
                  <a:cubicBezTo>
                    <a:pt x="575839" y="255504"/>
                    <a:pt x="561688" y="247861"/>
                    <a:pt x="557950" y="234353"/>
                  </a:cubicBezTo>
                  <a:cubicBezTo>
                    <a:pt x="527779" y="127885"/>
                    <a:pt x="420888" y="50568"/>
                    <a:pt x="303762" y="50568"/>
                  </a:cubicBezTo>
                  <a:cubicBezTo>
                    <a:pt x="164208" y="50568"/>
                    <a:pt x="50642" y="163967"/>
                    <a:pt x="50642" y="303317"/>
                  </a:cubicBezTo>
                  <a:cubicBezTo>
                    <a:pt x="50642" y="442755"/>
                    <a:pt x="164208" y="556154"/>
                    <a:pt x="303762" y="556154"/>
                  </a:cubicBezTo>
                  <a:cubicBezTo>
                    <a:pt x="317824" y="556154"/>
                    <a:pt x="329127" y="567441"/>
                    <a:pt x="329127" y="581394"/>
                  </a:cubicBezTo>
                  <a:cubicBezTo>
                    <a:pt x="329127" y="595347"/>
                    <a:pt x="317824" y="606722"/>
                    <a:pt x="303762" y="606722"/>
                  </a:cubicBezTo>
                  <a:cubicBezTo>
                    <a:pt x="136261" y="606722"/>
                    <a:pt x="0" y="470661"/>
                    <a:pt x="0" y="303317"/>
                  </a:cubicBezTo>
                  <a:cubicBezTo>
                    <a:pt x="0" y="136061"/>
                    <a:pt x="136261" y="0"/>
                    <a:pt x="30376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9945974" y="3586288"/>
            <a:ext cx="393699" cy="393699"/>
            <a:chOff x="6488483" y="620039"/>
            <a:chExt cx="425884" cy="425884"/>
          </a:xfrm>
        </p:grpSpPr>
        <p:sp>
          <p:nvSpPr>
            <p:cNvPr id="36" name="椭圆 35"/>
            <p:cNvSpPr/>
            <p:nvPr/>
          </p:nvSpPr>
          <p:spPr>
            <a:xfrm>
              <a:off x="6488483" y="620039"/>
              <a:ext cx="425884" cy="42588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7" name="椭圆 24"/>
            <p:cNvSpPr/>
            <p:nvPr/>
          </p:nvSpPr>
          <p:spPr>
            <a:xfrm>
              <a:off x="6613430" y="777973"/>
              <a:ext cx="175990" cy="110014"/>
            </a:xfrm>
            <a:custGeom>
              <a:avLst/>
              <a:gdLst>
                <a:gd name="connsiteX0" fmla="*/ 218748 w 607427"/>
                <a:gd name="connsiteY0" fmla="*/ 211767 h 379713"/>
                <a:gd name="connsiteX1" fmla="*/ 303678 w 607427"/>
                <a:gd name="connsiteY1" fmla="*/ 286283 h 379713"/>
                <a:gd name="connsiteX2" fmla="*/ 388608 w 607427"/>
                <a:gd name="connsiteY2" fmla="*/ 211767 h 379713"/>
                <a:gd name="connsiteX3" fmla="*/ 580118 w 607427"/>
                <a:gd name="connsiteY3" fmla="*/ 379713 h 379713"/>
                <a:gd name="connsiteX4" fmla="*/ 27238 w 607427"/>
                <a:gd name="connsiteY4" fmla="*/ 379713 h 379713"/>
                <a:gd name="connsiteX5" fmla="*/ 607427 w 607427"/>
                <a:gd name="connsiteY5" fmla="*/ 19970 h 379713"/>
                <a:gd name="connsiteX6" fmla="*/ 607427 w 607427"/>
                <a:gd name="connsiteY6" fmla="*/ 359531 h 379713"/>
                <a:gd name="connsiteX7" fmla="*/ 413725 w 607427"/>
                <a:gd name="connsiteY7" fmla="*/ 189751 h 379713"/>
                <a:gd name="connsiteX8" fmla="*/ 0 w 607427"/>
                <a:gd name="connsiteY8" fmla="*/ 19970 h 379713"/>
                <a:gd name="connsiteX9" fmla="*/ 193561 w 607427"/>
                <a:gd name="connsiteY9" fmla="*/ 189751 h 379713"/>
                <a:gd name="connsiteX10" fmla="*/ 0 w 607427"/>
                <a:gd name="connsiteY10" fmla="*/ 359531 h 379713"/>
                <a:gd name="connsiteX11" fmla="*/ 27379 w 607427"/>
                <a:gd name="connsiteY11" fmla="*/ 0 h 379713"/>
                <a:gd name="connsiteX12" fmla="*/ 579906 w 607427"/>
                <a:gd name="connsiteY12" fmla="*/ 0 h 379713"/>
                <a:gd name="connsiteX13" fmla="*/ 303694 w 607427"/>
                <a:gd name="connsiteY13" fmla="*/ 242251 h 379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07427" h="379713">
                  <a:moveTo>
                    <a:pt x="218748" y="211767"/>
                  </a:moveTo>
                  <a:lnTo>
                    <a:pt x="303678" y="286283"/>
                  </a:lnTo>
                  <a:lnTo>
                    <a:pt x="388608" y="211767"/>
                  </a:lnTo>
                  <a:lnTo>
                    <a:pt x="580118" y="379713"/>
                  </a:lnTo>
                  <a:lnTo>
                    <a:pt x="27238" y="379713"/>
                  </a:lnTo>
                  <a:close/>
                  <a:moveTo>
                    <a:pt x="607427" y="19970"/>
                  </a:moveTo>
                  <a:lnTo>
                    <a:pt x="607427" y="359531"/>
                  </a:lnTo>
                  <a:lnTo>
                    <a:pt x="413725" y="189751"/>
                  </a:lnTo>
                  <a:close/>
                  <a:moveTo>
                    <a:pt x="0" y="19970"/>
                  </a:moveTo>
                  <a:lnTo>
                    <a:pt x="193561" y="189751"/>
                  </a:lnTo>
                  <a:lnTo>
                    <a:pt x="0" y="359531"/>
                  </a:lnTo>
                  <a:close/>
                  <a:moveTo>
                    <a:pt x="27379" y="0"/>
                  </a:moveTo>
                  <a:lnTo>
                    <a:pt x="579906" y="0"/>
                  </a:lnTo>
                  <a:lnTo>
                    <a:pt x="303694" y="24225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0611757" y="3586288"/>
            <a:ext cx="393699" cy="393699"/>
            <a:chOff x="6488483" y="620039"/>
            <a:chExt cx="425884" cy="425884"/>
          </a:xfrm>
        </p:grpSpPr>
        <p:sp>
          <p:nvSpPr>
            <p:cNvPr id="39" name="椭圆 38"/>
            <p:cNvSpPr/>
            <p:nvPr/>
          </p:nvSpPr>
          <p:spPr>
            <a:xfrm>
              <a:off x="6488483" y="620039"/>
              <a:ext cx="425884" cy="42588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0" name="椭圆 27"/>
            <p:cNvSpPr/>
            <p:nvPr/>
          </p:nvSpPr>
          <p:spPr>
            <a:xfrm>
              <a:off x="6613430" y="750609"/>
              <a:ext cx="175990" cy="164742"/>
            </a:xfrm>
            <a:custGeom>
              <a:avLst/>
              <a:gdLst>
                <a:gd name="connsiteX0" fmla="*/ 243883 w 600653"/>
                <a:gd name="connsiteY0" fmla="*/ 476473 h 562265"/>
                <a:gd name="connsiteX1" fmla="*/ 243883 w 600653"/>
                <a:gd name="connsiteY1" fmla="*/ 521100 h 562265"/>
                <a:gd name="connsiteX2" fmla="*/ 356770 w 600653"/>
                <a:gd name="connsiteY2" fmla="*/ 521100 h 562265"/>
                <a:gd name="connsiteX3" fmla="*/ 356770 w 600653"/>
                <a:gd name="connsiteY3" fmla="*/ 476473 h 562265"/>
                <a:gd name="connsiteX4" fmla="*/ 38528 w 600653"/>
                <a:gd name="connsiteY4" fmla="*/ 381063 h 562265"/>
                <a:gd name="connsiteX5" fmla="*/ 38528 w 600653"/>
                <a:gd name="connsiteY5" fmla="*/ 418766 h 562265"/>
                <a:gd name="connsiteX6" fmla="*/ 57792 w 600653"/>
                <a:gd name="connsiteY6" fmla="*/ 438001 h 562265"/>
                <a:gd name="connsiteX7" fmla="*/ 542861 w 600653"/>
                <a:gd name="connsiteY7" fmla="*/ 438001 h 562265"/>
                <a:gd name="connsiteX8" fmla="*/ 562125 w 600653"/>
                <a:gd name="connsiteY8" fmla="*/ 418766 h 562265"/>
                <a:gd name="connsiteX9" fmla="*/ 562125 w 600653"/>
                <a:gd name="connsiteY9" fmla="*/ 381063 h 562265"/>
                <a:gd name="connsiteX10" fmla="*/ 300326 w 600653"/>
                <a:gd name="connsiteY10" fmla="*/ 210426 h 562265"/>
                <a:gd name="connsiteX11" fmla="*/ 315710 w 600653"/>
                <a:gd name="connsiteY11" fmla="*/ 225826 h 562265"/>
                <a:gd name="connsiteX12" fmla="*/ 315710 w 600653"/>
                <a:gd name="connsiteY12" fmla="*/ 251620 h 562265"/>
                <a:gd name="connsiteX13" fmla="*/ 300326 w 600653"/>
                <a:gd name="connsiteY13" fmla="*/ 267019 h 562265"/>
                <a:gd name="connsiteX14" fmla="*/ 284943 w 600653"/>
                <a:gd name="connsiteY14" fmla="*/ 251620 h 562265"/>
                <a:gd name="connsiteX15" fmla="*/ 284943 w 600653"/>
                <a:gd name="connsiteY15" fmla="*/ 225826 h 562265"/>
                <a:gd name="connsiteX16" fmla="*/ 300326 w 600653"/>
                <a:gd name="connsiteY16" fmla="*/ 210426 h 562265"/>
                <a:gd name="connsiteX17" fmla="*/ 253291 w 600653"/>
                <a:gd name="connsiteY17" fmla="*/ 184466 h 562265"/>
                <a:gd name="connsiteX18" fmla="*/ 243081 w 600653"/>
                <a:gd name="connsiteY18" fmla="*/ 194851 h 562265"/>
                <a:gd name="connsiteX19" fmla="*/ 243081 w 600653"/>
                <a:gd name="connsiteY19" fmla="*/ 281397 h 562265"/>
                <a:gd name="connsiteX20" fmla="*/ 253291 w 600653"/>
                <a:gd name="connsiteY20" fmla="*/ 291782 h 562265"/>
                <a:gd name="connsiteX21" fmla="*/ 347292 w 600653"/>
                <a:gd name="connsiteY21" fmla="*/ 291782 h 562265"/>
                <a:gd name="connsiteX22" fmla="*/ 357502 w 600653"/>
                <a:gd name="connsiteY22" fmla="*/ 281397 h 562265"/>
                <a:gd name="connsiteX23" fmla="*/ 357502 w 600653"/>
                <a:gd name="connsiteY23" fmla="*/ 194851 h 562265"/>
                <a:gd name="connsiteX24" fmla="*/ 347292 w 600653"/>
                <a:gd name="connsiteY24" fmla="*/ 184466 h 562265"/>
                <a:gd name="connsiteX25" fmla="*/ 300292 w 600653"/>
                <a:gd name="connsiteY25" fmla="*/ 100420 h 562265"/>
                <a:gd name="connsiteX26" fmla="*/ 258299 w 600653"/>
                <a:gd name="connsiteY26" fmla="*/ 142347 h 562265"/>
                <a:gd name="connsiteX27" fmla="*/ 258299 w 600653"/>
                <a:gd name="connsiteY27" fmla="*/ 153694 h 562265"/>
                <a:gd name="connsiteX28" fmla="*/ 342477 w 600653"/>
                <a:gd name="connsiteY28" fmla="*/ 153694 h 562265"/>
                <a:gd name="connsiteX29" fmla="*/ 342477 w 600653"/>
                <a:gd name="connsiteY29" fmla="*/ 142347 h 562265"/>
                <a:gd name="connsiteX30" fmla="*/ 300292 w 600653"/>
                <a:gd name="connsiteY30" fmla="*/ 100420 h 562265"/>
                <a:gd name="connsiteX31" fmla="*/ 300292 w 600653"/>
                <a:gd name="connsiteY31" fmla="*/ 69648 h 562265"/>
                <a:gd name="connsiteX32" fmla="*/ 373297 w 600653"/>
                <a:gd name="connsiteY32" fmla="*/ 142347 h 562265"/>
                <a:gd name="connsiteX33" fmla="*/ 373297 w 600653"/>
                <a:gd name="connsiteY33" fmla="*/ 161964 h 562265"/>
                <a:gd name="connsiteX34" fmla="*/ 373104 w 600653"/>
                <a:gd name="connsiteY34" fmla="*/ 162925 h 562265"/>
                <a:gd name="connsiteX35" fmla="*/ 388322 w 600653"/>
                <a:gd name="connsiteY35" fmla="*/ 194851 h 562265"/>
                <a:gd name="connsiteX36" fmla="*/ 388322 w 600653"/>
                <a:gd name="connsiteY36" fmla="*/ 281397 h 562265"/>
                <a:gd name="connsiteX37" fmla="*/ 347292 w 600653"/>
                <a:gd name="connsiteY37" fmla="*/ 322554 h 562265"/>
                <a:gd name="connsiteX38" fmla="*/ 253291 w 600653"/>
                <a:gd name="connsiteY38" fmla="*/ 322554 h 562265"/>
                <a:gd name="connsiteX39" fmla="*/ 212261 w 600653"/>
                <a:gd name="connsiteY39" fmla="*/ 281397 h 562265"/>
                <a:gd name="connsiteX40" fmla="*/ 212261 w 600653"/>
                <a:gd name="connsiteY40" fmla="*/ 194851 h 562265"/>
                <a:gd name="connsiteX41" fmla="*/ 227479 w 600653"/>
                <a:gd name="connsiteY41" fmla="*/ 162925 h 562265"/>
                <a:gd name="connsiteX42" fmla="*/ 227479 w 600653"/>
                <a:gd name="connsiteY42" fmla="*/ 161964 h 562265"/>
                <a:gd name="connsiteX43" fmla="*/ 227479 w 600653"/>
                <a:gd name="connsiteY43" fmla="*/ 142347 h 562265"/>
                <a:gd name="connsiteX44" fmla="*/ 300292 w 600653"/>
                <a:gd name="connsiteY44" fmla="*/ 69648 h 562265"/>
                <a:gd name="connsiteX45" fmla="*/ 57792 w 600653"/>
                <a:gd name="connsiteY45" fmla="*/ 38472 h 562265"/>
                <a:gd name="connsiteX46" fmla="*/ 38528 w 600653"/>
                <a:gd name="connsiteY46" fmla="*/ 57708 h 562265"/>
                <a:gd name="connsiteX47" fmla="*/ 38528 w 600653"/>
                <a:gd name="connsiteY47" fmla="*/ 342591 h 562265"/>
                <a:gd name="connsiteX48" fmla="*/ 562125 w 600653"/>
                <a:gd name="connsiteY48" fmla="*/ 342591 h 562265"/>
                <a:gd name="connsiteX49" fmla="*/ 562125 w 600653"/>
                <a:gd name="connsiteY49" fmla="*/ 57708 h 562265"/>
                <a:gd name="connsiteX50" fmla="*/ 542861 w 600653"/>
                <a:gd name="connsiteY50" fmla="*/ 38472 h 562265"/>
                <a:gd name="connsiteX51" fmla="*/ 57792 w 600653"/>
                <a:gd name="connsiteY51" fmla="*/ 0 h 562265"/>
                <a:gd name="connsiteX52" fmla="*/ 542861 w 600653"/>
                <a:gd name="connsiteY52" fmla="*/ 0 h 562265"/>
                <a:gd name="connsiteX53" fmla="*/ 600653 w 600653"/>
                <a:gd name="connsiteY53" fmla="*/ 57708 h 562265"/>
                <a:gd name="connsiteX54" fmla="*/ 600653 w 600653"/>
                <a:gd name="connsiteY54" fmla="*/ 418766 h 562265"/>
                <a:gd name="connsiteX55" fmla="*/ 542861 w 600653"/>
                <a:gd name="connsiteY55" fmla="*/ 476473 h 562265"/>
                <a:gd name="connsiteX56" fmla="*/ 395298 w 600653"/>
                <a:gd name="connsiteY56" fmla="*/ 476473 h 562265"/>
                <a:gd name="connsiteX57" fmla="*/ 395298 w 600653"/>
                <a:gd name="connsiteY57" fmla="*/ 523793 h 562265"/>
                <a:gd name="connsiteX58" fmla="*/ 460411 w 600653"/>
                <a:gd name="connsiteY58" fmla="*/ 523793 h 562265"/>
                <a:gd name="connsiteX59" fmla="*/ 479675 w 600653"/>
                <a:gd name="connsiteY59" fmla="*/ 543029 h 562265"/>
                <a:gd name="connsiteX60" fmla="*/ 460411 w 600653"/>
                <a:gd name="connsiteY60" fmla="*/ 562265 h 562265"/>
                <a:gd name="connsiteX61" fmla="*/ 140435 w 600653"/>
                <a:gd name="connsiteY61" fmla="*/ 562265 h 562265"/>
                <a:gd name="connsiteX62" fmla="*/ 121171 w 600653"/>
                <a:gd name="connsiteY62" fmla="*/ 543029 h 562265"/>
                <a:gd name="connsiteX63" fmla="*/ 140435 w 600653"/>
                <a:gd name="connsiteY63" fmla="*/ 523793 h 562265"/>
                <a:gd name="connsiteX64" fmla="*/ 205355 w 600653"/>
                <a:gd name="connsiteY64" fmla="*/ 523793 h 562265"/>
                <a:gd name="connsiteX65" fmla="*/ 205355 w 600653"/>
                <a:gd name="connsiteY65" fmla="*/ 476473 h 562265"/>
                <a:gd name="connsiteX66" fmla="*/ 57792 w 600653"/>
                <a:gd name="connsiteY66" fmla="*/ 476473 h 562265"/>
                <a:gd name="connsiteX67" fmla="*/ 0 w 600653"/>
                <a:gd name="connsiteY67" fmla="*/ 418766 h 562265"/>
                <a:gd name="connsiteX68" fmla="*/ 0 w 600653"/>
                <a:gd name="connsiteY68" fmla="*/ 57708 h 562265"/>
                <a:gd name="connsiteX69" fmla="*/ 57792 w 600653"/>
                <a:gd name="connsiteY69" fmla="*/ 0 h 562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600653" h="562265">
                  <a:moveTo>
                    <a:pt x="243883" y="476473"/>
                  </a:moveTo>
                  <a:lnTo>
                    <a:pt x="243883" y="521100"/>
                  </a:lnTo>
                  <a:lnTo>
                    <a:pt x="356770" y="521100"/>
                  </a:lnTo>
                  <a:lnTo>
                    <a:pt x="356770" y="476473"/>
                  </a:lnTo>
                  <a:close/>
                  <a:moveTo>
                    <a:pt x="38528" y="381063"/>
                  </a:moveTo>
                  <a:lnTo>
                    <a:pt x="38528" y="418766"/>
                  </a:lnTo>
                  <a:cubicBezTo>
                    <a:pt x="38528" y="429345"/>
                    <a:pt x="47197" y="438001"/>
                    <a:pt x="57792" y="438001"/>
                  </a:cubicBezTo>
                  <a:lnTo>
                    <a:pt x="542861" y="438001"/>
                  </a:lnTo>
                  <a:cubicBezTo>
                    <a:pt x="553649" y="438001"/>
                    <a:pt x="562125" y="429345"/>
                    <a:pt x="562125" y="418766"/>
                  </a:cubicBezTo>
                  <a:lnTo>
                    <a:pt x="562125" y="381063"/>
                  </a:lnTo>
                  <a:close/>
                  <a:moveTo>
                    <a:pt x="300326" y="210426"/>
                  </a:moveTo>
                  <a:cubicBezTo>
                    <a:pt x="308787" y="210426"/>
                    <a:pt x="315710" y="217356"/>
                    <a:pt x="315710" y="225826"/>
                  </a:cubicBezTo>
                  <a:lnTo>
                    <a:pt x="315710" y="251620"/>
                  </a:lnTo>
                  <a:cubicBezTo>
                    <a:pt x="315710" y="260089"/>
                    <a:pt x="308787" y="267019"/>
                    <a:pt x="300326" y="267019"/>
                  </a:cubicBezTo>
                  <a:cubicBezTo>
                    <a:pt x="291866" y="267019"/>
                    <a:pt x="284943" y="260089"/>
                    <a:pt x="284943" y="251620"/>
                  </a:cubicBezTo>
                  <a:lnTo>
                    <a:pt x="284943" y="225826"/>
                  </a:lnTo>
                  <a:cubicBezTo>
                    <a:pt x="284943" y="217356"/>
                    <a:pt x="291866" y="210426"/>
                    <a:pt x="300326" y="210426"/>
                  </a:cubicBezTo>
                  <a:close/>
                  <a:moveTo>
                    <a:pt x="253291" y="184466"/>
                  </a:moveTo>
                  <a:cubicBezTo>
                    <a:pt x="247897" y="184466"/>
                    <a:pt x="243081" y="189274"/>
                    <a:pt x="243081" y="194851"/>
                  </a:cubicBezTo>
                  <a:lnTo>
                    <a:pt x="243081" y="281397"/>
                  </a:lnTo>
                  <a:cubicBezTo>
                    <a:pt x="243081" y="286974"/>
                    <a:pt x="247897" y="291782"/>
                    <a:pt x="253291" y="291782"/>
                  </a:cubicBezTo>
                  <a:lnTo>
                    <a:pt x="347292" y="291782"/>
                  </a:lnTo>
                  <a:cubicBezTo>
                    <a:pt x="352879" y="291782"/>
                    <a:pt x="357502" y="286974"/>
                    <a:pt x="357502" y="281397"/>
                  </a:cubicBezTo>
                  <a:lnTo>
                    <a:pt x="357502" y="194851"/>
                  </a:lnTo>
                  <a:cubicBezTo>
                    <a:pt x="357502" y="189274"/>
                    <a:pt x="352879" y="184466"/>
                    <a:pt x="347292" y="184466"/>
                  </a:cubicBezTo>
                  <a:close/>
                  <a:moveTo>
                    <a:pt x="300292" y="100420"/>
                  </a:moveTo>
                  <a:cubicBezTo>
                    <a:pt x="277176" y="100420"/>
                    <a:pt x="258299" y="119268"/>
                    <a:pt x="258299" y="142347"/>
                  </a:cubicBezTo>
                  <a:lnTo>
                    <a:pt x="258299" y="153694"/>
                  </a:lnTo>
                  <a:lnTo>
                    <a:pt x="342477" y="153694"/>
                  </a:lnTo>
                  <a:lnTo>
                    <a:pt x="342477" y="142347"/>
                  </a:lnTo>
                  <a:cubicBezTo>
                    <a:pt x="342477" y="119268"/>
                    <a:pt x="323599" y="100420"/>
                    <a:pt x="300292" y="100420"/>
                  </a:cubicBezTo>
                  <a:close/>
                  <a:moveTo>
                    <a:pt x="300292" y="69648"/>
                  </a:moveTo>
                  <a:cubicBezTo>
                    <a:pt x="340551" y="69648"/>
                    <a:pt x="373297" y="102343"/>
                    <a:pt x="373297" y="142347"/>
                  </a:cubicBezTo>
                  <a:lnTo>
                    <a:pt x="373297" y="161964"/>
                  </a:lnTo>
                  <a:cubicBezTo>
                    <a:pt x="373297" y="162348"/>
                    <a:pt x="373104" y="162541"/>
                    <a:pt x="373104" y="162925"/>
                  </a:cubicBezTo>
                  <a:cubicBezTo>
                    <a:pt x="382351" y="170426"/>
                    <a:pt x="388322" y="181965"/>
                    <a:pt x="388322" y="194851"/>
                  </a:cubicBezTo>
                  <a:lnTo>
                    <a:pt x="388322" y="281397"/>
                  </a:lnTo>
                  <a:cubicBezTo>
                    <a:pt x="388322" y="304091"/>
                    <a:pt x="370022" y="322554"/>
                    <a:pt x="347292" y="322554"/>
                  </a:cubicBezTo>
                  <a:lnTo>
                    <a:pt x="253291" y="322554"/>
                  </a:lnTo>
                  <a:cubicBezTo>
                    <a:pt x="230753" y="322554"/>
                    <a:pt x="212261" y="304091"/>
                    <a:pt x="212261" y="281397"/>
                  </a:cubicBezTo>
                  <a:lnTo>
                    <a:pt x="212261" y="194851"/>
                  </a:lnTo>
                  <a:cubicBezTo>
                    <a:pt x="212261" y="181965"/>
                    <a:pt x="218232" y="170426"/>
                    <a:pt x="227479" y="162925"/>
                  </a:cubicBezTo>
                  <a:cubicBezTo>
                    <a:pt x="227479" y="162541"/>
                    <a:pt x="227479" y="162348"/>
                    <a:pt x="227479" y="161964"/>
                  </a:cubicBezTo>
                  <a:lnTo>
                    <a:pt x="227479" y="142347"/>
                  </a:lnTo>
                  <a:cubicBezTo>
                    <a:pt x="227479" y="102343"/>
                    <a:pt x="260225" y="69648"/>
                    <a:pt x="300292" y="69648"/>
                  </a:cubicBezTo>
                  <a:close/>
                  <a:moveTo>
                    <a:pt x="57792" y="38472"/>
                  </a:moveTo>
                  <a:cubicBezTo>
                    <a:pt x="47197" y="38472"/>
                    <a:pt x="38528" y="47128"/>
                    <a:pt x="38528" y="57708"/>
                  </a:cubicBezTo>
                  <a:lnTo>
                    <a:pt x="38528" y="342591"/>
                  </a:lnTo>
                  <a:lnTo>
                    <a:pt x="562125" y="342591"/>
                  </a:lnTo>
                  <a:lnTo>
                    <a:pt x="562125" y="57708"/>
                  </a:lnTo>
                  <a:cubicBezTo>
                    <a:pt x="562125" y="47128"/>
                    <a:pt x="553649" y="38472"/>
                    <a:pt x="542861" y="38472"/>
                  </a:cubicBezTo>
                  <a:close/>
                  <a:moveTo>
                    <a:pt x="57792" y="0"/>
                  </a:moveTo>
                  <a:lnTo>
                    <a:pt x="542861" y="0"/>
                  </a:lnTo>
                  <a:cubicBezTo>
                    <a:pt x="574839" y="0"/>
                    <a:pt x="600653" y="25776"/>
                    <a:pt x="600653" y="57708"/>
                  </a:cubicBezTo>
                  <a:lnTo>
                    <a:pt x="600653" y="418766"/>
                  </a:lnTo>
                  <a:cubicBezTo>
                    <a:pt x="600653" y="450505"/>
                    <a:pt x="574839" y="476473"/>
                    <a:pt x="542861" y="476473"/>
                  </a:cubicBezTo>
                  <a:lnTo>
                    <a:pt x="395298" y="476473"/>
                  </a:lnTo>
                  <a:lnTo>
                    <a:pt x="395298" y="523793"/>
                  </a:lnTo>
                  <a:lnTo>
                    <a:pt x="460411" y="523793"/>
                  </a:lnTo>
                  <a:cubicBezTo>
                    <a:pt x="471006" y="523793"/>
                    <a:pt x="479675" y="532257"/>
                    <a:pt x="479675" y="543029"/>
                  </a:cubicBezTo>
                  <a:cubicBezTo>
                    <a:pt x="479675" y="553609"/>
                    <a:pt x="471006" y="562265"/>
                    <a:pt x="460411" y="562265"/>
                  </a:cubicBezTo>
                  <a:lnTo>
                    <a:pt x="140435" y="562265"/>
                  </a:lnTo>
                  <a:cubicBezTo>
                    <a:pt x="129840" y="562265"/>
                    <a:pt x="121171" y="553609"/>
                    <a:pt x="121171" y="543029"/>
                  </a:cubicBezTo>
                  <a:cubicBezTo>
                    <a:pt x="121171" y="532257"/>
                    <a:pt x="129840" y="523793"/>
                    <a:pt x="140435" y="523793"/>
                  </a:cubicBezTo>
                  <a:lnTo>
                    <a:pt x="205355" y="523793"/>
                  </a:lnTo>
                  <a:lnTo>
                    <a:pt x="205355" y="476473"/>
                  </a:lnTo>
                  <a:lnTo>
                    <a:pt x="57792" y="476473"/>
                  </a:lnTo>
                  <a:cubicBezTo>
                    <a:pt x="26006" y="476473"/>
                    <a:pt x="0" y="450505"/>
                    <a:pt x="0" y="418766"/>
                  </a:cubicBezTo>
                  <a:lnTo>
                    <a:pt x="0" y="57708"/>
                  </a:lnTo>
                  <a:cubicBezTo>
                    <a:pt x="0" y="25776"/>
                    <a:pt x="26006" y="0"/>
                    <a:pt x="577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298910" y="324797"/>
            <a:ext cx="5611860" cy="943616"/>
            <a:chOff x="3298910" y="324797"/>
            <a:chExt cx="5611860" cy="943616"/>
          </a:xfrm>
        </p:grpSpPr>
        <p:cxnSp>
          <p:nvCxnSpPr>
            <p:cNvPr id="21" name="直接连接符 20"/>
            <p:cNvCxnSpPr/>
            <p:nvPr/>
          </p:nvCxnSpPr>
          <p:spPr>
            <a:xfrm>
              <a:off x="4867275" y="1268413"/>
              <a:ext cx="527515" cy="0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5510587" y="1268413"/>
              <a:ext cx="527515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6153898" y="1268413"/>
              <a:ext cx="527515" cy="0"/>
            </a:xfrm>
            <a:prstGeom prst="line">
              <a:avLst/>
            </a:prstGeom>
            <a:ln w="762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6797210" y="1268413"/>
              <a:ext cx="527515" cy="0"/>
            </a:xfrm>
            <a:prstGeom prst="line">
              <a:avLst/>
            </a:prstGeom>
            <a:ln w="762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矩形 24"/>
            <p:cNvSpPr/>
            <p:nvPr/>
          </p:nvSpPr>
          <p:spPr>
            <a:xfrm>
              <a:off x="3298910" y="324797"/>
              <a:ext cx="5611860" cy="8359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4400" b="1" dirty="0">
                  <a:gradFill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5400000" scaled="1"/>
                  </a:gradFill>
                  <a:effectLst/>
                  <a:latin typeface="+mj-ea"/>
                  <a:ea typeface="+mj-ea"/>
                </a:rPr>
                <a:t>年度工作概述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7864048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211810" y="1820184"/>
            <a:ext cx="9793779" cy="3938357"/>
            <a:chOff x="1211810" y="1820184"/>
            <a:chExt cx="9793779" cy="3938357"/>
          </a:xfrm>
        </p:grpSpPr>
        <p:grpSp>
          <p:nvGrpSpPr>
            <p:cNvPr id="5" name="组合 4"/>
            <p:cNvGrpSpPr/>
            <p:nvPr/>
          </p:nvGrpSpPr>
          <p:grpSpPr>
            <a:xfrm>
              <a:off x="1211810" y="1820184"/>
              <a:ext cx="9793779" cy="3938357"/>
              <a:chOff x="1486992" y="2420888"/>
              <a:chExt cx="5130945" cy="3291840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1486992" y="2420888"/>
                <a:ext cx="2383227" cy="3291840"/>
              </a:xfrm>
              <a:prstGeom prst="rect">
                <a:avLst/>
              </a:prstGeom>
              <a:solidFill>
                <a:schemeClr val="accent1"/>
              </a:solidFill>
              <a:ln w="31750" cmpd="thinThick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4234710" y="2420888"/>
                <a:ext cx="2383227" cy="3291840"/>
              </a:xfrm>
              <a:prstGeom prst="rect">
                <a:avLst/>
              </a:prstGeom>
              <a:solidFill>
                <a:schemeClr val="accent2"/>
              </a:solidFill>
              <a:ln w="31750" cmpd="thinThick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1389470" y="4978895"/>
              <a:ext cx="4230279" cy="722607"/>
              <a:chOff x="8386921" y="2192795"/>
              <a:chExt cx="4230279" cy="722607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8386922" y="2192795"/>
                <a:ext cx="2501951" cy="396134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chemeClr val="bg1"/>
                    </a:solidFill>
                  </a:rPr>
                  <a:t>标题文字添加</a:t>
                </a:r>
              </a:p>
            </p:txBody>
          </p:sp>
          <p:sp>
            <p:nvSpPr>
              <p:cNvPr id="10" name="文本框 9"/>
              <p:cNvSpPr txBox="1"/>
              <p:nvPr/>
            </p:nvSpPr>
            <p:spPr>
              <a:xfrm>
                <a:off x="8386921" y="2542351"/>
                <a:ext cx="4230279" cy="3730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800" dirty="0">
                    <a:solidFill>
                      <a:schemeClr val="bg1"/>
                    </a:solidFill>
                    <a:latin typeface="Agency FB" panose="020B0503020202020204" pitchFamily="34" charset="0"/>
                    <a:ea typeface="+mj-ea"/>
                  </a:rPr>
                  <a:t>The user can demonstrate on a projector or computer, or print the presentation and make it into a film to be used in a wider field. Using PowerPoint</a:t>
                </a:r>
                <a:r>
                  <a:rPr lang="en-US" altLang="zh-CN" sz="800" dirty="0" smtClean="0">
                    <a:solidFill>
                      <a:schemeClr val="bg1"/>
                    </a:solidFill>
                    <a:latin typeface="Agency FB" panose="020B0503020202020204" pitchFamily="34" charset="0"/>
                    <a:ea typeface="+mj-ea"/>
                  </a:rPr>
                  <a:t>,</a:t>
                </a:r>
                <a:endParaRPr lang="en-US" altLang="zh-CN" sz="800" dirty="0">
                  <a:solidFill>
                    <a:schemeClr val="bg1"/>
                  </a:solidFill>
                  <a:latin typeface="Agency FB" panose="020B0503020202020204" pitchFamily="34" charset="0"/>
                  <a:ea typeface="+mj-ea"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6615936" y="4978895"/>
              <a:ext cx="4230279" cy="722607"/>
              <a:chOff x="8386921" y="2192795"/>
              <a:chExt cx="4230279" cy="722607"/>
            </a:xfrm>
          </p:grpSpPr>
          <p:sp>
            <p:nvSpPr>
              <p:cNvPr id="12" name="矩形 11"/>
              <p:cNvSpPr/>
              <p:nvPr/>
            </p:nvSpPr>
            <p:spPr>
              <a:xfrm>
                <a:off x="8386922" y="2192795"/>
                <a:ext cx="2501951" cy="396134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chemeClr val="bg1"/>
                    </a:solidFill>
                  </a:rPr>
                  <a:t>标题文字添加</a:t>
                </a: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8386921" y="2542351"/>
                <a:ext cx="4230279" cy="3730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800" dirty="0">
                    <a:solidFill>
                      <a:schemeClr val="bg1"/>
                    </a:solidFill>
                    <a:latin typeface="Agency FB" panose="020B0503020202020204" pitchFamily="34" charset="0"/>
                    <a:ea typeface="+mj-ea"/>
                  </a:rPr>
                  <a:t>The user can demonstrate on a projector or computer, or print the presentation and make it into a film to be used in a wider field. Using PowerPoint</a:t>
                </a:r>
                <a:r>
                  <a:rPr lang="en-US" altLang="zh-CN" sz="800" dirty="0" smtClean="0">
                    <a:solidFill>
                      <a:schemeClr val="bg1"/>
                    </a:solidFill>
                    <a:latin typeface="Agency FB" panose="020B0503020202020204" pitchFamily="34" charset="0"/>
                    <a:ea typeface="+mj-ea"/>
                  </a:rPr>
                  <a:t>,</a:t>
                </a:r>
                <a:endParaRPr lang="en-US" altLang="zh-CN" sz="800" dirty="0">
                  <a:solidFill>
                    <a:schemeClr val="bg1"/>
                  </a:solidFill>
                  <a:latin typeface="Agency FB" panose="020B0503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1211810" y="1820183"/>
            <a:ext cx="9793779" cy="3082017"/>
            <a:chOff x="1486992" y="2420888"/>
            <a:chExt cx="5130945" cy="329184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6" name="矩形 25"/>
            <p:cNvSpPr/>
            <p:nvPr/>
          </p:nvSpPr>
          <p:spPr>
            <a:xfrm>
              <a:off x="1486992" y="2420888"/>
              <a:ext cx="2383227" cy="3291840"/>
            </a:xfrm>
            <a:prstGeom prst="rect">
              <a:avLst/>
            </a:prstGeom>
            <a:blipFill>
              <a:blip r:embed="rId3"/>
              <a:srcRect/>
              <a:stretch>
                <a:fillRect l="-598" r="-594"/>
              </a:stretch>
            </a:blipFill>
            <a:ln w="31750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矩形 26"/>
            <p:cNvSpPr/>
            <p:nvPr/>
          </p:nvSpPr>
          <p:spPr>
            <a:xfrm>
              <a:off x="4234710" y="2420888"/>
              <a:ext cx="2383227" cy="3291840"/>
            </a:xfrm>
            <a:prstGeom prst="rect">
              <a:avLst/>
            </a:prstGeom>
            <a:blipFill>
              <a:blip r:embed="rId4"/>
              <a:srcRect/>
              <a:stretch>
                <a:fillRect l="-1015" r="-1010"/>
              </a:stretch>
            </a:blipFill>
            <a:ln w="31750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298910" y="324797"/>
            <a:ext cx="5611860" cy="943616"/>
            <a:chOff x="3298910" y="324797"/>
            <a:chExt cx="5611860" cy="943616"/>
          </a:xfrm>
        </p:grpSpPr>
        <p:cxnSp>
          <p:nvCxnSpPr>
            <p:cNvPr id="16" name="直接连接符 15"/>
            <p:cNvCxnSpPr/>
            <p:nvPr/>
          </p:nvCxnSpPr>
          <p:spPr>
            <a:xfrm>
              <a:off x="4867275" y="1268413"/>
              <a:ext cx="527515" cy="0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5510587" y="1268413"/>
              <a:ext cx="527515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6153898" y="1268413"/>
              <a:ext cx="527515" cy="0"/>
            </a:xfrm>
            <a:prstGeom prst="line">
              <a:avLst/>
            </a:prstGeom>
            <a:ln w="762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6797210" y="1268413"/>
              <a:ext cx="527515" cy="0"/>
            </a:xfrm>
            <a:prstGeom prst="line">
              <a:avLst/>
            </a:prstGeom>
            <a:ln w="762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矩形 20"/>
            <p:cNvSpPr/>
            <p:nvPr/>
          </p:nvSpPr>
          <p:spPr>
            <a:xfrm>
              <a:off x="3298910" y="324797"/>
              <a:ext cx="5611860" cy="8359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4400" b="1" dirty="0">
                  <a:gradFill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5400000" scaled="1"/>
                  </a:gradFill>
                  <a:effectLst/>
                  <a:latin typeface="+mj-ea"/>
                  <a:ea typeface="+mj-ea"/>
                </a:rPr>
                <a:t>年度工作概述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07824518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339767" y="2533555"/>
            <a:ext cx="9512467" cy="2778355"/>
            <a:chOff x="1339767" y="2533555"/>
            <a:chExt cx="9512467" cy="2778355"/>
          </a:xfrm>
          <a:solidFill>
            <a:schemeClr val="bg1">
              <a:lumMod val="85000"/>
            </a:schemeClr>
          </a:solidFill>
        </p:grpSpPr>
        <p:sp>
          <p:nvSpPr>
            <p:cNvPr id="4" name="任意多边形: 形状 3"/>
            <p:cNvSpPr/>
            <p:nvPr/>
          </p:nvSpPr>
          <p:spPr>
            <a:xfrm>
              <a:off x="1339767" y="2533555"/>
              <a:ext cx="1367013" cy="1378520"/>
            </a:xfrm>
            <a:custGeom>
              <a:avLst/>
              <a:gdLst>
                <a:gd name="connsiteX0" fmla="*/ 1367013 w 1367013"/>
                <a:gd name="connsiteY0" fmla="*/ 0 h 1378520"/>
                <a:gd name="connsiteX1" fmla="*/ 1367013 w 1367013"/>
                <a:gd name="connsiteY1" fmla="*/ 507935 h 1378520"/>
                <a:gd name="connsiteX2" fmla="*/ 1290057 w 1367013"/>
                <a:gd name="connsiteY2" fmla="*/ 511821 h 1378520"/>
                <a:gd name="connsiteX3" fmla="*/ 507935 w 1367013"/>
                <a:gd name="connsiteY3" fmla="*/ 1378520 h 1378520"/>
                <a:gd name="connsiteX4" fmla="*/ 0 w 1367013"/>
                <a:gd name="connsiteY4" fmla="*/ 1378520 h 1378520"/>
                <a:gd name="connsiteX5" fmla="*/ 1238124 w 1367013"/>
                <a:gd name="connsiteY5" fmla="*/ 6508 h 1378520"/>
                <a:gd name="connsiteX6" fmla="*/ 1367013 w 1367013"/>
                <a:gd name="connsiteY6" fmla="*/ 0 h 1378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7013" h="1378520">
                  <a:moveTo>
                    <a:pt x="1367013" y="0"/>
                  </a:moveTo>
                  <a:lnTo>
                    <a:pt x="1367013" y="507935"/>
                  </a:lnTo>
                  <a:lnTo>
                    <a:pt x="1290057" y="511821"/>
                  </a:lnTo>
                  <a:cubicBezTo>
                    <a:pt x="850750" y="556435"/>
                    <a:pt x="507935" y="927443"/>
                    <a:pt x="507935" y="1378520"/>
                  </a:cubicBezTo>
                  <a:lnTo>
                    <a:pt x="0" y="1378520"/>
                  </a:lnTo>
                  <a:cubicBezTo>
                    <a:pt x="0" y="664451"/>
                    <a:pt x="542688" y="77134"/>
                    <a:pt x="1238124" y="6508"/>
                  </a:cubicBezTo>
                  <a:lnTo>
                    <a:pt x="1367013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任意多边形: 形状 4"/>
            <p:cNvSpPr/>
            <p:nvPr/>
          </p:nvSpPr>
          <p:spPr>
            <a:xfrm>
              <a:off x="2734212" y="2533717"/>
              <a:ext cx="1363819" cy="1378359"/>
            </a:xfrm>
            <a:custGeom>
              <a:avLst/>
              <a:gdLst>
                <a:gd name="connsiteX0" fmla="*/ 0 w 1363819"/>
                <a:gd name="connsiteY0" fmla="*/ 0 h 1378359"/>
                <a:gd name="connsiteX1" fmla="*/ 125695 w 1363819"/>
                <a:gd name="connsiteY1" fmla="*/ 6347 h 1378359"/>
                <a:gd name="connsiteX2" fmla="*/ 1363819 w 1363819"/>
                <a:gd name="connsiteY2" fmla="*/ 1378359 h 1378359"/>
                <a:gd name="connsiteX3" fmla="*/ 855884 w 1363819"/>
                <a:gd name="connsiteY3" fmla="*/ 1378359 h 1378359"/>
                <a:gd name="connsiteX4" fmla="*/ 73762 w 1363819"/>
                <a:gd name="connsiteY4" fmla="*/ 511660 h 1378359"/>
                <a:gd name="connsiteX5" fmla="*/ 0 w 1363819"/>
                <a:gd name="connsiteY5" fmla="*/ 507935 h 1378359"/>
                <a:gd name="connsiteX6" fmla="*/ 0 w 1363819"/>
                <a:gd name="connsiteY6" fmla="*/ 0 h 1378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3819" h="1378359">
                  <a:moveTo>
                    <a:pt x="0" y="0"/>
                  </a:moveTo>
                  <a:lnTo>
                    <a:pt x="125695" y="6347"/>
                  </a:lnTo>
                  <a:cubicBezTo>
                    <a:pt x="821131" y="76973"/>
                    <a:pt x="1363819" y="664290"/>
                    <a:pt x="1363819" y="1378359"/>
                  </a:cubicBezTo>
                  <a:lnTo>
                    <a:pt x="855884" y="1378359"/>
                  </a:lnTo>
                  <a:cubicBezTo>
                    <a:pt x="855884" y="927282"/>
                    <a:pt x="513069" y="556274"/>
                    <a:pt x="73762" y="511660"/>
                  </a:cubicBezTo>
                  <a:lnTo>
                    <a:pt x="0" y="50793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任意多边形: 形状 5"/>
            <p:cNvSpPr/>
            <p:nvPr/>
          </p:nvSpPr>
          <p:spPr>
            <a:xfrm>
              <a:off x="3591168" y="3933341"/>
              <a:ext cx="1363818" cy="1378359"/>
            </a:xfrm>
            <a:custGeom>
              <a:avLst/>
              <a:gdLst>
                <a:gd name="connsiteX0" fmla="*/ 0 w 1363818"/>
                <a:gd name="connsiteY0" fmla="*/ 0 h 1378359"/>
                <a:gd name="connsiteX1" fmla="*/ 507935 w 1363818"/>
                <a:gd name="connsiteY1" fmla="*/ 0 h 1378359"/>
                <a:gd name="connsiteX2" fmla="*/ 1290057 w 1363818"/>
                <a:gd name="connsiteY2" fmla="*/ 866699 h 1378359"/>
                <a:gd name="connsiteX3" fmla="*/ 1363818 w 1363818"/>
                <a:gd name="connsiteY3" fmla="*/ 870424 h 1378359"/>
                <a:gd name="connsiteX4" fmla="*/ 1363818 w 1363818"/>
                <a:gd name="connsiteY4" fmla="*/ 1378359 h 1378359"/>
                <a:gd name="connsiteX5" fmla="*/ 1238124 w 1363818"/>
                <a:gd name="connsiteY5" fmla="*/ 1372012 h 1378359"/>
                <a:gd name="connsiteX6" fmla="*/ 0 w 1363818"/>
                <a:gd name="connsiteY6" fmla="*/ 0 h 1378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3818" h="1378359">
                  <a:moveTo>
                    <a:pt x="0" y="0"/>
                  </a:moveTo>
                  <a:lnTo>
                    <a:pt x="507935" y="0"/>
                  </a:lnTo>
                  <a:cubicBezTo>
                    <a:pt x="507935" y="451077"/>
                    <a:pt x="850750" y="822085"/>
                    <a:pt x="1290057" y="866699"/>
                  </a:cubicBezTo>
                  <a:lnTo>
                    <a:pt x="1363818" y="870424"/>
                  </a:lnTo>
                  <a:lnTo>
                    <a:pt x="1363818" y="1378359"/>
                  </a:lnTo>
                  <a:lnTo>
                    <a:pt x="1238124" y="1372012"/>
                  </a:lnTo>
                  <a:cubicBezTo>
                    <a:pt x="542688" y="1301387"/>
                    <a:pt x="0" y="71407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任意多边形: 形状 6"/>
            <p:cNvSpPr/>
            <p:nvPr/>
          </p:nvSpPr>
          <p:spPr>
            <a:xfrm>
              <a:off x="4982418" y="3933340"/>
              <a:ext cx="1367014" cy="1378520"/>
            </a:xfrm>
            <a:custGeom>
              <a:avLst/>
              <a:gdLst>
                <a:gd name="connsiteX0" fmla="*/ 859079 w 1367014"/>
                <a:gd name="connsiteY0" fmla="*/ 0 h 1378520"/>
                <a:gd name="connsiteX1" fmla="*/ 1367014 w 1367014"/>
                <a:gd name="connsiteY1" fmla="*/ 0 h 1378520"/>
                <a:gd name="connsiteX2" fmla="*/ 128890 w 1367014"/>
                <a:gd name="connsiteY2" fmla="*/ 1372012 h 1378520"/>
                <a:gd name="connsiteX3" fmla="*/ 0 w 1367014"/>
                <a:gd name="connsiteY3" fmla="*/ 1378520 h 1378520"/>
                <a:gd name="connsiteX4" fmla="*/ 0 w 1367014"/>
                <a:gd name="connsiteY4" fmla="*/ 870585 h 1378520"/>
                <a:gd name="connsiteX5" fmla="*/ 76957 w 1367014"/>
                <a:gd name="connsiteY5" fmla="*/ 866699 h 1378520"/>
                <a:gd name="connsiteX6" fmla="*/ 859079 w 1367014"/>
                <a:gd name="connsiteY6" fmla="*/ 0 h 1378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7014" h="1378520">
                  <a:moveTo>
                    <a:pt x="859079" y="0"/>
                  </a:moveTo>
                  <a:lnTo>
                    <a:pt x="1367014" y="0"/>
                  </a:lnTo>
                  <a:cubicBezTo>
                    <a:pt x="1367014" y="714070"/>
                    <a:pt x="824327" y="1301387"/>
                    <a:pt x="128890" y="1372012"/>
                  </a:cubicBezTo>
                  <a:lnTo>
                    <a:pt x="0" y="1378520"/>
                  </a:lnTo>
                  <a:lnTo>
                    <a:pt x="0" y="870585"/>
                  </a:lnTo>
                  <a:lnTo>
                    <a:pt x="76957" y="866699"/>
                  </a:lnTo>
                  <a:cubicBezTo>
                    <a:pt x="516264" y="822085"/>
                    <a:pt x="859079" y="451077"/>
                    <a:pt x="85907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任意多边形: 形状 7"/>
            <p:cNvSpPr/>
            <p:nvPr/>
          </p:nvSpPr>
          <p:spPr>
            <a:xfrm>
              <a:off x="7235416" y="2533637"/>
              <a:ext cx="1365417" cy="1378439"/>
            </a:xfrm>
            <a:custGeom>
              <a:avLst/>
              <a:gdLst>
                <a:gd name="connsiteX0" fmla="*/ 0 w 1365417"/>
                <a:gd name="connsiteY0" fmla="*/ 0 h 1378439"/>
                <a:gd name="connsiteX1" fmla="*/ 127293 w 1365417"/>
                <a:gd name="connsiteY1" fmla="*/ 6427 h 1378439"/>
                <a:gd name="connsiteX2" fmla="*/ 1365417 w 1365417"/>
                <a:gd name="connsiteY2" fmla="*/ 1378439 h 1378439"/>
                <a:gd name="connsiteX3" fmla="*/ 857482 w 1365417"/>
                <a:gd name="connsiteY3" fmla="*/ 1378439 h 1378439"/>
                <a:gd name="connsiteX4" fmla="*/ 75360 w 1365417"/>
                <a:gd name="connsiteY4" fmla="*/ 511740 h 1378439"/>
                <a:gd name="connsiteX5" fmla="*/ 0 w 1365417"/>
                <a:gd name="connsiteY5" fmla="*/ 507935 h 1378439"/>
                <a:gd name="connsiteX6" fmla="*/ 0 w 1365417"/>
                <a:gd name="connsiteY6" fmla="*/ 0 h 13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5417" h="1378439">
                  <a:moveTo>
                    <a:pt x="0" y="0"/>
                  </a:moveTo>
                  <a:lnTo>
                    <a:pt x="127293" y="6427"/>
                  </a:lnTo>
                  <a:cubicBezTo>
                    <a:pt x="822730" y="77053"/>
                    <a:pt x="1365417" y="664370"/>
                    <a:pt x="1365417" y="1378439"/>
                  </a:cubicBezTo>
                  <a:lnTo>
                    <a:pt x="857482" y="1378439"/>
                  </a:lnTo>
                  <a:cubicBezTo>
                    <a:pt x="857482" y="927362"/>
                    <a:pt x="514667" y="556354"/>
                    <a:pt x="75360" y="511740"/>
                  </a:cubicBezTo>
                  <a:lnTo>
                    <a:pt x="0" y="50793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任意多边形: 形状 8"/>
            <p:cNvSpPr/>
            <p:nvPr/>
          </p:nvSpPr>
          <p:spPr>
            <a:xfrm>
              <a:off x="5842569" y="2533637"/>
              <a:ext cx="1365415" cy="1378439"/>
            </a:xfrm>
            <a:custGeom>
              <a:avLst/>
              <a:gdLst>
                <a:gd name="connsiteX0" fmla="*/ 1365415 w 1365415"/>
                <a:gd name="connsiteY0" fmla="*/ 0 h 1378439"/>
                <a:gd name="connsiteX1" fmla="*/ 1365415 w 1365415"/>
                <a:gd name="connsiteY1" fmla="*/ 507935 h 1378439"/>
                <a:gd name="connsiteX2" fmla="*/ 1290057 w 1365415"/>
                <a:gd name="connsiteY2" fmla="*/ 511740 h 1378439"/>
                <a:gd name="connsiteX3" fmla="*/ 507935 w 1365415"/>
                <a:gd name="connsiteY3" fmla="*/ 1378439 h 1378439"/>
                <a:gd name="connsiteX4" fmla="*/ 0 w 1365415"/>
                <a:gd name="connsiteY4" fmla="*/ 1378439 h 1378439"/>
                <a:gd name="connsiteX5" fmla="*/ 1238124 w 1365415"/>
                <a:gd name="connsiteY5" fmla="*/ 6427 h 1378439"/>
                <a:gd name="connsiteX6" fmla="*/ 1365415 w 1365415"/>
                <a:gd name="connsiteY6" fmla="*/ 0 h 13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5415" h="1378439">
                  <a:moveTo>
                    <a:pt x="1365415" y="0"/>
                  </a:moveTo>
                  <a:lnTo>
                    <a:pt x="1365415" y="507935"/>
                  </a:lnTo>
                  <a:lnTo>
                    <a:pt x="1290057" y="511740"/>
                  </a:lnTo>
                  <a:cubicBezTo>
                    <a:pt x="850750" y="556354"/>
                    <a:pt x="507935" y="927362"/>
                    <a:pt x="507935" y="1378439"/>
                  </a:cubicBezTo>
                  <a:lnTo>
                    <a:pt x="0" y="1378439"/>
                  </a:lnTo>
                  <a:cubicBezTo>
                    <a:pt x="0" y="664370"/>
                    <a:pt x="542687" y="77053"/>
                    <a:pt x="1238124" y="6427"/>
                  </a:cubicBezTo>
                  <a:lnTo>
                    <a:pt x="136541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任意多边形: 形状 9"/>
            <p:cNvSpPr/>
            <p:nvPr/>
          </p:nvSpPr>
          <p:spPr>
            <a:xfrm>
              <a:off x="8093970" y="3933340"/>
              <a:ext cx="1367991" cy="1378570"/>
            </a:xfrm>
            <a:custGeom>
              <a:avLst/>
              <a:gdLst>
                <a:gd name="connsiteX0" fmla="*/ 0 w 1367991"/>
                <a:gd name="connsiteY0" fmla="*/ 0 h 1378570"/>
                <a:gd name="connsiteX1" fmla="*/ 507935 w 1367991"/>
                <a:gd name="connsiteY1" fmla="*/ 0 h 1378570"/>
                <a:gd name="connsiteX2" fmla="*/ 1290057 w 1367991"/>
                <a:gd name="connsiteY2" fmla="*/ 866699 h 1378570"/>
                <a:gd name="connsiteX3" fmla="*/ 1367991 w 1367991"/>
                <a:gd name="connsiteY3" fmla="*/ 870635 h 1378570"/>
                <a:gd name="connsiteX4" fmla="*/ 1367991 w 1367991"/>
                <a:gd name="connsiteY4" fmla="*/ 1378570 h 1378570"/>
                <a:gd name="connsiteX5" fmla="*/ 1238124 w 1367991"/>
                <a:gd name="connsiteY5" fmla="*/ 1372012 h 1378570"/>
                <a:gd name="connsiteX6" fmla="*/ 0 w 1367991"/>
                <a:gd name="connsiteY6" fmla="*/ 0 h 1378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7991" h="1378570">
                  <a:moveTo>
                    <a:pt x="0" y="0"/>
                  </a:moveTo>
                  <a:lnTo>
                    <a:pt x="507935" y="0"/>
                  </a:lnTo>
                  <a:cubicBezTo>
                    <a:pt x="507935" y="451077"/>
                    <a:pt x="850751" y="822085"/>
                    <a:pt x="1290057" y="866699"/>
                  </a:cubicBezTo>
                  <a:lnTo>
                    <a:pt x="1367991" y="870635"/>
                  </a:lnTo>
                  <a:lnTo>
                    <a:pt x="1367991" y="1378570"/>
                  </a:lnTo>
                  <a:lnTo>
                    <a:pt x="1238124" y="1372012"/>
                  </a:lnTo>
                  <a:cubicBezTo>
                    <a:pt x="542688" y="1301387"/>
                    <a:pt x="0" y="71407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任意多边形: 形状 10"/>
            <p:cNvSpPr/>
            <p:nvPr/>
          </p:nvSpPr>
          <p:spPr>
            <a:xfrm>
              <a:off x="9489393" y="3933340"/>
              <a:ext cx="1362841" cy="1378310"/>
            </a:xfrm>
            <a:custGeom>
              <a:avLst/>
              <a:gdLst>
                <a:gd name="connsiteX0" fmla="*/ 854906 w 1362841"/>
                <a:gd name="connsiteY0" fmla="*/ 0 h 1378310"/>
                <a:gd name="connsiteX1" fmla="*/ 1362841 w 1362841"/>
                <a:gd name="connsiteY1" fmla="*/ 0 h 1378310"/>
                <a:gd name="connsiteX2" fmla="*/ 124717 w 1362841"/>
                <a:gd name="connsiteY2" fmla="*/ 1372012 h 1378310"/>
                <a:gd name="connsiteX3" fmla="*/ 0 w 1362841"/>
                <a:gd name="connsiteY3" fmla="*/ 1378310 h 1378310"/>
                <a:gd name="connsiteX4" fmla="*/ 0 w 1362841"/>
                <a:gd name="connsiteY4" fmla="*/ 870375 h 1378310"/>
                <a:gd name="connsiteX5" fmla="*/ 72784 w 1362841"/>
                <a:gd name="connsiteY5" fmla="*/ 866699 h 1378310"/>
                <a:gd name="connsiteX6" fmla="*/ 854906 w 1362841"/>
                <a:gd name="connsiteY6" fmla="*/ 0 h 1378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841" h="1378310">
                  <a:moveTo>
                    <a:pt x="854906" y="0"/>
                  </a:moveTo>
                  <a:lnTo>
                    <a:pt x="1362841" y="0"/>
                  </a:lnTo>
                  <a:cubicBezTo>
                    <a:pt x="1362841" y="714070"/>
                    <a:pt x="820153" y="1301387"/>
                    <a:pt x="124717" y="1372012"/>
                  </a:cubicBezTo>
                  <a:lnTo>
                    <a:pt x="0" y="1378310"/>
                  </a:lnTo>
                  <a:lnTo>
                    <a:pt x="0" y="870375"/>
                  </a:lnTo>
                  <a:lnTo>
                    <a:pt x="72784" y="866699"/>
                  </a:lnTo>
                  <a:cubicBezTo>
                    <a:pt x="512090" y="822085"/>
                    <a:pt x="854906" y="451077"/>
                    <a:pt x="85490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47" name="椭圆 1"/>
          <p:cNvSpPr/>
          <p:nvPr/>
        </p:nvSpPr>
        <p:spPr>
          <a:xfrm>
            <a:off x="2450058" y="3335020"/>
            <a:ext cx="513444" cy="562990"/>
          </a:xfrm>
          <a:custGeom>
            <a:avLst/>
            <a:gdLst>
              <a:gd name="connsiteX0" fmla="*/ 130776 w 510187"/>
              <a:gd name="connsiteY0" fmla="*/ 398252 h 559418"/>
              <a:gd name="connsiteX1" fmla="*/ 180826 w 510187"/>
              <a:gd name="connsiteY1" fmla="*/ 398252 h 559418"/>
              <a:gd name="connsiteX2" fmla="*/ 195356 w 510187"/>
              <a:gd name="connsiteY2" fmla="*/ 420815 h 559418"/>
              <a:gd name="connsiteX3" fmla="*/ 140463 w 510187"/>
              <a:gd name="connsiteY3" fmla="*/ 420815 h 559418"/>
              <a:gd name="connsiteX4" fmla="*/ 48435 w 510187"/>
              <a:gd name="connsiteY4" fmla="*/ 535243 h 559418"/>
              <a:gd name="connsiteX5" fmla="*/ 461752 w 510187"/>
              <a:gd name="connsiteY5" fmla="*/ 535243 h 559418"/>
              <a:gd name="connsiteX6" fmla="*/ 369724 w 510187"/>
              <a:gd name="connsiteY6" fmla="*/ 420815 h 559418"/>
              <a:gd name="connsiteX7" fmla="*/ 316445 w 510187"/>
              <a:gd name="connsiteY7" fmla="*/ 420815 h 559418"/>
              <a:gd name="connsiteX8" fmla="*/ 329361 w 510187"/>
              <a:gd name="connsiteY8" fmla="*/ 398252 h 559418"/>
              <a:gd name="connsiteX9" fmla="*/ 381026 w 510187"/>
              <a:gd name="connsiteY9" fmla="*/ 398252 h 559418"/>
              <a:gd name="connsiteX10" fmla="*/ 510187 w 510187"/>
              <a:gd name="connsiteY10" fmla="*/ 559418 h 559418"/>
              <a:gd name="connsiteX11" fmla="*/ 0 w 510187"/>
              <a:gd name="connsiteY11" fmla="*/ 559418 h 559418"/>
              <a:gd name="connsiteX12" fmla="*/ 254964 w 510187"/>
              <a:gd name="connsiteY12" fmla="*/ 79000 h 559418"/>
              <a:gd name="connsiteX13" fmla="*/ 175836 w 510187"/>
              <a:gd name="connsiteY13" fmla="*/ 159612 h 559418"/>
              <a:gd name="connsiteX14" fmla="*/ 254964 w 510187"/>
              <a:gd name="connsiteY14" fmla="*/ 238611 h 559418"/>
              <a:gd name="connsiteX15" fmla="*/ 335706 w 510187"/>
              <a:gd name="connsiteY15" fmla="*/ 159612 h 559418"/>
              <a:gd name="connsiteX16" fmla="*/ 254964 w 510187"/>
              <a:gd name="connsiteY16" fmla="*/ 79000 h 559418"/>
              <a:gd name="connsiteX17" fmla="*/ 254964 w 510187"/>
              <a:gd name="connsiteY17" fmla="*/ 0 h 559418"/>
              <a:gd name="connsiteX18" fmla="*/ 414834 w 510187"/>
              <a:gd name="connsiteY18" fmla="*/ 159612 h 559418"/>
              <a:gd name="connsiteX19" fmla="*/ 254964 w 510187"/>
              <a:gd name="connsiteY19" fmla="*/ 478835 h 559418"/>
              <a:gd name="connsiteX20" fmla="*/ 95093 w 510187"/>
              <a:gd name="connsiteY20" fmla="*/ 159612 h 559418"/>
              <a:gd name="connsiteX21" fmla="*/ 254964 w 510187"/>
              <a:gd name="connsiteY21" fmla="*/ 0 h 559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10187" h="559418">
                <a:moveTo>
                  <a:pt x="130776" y="398252"/>
                </a:moveTo>
                <a:lnTo>
                  <a:pt x="180826" y="398252"/>
                </a:lnTo>
                <a:cubicBezTo>
                  <a:pt x="185669" y="404699"/>
                  <a:pt x="190513" y="412757"/>
                  <a:pt x="195356" y="420815"/>
                </a:cubicBezTo>
                <a:lnTo>
                  <a:pt x="140463" y="420815"/>
                </a:lnTo>
                <a:lnTo>
                  <a:pt x="48435" y="535243"/>
                </a:lnTo>
                <a:lnTo>
                  <a:pt x="461752" y="535243"/>
                </a:lnTo>
                <a:lnTo>
                  <a:pt x="369724" y="420815"/>
                </a:lnTo>
                <a:lnTo>
                  <a:pt x="316445" y="420815"/>
                </a:lnTo>
                <a:cubicBezTo>
                  <a:pt x="319674" y="412757"/>
                  <a:pt x="324518" y="404699"/>
                  <a:pt x="329361" y="398252"/>
                </a:cubicBezTo>
                <a:lnTo>
                  <a:pt x="381026" y="398252"/>
                </a:lnTo>
                <a:lnTo>
                  <a:pt x="510187" y="559418"/>
                </a:lnTo>
                <a:lnTo>
                  <a:pt x="0" y="559418"/>
                </a:lnTo>
                <a:close/>
                <a:moveTo>
                  <a:pt x="254964" y="79000"/>
                </a:moveTo>
                <a:cubicBezTo>
                  <a:pt x="211363" y="79000"/>
                  <a:pt x="175836" y="116081"/>
                  <a:pt x="175836" y="159612"/>
                </a:cubicBezTo>
                <a:cubicBezTo>
                  <a:pt x="175836" y="203142"/>
                  <a:pt x="211363" y="238611"/>
                  <a:pt x="254964" y="238611"/>
                </a:cubicBezTo>
                <a:cubicBezTo>
                  <a:pt x="300179" y="238611"/>
                  <a:pt x="335706" y="203142"/>
                  <a:pt x="335706" y="159612"/>
                </a:cubicBezTo>
                <a:cubicBezTo>
                  <a:pt x="335706" y="116081"/>
                  <a:pt x="300179" y="79000"/>
                  <a:pt x="254964" y="79000"/>
                </a:cubicBezTo>
                <a:close/>
                <a:moveTo>
                  <a:pt x="254964" y="0"/>
                </a:moveTo>
                <a:cubicBezTo>
                  <a:pt x="343781" y="0"/>
                  <a:pt x="414834" y="70939"/>
                  <a:pt x="414834" y="159612"/>
                </a:cubicBezTo>
                <a:cubicBezTo>
                  <a:pt x="414834" y="246673"/>
                  <a:pt x="254964" y="478835"/>
                  <a:pt x="254964" y="478835"/>
                </a:cubicBezTo>
                <a:cubicBezTo>
                  <a:pt x="254964" y="478835"/>
                  <a:pt x="95093" y="246673"/>
                  <a:pt x="95093" y="159612"/>
                </a:cubicBezTo>
                <a:cubicBezTo>
                  <a:pt x="95093" y="70939"/>
                  <a:pt x="167761" y="0"/>
                  <a:pt x="25496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9" name="椭圆 31"/>
          <p:cNvSpPr/>
          <p:nvPr/>
        </p:nvSpPr>
        <p:spPr>
          <a:xfrm>
            <a:off x="6952841" y="3356890"/>
            <a:ext cx="562990" cy="519250"/>
          </a:xfrm>
          <a:custGeom>
            <a:avLst/>
            <a:gdLst>
              <a:gd name="connsiteX0" fmla="*/ 176147 w 578111"/>
              <a:gd name="connsiteY0" fmla="*/ 221031 h 533197"/>
              <a:gd name="connsiteX1" fmla="*/ 212154 w 578111"/>
              <a:gd name="connsiteY1" fmla="*/ 256947 h 533197"/>
              <a:gd name="connsiteX2" fmla="*/ 212154 w 578111"/>
              <a:gd name="connsiteY2" fmla="*/ 348118 h 533197"/>
              <a:gd name="connsiteX3" fmla="*/ 176147 w 578111"/>
              <a:gd name="connsiteY3" fmla="*/ 384955 h 533197"/>
              <a:gd name="connsiteX4" fmla="*/ 139217 w 578111"/>
              <a:gd name="connsiteY4" fmla="*/ 348118 h 533197"/>
              <a:gd name="connsiteX5" fmla="*/ 139217 w 578111"/>
              <a:gd name="connsiteY5" fmla="*/ 256947 h 533197"/>
              <a:gd name="connsiteX6" fmla="*/ 176147 w 578111"/>
              <a:gd name="connsiteY6" fmla="*/ 221031 h 533197"/>
              <a:gd name="connsiteX7" fmla="*/ 267503 w 578111"/>
              <a:gd name="connsiteY7" fmla="*/ 184193 h 533197"/>
              <a:gd name="connsiteX8" fmla="*/ 303437 w 578111"/>
              <a:gd name="connsiteY8" fmla="*/ 221030 h 533197"/>
              <a:gd name="connsiteX9" fmla="*/ 303437 w 578111"/>
              <a:gd name="connsiteY9" fmla="*/ 348119 h 533197"/>
              <a:gd name="connsiteX10" fmla="*/ 267503 w 578111"/>
              <a:gd name="connsiteY10" fmla="*/ 384956 h 533197"/>
              <a:gd name="connsiteX11" fmla="*/ 230648 w 578111"/>
              <a:gd name="connsiteY11" fmla="*/ 348119 h 533197"/>
              <a:gd name="connsiteX12" fmla="*/ 230648 w 578111"/>
              <a:gd name="connsiteY12" fmla="*/ 221030 h 533197"/>
              <a:gd name="connsiteX13" fmla="*/ 267503 w 578111"/>
              <a:gd name="connsiteY13" fmla="*/ 184193 h 533197"/>
              <a:gd name="connsiteX14" fmla="*/ 357937 w 578111"/>
              <a:gd name="connsiteY14" fmla="*/ 148390 h 533197"/>
              <a:gd name="connsiteX15" fmla="*/ 394867 w 578111"/>
              <a:gd name="connsiteY15" fmla="*/ 184289 h 533197"/>
              <a:gd name="connsiteX16" fmla="*/ 394867 w 578111"/>
              <a:gd name="connsiteY16" fmla="*/ 348136 h 533197"/>
              <a:gd name="connsiteX17" fmla="*/ 357937 w 578111"/>
              <a:gd name="connsiteY17" fmla="*/ 384955 h 533197"/>
              <a:gd name="connsiteX18" fmla="*/ 321930 w 578111"/>
              <a:gd name="connsiteY18" fmla="*/ 348136 h 533197"/>
              <a:gd name="connsiteX19" fmla="*/ 321930 w 578111"/>
              <a:gd name="connsiteY19" fmla="*/ 184289 h 533197"/>
              <a:gd name="connsiteX20" fmla="*/ 357937 w 578111"/>
              <a:gd name="connsiteY20" fmla="*/ 148390 h 533197"/>
              <a:gd name="connsiteX21" fmla="*/ 267469 w 578111"/>
              <a:gd name="connsiteY21" fmla="*/ 0 h 533197"/>
              <a:gd name="connsiteX22" fmla="*/ 529404 w 578111"/>
              <a:gd name="connsiteY22" fmla="*/ 218252 h 533197"/>
              <a:gd name="connsiteX23" fmla="*/ 566296 w 578111"/>
              <a:gd name="connsiteY23" fmla="*/ 218252 h 533197"/>
              <a:gd name="connsiteX24" fmla="*/ 576441 w 578111"/>
              <a:gd name="connsiteY24" fmla="*/ 224698 h 533197"/>
              <a:gd name="connsiteX25" fmla="*/ 575519 w 578111"/>
              <a:gd name="connsiteY25" fmla="*/ 237590 h 533197"/>
              <a:gd name="connsiteX26" fmla="*/ 514647 w 578111"/>
              <a:gd name="connsiteY26" fmla="*/ 310341 h 533197"/>
              <a:gd name="connsiteX27" fmla="*/ 505424 w 578111"/>
              <a:gd name="connsiteY27" fmla="*/ 314945 h 533197"/>
              <a:gd name="connsiteX28" fmla="*/ 496201 w 578111"/>
              <a:gd name="connsiteY28" fmla="*/ 310341 h 533197"/>
              <a:gd name="connsiteX29" fmla="*/ 435328 w 578111"/>
              <a:gd name="connsiteY29" fmla="*/ 237590 h 533197"/>
              <a:gd name="connsiteX30" fmla="*/ 433484 w 578111"/>
              <a:gd name="connsiteY30" fmla="*/ 224698 h 533197"/>
              <a:gd name="connsiteX31" fmla="*/ 444551 w 578111"/>
              <a:gd name="connsiteY31" fmla="*/ 218252 h 533197"/>
              <a:gd name="connsiteX32" fmla="*/ 480521 w 578111"/>
              <a:gd name="connsiteY32" fmla="*/ 218252 h 533197"/>
              <a:gd name="connsiteX33" fmla="*/ 267469 w 578111"/>
              <a:gd name="connsiteY33" fmla="*/ 47886 h 533197"/>
              <a:gd name="connsiteX34" fmla="*/ 48882 w 578111"/>
              <a:gd name="connsiteY34" fmla="*/ 266138 h 533197"/>
              <a:gd name="connsiteX35" fmla="*/ 267469 w 578111"/>
              <a:gd name="connsiteY35" fmla="*/ 484390 h 533197"/>
              <a:gd name="connsiteX36" fmla="*/ 456541 w 578111"/>
              <a:gd name="connsiteY36" fmla="*/ 375724 h 533197"/>
              <a:gd name="connsiteX37" fmla="*/ 489744 w 578111"/>
              <a:gd name="connsiteY37" fmla="*/ 366515 h 533197"/>
              <a:gd name="connsiteX38" fmla="*/ 498967 w 578111"/>
              <a:gd name="connsiteY38" fmla="*/ 399668 h 533197"/>
              <a:gd name="connsiteX39" fmla="*/ 267469 w 578111"/>
              <a:gd name="connsiteY39" fmla="*/ 533197 h 533197"/>
              <a:gd name="connsiteX40" fmla="*/ 0 w 578111"/>
              <a:gd name="connsiteY40" fmla="*/ 266138 h 533197"/>
              <a:gd name="connsiteX41" fmla="*/ 267469 w 578111"/>
              <a:gd name="connsiteY41" fmla="*/ 0 h 533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78111" h="533197">
                <a:moveTo>
                  <a:pt x="176147" y="221031"/>
                </a:moveTo>
                <a:cubicBezTo>
                  <a:pt x="196459" y="221031"/>
                  <a:pt x="212154" y="237608"/>
                  <a:pt x="212154" y="256947"/>
                </a:cubicBezTo>
                <a:lnTo>
                  <a:pt x="212154" y="348118"/>
                </a:lnTo>
                <a:cubicBezTo>
                  <a:pt x="212154" y="368378"/>
                  <a:pt x="196459" y="384955"/>
                  <a:pt x="176147" y="384955"/>
                </a:cubicBezTo>
                <a:cubicBezTo>
                  <a:pt x="155836" y="384955"/>
                  <a:pt x="139217" y="368378"/>
                  <a:pt x="139217" y="348118"/>
                </a:cubicBezTo>
                <a:lnTo>
                  <a:pt x="139217" y="256947"/>
                </a:lnTo>
                <a:cubicBezTo>
                  <a:pt x="139217" y="237608"/>
                  <a:pt x="155836" y="221031"/>
                  <a:pt x="176147" y="221031"/>
                </a:cubicBezTo>
                <a:close/>
                <a:moveTo>
                  <a:pt x="267503" y="184193"/>
                </a:moveTo>
                <a:cubicBezTo>
                  <a:pt x="286852" y="184193"/>
                  <a:pt x="303437" y="200770"/>
                  <a:pt x="303437" y="221030"/>
                </a:cubicBezTo>
                <a:lnTo>
                  <a:pt x="303437" y="348119"/>
                </a:lnTo>
                <a:cubicBezTo>
                  <a:pt x="303437" y="368379"/>
                  <a:pt x="287774" y="384956"/>
                  <a:pt x="267503" y="384956"/>
                </a:cubicBezTo>
                <a:cubicBezTo>
                  <a:pt x="247233" y="384956"/>
                  <a:pt x="230648" y="368379"/>
                  <a:pt x="230648" y="348119"/>
                </a:cubicBezTo>
                <a:lnTo>
                  <a:pt x="230648" y="221030"/>
                </a:lnTo>
                <a:cubicBezTo>
                  <a:pt x="230648" y="200770"/>
                  <a:pt x="247233" y="184193"/>
                  <a:pt x="267503" y="184193"/>
                </a:cubicBezTo>
                <a:close/>
                <a:moveTo>
                  <a:pt x="357937" y="148390"/>
                </a:moveTo>
                <a:cubicBezTo>
                  <a:pt x="378249" y="148390"/>
                  <a:pt x="394867" y="164959"/>
                  <a:pt x="394867" y="184289"/>
                </a:cubicBezTo>
                <a:lnTo>
                  <a:pt x="394867" y="348136"/>
                </a:lnTo>
                <a:cubicBezTo>
                  <a:pt x="394867" y="368386"/>
                  <a:pt x="378249" y="384955"/>
                  <a:pt x="357937" y="384955"/>
                </a:cubicBezTo>
                <a:cubicBezTo>
                  <a:pt x="338549" y="384955"/>
                  <a:pt x="321930" y="368386"/>
                  <a:pt x="321930" y="348136"/>
                </a:cubicBezTo>
                <a:lnTo>
                  <a:pt x="321930" y="184289"/>
                </a:lnTo>
                <a:cubicBezTo>
                  <a:pt x="321930" y="164959"/>
                  <a:pt x="338549" y="148390"/>
                  <a:pt x="357937" y="148390"/>
                </a:cubicBezTo>
                <a:close/>
                <a:moveTo>
                  <a:pt x="267469" y="0"/>
                </a:moveTo>
                <a:cubicBezTo>
                  <a:pt x="397514" y="0"/>
                  <a:pt x="507268" y="93931"/>
                  <a:pt x="529404" y="218252"/>
                </a:cubicBezTo>
                <a:lnTo>
                  <a:pt x="566296" y="218252"/>
                </a:lnTo>
                <a:cubicBezTo>
                  <a:pt x="570907" y="218252"/>
                  <a:pt x="574597" y="221014"/>
                  <a:pt x="576441" y="224698"/>
                </a:cubicBezTo>
                <a:cubicBezTo>
                  <a:pt x="579208" y="229302"/>
                  <a:pt x="578286" y="233907"/>
                  <a:pt x="575519" y="237590"/>
                </a:cubicBezTo>
                <a:lnTo>
                  <a:pt x="514647" y="310341"/>
                </a:lnTo>
                <a:cubicBezTo>
                  <a:pt x="511880" y="313104"/>
                  <a:pt x="509113" y="314945"/>
                  <a:pt x="505424" y="314945"/>
                </a:cubicBezTo>
                <a:cubicBezTo>
                  <a:pt x="501734" y="314945"/>
                  <a:pt x="498045" y="313104"/>
                  <a:pt x="496201" y="310341"/>
                </a:cubicBezTo>
                <a:lnTo>
                  <a:pt x="435328" y="237590"/>
                </a:lnTo>
                <a:cubicBezTo>
                  <a:pt x="431639" y="233907"/>
                  <a:pt x="431639" y="229302"/>
                  <a:pt x="433484" y="224698"/>
                </a:cubicBezTo>
                <a:cubicBezTo>
                  <a:pt x="435328" y="221014"/>
                  <a:pt x="439940" y="218252"/>
                  <a:pt x="444551" y="218252"/>
                </a:cubicBezTo>
                <a:lnTo>
                  <a:pt x="480521" y="218252"/>
                </a:lnTo>
                <a:cubicBezTo>
                  <a:pt x="458386" y="120637"/>
                  <a:pt x="370767" y="47886"/>
                  <a:pt x="267469" y="47886"/>
                </a:cubicBezTo>
                <a:cubicBezTo>
                  <a:pt x="146647" y="47886"/>
                  <a:pt x="48882" y="146422"/>
                  <a:pt x="48882" y="266138"/>
                </a:cubicBezTo>
                <a:cubicBezTo>
                  <a:pt x="48882" y="386775"/>
                  <a:pt x="146647" y="484390"/>
                  <a:pt x="267469" y="484390"/>
                </a:cubicBezTo>
                <a:cubicBezTo>
                  <a:pt x="344942" y="484390"/>
                  <a:pt x="417805" y="442949"/>
                  <a:pt x="456541" y="375724"/>
                </a:cubicBezTo>
                <a:cubicBezTo>
                  <a:pt x="462998" y="363753"/>
                  <a:pt x="477754" y="360069"/>
                  <a:pt x="489744" y="366515"/>
                </a:cubicBezTo>
                <a:cubicBezTo>
                  <a:pt x="501734" y="373883"/>
                  <a:pt x="505424" y="388617"/>
                  <a:pt x="498967" y="399668"/>
                </a:cubicBezTo>
                <a:cubicBezTo>
                  <a:pt x="451008" y="482548"/>
                  <a:pt x="362466" y="533197"/>
                  <a:pt x="267469" y="533197"/>
                </a:cubicBezTo>
                <a:cubicBezTo>
                  <a:pt x="119900" y="533197"/>
                  <a:pt x="0" y="413481"/>
                  <a:pt x="0" y="266138"/>
                </a:cubicBezTo>
                <a:cubicBezTo>
                  <a:pt x="0" y="119716"/>
                  <a:pt x="119900" y="0"/>
                  <a:pt x="26746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0" name="椭圆 32"/>
          <p:cNvSpPr/>
          <p:nvPr/>
        </p:nvSpPr>
        <p:spPr>
          <a:xfrm>
            <a:off x="9173356" y="3935059"/>
            <a:ext cx="562990" cy="562072"/>
          </a:xfrm>
          <a:custGeom>
            <a:avLst/>
            <a:gdLst>
              <a:gd name="connsiteX0" fmla="*/ 140017 w 606581"/>
              <a:gd name="connsiteY0" fmla="*/ 411043 h 605592"/>
              <a:gd name="connsiteX1" fmla="*/ 178821 w 606581"/>
              <a:gd name="connsiteY1" fmla="*/ 427078 h 605592"/>
              <a:gd name="connsiteX2" fmla="*/ 178821 w 606581"/>
              <a:gd name="connsiteY2" fmla="*/ 504564 h 605592"/>
              <a:gd name="connsiteX3" fmla="*/ 93692 w 606581"/>
              <a:gd name="connsiteY3" fmla="*/ 589557 h 605592"/>
              <a:gd name="connsiteX4" fmla="*/ 54887 w 606581"/>
              <a:gd name="connsiteY4" fmla="*/ 605592 h 605592"/>
              <a:gd name="connsiteX5" fmla="*/ 16083 w 606581"/>
              <a:gd name="connsiteY5" fmla="*/ 589557 h 605592"/>
              <a:gd name="connsiteX6" fmla="*/ 16083 w 606581"/>
              <a:gd name="connsiteY6" fmla="*/ 511979 h 605592"/>
              <a:gd name="connsiteX7" fmla="*/ 101212 w 606581"/>
              <a:gd name="connsiteY7" fmla="*/ 427078 h 605592"/>
              <a:gd name="connsiteX8" fmla="*/ 140017 w 606581"/>
              <a:gd name="connsiteY8" fmla="*/ 411043 h 605592"/>
              <a:gd name="connsiteX9" fmla="*/ 382501 w 606581"/>
              <a:gd name="connsiteY9" fmla="*/ 49537 h 605592"/>
              <a:gd name="connsiteX10" fmla="*/ 557044 w 606581"/>
              <a:gd name="connsiteY10" fmla="*/ 223798 h 605592"/>
              <a:gd name="connsiteX11" fmla="*/ 382501 w 606581"/>
              <a:gd name="connsiteY11" fmla="*/ 398059 h 605592"/>
              <a:gd name="connsiteX12" fmla="*/ 207957 w 606581"/>
              <a:gd name="connsiteY12" fmla="*/ 223798 h 605592"/>
              <a:gd name="connsiteX13" fmla="*/ 382501 w 606581"/>
              <a:gd name="connsiteY13" fmla="*/ 49537 h 605592"/>
              <a:gd name="connsiteX14" fmla="*/ 382536 w 606581"/>
              <a:gd name="connsiteY14" fmla="*/ 24750 h 605592"/>
              <a:gd name="connsiteX15" fmla="*/ 304914 w 606581"/>
              <a:gd name="connsiteY15" fmla="*/ 40417 h 605592"/>
              <a:gd name="connsiteX16" fmla="*/ 241591 w 606581"/>
              <a:gd name="connsiteY16" fmla="*/ 83058 h 605592"/>
              <a:gd name="connsiteX17" fmla="*/ 198880 w 606581"/>
              <a:gd name="connsiteY17" fmla="*/ 146278 h 605592"/>
              <a:gd name="connsiteX18" fmla="*/ 183189 w 606581"/>
              <a:gd name="connsiteY18" fmla="*/ 223774 h 605592"/>
              <a:gd name="connsiteX19" fmla="*/ 198880 w 606581"/>
              <a:gd name="connsiteY19" fmla="*/ 301177 h 605592"/>
              <a:gd name="connsiteX20" fmla="*/ 241591 w 606581"/>
              <a:gd name="connsiteY20" fmla="*/ 364490 h 605592"/>
              <a:gd name="connsiteX21" fmla="*/ 304914 w 606581"/>
              <a:gd name="connsiteY21" fmla="*/ 407131 h 605592"/>
              <a:gd name="connsiteX22" fmla="*/ 382536 w 606581"/>
              <a:gd name="connsiteY22" fmla="*/ 422705 h 605592"/>
              <a:gd name="connsiteX23" fmla="*/ 460158 w 606581"/>
              <a:gd name="connsiteY23" fmla="*/ 407131 h 605592"/>
              <a:gd name="connsiteX24" fmla="*/ 523481 w 606581"/>
              <a:gd name="connsiteY24" fmla="*/ 364490 h 605592"/>
              <a:gd name="connsiteX25" fmla="*/ 566192 w 606581"/>
              <a:gd name="connsiteY25" fmla="*/ 301177 h 605592"/>
              <a:gd name="connsiteX26" fmla="*/ 581883 w 606581"/>
              <a:gd name="connsiteY26" fmla="*/ 223774 h 605592"/>
              <a:gd name="connsiteX27" fmla="*/ 566192 w 606581"/>
              <a:gd name="connsiteY27" fmla="*/ 146278 h 605592"/>
              <a:gd name="connsiteX28" fmla="*/ 523481 w 606581"/>
              <a:gd name="connsiteY28" fmla="*/ 83058 h 605592"/>
              <a:gd name="connsiteX29" fmla="*/ 460158 w 606581"/>
              <a:gd name="connsiteY29" fmla="*/ 40417 h 605592"/>
              <a:gd name="connsiteX30" fmla="*/ 382536 w 606581"/>
              <a:gd name="connsiteY30" fmla="*/ 24750 h 605592"/>
              <a:gd name="connsiteX31" fmla="*/ 382536 w 606581"/>
              <a:gd name="connsiteY31" fmla="*/ 0 h 605592"/>
              <a:gd name="connsiteX32" fmla="*/ 469721 w 606581"/>
              <a:gd name="connsiteY32" fmla="*/ 17613 h 605592"/>
              <a:gd name="connsiteX33" fmla="*/ 540937 w 606581"/>
              <a:gd name="connsiteY33" fmla="*/ 65538 h 605592"/>
              <a:gd name="connsiteX34" fmla="*/ 588940 w 606581"/>
              <a:gd name="connsiteY34" fmla="*/ 136637 h 605592"/>
              <a:gd name="connsiteX35" fmla="*/ 606581 w 606581"/>
              <a:gd name="connsiteY35" fmla="*/ 223774 h 605592"/>
              <a:gd name="connsiteX36" fmla="*/ 588940 w 606581"/>
              <a:gd name="connsiteY36" fmla="*/ 310818 h 605592"/>
              <a:gd name="connsiteX37" fmla="*/ 540937 w 606581"/>
              <a:gd name="connsiteY37" fmla="*/ 381917 h 605592"/>
              <a:gd name="connsiteX38" fmla="*/ 469721 w 606581"/>
              <a:gd name="connsiteY38" fmla="*/ 429842 h 605592"/>
              <a:gd name="connsiteX39" fmla="*/ 382536 w 606581"/>
              <a:gd name="connsiteY39" fmla="*/ 447455 h 605592"/>
              <a:gd name="connsiteX40" fmla="*/ 295258 w 606581"/>
              <a:gd name="connsiteY40" fmla="*/ 429842 h 605592"/>
              <a:gd name="connsiteX41" fmla="*/ 240105 w 606581"/>
              <a:gd name="connsiteY41" fmla="*/ 396471 h 605592"/>
              <a:gd name="connsiteX42" fmla="*/ 209558 w 606581"/>
              <a:gd name="connsiteY42" fmla="*/ 427061 h 605592"/>
              <a:gd name="connsiteX43" fmla="*/ 196373 w 606581"/>
              <a:gd name="connsiteY43" fmla="*/ 409541 h 605592"/>
              <a:gd name="connsiteX44" fmla="*/ 178918 w 606581"/>
              <a:gd name="connsiteY44" fmla="*/ 396378 h 605592"/>
              <a:gd name="connsiteX45" fmla="*/ 209465 w 606581"/>
              <a:gd name="connsiteY45" fmla="*/ 365880 h 605592"/>
              <a:gd name="connsiteX46" fmla="*/ 176040 w 606581"/>
              <a:gd name="connsiteY46" fmla="*/ 310818 h 605592"/>
              <a:gd name="connsiteX47" fmla="*/ 158491 w 606581"/>
              <a:gd name="connsiteY47" fmla="*/ 223774 h 605592"/>
              <a:gd name="connsiteX48" fmla="*/ 176040 w 606581"/>
              <a:gd name="connsiteY48" fmla="*/ 136637 h 605592"/>
              <a:gd name="connsiteX49" fmla="*/ 224043 w 606581"/>
              <a:gd name="connsiteY49" fmla="*/ 65538 h 605592"/>
              <a:gd name="connsiteX50" fmla="*/ 295258 w 606581"/>
              <a:gd name="connsiteY50" fmla="*/ 17613 h 605592"/>
              <a:gd name="connsiteX51" fmla="*/ 382536 w 606581"/>
              <a:gd name="connsiteY51" fmla="*/ 0 h 605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6581" h="605592">
                <a:moveTo>
                  <a:pt x="140017" y="411043"/>
                </a:moveTo>
                <a:cubicBezTo>
                  <a:pt x="154035" y="411043"/>
                  <a:pt x="168053" y="416326"/>
                  <a:pt x="178821" y="427078"/>
                </a:cubicBezTo>
                <a:cubicBezTo>
                  <a:pt x="200266" y="448488"/>
                  <a:pt x="200266" y="483153"/>
                  <a:pt x="178821" y="504564"/>
                </a:cubicBezTo>
                <a:lnTo>
                  <a:pt x="93692" y="589557"/>
                </a:lnTo>
                <a:cubicBezTo>
                  <a:pt x="83016" y="600216"/>
                  <a:pt x="68905" y="605592"/>
                  <a:pt x="54887" y="605592"/>
                </a:cubicBezTo>
                <a:cubicBezTo>
                  <a:pt x="40870" y="605592"/>
                  <a:pt x="26759" y="600216"/>
                  <a:pt x="16083" y="589557"/>
                </a:cubicBezTo>
                <a:cubicBezTo>
                  <a:pt x="-5362" y="568147"/>
                  <a:pt x="-5362" y="533389"/>
                  <a:pt x="16083" y="511979"/>
                </a:cubicBezTo>
                <a:lnTo>
                  <a:pt x="101212" y="427078"/>
                </a:lnTo>
                <a:cubicBezTo>
                  <a:pt x="111888" y="416326"/>
                  <a:pt x="125999" y="411043"/>
                  <a:pt x="140017" y="411043"/>
                </a:cubicBezTo>
                <a:close/>
                <a:moveTo>
                  <a:pt x="382501" y="49537"/>
                </a:moveTo>
                <a:cubicBezTo>
                  <a:pt x="478871" y="49537"/>
                  <a:pt x="557044" y="127491"/>
                  <a:pt x="557044" y="223798"/>
                </a:cubicBezTo>
                <a:cubicBezTo>
                  <a:pt x="557044" y="320012"/>
                  <a:pt x="478871" y="398059"/>
                  <a:pt x="382501" y="398059"/>
                </a:cubicBezTo>
                <a:cubicBezTo>
                  <a:pt x="286130" y="398059"/>
                  <a:pt x="207957" y="320012"/>
                  <a:pt x="207957" y="223798"/>
                </a:cubicBezTo>
                <a:cubicBezTo>
                  <a:pt x="207957" y="127491"/>
                  <a:pt x="286130" y="49537"/>
                  <a:pt x="382501" y="49537"/>
                </a:cubicBezTo>
                <a:close/>
                <a:moveTo>
                  <a:pt x="382536" y="24750"/>
                </a:moveTo>
                <a:cubicBezTo>
                  <a:pt x="355610" y="24750"/>
                  <a:pt x="329519" y="30034"/>
                  <a:pt x="304914" y="40417"/>
                </a:cubicBezTo>
                <a:cubicBezTo>
                  <a:pt x="281238" y="50428"/>
                  <a:pt x="259882" y="64796"/>
                  <a:pt x="241591" y="83058"/>
                </a:cubicBezTo>
                <a:cubicBezTo>
                  <a:pt x="223300" y="101319"/>
                  <a:pt x="208908" y="122547"/>
                  <a:pt x="198880" y="146278"/>
                </a:cubicBezTo>
                <a:cubicBezTo>
                  <a:pt x="188481" y="170843"/>
                  <a:pt x="183189" y="196891"/>
                  <a:pt x="183189" y="223774"/>
                </a:cubicBezTo>
                <a:cubicBezTo>
                  <a:pt x="183189" y="250564"/>
                  <a:pt x="188481" y="276705"/>
                  <a:pt x="198880" y="301177"/>
                </a:cubicBezTo>
                <a:cubicBezTo>
                  <a:pt x="208908" y="324908"/>
                  <a:pt x="223300" y="346228"/>
                  <a:pt x="241591" y="364490"/>
                </a:cubicBezTo>
                <a:cubicBezTo>
                  <a:pt x="259882" y="382752"/>
                  <a:pt x="281238" y="397027"/>
                  <a:pt x="304914" y="407131"/>
                </a:cubicBezTo>
                <a:cubicBezTo>
                  <a:pt x="329519" y="417513"/>
                  <a:pt x="355610" y="422705"/>
                  <a:pt x="382536" y="422705"/>
                </a:cubicBezTo>
                <a:cubicBezTo>
                  <a:pt x="409462" y="422705"/>
                  <a:pt x="435553" y="417513"/>
                  <a:pt x="460158" y="407131"/>
                </a:cubicBezTo>
                <a:cubicBezTo>
                  <a:pt x="483834" y="397027"/>
                  <a:pt x="505190" y="382752"/>
                  <a:pt x="523481" y="364490"/>
                </a:cubicBezTo>
                <a:cubicBezTo>
                  <a:pt x="541772" y="346228"/>
                  <a:pt x="556164" y="324908"/>
                  <a:pt x="566192" y="301177"/>
                </a:cubicBezTo>
                <a:cubicBezTo>
                  <a:pt x="576591" y="276705"/>
                  <a:pt x="581883" y="250564"/>
                  <a:pt x="581883" y="223774"/>
                </a:cubicBezTo>
                <a:cubicBezTo>
                  <a:pt x="581883" y="196891"/>
                  <a:pt x="576591" y="170843"/>
                  <a:pt x="566192" y="146278"/>
                </a:cubicBezTo>
                <a:cubicBezTo>
                  <a:pt x="556164" y="122547"/>
                  <a:pt x="541772" y="101319"/>
                  <a:pt x="523481" y="83058"/>
                </a:cubicBezTo>
                <a:cubicBezTo>
                  <a:pt x="505190" y="64796"/>
                  <a:pt x="483834" y="50428"/>
                  <a:pt x="460158" y="40417"/>
                </a:cubicBezTo>
                <a:cubicBezTo>
                  <a:pt x="435553" y="30034"/>
                  <a:pt x="409462" y="24750"/>
                  <a:pt x="382536" y="24750"/>
                </a:cubicBezTo>
                <a:close/>
                <a:moveTo>
                  <a:pt x="382536" y="0"/>
                </a:moveTo>
                <a:cubicBezTo>
                  <a:pt x="412712" y="0"/>
                  <a:pt x="442145" y="5933"/>
                  <a:pt x="469721" y="17613"/>
                </a:cubicBezTo>
                <a:cubicBezTo>
                  <a:pt x="496462" y="28922"/>
                  <a:pt x="520417" y="45051"/>
                  <a:pt x="540937" y="65538"/>
                </a:cubicBezTo>
                <a:cubicBezTo>
                  <a:pt x="561549" y="86117"/>
                  <a:pt x="577705" y="110033"/>
                  <a:pt x="588940" y="136637"/>
                </a:cubicBezTo>
                <a:cubicBezTo>
                  <a:pt x="600639" y="164262"/>
                  <a:pt x="606581" y="193554"/>
                  <a:pt x="606581" y="223774"/>
                </a:cubicBezTo>
                <a:cubicBezTo>
                  <a:pt x="606581" y="253901"/>
                  <a:pt x="600639" y="283194"/>
                  <a:pt x="588940" y="310818"/>
                </a:cubicBezTo>
                <a:cubicBezTo>
                  <a:pt x="577705" y="337515"/>
                  <a:pt x="561549" y="361431"/>
                  <a:pt x="540937" y="381917"/>
                </a:cubicBezTo>
                <a:cubicBezTo>
                  <a:pt x="520417" y="402496"/>
                  <a:pt x="496462" y="418626"/>
                  <a:pt x="469721" y="429842"/>
                </a:cubicBezTo>
                <a:cubicBezTo>
                  <a:pt x="442145" y="441522"/>
                  <a:pt x="412805" y="447455"/>
                  <a:pt x="382536" y="447455"/>
                </a:cubicBezTo>
                <a:cubicBezTo>
                  <a:pt x="352267" y="447455"/>
                  <a:pt x="322927" y="441522"/>
                  <a:pt x="295258" y="429842"/>
                </a:cubicBezTo>
                <a:cubicBezTo>
                  <a:pt x="275295" y="421407"/>
                  <a:pt x="256818" y="410190"/>
                  <a:pt x="240105" y="396471"/>
                </a:cubicBezTo>
                <a:lnTo>
                  <a:pt x="209558" y="427061"/>
                </a:lnTo>
                <a:cubicBezTo>
                  <a:pt x="206030" y="420758"/>
                  <a:pt x="201666" y="414918"/>
                  <a:pt x="196373" y="409541"/>
                </a:cubicBezTo>
                <a:cubicBezTo>
                  <a:pt x="191081" y="404350"/>
                  <a:pt x="185232" y="399901"/>
                  <a:pt x="178918" y="396378"/>
                </a:cubicBezTo>
                <a:lnTo>
                  <a:pt x="209465" y="365880"/>
                </a:lnTo>
                <a:cubicBezTo>
                  <a:pt x="195724" y="349287"/>
                  <a:pt x="184582" y="330840"/>
                  <a:pt x="176040" y="310818"/>
                </a:cubicBezTo>
                <a:cubicBezTo>
                  <a:pt x="164341" y="283194"/>
                  <a:pt x="158491" y="253901"/>
                  <a:pt x="158491" y="223774"/>
                </a:cubicBezTo>
                <a:cubicBezTo>
                  <a:pt x="158491" y="193554"/>
                  <a:pt x="164341" y="164262"/>
                  <a:pt x="176040" y="136637"/>
                </a:cubicBezTo>
                <a:cubicBezTo>
                  <a:pt x="187367" y="110033"/>
                  <a:pt x="203523" y="86117"/>
                  <a:pt x="224043" y="65538"/>
                </a:cubicBezTo>
                <a:cubicBezTo>
                  <a:pt x="244655" y="45051"/>
                  <a:pt x="268610" y="28922"/>
                  <a:pt x="295258" y="17613"/>
                </a:cubicBezTo>
                <a:cubicBezTo>
                  <a:pt x="322927" y="5933"/>
                  <a:pt x="352267" y="0"/>
                  <a:pt x="38253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8" name="椭圆 33"/>
          <p:cNvSpPr/>
          <p:nvPr/>
        </p:nvSpPr>
        <p:spPr>
          <a:xfrm>
            <a:off x="4677426" y="4040128"/>
            <a:ext cx="562990" cy="351934"/>
          </a:xfrm>
          <a:custGeom>
            <a:avLst/>
            <a:gdLst>
              <a:gd name="connsiteX0" fmla="*/ 218748 w 607427"/>
              <a:gd name="connsiteY0" fmla="*/ 211767 h 379713"/>
              <a:gd name="connsiteX1" fmla="*/ 303678 w 607427"/>
              <a:gd name="connsiteY1" fmla="*/ 286283 h 379713"/>
              <a:gd name="connsiteX2" fmla="*/ 388608 w 607427"/>
              <a:gd name="connsiteY2" fmla="*/ 211767 h 379713"/>
              <a:gd name="connsiteX3" fmla="*/ 580118 w 607427"/>
              <a:gd name="connsiteY3" fmla="*/ 379713 h 379713"/>
              <a:gd name="connsiteX4" fmla="*/ 27238 w 607427"/>
              <a:gd name="connsiteY4" fmla="*/ 379713 h 379713"/>
              <a:gd name="connsiteX5" fmla="*/ 607427 w 607427"/>
              <a:gd name="connsiteY5" fmla="*/ 19970 h 379713"/>
              <a:gd name="connsiteX6" fmla="*/ 607427 w 607427"/>
              <a:gd name="connsiteY6" fmla="*/ 359531 h 379713"/>
              <a:gd name="connsiteX7" fmla="*/ 413725 w 607427"/>
              <a:gd name="connsiteY7" fmla="*/ 189751 h 379713"/>
              <a:gd name="connsiteX8" fmla="*/ 0 w 607427"/>
              <a:gd name="connsiteY8" fmla="*/ 19970 h 379713"/>
              <a:gd name="connsiteX9" fmla="*/ 193561 w 607427"/>
              <a:gd name="connsiteY9" fmla="*/ 189751 h 379713"/>
              <a:gd name="connsiteX10" fmla="*/ 0 w 607427"/>
              <a:gd name="connsiteY10" fmla="*/ 359531 h 379713"/>
              <a:gd name="connsiteX11" fmla="*/ 27379 w 607427"/>
              <a:gd name="connsiteY11" fmla="*/ 0 h 379713"/>
              <a:gd name="connsiteX12" fmla="*/ 579906 w 607427"/>
              <a:gd name="connsiteY12" fmla="*/ 0 h 379713"/>
              <a:gd name="connsiteX13" fmla="*/ 303694 w 607427"/>
              <a:gd name="connsiteY13" fmla="*/ 242251 h 379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07427" h="379713">
                <a:moveTo>
                  <a:pt x="218748" y="211767"/>
                </a:moveTo>
                <a:lnTo>
                  <a:pt x="303678" y="286283"/>
                </a:lnTo>
                <a:lnTo>
                  <a:pt x="388608" y="211767"/>
                </a:lnTo>
                <a:lnTo>
                  <a:pt x="580118" y="379713"/>
                </a:lnTo>
                <a:lnTo>
                  <a:pt x="27238" y="379713"/>
                </a:lnTo>
                <a:close/>
                <a:moveTo>
                  <a:pt x="607427" y="19970"/>
                </a:moveTo>
                <a:lnTo>
                  <a:pt x="607427" y="359531"/>
                </a:lnTo>
                <a:lnTo>
                  <a:pt x="413725" y="189751"/>
                </a:lnTo>
                <a:close/>
                <a:moveTo>
                  <a:pt x="0" y="19970"/>
                </a:moveTo>
                <a:lnTo>
                  <a:pt x="193561" y="189751"/>
                </a:lnTo>
                <a:lnTo>
                  <a:pt x="0" y="359531"/>
                </a:lnTo>
                <a:close/>
                <a:moveTo>
                  <a:pt x="27379" y="0"/>
                </a:moveTo>
                <a:lnTo>
                  <a:pt x="579906" y="0"/>
                </a:lnTo>
                <a:lnTo>
                  <a:pt x="303694" y="24225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35" name="组合 34"/>
          <p:cNvGrpSpPr/>
          <p:nvPr/>
        </p:nvGrpSpPr>
        <p:grpSpPr>
          <a:xfrm>
            <a:off x="1455804" y="4497590"/>
            <a:ext cx="2501951" cy="862966"/>
            <a:chOff x="8386922" y="2192795"/>
            <a:chExt cx="2501951" cy="862966"/>
          </a:xfrm>
        </p:grpSpPr>
        <p:sp>
          <p:nvSpPr>
            <p:cNvPr id="36" name="矩形 35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8504910" y="2542351"/>
              <a:ext cx="2265974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ea typeface="+mj-ea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5983360" y="4497590"/>
            <a:ext cx="2501951" cy="862966"/>
            <a:chOff x="8386922" y="2192795"/>
            <a:chExt cx="2501951" cy="862966"/>
          </a:xfrm>
        </p:grpSpPr>
        <p:sp>
          <p:nvSpPr>
            <p:cNvPr id="39" name="矩形 38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8504910" y="2542351"/>
              <a:ext cx="2265974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ea typeface="+mj-ea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3710552" y="2457355"/>
            <a:ext cx="2501951" cy="862966"/>
            <a:chOff x="8386922" y="2192795"/>
            <a:chExt cx="2501951" cy="862966"/>
          </a:xfrm>
        </p:grpSpPr>
        <p:sp>
          <p:nvSpPr>
            <p:cNvPr id="42" name="矩形 41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8504910" y="2542351"/>
              <a:ext cx="2265974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ea typeface="+mj-ea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8203875" y="2457355"/>
            <a:ext cx="2501951" cy="862966"/>
            <a:chOff x="8386922" y="2192795"/>
            <a:chExt cx="2501951" cy="862966"/>
          </a:xfrm>
        </p:grpSpPr>
        <p:sp>
          <p:nvSpPr>
            <p:cNvPr id="45" name="矩形 44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8504910" y="2542351"/>
              <a:ext cx="2265974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ea typeface="+mj-ea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298910" y="324797"/>
            <a:ext cx="5611860" cy="943616"/>
            <a:chOff x="3298910" y="324797"/>
            <a:chExt cx="5611860" cy="943616"/>
          </a:xfrm>
        </p:grpSpPr>
        <p:cxnSp>
          <p:nvCxnSpPr>
            <p:cNvPr id="28" name="直接连接符 27"/>
            <p:cNvCxnSpPr/>
            <p:nvPr/>
          </p:nvCxnSpPr>
          <p:spPr>
            <a:xfrm>
              <a:off x="4867275" y="1268413"/>
              <a:ext cx="527515" cy="0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5510587" y="1268413"/>
              <a:ext cx="527515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6153898" y="1268413"/>
              <a:ext cx="527515" cy="0"/>
            </a:xfrm>
            <a:prstGeom prst="line">
              <a:avLst/>
            </a:prstGeom>
            <a:ln w="762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6797210" y="1268413"/>
              <a:ext cx="527515" cy="0"/>
            </a:xfrm>
            <a:prstGeom prst="line">
              <a:avLst/>
            </a:prstGeom>
            <a:ln w="762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矩形 31"/>
            <p:cNvSpPr/>
            <p:nvPr/>
          </p:nvSpPr>
          <p:spPr>
            <a:xfrm>
              <a:off x="3298910" y="324797"/>
              <a:ext cx="5611860" cy="8359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4400" b="1" dirty="0">
                  <a:gradFill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5400000" scaled="1"/>
                  </a:gradFill>
                  <a:effectLst/>
                  <a:latin typeface="+mj-ea"/>
                  <a:ea typeface="+mj-ea"/>
                </a:rPr>
                <a:t>年度工作概述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88391018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9" grpId="0" animBg="1"/>
      <p:bldP spid="50" grpId="0" animBg="1"/>
      <p:bldP spid="4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" y="1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018148" y="732878"/>
            <a:ext cx="4578227" cy="482587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700" b="1" dirty="0" smtClean="0">
                <a:solidFill>
                  <a:schemeClr val="bg1"/>
                </a:solidFill>
                <a:effectLst/>
                <a:latin typeface="Agency FB" panose="020B0503020202020204" pitchFamily="34" charset="0"/>
              </a:rPr>
              <a:t>02</a:t>
            </a:r>
            <a:endParaRPr lang="zh-CN" altLang="en-US" sz="28700" b="1" dirty="0">
              <a:solidFill>
                <a:schemeClr val="bg1"/>
              </a:solidFill>
              <a:effectLst/>
              <a:latin typeface="Agency FB" panose="020B0503020202020204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021783" y="2605546"/>
            <a:ext cx="5345245" cy="1646908"/>
            <a:chOff x="5075572" y="2833213"/>
            <a:chExt cx="5345245" cy="1646908"/>
          </a:xfrm>
        </p:grpSpPr>
        <p:sp>
          <p:nvSpPr>
            <p:cNvPr id="4" name="矩形 3"/>
            <p:cNvSpPr/>
            <p:nvPr/>
          </p:nvSpPr>
          <p:spPr>
            <a:xfrm>
              <a:off x="5075572" y="2833213"/>
              <a:ext cx="4226057" cy="90236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4800" b="1" dirty="0">
                  <a:solidFill>
                    <a:schemeClr val="bg1"/>
                  </a:solidFill>
                </a:rPr>
                <a:t>工作完成情况</a:t>
              </a: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5104600" y="3966775"/>
              <a:ext cx="5316217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film</a:t>
              </a:r>
              <a:endParaRPr lang="en-US" altLang="zh-CN" sz="12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5198483" y="3860723"/>
              <a:ext cx="674146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28433239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1121282" y="3758161"/>
            <a:ext cx="1803926" cy="1763340"/>
            <a:chOff x="1121282" y="3758161"/>
            <a:chExt cx="1803926" cy="1763340"/>
          </a:xfrm>
        </p:grpSpPr>
        <p:sp>
          <p:nvSpPr>
            <p:cNvPr id="4" name="Rectangle 17"/>
            <p:cNvSpPr/>
            <p:nvPr/>
          </p:nvSpPr>
          <p:spPr>
            <a:xfrm flipV="1">
              <a:off x="1121282" y="3955585"/>
              <a:ext cx="1803926" cy="152582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scene3d>
              <a:camera prst="perspectiveRelaxed" fov="5700000">
                <a:rot lat="16800000" lon="0" rev="0"/>
              </a:camera>
              <a:lightRig rig="soft" dir="t">
                <a:rot lat="0" lon="0" rev="4800000"/>
              </a:lightRig>
            </a:scene3d>
            <a:sp3d extrusionH="57150" prstMaterial="plastic">
              <a:bevelT w="0" h="12700"/>
              <a:bevelB w="0" h="25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Freeform: Shape 25"/>
            <p:cNvSpPr>
              <a:spLocks/>
            </p:cNvSpPr>
            <p:nvPr/>
          </p:nvSpPr>
          <p:spPr bwMode="auto">
            <a:xfrm>
              <a:off x="1773706" y="3758161"/>
              <a:ext cx="649716" cy="600004"/>
            </a:xfrm>
            <a:custGeom>
              <a:avLst/>
              <a:gdLst>
                <a:gd name="connsiteX0" fmla="*/ 186302 w 608697"/>
                <a:gd name="connsiteY0" fmla="*/ 63862 h 562124"/>
                <a:gd name="connsiteX1" fmla="*/ 204357 w 608697"/>
                <a:gd name="connsiteY1" fmla="*/ 81889 h 562124"/>
                <a:gd name="connsiteX2" fmla="*/ 186302 w 608697"/>
                <a:gd name="connsiteY2" fmla="*/ 99991 h 562124"/>
                <a:gd name="connsiteX3" fmla="*/ 99759 w 608697"/>
                <a:gd name="connsiteY3" fmla="*/ 186326 h 562124"/>
                <a:gd name="connsiteX4" fmla="*/ 81705 w 608697"/>
                <a:gd name="connsiteY4" fmla="*/ 204428 h 562124"/>
                <a:gd name="connsiteX5" fmla="*/ 63650 w 608697"/>
                <a:gd name="connsiteY5" fmla="*/ 186326 h 562124"/>
                <a:gd name="connsiteX6" fmla="*/ 186302 w 608697"/>
                <a:gd name="connsiteY6" fmla="*/ 63862 h 562124"/>
                <a:gd name="connsiteX7" fmla="*/ 175448 w 608697"/>
                <a:gd name="connsiteY7" fmla="*/ 36129 h 562124"/>
                <a:gd name="connsiteX8" fmla="*/ 36179 w 608697"/>
                <a:gd name="connsiteY8" fmla="*/ 175282 h 562124"/>
                <a:gd name="connsiteX9" fmla="*/ 276226 w 608697"/>
                <a:gd name="connsiteY9" fmla="*/ 490611 h 562124"/>
                <a:gd name="connsiteX10" fmla="*/ 276972 w 608697"/>
                <a:gd name="connsiteY10" fmla="*/ 491356 h 562124"/>
                <a:gd name="connsiteX11" fmla="*/ 304349 w 608697"/>
                <a:gd name="connsiteY11" fmla="*/ 518546 h 562124"/>
                <a:gd name="connsiteX12" fmla="*/ 331725 w 608697"/>
                <a:gd name="connsiteY12" fmla="*/ 491356 h 562124"/>
                <a:gd name="connsiteX13" fmla="*/ 332471 w 608697"/>
                <a:gd name="connsiteY13" fmla="*/ 490611 h 562124"/>
                <a:gd name="connsiteX14" fmla="*/ 572518 w 608697"/>
                <a:gd name="connsiteY14" fmla="*/ 175282 h 562124"/>
                <a:gd name="connsiteX15" fmla="*/ 433249 w 608697"/>
                <a:gd name="connsiteY15" fmla="*/ 36129 h 562124"/>
                <a:gd name="connsiteX16" fmla="*/ 318149 w 608697"/>
                <a:gd name="connsiteY16" fmla="*/ 89764 h 562124"/>
                <a:gd name="connsiteX17" fmla="*/ 304349 w 608697"/>
                <a:gd name="connsiteY17" fmla="*/ 96170 h 562124"/>
                <a:gd name="connsiteX18" fmla="*/ 290548 w 608697"/>
                <a:gd name="connsiteY18" fmla="*/ 89764 h 562124"/>
                <a:gd name="connsiteX19" fmla="*/ 175448 w 608697"/>
                <a:gd name="connsiteY19" fmla="*/ 36129 h 562124"/>
                <a:gd name="connsiteX20" fmla="*/ 175448 w 608697"/>
                <a:gd name="connsiteY20" fmla="*/ 0 h 562124"/>
                <a:gd name="connsiteX21" fmla="*/ 304349 w 608697"/>
                <a:gd name="connsiteY21" fmla="*/ 51847 h 562124"/>
                <a:gd name="connsiteX22" fmla="*/ 433249 w 608697"/>
                <a:gd name="connsiteY22" fmla="*/ 0 h 562124"/>
                <a:gd name="connsiteX23" fmla="*/ 608697 w 608697"/>
                <a:gd name="connsiteY23" fmla="*/ 175282 h 562124"/>
                <a:gd name="connsiteX24" fmla="*/ 537309 w 608697"/>
                <a:gd name="connsiteY24" fmla="*/ 342593 h 562124"/>
                <a:gd name="connsiteX25" fmla="*/ 356864 w 608697"/>
                <a:gd name="connsiteY25" fmla="*/ 517354 h 562124"/>
                <a:gd name="connsiteX26" fmla="*/ 317104 w 608697"/>
                <a:gd name="connsiteY26" fmla="*/ 556835 h 562124"/>
                <a:gd name="connsiteX27" fmla="*/ 304349 w 608697"/>
                <a:gd name="connsiteY27" fmla="*/ 562124 h 562124"/>
                <a:gd name="connsiteX28" fmla="*/ 291593 w 608697"/>
                <a:gd name="connsiteY28" fmla="*/ 556835 h 562124"/>
                <a:gd name="connsiteX29" fmla="*/ 251834 w 608697"/>
                <a:gd name="connsiteY29" fmla="*/ 517354 h 562124"/>
                <a:gd name="connsiteX30" fmla="*/ 71388 w 608697"/>
                <a:gd name="connsiteY30" fmla="*/ 342593 h 562124"/>
                <a:gd name="connsiteX31" fmla="*/ 0 w 608697"/>
                <a:gd name="connsiteY31" fmla="*/ 175282 h 562124"/>
                <a:gd name="connsiteX32" fmla="*/ 175448 w 608697"/>
                <a:gd name="connsiteY32" fmla="*/ 0 h 562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608697" h="562124">
                  <a:moveTo>
                    <a:pt x="186302" y="63862"/>
                  </a:moveTo>
                  <a:cubicBezTo>
                    <a:pt x="196225" y="63862"/>
                    <a:pt x="204357" y="71907"/>
                    <a:pt x="204357" y="81889"/>
                  </a:cubicBezTo>
                  <a:cubicBezTo>
                    <a:pt x="204357" y="91871"/>
                    <a:pt x="196300" y="99991"/>
                    <a:pt x="186302" y="99991"/>
                  </a:cubicBezTo>
                  <a:cubicBezTo>
                    <a:pt x="137808" y="99991"/>
                    <a:pt x="99759" y="137907"/>
                    <a:pt x="99759" y="186326"/>
                  </a:cubicBezTo>
                  <a:cubicBezTo>
                    <a:pt x="99759" y="196308"/>
                    <a:pt x="91702" y="204428"/>
                    <a:pt x="81705" y="204428"/>
                  </a:cubicBezTo>
                  <a:cubicBezTo>
                    <a:pt x="71708" y="204428"/>
                    <a:pt x="63650" y="196308"/>
                    <a:pt x="63650" y="186326"/>
                  </a:cubicBezTo>
                  <a:cubicBezTo>
                    <a:pt x="63650" y="117645"/>
                    <a:pt x="117516" y="63862"/>
                    <a:pt x="186302" y="63862"/>
                  </a:cubicBezTo>
                  <a:close/>
                  <a:moveTo>
                    <a:pt x="175448" y="36129"/>
                  </a:moveTo>
                  <a:cubicBezTo>
                    <a:pt x="97347" y="36129"/>
                    <a:pt x="36179" y="97213"/>
                    <a:pt x="36179" y="175282"/>
                  </a:cubicBezTo>
                  <a:cubicBezTo>
                    <a:pt x="36179" y="273687"/>
                    <a:pt x="122933" y="355182"/>
                    <a:pt x="276226" y="490611"/>
                  </a:cubicBezTo>
                  <a:cubicBezTo>
                    <a:pt x="276450" y="490834"/>
                    <a:pt x="276748" y="491132"/>
                    <a:pt x="276972" y="491356"/>
                  </a:cubicBezTo>
                  <a:lnTo>
                    <a:pt x="304349" y="518546"/>
                  </a:lnTo>
                  <a:lnTo>
                    <a:pt x="331725" y="491356"/>
                  </a:lnTo>
                  <a:cubicBezTo>
                    <a:pt x="331949" y="491132"/>
                    <a:pt x="332247" y="490834"/>
                    <a:pt x="332471" y="490611"/>
                  </a:cubicBezTo>
                  <a:cubicBezTo>
                    <a:pt x="485764" y="355182"/>
                    <a:pt x="572518" y="273762"/>
                    <a:pt x="572518" y="175282"/>
                  </a:cubicBezTo>
                  <a:cubicBezTo>
                    <a:pt x="572518" y="97213"/>
                    <a:pt x="511350" y="36129"/>
                    <a:pt x="433249" y="36129"/>
                  </a:cubicBezTo>
                  <a:cubicBezTo>
                    <a:pt x="390282" y="36129"/>
                    <a:pt x="346196" y="56689"/>
                    <a:pt x="318149" y="89764"/>
                  </a:cubicBezTo>
                  <a:cubicBezTo>
                    <a:pt x="314717" y="93861"/>
                    <a:pt x="309645" y="96170"/>
                    <a:pt x="304349" y="96170"/>
                  </a:cubicBezTo>
                  <a:cubicBezTo>
                    <a:pt x="299052" y="96170"/>
                    <a:pt x="293980" y="93861"/>
                    <a:pt x="290548" y="89764"/>
                  </a:cubicBezTo>
                  <a:cubicBezTo>
                    <a:pt x="262501" y="56689"/>
                    <a:pt x="218415" y="36129"/>
                    <a:pt x="175448" y="36129"/>
                  </a:cubicBezTo>
                  <a:close/>
                  <a:moveTo>
                    <a:pt x="175448" y="0"/>
                  </a:moveTo>
                  <a:cubicBezTo>
                    <a:pt x="222891" y="0"/>
                    <a:pt x="269736" y="19145"/>
                    <a:pt x="304349" y="51847"/>
                  </a:cubicBezTo>
                  <a:cubicBezTo>
                    <a:pt x="338961" y="19145"/>
                    <a:pt x="385807" y="0"/>
                    <a:pt x="433249" y="0"/>
                  </a:cubicBezTo>
                  <a:cubicBezTo>
                    <a:pt x="531640" y="0"/>
                    <a:pt x="608697" y="77026"/>
                    <a:pt x="608697" y="175282"/>
                  </a:cubicBezTo>
                  <a:cubicBezTo>
                    <a:pt x="608697" y="230258"/>
                    <a:pt x="586020" y="283446"/>
                    <a:pt x="537309" y="342593"/>
                  </a:cubicBezTo>
                  <a:cubicBezTo>
                    <a:pt x="494865" y="394291"/>
                    <a:pt x="435711" y="447628"/>
                    <a:pt x="356864" y="517354"/>
                  </a:cubicBezTo>
                  <a:lnTo>
                    <a:pt x="317104" y="556835"/>
                  </a:lnTo>
                  <a:cubicBezTo>
                    <a:pt x="313598" y="560336"/>
                    <a:pt x="308973" y="562124"/>
                    <a:pt x="304349" y="562124"/>
                  </a:cubicBezTo>
                  <a:cubicBezTo>
                    <a:pt x="299724" y="562124"/>
                    <a:pt x="295099" y="560336"/>
                    <a:pt x="291593" y="556835"/>
                  </a:cubicBezTo>
                  <a:lnTo>
                    <a:pt x="251834" y="517354"/>
                  </a:lnTo>
                  <a:cubicBezTo>
                    <a:pt x="172986" y="447628"/>
                    <a:pt x="113832" y="394291"/>
                    <a:pt x="71388" y="342593"/>
                  </a:cubicBezTo>
                  <a:cubicBezTo>
                    <a:pt x="22677" y="283446"/>
                    <a:pt x="0" y="230258"/>
                    <a:pt x="0" y="175282"/>
                  </a:cubicBezTo>
                  <a:cubicBezTo>
                    <a:pt x="0" y="77026"/>
                    <a:pt x="77057" y="0"/>
                    <a:pt x="1754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2" name="TextBox 12"/>
            <p:cNvSpPr txBox="1">
              <a:spLocks/>
            </p:cNvSpPr>
            <p:nvPr/>
          </p:nvSpPr>
          <p:spPr bwMode="auto">
            <a:xfrm>
              <a:off x="1702759" y="5127689"/>
              <a:ext cx="640971" cy="393812"/>
            </a:xfrm>
            <a:prstGeom prst="rect">
              <a:avLst/>
            </a:prstGeom>
            <a:noFill/>
            <a:extLst/>
          </p:spPr>
          <p:txBody>
            <a:bodyPr wrap="none" lIns="0" tIns="0" rIns="0" bIns="0" anchor="ctr">
              <a:normAutofit/>
            </a:bodyPr>
            <a:lstStyle/>
            <a:p>
              <a:r>
                <a:rPr lang="en-US" altLang="ko-KR" sz="2400" b="0" dirty="0">
                  <a:solidFill>
                    <a:schemeClr val="accent1"/>
                  </a:solidFill>
                  <a:effectLst/>
                  <a:latin typeface="Agency FB" panose="020B0503020202020204" pitchFamily="34" charset="0"/>
                </a:rPr>
                <a:t>2015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844203" y="3038564"/>
            <a:ext cx="1803926" cy="1715077"/>
            <a:chOff x="3844203" y="3038564"/>
            <a:chExt cx="1803926" cy="1715077"/>
          </a:xfrm>
        </p:grpSpPr>
        <p:sp>
          <p:nvSpPr>
            <p:cNvPr id="7" name="Rectangle 13"/>
            <p:cNvSpPr/>
            <p:nvPr/>
          </p:nvSpPr>
          <p:spPr>
            <a:xfrm flipV="1">
              <a:off x="3844203" y="3184623"/>
              <a:ext cx="1803926" cy="15258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scene3d>
              <a:camera prst="perspectiveRelaxed" fov="5700000">
                <a:rot lat="16800000" lon="0" rev="0"/>
              </a:camera>
              <a:lightRig rig="soft" dir="t">
                <a:rot lat="0" lon="0" rev="4800000"/>
              </a:lightRig>
            </a:scene3d>
            <a:sp3d extrusionH="57150" prstMaterial="plastic">
              <a:bevelT w="0" h="12700"/>
              <a:bevelB w="0" h="25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Freeform: Shape 27"/>
            <p:cNvSpPr>
              <a:spLocks/>
            </p:cNvSpPr>
            <p:nvPr/>
          </p:nvSpPr>
          <p:spPr bwMode="auto">
            <a:xfrm>
              <a:off x="4421308" y="3038564"/>
              <a:ext cx="649716" cy="643830"/>
            </a:xfrm>
            <a:custGeom>
              <a:avLst/>
              <a:gdLst>
                <a:gd name="T0" fmla="*/ 6848 w 6914"/>
                <a:gd name="T1" fmla="*/ 2638 h 6861"/>
                <a:gd name="T2" fmla="*/ 6360 w 6914"/>
                <a:gd name="T3" fmla="*/ 2276 h 6861"/>
                <a:gd name="T4" fmla="*/ 4507 w 6914"/>
                <a:gd name="T5" fmla="*/ 2276 h 6861"/>
                <a:gd name="T6" fmla="*/ 3944 w 6914"/>
                <a:gd name="T7" fmla="*/ 360 h 6861"/>
                <a:gd name="T8" fmla="*/ 3459 w 6914"/>
                <a:gd name="T9" fmla="*/ 0 h 6861"/>
                <a:gd name="T10" fmla="*/ 2970 w 6914"/>
                <a:gd name="T11" fmla="*/ 357 h 6861"/>
                <a:gd name="T12" fmla="*/ 2389 w 6914"/>
                <a:gd name="T13" fmla="*/ 2276 h 6861"/>
                <a:gd name="T14" fmla="*/ 554 w 6914"/>
                <a:gd name="T15" fmla="*/ 2276 h 6861"/>
                <a:gd name="T16" fmla="*/ 65 w 6914"/>
                <a:gd name="T17" fmla="*/ 2639 h 6861"/>
                <a:gd name="T18" fmla="*/ 266 w 6914"/>
                <a:gd name="T19" fmla="*/ 3207 h 6861"/>
                <a:gd name="T20" fmla="*/ 1767 w 6914"/>
                <a:gd name="T21" fmla="*/ 4329 h 6861"/>
                <a:gd name="T22" fmla="*/ 1186 w 6914"/>
                <a:gd name="T23" fmla="*/ 6162 h 6861"/>
                <a:gd name="T24" fmla="*/ 1382 w 6914"/>
                <a:gd name="T25" fmla="*/ 6736 h 6861"/>
                <a:gd name="T26" fmla="*/ 1983 w 6914"/>
                <a:gd name="T27" fmla="*/ 6722 h 6861"/>
                <a:gd name="T28" fmla="*/ 3119 w 6914"/>
                <a:gd name="T29" fmla="*/ 5944 h 6861"/>
                <a:gd name="T30" fmla="*/ 3149 w 6914"/>
                <a:gd name="T31" fmla="*/ 5786 h 6861"/>
                <a:gd name="T32" fmla="*/ 2991 w 6914"/>
                <a:gd name="T33" fmla="*/ 5757 h 6861"/>
                <a:gd name="T34" fmla="*/ 1848 w 6914"/>
                <a:gd name="T35" fmla="*/ 6539 h 6861"/>
                <a:gd name="T36" fmla="*/ 1512 w 6914"/>
                <a:gd name="T37" fmla="*/ 6549 h 6861"/>
                <a:gd name="T38" fmla="*/ 1403 w 6914"/>
                <a:gd name="T39" fmla="*/ 6231 h 6861"/>
                <a:gd name="T40" fmla="*/ 2008 w 6914"/>
                <a:gd name="T41" fmla="*/ 4321 h 6861"/>
                <a:gd name="T42" fmla="*/ 1968 w 6914"/>
                <a:gd name="T43" fmla="*/ 4195 h 6861"/>
                <a:gd name="T44" fmla="*/ 397 w 6914"/>
                <a:gd name="T45" fmla="*/ 3021 h 6861"/>
                <a:gd name="T46" fmla="*/ 283 w 6914"/>
                <a:gd name="T47" fmla="*/ 2704 h 6861"/>
                <a:gd name="T48" fmla="*/ 554 w 6914"/>
                <a:gd name="T49" fmla="*/ 2504 h 6861"/>
                <a:gd name="T50" fmla="*/ 2473 w 6914"/>
                <a:gd name="T51" fmla="*/ 2504 h 6861"/>
                <a:gd name="T52" fmla="*/ 2582 w 6914"/>
                <a:gd name="T53" fmla="*/ 2423 h 6861"/>
                <a:gd name="T54" fmla="*/ 3187 w 6914"/>
                <a:gd name="T55" fmla="*/ 425 h 6861"/>
                <a:gd name="T56" fmla="*/ 3458 w 6914"/>
                <a:gd name="T57" fmla="*/ 228 h 6861"/>
                <a:gd name="T58" fmla="*/ 3727 w 6914"/>
                <a:gd name="T59" fmla="*/ 426 h 6861"/>
                <a:gd name="T60" fmla="*/ 4313 w 6914"/>
                <a:gd name="T61" fmla="*/ 2422 h 6861"/>
                <a:gd name="T62" fmla="*/ 4422 w 6914"/>
                <a:gd name="T63" fmla="*/ 2504 h 6861"/>
                <a:gd name="T64" fmla="*/ 6360 w 6914"/>
                <a:gd name="T65" fmla="*/ 2504 h 6861"/>
                <a:gd name="T66" fmla="*/ 6631 w 6914"/>
                <a:gd name="T67" fmla="*/ 2704 h 6861"/>
                <a:gd name="T68" fmla="*/ 6512 w 6914"/>
                <a:gd name="T69" fmla="*/ 3025 h 6861"/>
                <a:gd name="T70" fmla="*/ 4946 w 6914"/>
                <a:gd name="T71" fmla="*/ 4195 h 6861"/>
                <a:gd name="T72" fmla="*/ 4906 w 6914"/>
                <a:gd name="T73" fmla="*/ 4321 h 6861"/>
                <a:gd name="T74" fmla="*/ 5510 w 6914"/>
                <a:gd name="T75" fmla="*/ 6231 h 6861"/>
                <a:gd name="T76" fmla="*/ 5402 w 6914"/>
                <a:gd name="T77" fmla="*/ 6549 h 6861"/>
                <a:gd name="T78" fmla="*/ 5059 w 6914"/>
                <a:gd name="T79" fmla="*/ 6534 h 6861"/>
                <a:gd name="T80" fmla="*/ 3182 w 6914"/>
                <a:gd name="T81" fmla="*/ 5254 h 6861"/>
                <a:gd name="T82" fmla="*/ 3024 w 6914"/>
                <a:gd name="T83" fmla="*/ 5284 h 6861"/>
                <a:gd name="T84" fmla="*/ 3054 w 6914"/>
                <a:gd name="T85" fmla="*/ 5442 h 6861"/>
                <a:gd name="T86" fmla="*/ 4925 w 6914"/>
                <a:gd name="T87" fmla="*/ 6717 h 6861"/>
                <a:gd name="T88" fmla="*/ 5241 w 6914"/>
                <a:gd name="T89" fmla="*/ 6827 h 6861"/>
                <a:gd name="T90" fmla="*/ 5531 w 6914"/>
                <a:gd name="T91" fmla="*/ 6736 h 6861"/>
                <a:gd name="T92" fmla="*/ 5727 w 6914"/>
                <a:gd name="T93" fmla="*/ 6162 h 6861"/>
                <a:gd name="T94" fmla="*/ 5147 w 6914"/>
                <a:gd name="T95" fmla="*/ 4329 h 6861"/>
                <a:gd name="T96" fmla="*/ 6643 w 6914"/>
                <a:gd name="T97" fmla="*/ 3211 h 6861"/>
                <a:gd name="T98" fmla="*/ 6848 w 6914"/>
                <a:gd name="T99" fmla="*/ 2638 h 6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914" h="6861">
                  <a:moveTo>
                    <a:pt x="6848" y="2638"/>
                  </a:moveTo>
                  <a:cubicBezTo>
                    <a:pt x="6783" y="2422"/>
                    <a:pt x="6586" y="2276"/>
                    <a:pt x="6360" y="2276"/>
                  </a:cubicBezTo>
                  <a:lnTo>
                    <a:pt x="4507" y="2276"/>
                  </a:lnTo>
                  <a:lnTo>
                    <a:pt x="3944" y="360"/>
                  </a:lnTo>
                  <a:cubicBezTo>
                    <a:pt x="3878" y="146"/>
                    <a:pt x="3683" y="1"/>
                    <a:pt x="3459" y="0"/>
                  </a:cubicBezTo>
                  <a:cubicBezTo>
                    <a:pt x="3234" y="0"/>
                    <a:pt x="3038" y="143"/>
                    <a:pt x="2970" y="357"/>
                  </a:cubicBezTo>
                  <a:lnTo>
                    <a:pt x="2389" y="2276"/>
                  </a:lnTo>
                  <a:lnTo>
                    <a:pt x="554" y="2276"/>
                  </a:lnTo>
                  <a:cubicBezTo>
                    <a:pt x="327" y="2276"/>
                    <a:pt x="131" y="2422"/>
                    <a:pt x="65" y="2639"/>
                  </a:cubicBezTo>
                  <a:cubicBezTo>
                    <a:pt x="0" y="2855"/>
                    <a:pt x="82" y="3085"/>
                    <a:pt x="266" y="3207"/>
                  </a:cubicBezTo>
                  <a:lnTo>
                    <a:pt x="1767" y="4329"/>
                  </a:lnTo>
                  <a:lnTo>
                    <a:pt x="1186" y="6162"/>
                  </a:lnTo>
                  <a:cubicBezTo>
                    <a:pt x="1118" y="6377"/>
                    <a:pt x="1196" y="6608"/>
                    <a:pt x="1382" y="6736"/>
                  </a:cubicBezTo>
                  <a:cubicBezTo>
                    <a:pt x="1562" y="6861"/>
                    <a:pt x="1823" y="6849"/>
                    <a:pt x="1983" y="6722"/>
                  </a:cubicBezTo>
                  <a:lnTo>
                    <a:pt x="3119" y="5944"/>
                  </a:lnTo>
                  <a:cubicBezTo>
                    <a:pt x="3171" y="5909"/>
                    <a:pt x="3184" y="5838"/>
                    <a:pt x="3149" y="5786"/>
                  </a:cubicBezTo>
                  <a:cubicBezTo>
                    <a:pt x="3113" y="5735"/>
                    <a:pt x="3043" y="5721"/>
                    <a:pt x="2991" y="5757"/>
                  </a:cubicBezTo>
                  <a:lnTo>
                    <a:pt x="1848" y="6539"/>
                  </a:lnTo>
                  <a:cubicBezTo>
                    <a:pt x="1753" y="6614"/>
                    <a:pt x="1611" y="6618"/>
                    <a:pt x="1512" y="6549"/>
                  </a:cubicBezTo>
                  <a:cubicBezTo>
                    <a:pt x="1409" y="6478"/>
                    <a:pt x="1365" y="6350"/>
                    <a:pt x="1403" y="6231"/>
                  </a:cubicBezTo>
                  <a:lnTo>
                    <a:pt x="2008" y="4321"/>
                  </a:lnTo>
                  <a:cubicBezTo>
                    <a:pt x="2023" y="4275"/>
                    <a:pt x="2006" y="4224"/>
                    <a:pt x="1968" y="4195"/>
                  </a:cubicBezTo>
                  <a:lnTo>
                    <a:pt x="397" y="3021"/>
                  </a:lnTo>
                  <a:cubicBezTo>
                    <a:pt x="293" y="2952"/>
                    <a:pt x="247" y="2825"/>
                    <a:pt x="283" y="2704"/>
                  </a:cubicBezTo>
                  <a:cubicBezTo>
                    <a:pt x="319" y="2584"/>
                    <a:pt x="428" y="2504"/>
                    <a:pt x="554" y="2504"/>
                  </a:cubicBezTo>
                  <a:lnTo>
                    <a:pt x="2473" y="2504"/>
                  </a:lnTo>
                  <a:cubicBezTo>
                    <a:pt x="2523" y="2504"/>
                    <a:pt x="2567" y="2471"/>
                    <a:pt x="2582" y="2423"/>
                  </a:cubicBezTo>
                  <a:lnTo>
                    <a:pt x="3187" y="425"/>
                  </a:lnTo>
                  <a:cubicBezTo>
                    <a:pt x="3225" y="307"/>
                    <a:pt x="3334" y="228"/>
                    <a:pt x="3458" y="228"/>
                  </a:cubicBezTo>
                  <a:cubicBezTo>
                    <a:pt x="3582" y="229"/>
                    <a:pt x="3690" y="309"/>
                    <a:pt x="3727" y="426"/>
                  </a:cubicBezTo>
                  <a:lnTo>
                    <a:pt x="4313" y="2422"/>
                  </a:lnTo>
                  <a:cubicBezTo>
                    <a:pt x="4327" y="2470"/>
                    <a:pt x="4372" y="2504"/>
                    <a:pt x="4422" y="2504"/>
                  </a:cubicBezTo>
                  <a:lnTo>
                    <a:pt x="6360" y="2504"/>
                  </a:lnTo>
                  <a:cubicBezTo>
                    <a:pt x="6485" y="2504"/>
                    <a:pt x="6594" y="2584"/>
                    <a:pt x="6631" y="2704"/>
                  </a:cubicBezTo>
                  <a:cubicBezTo>
                    <a:pt x="6667" y="2825"/>
                    <a:pt x="6621" y="2952"/>
                    <a:pt x="6512" y="3025"/>
                  </a:cubicBezTo>
                  <a:lnTo>
                    <a:pt x="4946" y="4195"/>
                  </a:lnTo>
                  <a:cubicBezTo>
                    <a:pt x="4907" y="4224"/>
                    <a:pt x="4891" y="4275"/>
                    <a:pt x="4906" y="4321"/>
                  </a:cubicBezTo>
                  <a:lnTo>
                    <a:pt x="5510" y="6231"/>
                  </a:lnTo>
                  <a:cubicBezTo>
                    <a:pt x="5549" y="6350"/>
                    <a:pt x="5505" y="6478"/>
                    <a:pt x="5402" y="6549"/>
                  </a:cubicBezTo>
                  <a:cubicBezTo>
                    <a:pt x="5303" y="6618"/>
                    <a:pt x="5167" y="6618"/>
                    <a:pt x="5059" y="6534"/>
                  </a:cubicBezTo>
                  <a:lnTo>
                    <a:pt x="3182" y="5254"/>
                  </a:lnTo>
                  <a:cubicBezTo>
                    <a:pt x="3130" y="5219"/>
                    <a:pt x="3059" y="5232"/>
                    <a:pt x="3024" y="5284"/>
                  </a:cubicBezTo>
                  <a:cubicBezTo>
                    <a:pt x="2988" y="5336"/>
                    <a:pt x="3002" y="5407"/>
                    <a:pt x="3054" y="5442"/>
                  </a:cubicBezTo>
                  <a:lnTo>
                    <a:pt x="4925" y="6717"/>
                  </a:lnTo>
                  <a:cubicBezTo>
                    <a:pt x="5014" y="6788"/>
                    <a:pt x="5127" y="6827"/>
                    <a:pt x="5241" y="6827"/>
                  </a:cubicBezTo>
                  <a:cubicBezTo>
                    <a:pt x="5345" y="6827"/>
                    <a:pt x="5446" y="6796"/>
                    <a:pt x="5531" y="6736"/>
                  </a:cubicBezTo>
                  <a:cubicBezTo>
                    <a:pt x="5717" y="6608"/>
                    <a:pt x="5796" y="6377"/>
                    <a:pt x="5727" y="6162"/>
                  </a:cubicBezTo>
                  <a:lnTo>
                    <a:pt x="5147" y="4329"/>
                  </a:lnTo>
                  <a:lnTo>
                    <a:pt x="6643" y="3211"/>
                  </a:lnTo>
                  <a:cubicBezTo>
                    <a:pt x="6831" y="3085"/>
                    <a:pt x="6914" y="2855"/>
                    <a:pt x="6848" y="263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0" name="TextBox 9"/>
            <p:cNvSpPr txBox="1">
              <a:spLocks/>
            </p:cNvSpPr>
            <p:nvPr/>
          </p:nvSpPr>
          <p:spPr bwMode="auto">
            <a:xfrm>
              <a:off x="4424825" y="4359829"/>
              <a:ext cx="642679" cy="393812"/>
            </a:xfrm>
            <a:prstGeom prst="rect">
              <a:avLst/>
            </a:prstGeom>
            <a:noFill/>
            <a:extLst/>
          </p:spPr>
          <p:txBody>
            <a:bodyPr wrap="none" lIns="0" tIns="0" rIns="0" bIns="0" anchor="ctr">
              <a:normAutofit/>
            </a:bodyPr>
            <a:lstStyle/>
            <a:p>
              <a:r>
                <a:rPr lang="en-US" altLang="ko-KR" sz="2400" b="0" dirty="0">
                  <a:solidFill>
                    <a:schemeClr val="accent2"/>
                  </a:solidFill>
                  <a:effectLst/>
                  <a:latin typeface="Agency FB" panose="020B0503020202020204" pitchFamily="34" charset="0"/>
                </a:rPr>
                <a:t>2016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567123" y="2267126"/>
            <a:ext cx="1803926" cy="1712517"/>
            <a:chOff x="6567123" y="2267126"/>
            <a:chExt cx="1803926" cy="1712517"/>
          </a:xfrm>
        </p:grpSpPr>
        <p:sp>
          <p:nvSpPr>
            <p:cNvPr id="10" name="Rectangle 23"/>
            <p:cNvSpPr/>
            <p:nvPr/>
          </p:nvSpPr>
          <p:spPr>
            <a:xfrm flipV="1">
              <a:off x="6567123" y="2414234"/>
              <a:ext cx="1803926" cy="15258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scene3d>
              <a:camera prst="perspectiveRelaxed" fov="5700000">
                <a:rot lat="16800000" lon="0" rev="0"/>
              </a:camera>
              <a:lightRig rig="soft" dir="t">
                <a:rot lat="0" lon="0" rev="4800000"/>
              </a:lightRig>
            </a:scene3d>
            <a:sp3d extrusionH="57150" prstMaterial="plastic">
              <a:bevelT w="0" h="12700"/>
              <a:bevelB w="0" h="25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Freeform: Shape 28"/>
            <p:cNvSpPr>
              <a:spLocks/>
            </p:cNvSpPr>
            <p:nvPr/>
          </p:nvSpPr>
          <p:spPr bwMode="auto">
            <a:xfrm>
              <a:off x="7144228" y="2267126"/>
              <a:ext cx="649716" cy="525885"/>
            </a:xfrm>
            <a:custGeom>
              <a:avLst/>
              <a:gdLst>
                <a:gd name="connsiteX0" fmla="*/ 355420 w 607568"/>
                <a:gd name="connsiteY0" fmla="*/ 250307 h 491771"/>
                <a:gd name="connsiteX1" fmla="*/ 352312 w 607568"/>
                <a:gd name="connsiteY1" fmla="*/ 251812 h 491771"/>
                <a:gd name="connsiteX2" fmla="*/ 321042 w 607568"/>
                <a:gd name="connsiteY2" fmla="*/ 289814 h 491771"/>
                <a:gd name="connsiteX3" fmla="*/ 321513 w 607568"/>
                <a:gd name="connsiteY3" fmla="*/ 295364 h 491771"/>
                <a:gd name="connsiteX4" fmla="*/ 369736 w 607568"/>
                <a:gd name="connsiteY4" fmla="*/ 338257 h 491771"/>
                <a:gd name="connsiteX5" fmla="*/ 371997 w 607568"/>
                <a:gd name="connsiteY5" fmla="*/ 339104 h 491771"/>
                <a:gd name="connsiteX6" fmla="*/ 373127 w 607568"/>
                <a:gd name="connsiteY6" fmla="*/ 338916 h 491771"/>
                <a:gd name="connsiteX7" fmla="*/ 375293 w 607568"/>
                <a:gd name="connsiteY7" fmla="*/ 336282 h 491771"/>
                <a:gd name="connsiteX8" fmla="*/ 383676 w 607568"/>
                <a:gd name="connsiteY8" fmla="*/ 279467 h 491771"/>
                <a:gd name="connsiteX9" fmla="*/ 376424 w 607568"/>
                <a:gd name="connsiteY9" fmla="*/ 263287 h 491771"/>
                <a:gd name="connsiteX10" fmla="*/ 357681 w 607568"/>
                <a:gd name="connsiteY10" fmla="*/ 250965 h 491771"/>
                <a:gd name="connsiteX11" fmla="*/ 355420 w 607568"/>
                <a:gd name="connsiteY11" fmla="*/ 250307 h 491771"/>
                <a:gd name="connsiteX12" fmla="*/ 258879 w 607568"/>
                <a:gd name="connsiteY12" fmla="*/ 250307 h 491771"/>
                <a:gd name="connsiteX13" fmla="*/ 256712 w 607568"/>
                <a:gd name="connsiteY13" fmla="*/ 250965 h 491771"/>
                <a:gd name="connsiteX14" fmla="*/ 237969 w 607568"/>
                <a:gd name="connsiteY14" fmla="*/ 263287 h 491771"/>
                <a:gd name="connsiteX15" fmla="*/ 230717 w 607568"/>
                <a:gd name="connsiteY15" fmla="*/ 279467 h 491771"/>
                <a:gd name="connsiteX16" fmla="*/ 239100 w 607568"/>
                <a:gd name="connsiteY16" fmla="*/ 336282 h 491771"/>
                <a:gd name="connsiteX17" fmla="*/ 241266 w 607568"/>
                <a:gd name="connsiteY17" fmla="*/ 338916 h 491771"/>
                <a:gd name="connsiteX18" fmla="*/ 242396 w 607568"/>
                <a:gd name="connsiteY18" fmla="*/ 339104 h 491771"/>
                <a:gd name="connsiteX19" fmla="*/ 244657 w 607568"/>
                <a:gd name="connsiteY19" fmla="*/ 338257 h 491771"/>
                <a:gd name="connsiteX20" fmla="*/ 292880 w 607568"/>
                <a:gd name="connsiteY20" fmla="*/ 295364 h 491771"/>
                <a:gd name="connsiteX21" fmla="*/ 293351 w 607568"/>
                <a:gd name="connsiteY21" fmla="*/ 289814 h 491771"/>
                <a:gd name="connsiteX22" fmla="*/ 261987 w 607568"/>
                <a:gd name="connsiteY22" fmla="*/ 251812 h 491771"/>
                <a:gd name="connsiteX23" fmla="*/ 258879 w 607568"/>
                <a:gd name="connsiteY23" fmla="*/ 250307 h 491771"/>
                <a:gd name="connsiteX24" fmla="*/ 500465 w 607568"/>
                <a:gd name="connsiteY24" fmla="*/ 66049 h 491771"/>
                <a:gd name="connsiteX25" fmla="*/ 565743 w 607568"/>
                <a:gd name="connsiteY25" fmla="*/ 130673 h 491771"/>
                <a:gd name="connsiteX26" fmla="*/ 566120 w 607568"/>
                <a:gd name="connsiteY26" fmla="*/ 130673 h 491771"/>
                <a:gd name="connsiteX27" fmla="*/ 580250 w 607568"/>
                <a:gd name="connsiteY27" fmla="*/ 160962 h 491771"/>
                <a:gd name="connsiteX28" fmla="*/ 560939 w 607568"/>
                <a:gd name="connsiteY28" fmla="*/ 182503 h 491771"/>
                <a:gd name="connsiteX29" fmla="*/ 531927 w 607568"/>
                <a:gd name="connsiteY29" fmla="*/ 223799 h 491771"/>
                <a:gd name="connsiteX30" fmla="*/ 528253 w 607568"/>
                <a:gd name="connsiteY30" fmla="*/ 234240 h 491771"/>
                <a:gd name="connsiteX31" fmla="*/ 530797 w 607568"/>
                <a:gd name="connsiteY31" fmla="*/ 246281 h 491771"/>
                <a:gd name="connsiteX32" fmla="*/ 545868 w 607568"/>
                <a:gd name="connsiteY32" fmla="*/ 261143 h 491771"/>
                <a:gd name="connsiteX33" fmla="*/ 558961 w 607568"/>
                <a:gd name="connsiteY33" fmla="*/ 263777 h 491771"/>
                <a:gd name="connsiteX34" fmla="*/ 597299 w 607568"/>
                <a:gd name="connsiteY34" fmla="*/ 301968 h 491771"/>
                <a:gd name="connsiteX35" fmla="*/ 607002 w 607568"/>
                <a:gd name="connsiteY35" fmla="*/ 350788 h 491771"/>
                <a:gd name="connsiteX36" fmla="*/ 601256 w 607568"/>
                <a:gd name="connsiteY36" fmla="*/ 373835 h 491771"/>
                <a:gd name="connsiteX37" fmla="*/ 579685 w 607568"/>
                <a:gd name="connsiteY37" fmla="*/ 384088 h 491771"/>
                <a:gd name="connsiteX38" fmla="*/ 490386 w 607568"/>
                <a:gd name="connsiteY38" fmla="*/ 384088 h 491771"/>
                <a:gd name="connsiteX39" fmla="*/ 467685 w 607568"/>
                <a:gd name="connsiteY39" fmla="*/ 310058 h 491771"/>
                <a:gd name="connsiteX40" fmla="*/ 431702 w 607568"/>
                <a:gd name="connsiteY40" fmla="*/ 267445 h 491771"/>
                <a:gd name="connsiteX41" fmla="*/ 441969 w 607568"/>
                <a:gd name="connsiteY41" fmla="*/ 263777 h 491771"/>
                <a:gd name="connsiteX42" fmla="*/ 455157 w 607568"/>
                <a:gd name="connsiteY42" fmla="*/ 261237 h 491771"/>
                <a:gd name="connsiteX43" fmla="*/ 470228 w 607568"/>
                <a:gd name="connsiteY43" fmla="*/ 246281 h 491771"/>
                <a:gd name="connsiteX44" fmla="*/ 472677 w 607568"/>
                <a:gd name="connsiteY44" fmla="*/ 234240 h 491771"/>
                <a:gd name="connsiteX45" fmla="*/ 469098 w 607568"/>
                <a:gd name="connsiteY45" fmla="*/ 223893 h 491771"/>
                <a:gd name="connsiteX46" fmla="*/ 439991 w 607568"/>
                <a:gd name="connsiteY46" fmla="*/ 182503 h 491771"/>
                <a:gd name="connsiteX47" fmla="*/ 426144 w 607568"/>
                <a:gd name="connsiteY47" fmla="*/ 172720 h 491771"/>
                <a:gd name="connsiteX48" fmla="*/ 441404 w 607568"/>
                <a:gd name="connsiteY48" fmla="*/ 143278 h 491771"/>
                <a:gd name="connsiteX49" fmla="*/ 439708 w 607568"/>
                <a:gd name="connsiteY49" fmla="*/ 107438 h 491771"/>
                <a:gd name="connsiteX50" fmla="*/ 500465 w 607568"/>
                <a:gd name="connsiteY50" fmla="*/ 66049 h 491771"/>
                <a:gd name="connsiteX51" fmla="*/ 107100 w 607568"/>
                <a:gd name="connsiteY51" fmla="*/ 66049 h 491771"/>
                <a:gd name="connsiteX52" fmla="*/ 171341 w 607568"/>
                <a:gd name="connsiteY52" fmla="*/ 123618 h 491771"/>
                <a:gd name="connsiteX53" fmla="*/ 172849 w 607568"/>
                <a:gd name="connsiteY53" fmla="*/ 143278 h 491771"/>
                <a:gd name="connsiteX54" fmla="*/ 184246 w 607568"/>
                <a:gd name="connsiteY54" fmla="*/ 168205 h 491771"/>
                <a:gd name="connsiteX55" fmla="*/ 167574 w 607568"/>
                <a:gd name="connsiteY55" fmla="*/ 182503 h 491771"/>
                <a:gd name="connsiteX56" fmla="*/ 138468 w 607568"/>
                <a:gd name="connsiteY56" fmla="*/ 223799 h 491771"/>
                <a:gd name="connsiteX57" fmla="*/ 134794 w 607568"/>
                <a:gd name="connsiteY57" fmla="*/ 234240 h 491771"/>
                <a:gd name="connsiteX58" fmla="*/ 137337 w 607568"/>
                <a:gd name="connsiteY58" fmla="*/ 246281 h 491771"/>
                <a:gd name="connsiteX59" fmla="*/ 152408 w 607568"/>
                <a:gd name="connsiteY59" fmla="*/ 261143 h 491771"/>
                <a:gd name="connsiteX60" fmla="*/ 165596 w 607568"/>
                <a:gd name="connsiteY60" fmla="*/ 263777 h 491771"/>
                <a:gd name="connsiteX61" fmla="*/ 179442 w 607568"/>
                <a:gd name="connsiteY61" fmla="*/ 268856 h 491771"/>
                <a:gd name="connsiteX62" fmla="*/ 146662 w 607568"/>
                <a:gd name="connsiteY62" fmla="*/ 310058 h 491771"/>
                <a:gd name="connsiteX63" fmla="*/ 123867 w 607568"/>
                <a:gd name="connsiteY63" fmla="*/ 384088 h 491771"/>
                <a:gd name="connsiteX64" fmla="*/ 27883 w 607568"/>
                <a:gd name="connsiteY64" fmla="*/ 384088 h 491771"/>
                <a:gd name="connsiteX65" fmla="*/ 6312 w 607568"/>
                <a:gd name="connsiteY65" fmla="*/ 373835 h 491771"/>
                <a:gd name="connsiteX66" fmla="*/ 566 w 607568"/>
                <a:gd name="connsiteY66" fmla="*/ 350788 h 491771"/>
                <a:gd name="connsiteX67" fmla="*/ 10268 w 607568"/>
                <a:gd name="connsiteY67" fmla="*/ 301968 h 491771"/>
                <a:gd name="connsiteX68" fmla="*/ 48606 w 607568"/>
                <a:gd name="connsiteY68" fmla="*/ 263777 h 491771"/>
                <a:gd name="connsiteX69" fmla="*/ 61699 w 607568"/>
                <a:gd name="connsiteY69" fmla="*/ 261237 h 491771"/>
                <a:gd name="connsiteX70" fmla="*/ 76770 w 607568"/>
                <a:gd name="connsiteY70" fmla="*/ 246281 h 491771"/>
                <a:gd name="connsiteX71" fmla="*/ 79313 w 607568"/>
                <a:gd name="connsiteY71" fmla="*/ 234240 h 491771"/>
                <a:gd name="connsiteX72" fmla="*/ 75639 w 607568"/>
                <a:gd name="connsiteY72" fmla="*/ 223893 h 491771"/>
                <a:gd name="connsiteX73" fmla="*/ 46628 w 607568"/>
                <a:gd name="connsiteY73" fmla="*/ 182503 h 491771"/>
                <a:gd name="connsiteX74" fmla="*/ 27318 w 607568"/>
                <a:gd name="connsiteY74" fmla="*/ 160962 h 491771"/>
                <a:gd name="connsiteX75" fmla="*/ 41447 w 607568"/>
                <a:gd name="connsiteY75" fmla="*/ 130673 h 491771"/>
                <a:gd name="connsiteX76" fmla="*/ 41824 w 607568"/>
                <a:gd name="connsiteY76" fmla="*/ 130673 h 491771"/>
                <a:gd name="connsiteX77" fmla="*/ 107100 w 607568"/>
                <a:gd name="connsiteY77" fmla="*/ 66049 h 491771"/>
                <a:gd name="connsiteX78" fmla="*/ 298626 w 607568"/>
                <a:gd name="connsiteY78" fmla="*/ 0 h 491771"/>
                <a:gd name="connsiteX79" fmla="*/ 315956 w 607568"/>
                <a:gd name="connsiteY79" fmla="*/ 0 h 491771"/>
                <a:gd name="connsiteX80" fmla="*/ 401854 w 607568"/>
                <a:gd name="connsiteY80" fmla="*/ 85787 h 491771"/>
                <a:gd name="connsiteX81" fmla="*/ 401854 w 607568"/>
                <a:gd name="connsiteY81" fmla="*/ 95476 h 491771"/>
                <a:gd name="connsiteX82" fmla="*/ 421633 w 607568"/>
                <a:gd name="connsiteY82" fmla="*/ 138840 h 491771"/>
                <a:gd name="connsiteX83" fmla="*/ 417960 w 607568"/>
                <a:gd name="connsiteY83" fmla="*/ 149281 h 491771"/>
                <a:gd name="connsiteX84" fmla="*/ 417112 w 607568"/>
                <a:gd name="connsiteY84" fmla="*/ 151068 h 491771"/>
                <a:gd name="connsiteX85" fmla="*/ 411273 w 607568"/>
                <a:gd name="connsiteY85" fmla="*/ 159534 h 491771"/>
                <a:gd name="connsiteX86" fmla="*/ 410896 w 607568"/>
                <a:gd name="connsiteY86" fmla="*/ 159910 h 491771"/>
                <a:gd name="connsiteX87" fmla="*/ 394037 w 607568"/>
                <a:gd name="connsiteY87" fmla="*/ 169787 h 491771"/>
                <a:gd name="connsiteX88" fmla="*/ 384900 w 607568"/>
                <a:gd name="connsiteY88" fmla="*/ 189541 h 491771"/>
                <a:gd name="connsiteX89" fmla="*/ 384712 w 607568"/>
                <a:gd name="connsiteY89" fmla="*/ 189823 h 491771"/>
                <a:gd name="connsiteX90" fmla="*/ 373316 w 607568"/>
                <a:gd name="connsiteY90" fmla="*/ 207131 h 491771"/>
                <a:gd name="connsiteX91" fmla="*/ 372750 w 607568"/>
                <a:gd name="connsiteY91" fmla="*/ 207789 h 491771"/>
                <a:gd name="connsiteX92" fmla="*/ 359847 w 607568"/>
                <a:gd name="connsiteY92" fmla="*/ 222275 h 491771"/>
                <a:gd name="connsiteX93" fmla="*/ 359188 w 607568"/>
                <a:gd name="connsiteY93" fmla="*/ 222934 h 491771"/>
                <a:gd name="connsiteX94" fmla="*/ 345154 w 607568"/>
                <a:gd name="connsiteY94" fmla="*/ 234598 h 491771"/>
                <a:gd name="connsiteX95" fmla="*/ 345625 w 607568"/>
                <a:gd name="connsiteY95" fmla="*/ 236855 h 491771"/>
                <a:gd name="connsiteX96" fmla="*/ 348639 w 607568"/>
                <a:gd name="connsiteY96" fmla="*/ 235538 h 491771"/>
                <a:gd name="connsiteX97" fmla="*/ 355514 w 607568"/>
                <a:gd name="connsiteY97" fmla="*/ 234033 h 491771"/>
                <a:gd name="connsiteX98" fmla="*/ 366628 w 607568"/>
                <a:gd name="connsiteY98" fmla="*/ 237326 h 491771"/>
                <a:gd name="connsiteX99" fmla="*/ 385371 w 607568"/>
                <a:gd name="connsiteY99" fmla="*/ 249648 h 491771"/>
                <a:gd name="connsiteX100" fmla="*/ 399876 w 607568"/>
                <a:gd name="connsiteY100" fmla="*/ 279373 h 491771"/>
                <a:gd name="connsiteX101" fmla="*/ 430016 w 607568"/>
                <a:gd name="connsiteY101" fmla="*/ 289814 h 491771"/>
                <a:gd name="connsiteX102" fmla="*/ 448382 w 607568"/>
                <a:gd name="connsiteY102" fmla="*/ 316058 h 491771"/>
                <a:gd name="connsiteX103" fmla="*/ 481630 w 607568"/>
                <a:gd name="connsiteY103" fmla="*/ 424515 h 491771"/>
                <a:gd name="connsiteX104" fmla="*/ 483891 w 607568"/>
                <a:gd name="connsiteY104" fmla="*/ 436461 h 491771"/>
                <a:gd name="connsiteX105" fmla="*/ 473718 w 607568"/>
                <a:gd name="connsiteY105" fmla="*/ 470700 h 491771"/>
                <a:gd name="connsiteX106" fmla="*/ 443956 w 607568"/>
                <a:gd name="connsiteY106" fmla="*/ 490360 h 491771"/>
                <a:gd name="connsiteX107" fmla="*/ 431805 w 607568"/>
                <a:gd name="connsiteY107" fmla="*/ 491771 h 491771"/>
                <a:gd name="connsiteX108" fmla="*/ 325375 w 607568"/>
                <a:gd name="connsiteY108" fmla="*/ 491771 h 491771"/>
                <a:gd name="connsiteX109" fmla="*/ 337430 w 607568"/>
                <a:gd name="connsiteY109" fmla="*/ 415296 h 491771"/>
                <a:gd name="connsiteX110" fmla="*/ 334605 w 607568"/>
                <a:gd name="connsiteY110" fmla="*/ 389052 h 491771"/>
                <a:gd name="connsiteX111" fmla="*/ 323962 w 607568"/>
                <a:gd name="connsiteY111" fmla="*/ 360927 h 491771"/>
                <a:gd name="connsiteX112" fmla="*/ 337430 w 607568"/>
                <a:gd name="connsiteY112" fmla="*/ 347476 h 491771"/>
                <a:gd name="connsiteX113" fmla="*/ 307196 w 607568"/>
                <a:gd name="connsiteY113" fmla="*/ 317281 h 491771"/>
                <a:gd name="connsiteX114" fmla="*/ 276868 w 607568"/>
                <a:gd name="connsiteY114" fmla="*/ 347476 h 491771"/>
                <a:gd name="connsiteX115" fmla="*/ 290337 w 607568"/>
                <a:gd name="connsiteY115" fmla="*/ 360927 h 491771"/>
                <a:gd name="connsiteX116" fmla="*/ 279694 w 607568"/>
                <a:gd name="connsiteY116" fmla="*/ 389052 h 491771"/>
                <a:gd name="connsiteX117" fmla="*/ 276963 w 607568"/>
                <a:gd name="connsiteY117" fmla="*/ 415296 h 491771"/>
                <a:gd name="connsiteX118" fmla="*/ 288736 w 607568"/>
                <a:gd name="connsiteY118" fmla="*/ 491771 h 491771"/>
                <a:gd name="connsiteX119" fmla="*/ 182493 w 607568"/>
                <a:gd name="connsiteY119" fmla="*/ 491771 h 491771"/>
                <a:gd name="connsiteX120" fmla="*/ 170437 w 607568"/>
                <a:gd name="connsiteY120" fmla="*/ 490360 h 491771"/>
                <a:gd name="connsiteX121" fmla="*/ 140675 w 607568"/>
                <a:gd name="connsiteY121" fmla="*/ 470700 h 491771"/>
                <a:gd name="connsiteX122" fmla="*/ 132669 w 607568"/>
                <a:gd name="connsiteY122" fmla="*/ 424515 h 491771"/>
                <a:gd name="connsiteX123" fmla="*/ 166011 w 607568"/>
                <a:gd name="connsiteY123" fmla="*/ 316058 h 491771"/>
                <a:gd name="connsiteX124" fmla="*/ 184377 w 607568"/>
                <a:gd name="connsiteY124" fmla="*/ 289814 h 491771"/>
                <a:gd name="connsiteX125" fmla="*/ 214517 w 607568"/>
                <a:gd name="connsiteY125" fmla="*/ 279373 h 491771"/>
                <a:gd name="connsiteX126" fmla="*/ 214517 w 607568"/>
                <a:gd name="connsiteY126" fmla="*/ 279279 h 491771"/>
                <a:gd name="connsiteX127" fmla="*/ 229022 w 607568"/>
                <a:gd name="connsiteY127" fmla="*/ 249648 h 491771"/>
                <a:gd name="connsiteX128" fmla="*/ 247765 w 607568"/>
                <a:gd name="connsiteY128" fmla="*/ 237326 h 491771"/>
                <a:gd name="connsiteX129" fmla="*/ 258879 w 607568"/>
                <a:gd name="connsiteY129" fmla="*/ 234033 h 491771"/>
                <a:gd name="connsiteX130" fmla="*/ 265754 w 607568"/>
                <a:gd name="connsiteY130" fmla="*/ 235538 h 491771"/>
                <a:gd name="connsiteX131" fmla="*/ 268768 w 607568"/>
                <a:gd name="connsiteY131" fmla="*/ 236855 h 491771"/>
                <a:gd name="connsiteX132" fmla="*/ 269239 w 607568"/>
                <a:gd name="connsiteY132" fmla="*/ 234598 h 491771"/>
                <a:gd name="connsiteX133" fmla="*/ 255205 w 607568"/>
                <a:gd name="connsiteY133" fmla="*/ 222934 h 491771"/>
                <a:gd name="connsiteX134" fmla="*/ 254546 w 607568"/>
                <a:gd name="connsiteY134" fmla="*/ 222275 h 491771"/>
                <a:gd name="connsiteX135" fmla="*/ 241548 w 607568"/>
                <a:gd name="connsiteY135" fmla="*/ 207789 h 491771"/>
                <a:gd name="connsiteX136" fmla="*/ 241077 w 607568"/>
                <a:gd name="connsiteY136" fmla="*/ 207225 h 491771"/>
                <a:gd name="connsiteX137" fmla="*/ 229681 w 607568"/>
                <a:gd name="connsiteY137" fmla="*/ 189823 h 491771"/>
                <a:gd name="connsiteX138" fmla="*/ 229493 w 607568"/>
                <a:gd name="connsiteY138" fmla="*/ 189635 h 491771"/>
                <a:gd name="connsiteX139" fmla="*/ 220356 w 607568"/>
                <a:gd name="connsiteY139" fmla="*/ 169787 h 491771"/>
                <a:gd name="connsiteX140" fmla="*/ 203497 w 607568"/>
                <a:gd name="connsiteY140" fmla="*/ 159910 h 491771"/>
                <a:gd name="connsiteX141" fmla="*/ 203120 w 607568"/>
                <a:gd name="connsiteY141" fmla="*/ 159534 h 491771"/>
                <a:gd name="connsiteX142" fmla="*/ 197281 w 607568"/>
                <a:gd name="connsiteY142" fmla="*/ 151068 h 491771"/>
                <a:gd name="connsiteX143" fmla="*/ 196433 w 607568"/>
                <a:gd name="connsiteY143" fmla="*/ 149281 h 491771"/>
                <a:gd name="connsiteX144" fmla="*/ 192666 w 607568"/>
                <a:gd name="connsiteY144" fmla="*/ 138840 h 491771"/>
                <a:gd name="connsiteX145" fmla="*/ 212727 w 607568"/>
                <a:gd name="connsiteY145" fmla="*/ 95476 h 491771"/>
                <a:gd name="connsiteX146" fmla="*/ 212727 w 607568"/>
                <a:gd name="connsiteY146" fmla="*/ 85787 h 491771"/>
                <a:gd name="connsiteX147" fmla="*/ 298626 w 607568"/>
                <a:gd name="connsiteY147" fmla="*/ 0 h 491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</a:cxnLst>
              <a:rect l="l" t="t" r="r" b="b"/>
              <a:pathLst>
                <a:path w="607568" h="491771">
                  <a:moveTo>
                    <a:pt x="355420" y="250307"/>
                  </a:moveTo>
                  <a:cubicBezTo>
                    <a:pt x="354290" y="250307"/>
                    <a:pt x="353160" y="250871"/>
                    <a:pt x="352312" y="251812"/>
                  </a:cubicBezTo>
                  <a:lnTo>
                    <a:pt x="321042" y="289814"/>
                  </a:lnTo>
                  <a:cubicBezTo>
                    <a:pt x="319723" y="291507"/>
                    <a:pt x="319912" y="293953"/>
                    <a:pt x="321513" y="295364"/>
                  </a:cubicBezTo>
                  <a:lnTo>
                    <a:pt x="369736" y="338257"/>
                  </a:lnTo>
                  <a:cubicBezTo>
                    <a:pt x="370396" y="338822"/>
                    <a:pt x="371149" y="339104"/>
                    <a:pt x="371997" y="339104"/>
                  </a:cubicBezTo>
                  <a:cubicBezTo>
                    <a:pt x="372374" y="339104"/>
                    <a:pt x="372750" y="339010"/>
                    <a:pt x="373127" y="338916"/>
                  </a:cubicBezTo>
                  <a:cubicBezTo>
                    <a:pt x="374257" y="338539"/>
                    <a:pt x="375105" y="337505"/>
                    <a:pt x="375293" y="336282"/>
                  </a:cubicBezTo>
                  <a:lnTo>
                    <a:pt x="383676" y="279467"/>
                  </a:lnTo>
                  <a:cubicBezTo>
                    <a:pt x="384618" y="273164"/>
                    <a:pt x="381792" y="266768"/>
                    <a:pt x="376424" y="263287"/>
                  </a:cubicBezTo>
                  <a:lnTo>
                    <a:pt x="357681" y="250965"/>
                  </a:lnTo>
                  <a:cubicBezTo>
                    <a:pt x="357021" y="250495"/>
                    <a:pt x="356174" y="250307"/>
                    <a:pt x="355420" y="250307"/>
                  </a:cubicBezTo>
                  <a:close/>
                  <a:moveTo>
                    <a:pt x="258879" y="250307"/>
                  </a:moveTo>
                  <a:cubicBezTo>
                    <a:pt x="258125" y="250307"/>
                    <a:pt x="257372" y="250495"/>
                    <a:pt x="256712" y="250965"/>
                  </a:cubicBezTo>
                  <a:lnTo>
                    <a:pt x="237969" y="263287"/>
                  </a:lnTo>
                  <a:cubicBezTo>
                    <a:pt x="232601" y="266768"/>
                    <a:pt x="229775" y="273164"/>
                    <a:pt x="230717" y="279467"/>
                  </a:cubicBezTo>
                  <a:lnTo>
                    <a:pt x="239100" y="336282"/>
                  </a:lnTo>
                  <a:cubicBezTo>
                    <a:pt x="239288" y="337505"/>
                    <a:pt x="240136" y="338539"/>
                    <a:pt x="241266" y="338916"/>
                  </a:cubicBezTo>
                  <a:cubicBezTo>
                    <a:pt x="241643" y="339010"/>
                    <a:pt x="242019" y="339104"/>
                    <a:pt x="242396" y="339104"/>
                  </a:cubicBezTo>
                  <a:cubicBezTo>
                    <a:pt x="243244" y="339104"/>
                    <a:pt x="243997" y="338822"/>
                    <a:pt x="244657" y="338257"/>
                  </a:cubicBezTo>
                  <a:lnTo>
                    <a:pt x="292880" y="295364"/>
                  </a:lnTo>
                  <a:cubicBezTo>
                    <a:pt x="294481" y="293953"/>
                    <a:pt x="294670" y="291507"/>
                    <a:pt x="293351" y="289814"/>
                  </a:cubicBezTo>
                  <a:lnTo>
                    <a:pt x="261987" y="251812"/>
                  </a:lnTo>
                  <a:cubicBezTo>
                    <a:pt x="261233" y="250871"/>
                    <a:pt x="260103" y="250307"/>
                    <a:pt x="258879" y="250307"/>
                  </a:cubicBezTo>
                  <a:close/>
                  <a:moveTo>
                    <a:pt x="500465" y="66049"/>
                  </a:moveTo>
                  <a:cubicBezTo>
                    <a:pt x="548129" y="66049"/>
                    <a:pt x="562447" y="93516"/>
                    <a:pt x="565743" y="130673"/>
                  </a:cubicBezTo>
                  <a:cubicBezTo>
                    <a:pt x="565932" y="130673"/>
                    <a:pt x="566026" y="130673"/>
                    <a:pt x="566120" y="130673"/>
                  </a:cubicBezTo>
                  <a:cubicBezTo>
                    <a:pt x="577141" y="133118"/>
                    <a:pt x="583358" y="146664"/>
                    <a:pt x="580250" y="160962"/>
                  </a:cubicBezTo>
                  <a:cubicBezTo>
                    <a:pt x="577706" y="172532"/>
                    <a:pt x="569700" y="180904"/>
                    <a:pt x="560939" y="182503"/>
                  </a:cubicBezTo>
                  <a:cubicBezTo>
                    <a:pt x="554628" y="199529"/>
                    <a:pt x="543796" y="214016"/>
                    <a:pt x="531927" y="223799"/>
                  </a:cubicBezTo>
                  <a:cubicBezTo>
                    <a:pt x="528913" y="226338"/>
                    <a:pt x="527500" y="230383"/>
                    <a:pt x="528253" y="234240"/>
                  </a:cubicBezTo>
                  <a:lnTo>
                    <a:pt x="530797" y="246281"/>
                  </a:lnTo>
                  <a:cubicBezTo>
                    <a:pt x="532304" y="253806"/>
                    <a:pt x="538238" y="259732"/>
                    <a:pt x="545868" y="261143"/>
                  </a:cubicBezTo>
                  <a:lnTo>
                    <a:pt x="558961" y="263777"/>
                  </a:lnTo>
                  <a:cubicBezTo>
                    <a:pt x="578366" y="267634"/>
                    <a:pt x="593437" y="282684"/>
                    <a:pt x="597299" y="301968"/>
                  </a:cubicBezTo>
                  <a:lnTo>
                    <a:pt x="607002" y="350788"/>
                  </a:lnTo>
                  <a:cubicBezTo>
                    <a:pt x="608697" y="358972"/>
                    <a:pt x="606531" y="367438"/>
                    <a:pt x="601256" y="373835"/>
                  </a:cubicBezTo>
                  <a:cubicBezTo>
                    <a:pt x="595981" y="380325"/>
                    <a:pt x="588068" y="384088"/>
                    <a:pt x="579685" y="384088"/>
                  </a:cubicBezTo>
                  <a:lnTo>
                    <a:pt x="490386" y="384088"/>
                  </a:lnTo>
                  <a:lnTo>
                    <a:pt x="467685" y="310058"/>
                  </a:lnTo>
                  <a:cubicBezTo>
                    <a:pt x="461845" y="291150"/>
                    <a:pt x="448563" y="276194"/>
                    <a:pt x="431702" y="267445"/>
                  </a:cubicBezTo>
                  <a:cubicBezTo>
                    <a:pt x="434999" y="265940"/>
                    <a:pt x="438295" y="264529"/>
                    <a:pt x="441969" y="263777"/>
                  </a:cubicBezTo>
                  <a:lnTo>
                    <a:pt x="455157" y="261237"/>
                  </a:lnTo>
                  <a:cubicBezTo>
                    <a:pt x="462692" y="259732"/>
                    <a:pt x="468627" y="253806"/>
                    <a:pt x="470228" y="246281"/>
                  </a:cubicBezTo>
                  <a:lnTo>
                    <a:pt x="472677" y="234240"/>
                  </a:lnTo>
                  <a:cubicBezTo>
                    <a:pt x="473525" y="230383"/>
                    <a:pt x="472112" y="226338"/>
                    <a:pt x="469098" y="223893"/>
                  </a:cubicBezTo>
                  <a:cubicBezTo>
                    <a:pt x="457229" y="214016"/>
                    <a:pt x="446302" y="199529"/>
                    <a:pt x="439991" y="182503"/>
                  </a:cubicBezTo>
                  <a:cubicBezTo>
                    <a:pt x="434716" y="181563"/>
                    <a:pt x="429818" y="177894"/>
                    <a:pt x="426144" y="172720"/>
                  </a:cubicBezTo>
                  <a:cubicBezTo>
                    <a:pt x="433303" y="164725"/>
                    <a:pt x="438861" y="154754"/>
                    <a:pt x="441404" y="143278"/>
                  </a:cubicBezTo>
                  <a:cubicBezTo>
                    <a:pt x="444324" y="130485"/>
                    <a:pt x="443476" y="118068"/>
                    <a:pt x="439708" y="107438"/>
                  </a:cubicBezTo>
                  <a:cubicBezTo>
                    <a:pt x="447244" y="82699"/>
                    <a:pt x="464200" y="66049"/>
                    <a:pt x="500465" y="66049"/>
                  </a:cubicBezTo>
                  <a:close/>
                  <a:moveTo>
                    <a:pt x="107100" y="66049"/>
                  </a:moveTo>
                  <a:cubicBezTo>
                    <a:pt x="151561" y="66049"/>
                    <a:pt x="166820" y="90130"/>
                    <a:pt x="171341" y="123618"/>
                  </a:cubicBezTo>
                  <a:cubicBezTo>
                    <a:pt x="170965" y="129920"/>
                    <a:pt x="171436" y="136505"/>
                    <a:pt x="172849" y="143278"/>
                  </a:cubicBezTo>
                  <a:cubicBezTo>
                    <a:pt x="174921" y="152590"/>
                    <a:pt x="178971" y="161056"/>
                    <a:pt x="184246" y="168205"/>
                  </a:cubicBezTo>
                  <a:cubicBezTo>
                    <a:pt x="180573" y="175919"/>
                    <a:pt x="174356" y="181281"/>
                    <a:pt x="167574" y="182503"/>
                  </a:cubicBezTo>
                  <a:cubicBezTo>
                    <a:pt x="161263" y="199529"/>
                    <a:pt x="150336" y="214016"/>
                    <a:pt x="138468" y="223799"/>
                  </a:cubicBezTo>
                  <a:cubicBezTo>
                    <a:pt x="135453" y="226338"/>
                    <a:pt x="134040" y="230383"/>
                    <a:pt x="134794" y="234240"/>
                  </a:cubicBezTo>
                  <a:lnTo>
                    <a:pt x="137337" y="246281"/>
                  </a:lnTo>
                  <a:cubicBezTo>
                    <a:pt x="138939" y="253806"/>
                    <a:pt x="144873" y="259732"/>
                    <a:pt x="152408" y="261143"/>
                  </a:cubicBezTo>
                  <a:lnTo>
                    <a:pt x="165596" y="263777"/>
                  </a:lnTo>
                  <a:cubicBezTo>
                    <a:pt x="170494" y="264812"/>
                    <a:pt x="175203" y="266505"/>
                    <a:pt x="179442" y="268856"/>
                  </a:cubicBezTo>
                  <a:cubicBezTo>
                    <a:pt x="164088" y="277793"/>
                    <a:pt x="152126" y="292279"/>
                    <a:pt x="146662" y="310058"/>
                  </a:cubicBezTo>
                  <a:lnTo>
                    <a:pt x="123867" y="384088"/>
                  </a:lnTo>
                  <a:lnTo>
                    <a:pt x="27883" y="384088"/>
                  </a:lnTo>
                  <a:cubicBezTo>
                    <a:pt x="19499" y="384088"/>
                    <a:pt x="11587" y="380325"/>
                    <a:pt x="6312" y="373835"/>
                  </a:cubicBezTo>
                  <a:cubicBezTo>
                    <a:pt x="1037" y="367438"/>
                    <a:pt x="-1129" y="358972"/>
                    <a:pt x="566" y="350788"/>
                  </a:cubicBezTo>
                  <a:lnTo>
                    <a:pt x="10268" y="301968"/>
                  </a:lnTo>
                  <a:cubicBezTo>
                    <a:pt x="14130" y="282684"/>
                    <a:pt x="29202" y="267634"/>
                    <a:pt x="48606" y="263777"/>
                  </a:cubicBezTo>
                  <a:lnTo>
                    <a:pt x="61699" y="261237"/>
                  </a:lnTo>
                  <a:cubicBezTo>
                    <a:pt x="69328" y="259732"/>
                    <a:pt x="75263" y="253806"/>
                    <a:pt x="76770" y="246281"/>
                  </a:cubicBezTo>
                  <a:lnTo>
                    <a:pt x="79313" y="234240"/>
                  </a:lnTo>
                  <a:cubicBezTo>
                    <a:pt x="80067" y="230383"/>
                    <a:pt x="78654" y="226338"/>
                    <a:pt x="75639" y="223893"/>
                  </a:cubicBezTo>
                  <a:cubicBezTo>
                    <a:pt x="63771" y="214016"/>
                    <a:pt x="52939" y="199623"/>
                    <a:pt x="46628" y="182503"/>
                  </a:cubicBezTo>
                  <a:cubicBezTo>
                    <a:pt x="37867" y="180904"/>
                    <a:pt x="29861" y="172532"/>
                    <a:pt x="27318" y="160962"/>
                  </a:cubicBezTo>
                  <a:cubicBezTo>
                    <a:pt x="24115" y="146664"/>
                    <a:pt x="30426" y="133118"/>
                    <a:pt x="41447" y="130673"/>
                  </a:cubicBezTo>
                  <a:cubicBezTo>
                    <a:pt x="41541" y="130673"/>
                    <a:pt x="41729" y="130673"/>
                    <a:pt x="41824" y="130673"/>
                  </a:cubicBezTo>
                  <a:cubicBezTo>
                    <a:pt x="45403" y="93516"/>
                    <a:pt x="60192" y="66049"/>
                    <a:pt x="107100" y="66049"/>
                  </a:cubicBezTo>
                  <a:close/>
                  <a:moveTo>
                    <a:pt x="298626" y="0"/>
                  </a:moveTo>
                  <a:lnTo>
                    <a:pt x="315956" y="0"/>
                  </a:lnTo>
                  <a:cubicBezTo>
                    <a:pt x="363426" y="0"/>
                    <a:pt x="401854" y="38378"/>
                    <a:pt x="401854" y="85787"/>
                  </a:cubicBezTo>
                  <a:lnTo>
                    <a:pt x="401854" y="95476"/>
                  </a:lnTo>
                  <a:cubicBezTo>
                    <a:pt x="417301" y="99238"/>
                    <a:pt x="426154" y="118522"/>
                    <a:pt x="421633" y="138840"/>
                  </a:cubicBezTo>
                  <a:cubicBezTo>
                    <a:pt x="420880" y="142602"/>
                    <a:pt x="419467" y="146083"/>
                    <a:pt x="417960" y="149281"/>
                  </a:cubicBezTo>
                  <a:cubicBezTo>
                    <a:pt x="417677" y="149939"/>
                    <a:pt x="417395" y="150504"/>
                    <a:pt x="417112" y="151068"/>
                  </a:cubicBezTo>
                  <a:cubicBezTo>
                    <a:pt x="415417" y="154172"/>
                    <a:pt x="413533" y="157088"/>
                    <a:pt x="411273" y="159534"/>
                  </a:cubicBezTo>
                  <a:cubicBezTo>
                    <a:pt x="411179" y="159628"/>
                    <a:pt x="410990" y="159816"/>
                    <a:pt x="410896" y="159910"/>
                  </a:cubicBezTo>
                  <a:cubicBezTo>
                    <a:pt x="406092" y="165084"/>
                    <a:pt x="400159" y="168658"/>
                    <a:pt x="394037" y="169787"/>
                  </a:cubicBezTo>
                  <a:cubicBezTo>
                    <a:pt x="391494" y="176654"/>
                    <a:pt x="388385" y="183332"/>
                    <a:pt x="384900" y="189541"/>
                  </a:cubicBezTo>
                  <a:cubicBezTo>
                    <a:pt x="384806" y="189635"/>
                    <a:pt x="384806" y="189729"/>
                    <a:pt x="384712" y="189823"/>
                  </a:cubicBezTo>
                  <a:cubicBezTo>
                    <a:pt x="381227" y="196031"/>
                    <a:pt x="377460" y="201769"/>
                    <a:pt x="373316" y="207131"/>
                  </a:cubicBezTo>
                  <a:cubicBezTo>
                    <a:pt x="373127" y="207413"/>
                    <a:pt x="372939" y="207601"/>
                    <a:pt x="372750" y="207789"/>
                  </a:cubicBezTo>
                  <a:cubicBezTo>
                    <a:pt x="368700" y="213057"/>
                    <a:pt x="364368" y="217948"/>
                    <a:pt x="359847" y="222275"/>
                  </a:cubicBezTo>
                  <a:cubicBezTo>
                    <a:pt x="359658" y="222463"/>
                    <a:pt x="359376" y="222651"/>
                    <a:pt x="359188" y="222934"/>
                  </a:cubicBezTo>
                  <a:cubicBezTo>
                    <a:pt x="354667" y="227261"/>
                    <a:pt x="349957" y="231211"/>
                    <a:pt x="345154" y="234598"/>
                  </a:cubicBezTo>
                  <a:lnTo>
                    <a:pt x="345625" y="236855"/>
                  </a:lnTo>
                  <a:cubicBezTo>
                    <a:pt x="346567" y="236385"/>
                    <a:pt x="347603" y="235915"/>
                    <a:pt x="348639" y="235538"/>
                  </a:cubicBezTo>
                  <a:cubicBezTo>
                    <a:pt x="350899" y="234786"/>
                    <a:pt x="353065" y="234033"/>
                    <a:pt x="355514" y="234033"/>
                  </a:cubicBezTo>
                  <a:cubicBezTo>
                    <a:pt x="359470" y="234033"/>
                    <a:pt x="363238" y="235162"/>
                    <a:pt x="366628" y="237326"/>
                  </a:cubicBezTo>
                  <a:cubicBezTo>
                    <a:pt x="366628" y="237326"/>
                    <a:pt x="380756" y="246450"/>
                    <a:pt x="385371" y="249648"/>
                  </a:cubicBezTo>
                  <a:cubicBezTo>
                    <a:pt x="401854" y="261030"/>
                    <a:pt x="399876" y="279373"/>
                    <a:pt x="399876" y="279373"/>
                  </a:cubicBezTo>
                  <a:cubicBezTo>
                    <a:pt x="410990" y="279655"/>
                    <a:pt x="421822" y="283041"/>
                    <a:pt x="430016" y="289814"/>
                  </a:cubicBezTo>
                  <a:cubicBezTo>
                    <a:pt x="445180" y="302324"/>
                    <a:pt x="447535" y="313330"/>
                    <a:pt x="448382" y="316058"/>
                  </a:cubicBezTo>
                  <a:lnTo>
                    <a:pt x="481630" y="424515"/>
                  </a:lnTo>
                  <a:cubicBezTo>
                    <a:pt x="482855" y="428371"/>
                    <a:pt x="483608" y="432416"/>
                    <a:pt x="483891" y="436461"/>
                  </a:cubicBezTo>
                  <a:cubicBezTo>
                    <a:pt x="484644" y="448595"/>
                    <a:pt x="481159" y="460730"/>
                    <a:pt x="473718" y="470700"/>
                  </a:cubicBezTo>
                  <a:cubicBezTo>
                    <a:pt x="466372" y="480671"/>
                    <a:pt x="455823" y="487538"/>
                    <a:pt x="443956" y="490360"/>
                  </a:cubicBezTo>
                  <a:cubicBezTo>
                    <a:pt x="440000" y="491301"/>
                    <a:pt x="435950" y="491771"/>
                    <a:pt x="431805" y="491771"/>
                  </a:cubicBezTo>
                  <a:lnTo>
                    <a:pt x="325375" y="491771"/>
                  </a:lnTo>
                  <a:lnTo>
                    <a:pt x="337430" y="415296"/>
                  </a:lnTo>
                  <a:cubicBezTo>
                    <a:pt x="338749" y="406454"/>
                    <a:pt x="337807" y="397424"/>
                    <a:pt x="334605" y="389052"/>
                  </a:cubicBezTo>
                  <a:lnTo>
                    <a:pt x="323962" y="360927"/>
                  </a:lnTo>
                  <a:lnTo>
                    <a:pt x="337430" y="347476"/>
                  </a:lnTo>
                  <a:lnTo>
                    <a:pt x="307196" y="317281"/>
                  </a:lnTo>
                  <a:lnTo>
                    <a:pt x="276868" y="347476"/>
                  </a:lnTo>
                  <a:lnTo>
                    <a:pt x="290337" y="360927"/>
                  </a:lnTo>
                  <a:lnTo>
                    <a:pt x="279694" y="389052"/>
                  </a:lnTo>
                  <a:cubicBezTo>
                    <a:pt x="276586" y="397424"/>
                    <a:pt x="275644" y="406454"/>
                    <a:pt x="276963" y="415296"/>
                  </a:cubicBezTo>
                  <a:lnTo>
                    <a:pt x="288736" y="491771"/>
                  </a:lnTo>
                  <a:lnTo>
                    <a:pt x="182493" y="491771"/>
                  </a:lnTo>
                  <a:cubicBezTo>
                    <a:pt x="178443" y="491771"/>
                    <a:pt x="174299" y="491301"/>
                    <a:pt x="170437" y="490360"/>
                  </a:cubicBezTo>
                  <a:cubicBezTo>
                    <a:pt x="158570" y="487538"/>
                    <a:pt x="148021" y="480671"/>
                    <a:pt x="140675" y="470700"/>
                  </a:cubicBezTo>
                  <a:cubicBezTo>
                    <a:pt x="130785" y="457343"/>
                    <a:pt x="127865" y="440223"/>
                    <a:pt x="132669" y="424515"/>
                  </a:cubicBezTo>
                  <a:lnTo>
                    <a:pt x="166011" y="316058"/>
                  </a:lnTo>
                  <a:cubicBezTo>
                    <a:pt x="166858" y="313330"/>
                    <a:pt x="170908" y="300631"/>
                    <a:pt x="184377" y="289814"/>
                  </a:cubicBezTo>
                  <a:cubicBezTo>
                    <a:pt x="192666" y="283229"/>
                    <a:pt x="203403" y="279655"/>
                    <a:pt x="214517" y="279373"/>
                  </a:cubicBezTo>
                  <a:lnTo>
                    <a:pt x="214517" y="279279"/>
                  </a:lnTo>
                  <a:cubicBezTo>
                    <a:pt x="214140" y="273447"/>
                    <a:pt x="211880" y="260654"/>
                    <a:pt x="229022" y="249648"/>
                  </a:cubicBezTo>
                  <a:cubicBezTo>
                    <a:pt x="233731" y="246638"/>
                    <a:pt x="247765" y="237326"/>
                    <a:pt x="247765" y="237326"/>
                  </a:cubicBezTo>
                  <a:cubicBezTo>
                    <a:pt x="251061" y="235162"/>
                    <a:pt x="254923" y="234033"/>
                    <a:pt x="258879" y="234033"/>
                  </a:cubicBezTo>
                  <a:cubicBezTo>
                    <a:pt x="261328" y="234033"/>
                    <a:pt x="263494" y="234786"/>
                    <a:pt x="265754" y="235538"/>
                  </a:cubicBezTo>
                  <a:cubicBezTo>
                    <a:pt x="266790" y="236009"/>
                    <a:pt x="267826" y="236385"/>
                    <a:pt x="268768" y="236855"/>
                  </a:cubicBezTo>
                  <a:lnTo>
                    <a:pt x="269239" y="234598"/>
                  </a:lnTo>
                  <a:cubicBezTo>
                    <a:pt x="264436" y="231211"/>
                    <a:pt x="259726" y="227261"/>
                    <a:pt x="255205" y="222934"/>
                  </a:cubicBezTo>
                  <a:cubicBezTo>
                    <a:pt x="254923" y="222651"/>
                    <a:pt x="254735" y="222463"/>
                    <a:pt x="254546" y="222275"/>
                  </a:cubicBezTo>
                  <a:cubicBezTo>
                    <a:pt x="250025" y="217948"/>
                    <a:pt x="245693" y="213057"/>
                    <a:pt x="241548" y="207789"/>
                  </a:cubicBezTo>
                  <a:cubicBezTo>
                    <a:pt x="241454" y="207601"/>
                    <a:pt x="241266" y="207413"/>
                    <a:pt x="241077" y="207225"/>
                  </a:cubicBezTo>
                  <a:cubicBezTo>
                    <a:pt x="236933" y="201769"/>
                    <a:pt x="233072" y="196031"/>
                    <a:pt x="229681" y="189823"/>
                  </a:cubicBezTo>
                  <a:cubicBezTo>
                    <a:pt x="229587" y="189729"/>
                    <a:pt x="229587" y="189635"/>
                    <a:pt x="229493" y="189635"/>
                  </a:cubicBezTo>
                  <a:cubicBezTo>
                    <a:pt x="226008" y="183332"/>
                    <a:pt x="222899" y="176654"/>
                    <a:pt x="220356" y="169787"/>
                  </a:cubicBezTo>
                  <a:cubicBezTo>
                    <a:pt x="214140" y="168658"/>
                    <a:pt x="208301" y="165084"/>
                    <a:pt x="203497" y="159910"/>
                  </a:cubicBezTo>
                  <a:cubicBezTo>
                    <a:pt x="203309" y="159722"/>
                    <a:pt x="203214" y="159628"/>
                    <a:pt x="203120" y="159534"/>
                  </a:cubicBezTo>
                  <a:cubicBezTo>
                    <a:pt x="200860" y="157088"/>
                    <a:pt x="198976" y="154172"/>
                    <a:pt x="197281" y="151068"/>
                  </a:cubicBezTo>
                  <a:cubicBezTo>
                    <a:pt x="196998" y="150504"/>
                    <a:pt x="196716" y="149939"/>
                    <a:pt x="196433" y="149281"/>
                  </a:cubicBezTo>
                  <a:cubicBezTo>
                    <a:pt x="194832" y="146083"/>
                    <a:pt x="193513" y="142602"/>
                    <a:pt x="192666" y="138840"/>
                  </a:cubicBezTo>
                  <a:cubicBezTo>
                    <a:pt x="188145" y="118428"/>
                    <a:pt x="197092" y="99050"/>
                    <a:pt x="212727" y="95476"/>
                  </a:cubicBezTo>
                  <a:lnTo>
                    <a:pt x="212727" y="85787"/>
                  </a:lnTo>
                  <a:cubicBezTo>
                    <a:pt x="212727" y="38378"/>
                    <a:pt x="251155" y="0"/>
                    <a:pt x="2986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8" name="TextBox 6"/>
            <p:cNvSpPr txBox="1">
              <a:spLocks/>
            </p:cNvSpPr>
            <p:nvPr/>
          </p:nvSpPr>
          <p:spPr bwMode="auto">
            <a:xfrm>
              <a:off x="7172529" y="3585831"/>
              <a:ext cx="593112" cy="393812"/>
            </a:xfrm>
            <a:prstGeom prst="rect">
              <a:avLst/>
            </a:prstGeom>
            <a:noFill/>
            <a:extLst/>
          </p:spPr>
          <p:txBody>
            <a:bodyPr wrap="none" lIns="0" tIns="0" rIns="0" bIns="0" anchor="ctr">
              <a:normAutofit/>
            </a:bodyPr>
            <a:lstStyle/>
            <a:p>
              <a:r>
                <a:rPr lang="en-US" altLang="ko-KR" sz="2400" b="0" dirty="0">
                  <a:solidFill>
                    <a:schemeClr val="accent3"/>
                  </a:solidFill>
                  <a:effectLst/>
                  <a:latin typeface="Agency FB" panose="020B0503020202020204" pitchFamily="34" charset="0"/>
                </a:rPr>
                <a:t>2017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9266792" y="1498601"/>
            <a:ext cx="1803926" cy="1703203"/>
            <a:chOff x="9266792" y="1498601"/>
            <a:chExt cx="1803926" cy="1703203"/>
          </a:xfrm>
        </p:grpSpPr>
        <p:sp>
          <p:nvSpPr>
            <p:cNvPr id="13" name="Rectangle 18"/>
            <p:cNvSpPr/>
            <p:nvPr/>
          </p:nvSpPr>
          <p:spPr>
            <a:xfrm flipV="1">
              <a:off x="9266792" y="1639133"/>
              <a:ext cx="1803926" cy="15258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scene3d>
              <a:camera prst="perspectiveRelaxed" fov="5700000">
                <a:rot lat="16800000" lon="0" rev="0"/>
              </a:camera>
              <a:lightRig rig="soft" dir="t">
                <a:rot lat="0" lon="0" rev="4800000"/>
              </a:lightRig>
            </a:scene3d>
            <a:sp3d extrusionH="57150" prstMaterial="plastic">
              <a:bevelB w="0" h="25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Freeform: Shape 26"/>
            <p:cNvSpPr>
              <a:spLocks/>
            </p:cNvSpPr>
            <p:nvPr/>
          </p:nvSpPr>
          <p:spPr bwMode="auto">
            <a:xfrm>
              <a:off x="9848868" y="1498601"/>
              <a:ext cx="639770" cy="649716"/>
            </a:xfrm>
            <a:custGeom>
              <a:avLst/>
              <a:gdLst>
                <a:gd name="connsiteX0" fmla="*/ 87620 w 596114"/>
                <a:gd name="connsiteY0" fmla="*/ 437153 h 605381"/>
                <a:gd name="connsiteX1" fmla="*/ 147471 w 596114"/>
                <a:gd name="connsiteY1" fmla="*/ 437153 h 605381"/>
                <a:gd name="connsiteX2" fmla="*/ 155808 w 596114"/>
                <a:gd name="connsiteY2" fmla="*/ 476105 h 605381"/>
                <a:gd name="connsiteX3" fmla="*/ 87620 w 596114"/>
                <a:gd name="connsiteY3" fmla="*/ 476105 h 605381"/>
                <a:gd name="connsiteX4" fmla="*/ 68166 w 596114"/>
                <a:gd name="connsiteY4" fmla="*/ 456679 h 605381"/>
                <a:gd name="connsiteX5" fmla="*/ 87620 w 596114"/>
                <a:gd name="connsiteY5" fmla="*/ 437153 h 605381"/>
                <a:gd name="connsiteX6" fmla="*/ 241113 w 596114"/>
                <a:gd name="connsiteY6" fmla="*/ 372802 h 605381"/>
                <a:gd name="connsiteX7" fmla="*/ 230888 w 596114"/>
                <a:gd name="connsiteY7" fmla="*/ 419692 h 605381"/>
                <a:gd name="connsiteX8" fmla="*/ 277846 w 596114"/>
                <a:gd name="connsiteY8" fmla="*/ 409481 h 605381"/>
                <a:gd name="connsiteX9" fmla="*/ 87625 w 596114"/>
                <a:gd name="connsiteY9" fmla="*/ 339420 h 605381"/>
                <a:gd name="connsiteX10" fmla="*/ 168439 w 596114"/>
                <a:gd name="connsiteY10" fmla="*/ 339420 h 605381"/>
                <a:gd name="connsiteX11" fmla="*/ 160000 w 596114"/>
                <a:gd name="connsiteY11" fmla="*/ 378372 h 605381"/>
                <a:gd name="connsiteX12" fmla="*/ 87625 w 596114"/>
                <a:gd name="connsiteY12" fmla="*/ 378372 h 605381"/>
                <a:gd name="connsiteX13" fmla="*/ 68166 w 596114"/>
                <a:gd name="connsiteY13" fmla="*/ 358946 h 605381"/>
                <a:gd name="connsiteX14" fmla="*/ 87625 w 596114"/>
                <a:gd name="connsiteY14" fmla="*/ 339420 h 605381"/>
                <a:gd name="connsiteX15" fmla="*/ 87622 w 596114"/>
                <a:gd name="connsiteY15" fmla="*/ 241687 h 605381"/>
                <a:gd name="connsiteX16" fmla="*/ 239005 w 596114"/>
                <a:gd name="connsiteY16" fmla="*/ 241687 h 605381"/>
                <a:gd name="connsiteX17" fmla="*/ 199993 w 596114"/>
                <a:gd name="connsiteY17" fmla="*/ 280639 h 605381"/>
                <a:gd name="connsiteX18" fmla="*/ 87622 w 596114"/>
                <a:gd name="connsiteY18" fmla="*/ 280639 h 605381"/>
                <a:gd name="connsiteX19" fmla="*/ 68166 w 596114"/>
                <a:gd name="connsiteY19" fmla="*/ 261213 h 605381"/>
                <a:gd name="connsiteX20" fmla="*/ 87622 w 596114"/>
                <a:gd name="connsiteY20" fmla="*/ 241687 h 605381"/>
                <a:gd name="connsiteX21" fmla="*/ 87627 w 596114"/>
                <a:gd name="connsiteY21" fmla="*/ 143954 h 605381"/>
                <a:gd name="connsiteX22" fmla="*/ 336949 w 596114"/>
                <a:gd name="connsiteY22" fmla="*/ 143954 h 605381"/>
                <a:gd name="connsiteX23" fmla="*/ 297927 w 596114"/>
                <a:gd name="connsiteY23" fmla="*/ 182906 h 605381"/>
                <a:gd name="connsiteX24" fmla="*/ 87627 w 596114"/>
                <a:gd name="connsiteY24" fmla="*/ 182906 h 605381"/>
                <a:gd name="connsiteX25" fmla="*/ 68166 w 596114"/>
                <a:gd name="connsiteY25" fmla="*/ 163480 h 605381"/>
                <a:gd name="connsiteX26" fmla="*/ 87627 w 596114"/>
                <a:gd name="connsiteY26" fmla="*/ 143954 h 605381"/>
                <a:gd name="connsiteX27" fmla="*/ 515787 w 596114"/>
                <a:gd name="connsiteY27" fmla="*/ 93955 h 605381"/>
                <a:gd name="connsiteX28" fmla="*/ 484936 w 596114"/>
                <a:gd name="connsiteY28" fmla="*/ 106334 h 605381"/>
                <a:gd name="connsiteX29" fmla="*/ 257196 w 596114"/>
                <a:gd name="connsiteY29" fmla="*/ 333744 h 605381"/>
                <a:gd name="connsiteX30" fmla="*/ 316961 w 596114"/>
                <a:gd name="connsiteY30" fmla="*/ 393422 h 605381"/>
                <a:gd name="connsiteX31" fmla="*/ 544701 w 596114"/>
                <a:gd name="connsiteY31" fmla="*/ 166012 h 605381"/>
                <a:gd name="connsiteX32" fmla="*/ 546190 w 596114"/>
                <a:gd name="connsiteY32" fmla="*/ 107821 h 605381"/>
                <a:gd name="connsiteX33" fmla="*/ 515787 w 596114"/>
                <a:gd name="connsiteY33" fmla="*/ 93955 h 605381"/>
                <a:gd name="connsiteX34" fmla="*/ 515178 w 596114"/>
                <a:gd name="connsiteY34" fmla="*/ 54984 h 605381"/>
                <a:gd name="connsiteX35" fmla="*/ 573094 w 596114"/>
                <a:gd name="connsiteY35" fmla="*/ 79668 h 605381"/>
                <a:gd name="connsiteX36" fmla="*/ 572300 w 596114"/>
                <a:gd name="connsiteY36" fmla="*/ 193571 h 605381"/>
                <a:gd name="connsiteX37" fmla="*/ 330760 w 596114"/>
                <a:gd name="connsiteY37" fmla="*/ 434760 h 605381"/>
                <a:gd name="connsiteX38" fmla="*/ 321031 w 596114"/>
                <a:gd name="connsiteY38" fmla="*/ 440014 h 605381"/>
                <a:gd name="connsiteX39" fmla="*/ 209543 w 596114"/>
                <a:gd name="connsiteY39" fmla="*/ 464202 h 605381"/>
                <a:gd name="connsiteX40" fmla="*/ 191674 w 596114"/>
                <a:gd name="connsiteY40" fmla="*/ 458849 h 605381"/>
                <a:gd name="connsiteX41" fmla="*/ 186412 w 596114"/>
                <a:gd name="connsiteY41" fmla="*/ 441005 h 605381"/>
                <a:gd name="connsiteX42" fmla="*/ 210536 w 596114"/>
                <a:gd name="connsiteY42" fmla="*/ 329680 h 605381"/>
                <a:gd name="connsiteX43" fmla="*/ 215798 w 596114"/>
                <a:gd name="connsiteY43" fmla="*/ 319965 h 605381"/>
                <a:gd name="connsiteX44" fmla="*/ 457338 w 596114"/>
                <a:gd name="connsiteY44" fmla="*/ 78776 h 605381"/>
                <a:gd name="connsiteX45" fmla="*/ 515178 w 596114"/>
                <a:gd name="connsiteY45" fmla="*/ 54984 h 605381"/>
                <a:gd name="connsiteX46" fmla="*/ 42688 w 596114"/>
                <a:gd name="connsiteY46" fmla="*/ 0 h 605381"/>
                <a:gd name="connsiteX47" fmla="*/ 398388 w 596114"/>
                <a:gd name="connsiteY47" fmla="*/ 0 h 605381"/>
                <a:gd name="connsiteX48" fmla="*/ 441076 w 596114"/>
                <a:gd name="connsiteY48" fmla="*/ 41337 h 605381"/>
                <a:gd name="connsiteX49" fmla="*/ 402160 w 596114"/>
                <a:gd name="connsiteY49" fmla="*/ 78907 h 605381"/>
                <a:gd name="connsiteX50" fmla="*/ 402160 w 596114"/>
                <a:gd name="connsiteY50" fmla="*/ 42625 h 605381"/>
                <a:gd name="connsiteX51" fmla="*/ 398388 w 596114"/>
                <a:gd name="connsiteY51" fmla="*/ 38958 h 605381"/>
                <a:gd name="connsiteX52" fmla="*/ 42688 w 596114"/>
                <a:gd name="connsiteY52" fmla="*/ 38958 h 605381"/>
                <a:gd name="connsiteX53" fmla="*/ 39015 w 596114"/>
                <a:gd name="connsiteY53" fmla="*/ 42625 h 605381"/>
                <a:gd name="connsiteX54" fmla="*/ 39015 w 596114"/>
                <a:gd name="connsiteY54" fmla="*/ 562656 h 605381"/>
                <a:gd name="connsiteX55" fmla="*/ 42688 w 596114"/>
                <a:gd name="connsiteY55" fmla="*/ 566423 h 605381"/>
                <a:gd name="connsiteX56" fmla="*/ 398388 w 596114"/>
                <a:gd name="connsiteY56" fmla="*/ 566423 h 605381"/>
                <a:gd name="connsiteX57" fmla="*/ 402160 w 596114"/>
                <a:gd name="connsiteY57" fmla="*/ 562656 h 605381"/>
                <a:gd name="connsiteX58" fmla="*/ 402160 w 596114"/>
                <a:gd name="connsiteY58" fmla="*/ 418622 h 605381"/>
                <a:gd name="connsiteX59" fmla="*/ 441175 w 596114"/>
                <a:gd name="connsiteY59" fmla="*/ 379664 h 605381"/>
                <a:gd name="connsiteX60" fmla="*/ 441175 w 596114"/>
                <a:gd name="connsiteY60" fmla="*/ 562656 h 605381"/>
                <a:gd name="connsiteX61" fmla="*/ 398388 w 596114"/>
                <a:gd name="connsiteY61" fmla="*/ 605381 h 605381"/>
                <a:gd name="connsiteX62" fmla="*/ 42688 w 596114"/>
                <a:gd name="connsiteY62" fmla="*/ 605381 h 605381"/>
                <a:gd name="connsiteX63" fmla="*/ 0 w 596114"/>
                <a:gd name="connsiteY63" fmla="*/ 562656 h 605381"/>
                <a:gd name="connsiteX64" fmla="*/ 0 w 596114"/>
                <a:gd name="connsiteY64" fmla="*/ 42625 h 605381"/>
                <a:gd name="connsiteX65" fmla="*/ 42688 w 596114"/>
                <a:gd name="connsiteY65" fmla="*/ 0 h 605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96114" h="605381">
                  <a:moveTo>
                    <a:pt x="87620" y="437153"/>
                  </a:moveTo>
                  <a:lnTo>
                    <a:pt x="147471" y="437153"/>
                  </a:lnTo>
                  <a:cubicBezTo>
                    <a:pt x="145585" y="450930"/>
                    <a:pt x="148562" y="464608"/>
                    <a:pt x="155808" y="476105"/>
                  </a:cubicBezTo>
                  <a:lnTo>
                    <a:pt x="87620" y="476105"/>
                  </a:lnTo>
                  <a:cubicBezTo>
                    <a:pt x="76900" y="476105"/>
                    <a:pt x="68166" y="467383"/>
                    <a:pt x="68166" y="456679"/>
                  </a:cubicBezTo>
                  <a:cubicBezTo>
                    <a:pt x="68166" y="445875"/>
                    <a:pt x="76900" y="437153"/>
                    <a:pt x="87620" y="437153"/>
                  </a:cubicBezTo>
                  <a:close/>
                  <a:moveTo>
                    <a:pt x="241113" y="372802"/>
                  </a:moveTo>
                  <a:lnTo>
                    <a:pt x="230888" y="419692"/>
                  </a:lnTo>
                  <a:lnTo>
                    <a:pt x="277846" y="409481"/>
                  </a:lnTo>
                  <a:close/>
                  <a:moveTo>
                    <a:pt x="87625" y="339420"/>
                  </a:moveTo>
                  <a:lnTo>
                    <a:pt x="168439" y="339420"/>
                  </a:lnTo>
                  <a:lnTo>
                    <a:pt x="160000" y="378372"/>
                  </a:lnTo>
                  <a:lnTo>
                    <a:pt x="87625" y="378372"/>
                  </a:lnTo>
                  <a:cubicBezTo>
                    <a:pt x="76903" y="378372"/>
                    <a:pt x="68166" y="369650"/>
                    <a:pt x="68166" y="358946"/>
                  </a:cubicBezTo>
                  <a:cubicBezTo>
                    <a:pt x="68166" y="348142"/>
                    <a:pt x="76903" y="339420"/>
                    <a:pt x="87625" y="339420"/>
                  </a:cubicBezTo>
                  <a:close/>
                  <a:moveTo>
                    <a:pt x="87622" y="241687"/>
                  </a:moveTo>
                  <a:lnTo>
                    <a:pt x="239005" y="241687"/>
                  </a:lnTo>
                  <a:lnTo>
                    <a:pt x="199993" y="280639"/>
                  </a:lnTo>
                  <a:lnTo>
                    <a:pt x="87622" y="280639"/>
                  </a:lnTo>
                  <a:cubicBezTo>
                    <a:pt x="76902" y="280639"/>
                    <a:pt x="68166" y="271917"/>
                    <a:pt x="68166" y="261213"/>
                  </a:cubicBezTo>
                  <a:cubicBezTo>
                    <a:pt x="68166" y="250409"/>
                    <a:pt x="76902" y="241687"/>
                    <a:pt x="87622" y="241687"/>
                  </a:cubicBezTo>
                  <a:close/>
                  <a:moveTo>
                    <a:pt x="87627" y="143954"/>
                  </a:moveTo>
                  <a:lnTo>
                    <a:pt x="336949" y="143954"/>
                  </a:lnTo>
                  <a:lnTo>
                    <a:pt x="297927" y="182906"/>
                  </a:lnTo>
                  <a:lnTo>
                    <a:pt x="87627" y="182906"/>
                  </a:lnTo>
                  <a:cubicBezTo>
                    <a:pt x="76904" y="182906"/>
                    <a:pt x="68166" y="174184"/>
                    <a:pt x="68166" y="163480"/>
                  </a:cubicBezTo>
                  <a:cubicBezTo>
                    <a:pt x="68166" y="152676"/>
                    <a:pt x="76904" y="143954"/>
                    <a:pt x="87627" y="143954"/>
                  </a:cubicBezTo>
                  <a:close/>
                  <a:moveTo>
                    <a:pt x="515787" y="93955"/>
                  </a:moveTo>
                  <a:cubicBezTo>
                    <a:pt x="504643" y="93695"/>
                    <a:pt x="493425" y="97809"/>
                    <a:pt x="484936" y="106334"/>
                  </a:cubicBezTo>
                  <a:lnTo>
                    <a:pt x="257196" y="333744"/>
                  </a:lnTo>
                  <a:lnTo>
                    <a:pt x="316961" y="393422"/>
                  </a:lnTo>
                  <a:lnTo>
                    <a:pt x="544701" y="166012"/>
                  </a:lnTo>
                  <a:cubicBezTo>
                    <a:pt x="560784" y="149953"/>
                    <a:pt x="561082" y="124376"/>
                    <a:pt x="546190" y="107821"/>
                  </a:cubicBezTo>
                  <a:cubicBezTo>
                    <a:pt x="538000" y="98850"/>
                    <a:pt x="526930" y="94215"/>
                    <a:pt x="515787" y="93955"/>
                  </a:cubicBezTo>
                  <a:close/>
                  <a:moveTo>
                    <a:pt x="515178" y="54984"/>
                  </a:moveTo>
                  <a:cubicBezTo>
                    <a:pt x="536138" y="55083"/>
                    <a:pt x="557110" y="63262"/>
                    <a:pt x="573094" y="79668"/>
                  </a:cubicBezTo>
                  <a:cubicBezTo>
                    <a:pt x="603870" y="111291"/>
                    <a:pt x="603969" y="161948"/>
                    <a:pt x="572300" y="193571"/>
                  </a:cubicBezTo>
                  <a:lnTo>
                    <a:pt x="330760" y="434760"/>
                  </a:lnTo>
                  <a:cubicBezTo>
                    <a:pt x="328179" y="437337"/>
                    <a:pt x="324704" y="439221"/>
                    <a:pt x="321031" y="440014"/>
                  </a:cubicBezTo>
                  <a:lnTo>
                    <a:pt x="209543" y="464202"/>
                  </a:lnTo>
                  <a:cubicBezTo>
                    <a:pt x="203090" y="465590"/>
                    <a:pt x="196340" y="463607"/>
                    <a:pt x="191674" y="458849"/>
                  </a:cubicBezTo>
                  <a:cubicBezTo>
                    <a:pt x="186908" y="454190"/>
                    <a:pt x="185022" y="447350"/>
                    <a:pt x="186412" y="441005"/>
                  </a:cubicBezTo>
                  <a:lnTo>
                    <a:pt x="210536" y="329680"/>
                  </a:lnTo>
                  <a:cubicBezTo>
                    <a:pt x="211330" y="325913"/>
                    <a:pt x="213217" y="322542"/>
                    <a:pt x="215798" y="319965"/>
                  </a:cubicBezTo>
                  <a:cubicBezTo>
                    <a:pt x="225825" y="310051"/>
                    <a:pt x="439369" y="96719"/>
                    <a:pt x="457338" y="78776"/>
                  </a:cubicBezTo>
                  <a:cubicBezTo>
                    <a:pt x="473271" y="62865"/>
                    <a:pt x="494219" y="54885"/>
                    <a:pt x="515178" y="54984"/>
                  </a:cubicBezTo>
                  <a:close/>
                  <a:moveTo>
                    <a:pt x="42688" y="0"/>
                  </a:moveTo>
                  <a:lnTo>
                    <a:pt x="398388" y="0"/>
                  </a:lnTo>
                  <a:cubicBezTo>
                    <a:pt x="421519" y="0"/>
                    <a:pt x="440381" y="18438"/>
                    <a:pt x="441076" y="41337"/>
                  </a:cubicBezTo>
                  <a:lnTo>
                    <a:pt x="402160" y="78907"/>
                  </a:lnTo>
                  <a:lnTo>
                    <a:pt x="402160" y="42625"/>
                  </a:lnTo>
                  <a:cubicBezTo>
                    <a:pt x="402160" y="40643"/>
                    <a:pt x="400473" y="38958"/>
                    <a:pt x="398388" y="38958"/>
                  </a:cubicBezTo>
                  <a:lnTo>
                    <a:pt x="42688" y="38958"/>
                  </a:lnTo>
                  <a:cubicBezTo>
                    <a:pt x="40702" y="38958"/>
                    <a:pt x="39015" y="40643"/>
                    <a:pt x="39015" y="42625"/>
                  </a:cubicBezTo>
                  <a:lnTo>
                    <a:pt x="39015" y="562656"/>
                  </a:lnTo>
                  <a:cubicBezTo>
                    <a:pt x="39015" y="564738"/>
                    <a:pt x="40702" y="566423"/>
                    <a:pt x="42688" y="566423"/>
                  </a:cubicBezTo>
                  <a:lnTo>
                    <a:pt x="398388" y="566423"/>
                  </a:lnTo>
                  <a:cubicBezTo>
                    <a:pt x="400473" y="566423"/>
                    <a:pt x="402160" y="564738"/>
                    <a:pt x="402160" y="562656"/>
                  </a:cubicBezTo>
                  <a:lnTo>
                    <a:pt x="402160" y="418622"/>
                  </a:lnTo>
                  <a:lnTo>
                    <a:pt x="441175" y="379664"/>
                  </a:lnTo>
                  <a:lnTo>
                    <a:pt x="441175" y="562656"/>
                  </a:lnTo>
                  <a:cubicBezTo>
                    <a:pt x="441175" y="586249"/>
                    <a:pt x="422015" y="605381"/>
                    <a:pt x="398388" y="605381"/>
                  </a:cubicBezTo>
                  <a:lnTo>
                    <a:pt x="42688" y="605381"/>
                  </a:lnTo>
                  <a:cubicBezTo>
                    <a:pt x="19160" y="605381"/>
                    <a:pt x="0" y="586249"/>
                    <a:pt x="0" y="562656"/>
                  </a:cubicBezTo>
                  <a:lnTo>
                    <a:pt x="0" y="42625"/>
                  </a:lnTo>
                  <a:cubicBezTo>
                    <a:pt x="0" y="19132"/>
                    <a:pt x="19160" y="0"/>
                    <a:pt x="4268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" name="TextBox 3"/>
            <p:cNvSpPr txBox="1">
              <a:spLocks/>
            </p:cNvSpPr>
            <p:nvPr/>
          </p:nvSpPr>
          <p:spPr bwMode="auto">
            <a:xfrm>
              <a:off x="9871518" y="2807992"/>
              <a:ext cx="640971" cy="393812"/>
            </a:xfrm>
            <a:prstGeom prst="rect">
              <a:avLst/>
            </a:prstGeom>
            <a:noFill/>
            <a:extLst/>
          </p:spPr>
          <p:txBody>
            <a:bodyPr wrap="none" lIns="0" tIns="0" rIns="0" bIns="0" anchor="ctr">
              <a:normAutofit/>
            </a:bodyPr>
            <a:lstStyle/>
            <a:p>
              <a:r>
                <a:rPr lang="en-US" altLang="ko-KR" sz="2400" b="0" dirty="0">
                  <a:solidFill>
                    <a:schemeClr val="accent4"/>
                  </a:solidFill>
                  <a:effectLst/>
                  <a:latin typeface="Agency FB" panose="020B0503020202020204" pitchFamily="34" charset="0"/>
                </a:rPr>
                <a:t>2018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940684" y="5493215"/>
            <a:ext cx="2278485" cy="722607"/>
            <a:chOff x="8386922" y="2192795"/>
            <a:chExt cx="2965476" cy="722607"/>
          </a:xfrm>
        </p:grpSpPr>
        <p:sp>
          <p:nvSpPr>
            <p:cNvPr id="17" name="矩形 16"/>
            <p:cNvSpPr/>
            <p:nvPr/>
          </p:nvSpPr>
          <p:spPr>
            <a:xfrm>
              <a:off x="8618684" y="2192795"/>
              <a:ext cx="2501952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8386922" y="2542351"/>
              <a:ext cx="2965476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ea typeface="+mj-ea"/>
                </a:rPr>
                <a:t>The user can demonstrate on a projector or computer, or print the presentation and make it into a film to be 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ea typeface="+mj-ea"/>
                </a:rPr>
                <a:t>used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ea typeface="+mj-ea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631255" y="4723044"/>
            <a:ext cx="2278485" cy="722607"/>
            <a:chOff x="8386922" y="2192795"/>
            <a:chExt cx="2965476" cy="722607"/>
          </a:xfrm>
        </p:grpSpPr>
        <p:sp>
          <p:nvSpPr>
            <p:cNvPr id="23" name="矩形 22"/>
            <p:cNvSpPr/>
            <p:nvPr/>
          </p:nvSpPr>
          <p:spPr>
            <a:xfrm>
              <a:off x="8618684" y="2192795"/>
              <a:ext cx="2501952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86922" y="2542351"/>
              <a:ext cx="2965476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ea typeface="+mj-ea"/>
                </a:rPr>
                <a:t>The user can demonstrate on a projector or computer, or print the presentation and make it into a film to be 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ea typeface="+mj-ea"/>
                </a:rPr>
                <a:t>used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ea typeface="+mj-ea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321003" y="3947769"/>
            <a:ext cx="2278485" cy="722607"/>
            <a:chOff x="8386922" y="2192795"/>
            <a:chExt cx="2965476" cy="722607"/>
          </a:xfrm>
        </p:grpSpPr>
        <p:sp>
          <p:nvSpPr>
            <p:cNvPr id="26" name="矩形 25"/>
            <p:cNvSpPr/>
            <p:nvPr/>
          </p:nvSpPr>
          <p:spPr>
            <a:xfrm>
              <a:off x="8618684" y="2192795"/>
              <a:ext cx="2501952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386922" y="2542351"/>
              <a:ext cx="2965476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ea typeface="+mj-ea"/>
                </a:rPr>
                <a:t>The user can demonstrate on a projector or computer, or print the presentation and make it into a film to be 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ea typeface="+mj-ea"/>
                </a:rPr>
                <a:t>used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ea typeface="+mj-ea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9038803" y="3169998"/>
            <a:ext cx="2278485" cy="722607"/>
            <a:chOff x="8386922" y="2192795"/>
            <a:chExt cx="2965476" cy="722607"/>
          </a:xfrm>
        </p:grpSpPr>
        <p:sp>
          <p:nvSpPr>
            <p:cNvPr id="29" name="矩形 28"/>
            <p:cNvSpPr/>
            <p:nvPr/>
          </p:nvSpPr>
          <p:spPr>
            <a:xfrm>
              <a:off x="8618684" y="2192795"/>
              <a:ext cx="2501952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8386922" y="2542351"/>
              <a:ext cx="2965476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ea typeface="+mj-ea"/>
                </a:rPr>
                <a:t>The user can demonstrate on a projector or computer, or print the presentation and make it into a film to be 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ea typeface="+mj-ea"/>
                </a:rPr>
                <a:t>used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ea typeface="+mj-ea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298910" y="324797"/>
            <a:ext cx="5611860" cy="943616"/>
            <a:chOff x="3298910" y="324797"/>
            <a:chExt cx="5611860" cy="943616"/>
          </a:xfrm>
        </p:grpSpPr>
        <p:cxnSp>
          <p:nvCxnSpPr>
            <p:cNvPr id="32" name="直接连接符 31"/>
            <p:cNvCxnSpPr/>
            <p:nvPr/>
          </p:nvCxnSpPr>
          <p:spPr>
            <a:xfrm>
              <a:off x="4867275" y="1268413"/>
              <a:ext cx="527515" cy="0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5510587" y="1268413"/>
              <a:ext cx="527515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6153898" y="1268413"/>
              <a:ext cx="527515" cy="0"/>
            </a:xfrm>
            <a:prstGeom prst="line">
              <a:avLst/>
            </a:prstGeom>
            <a:ln w="762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6797210" y="1268413"/>
              <a:ext cx="527515" cy="0"/>
            </a:xfrm>
            <a:prstGeom prst="line">
              <a:avLst/>
            </a:prstGeom>
            <a:ln w="762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矩形 39"/>
            <p:cNvSpPr/>
            <p:nvPr/>
          </p:nvSpPr>
          <p:spPr>
            <a:xfrm>
              <a:off x="3298910" y="324797"/>
              <a:ext cx="5611860" cy="8359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4400" b="1" dirty="0">
                  <a:gradFill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5400000" scaled="1"/>
                  </a:gradFill>
                  <a:effectLst/>
                  <a:latin typeface="+mj-ea"/>
                  <a:ea typeface="+mj-ea"/>
                </a:rPr>
                <a:t>工作完成情况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2298222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2"/>
          <p:cNvSpPr>
            <a:spLocks/>
          </p:cNvSpPr>
          <p:nvPr/>
        </p:nvSpPr>
        <p:spPr bwMode="auto">
          <a:xfrm>
            <a:off x="2590800" y="3597887"/>
            <a:ext cx="1523577" cy="1320046"/>
          </a:xfrm>
          <a:custGeom>
            <a:avLst/>
            <a:gdLst>
              <a:gd name="T0" fmla="*/ 983 w 1310"/>
              <a:gd name="T1" fmla="*/ 0 h 1135"/>
              <a:gd name="T2" fmla="*/ 328 w 1310"/>
              <a:gd name="T3" fmla="*/ 0 h 1135"/>
              <a:gd name="T4" fmla="*/ 0 w 1310"/>
              <a:gd name="T5" fmla="*/ 567 h 1135"/>
              <a:gd name="T6" fmla="*/ 328 w 1310"/>
              <a:gd name="T7" fmla="*/ 1135 h 1135"/>
              <a:gd name="T8" fmla="*/ 983 w 1310"/>
              <a:gd name="T9" fmla="*/ 1135 h 1135"/>
              <a:gd name="T10" fmla="*/ 1310 w 1310"/>
              <a:gd name="T11" fmla="*/ 567 h 1135"/>
              <a:gd name="T12" fmla="*/ 983 w 1310"/>
              <a:gd name="T13" fmla="*/ 0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10" h="1135">
                <a:moveTo>
                  <a:pt x="983" y="0"/>
                </a:moveTo>
                <a:lnTo>
                  <a:pt x="328" y="0"/>
                </a:lnTo>
                <a:lnTo>
                  <a:pt x="0" y="567"/>
                </a:lnTo>
                <a:lnTo>
                  <a:pt x="328" y="1135"/>
                </a:lnTo>
                <a:lnTo>
                  <a:pt x="983" y="1135"/>
                </a:lnTo>
                <a:lnTo>
                  <a:pt x="1310" y="567"/>
                </a:lnTo>
                <a:lnTo>
                  <a:pt x="983" y="0"/>
                </a:lnTo>
                <a:close/>
              </a:path>
            </a:pathLst>
          </a:custGeom>
          <a:solidFill>
            <a:schemeClr val="accent1"/>
          </a:solidFill>
          <a:ln w="76200">
            <a:solidFill>
              <a:schemeClr val="bg1"/>
            </a:solidFill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5" name="Freeform: Shape 3"/>
          <p:cNvSpPr>
            <a:spLocks/>
          </p:cNvSpPr>
          <p:nvPr/>
        </p:nvSpPr>
        <p:spPr bwMode="auto">
          <a:xfrm>
            <a:off x="3732902" y="4257328"/>
            <a:ext cx="1523577" cy="1321209"/>
          </a:xfrm>
          <a:custGeom>
            <a:avLst/>
            <a:gdLst>
              <a:gd name="T0" fmla="*/ 983 w 1310"/>
              <a:gd name="T1" fmla="*/ 0 h 1136"/>
              <a:gd name="T2" fmla="*/ 328 w 1310"/>
              <a:gd name="T3" fmla="*/ 0 h 1136"/>
              <a:gd name="T4" fmla="*/ 0 w 1310"/>
              <a:gd name="T5" fmla="*/ 568 h 1136"/>
              <a:gd name="T6" fmla="*/ 328 w 1310"/>
              <a:gd name="T7" fmla="*/ 1136 h 1136"/>
              <a:gd name="T8" fmla="*/ 983 w 1310"/>
              <a:gd name="T9" fmla="*/ 1136 h 1136"/>
              <a:gd name="T10" fmla="*/ 1310 w 1310"/>
              <a:gd name="T11" fmla="*/ 568 h 1136"/>
              <a:gd name="T12" fmla="*/ 983 w 1310"/>
              <a:gd name="T13" fmla="*/ 0 h 1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10" h="1136">
                <a:moveTo>
                  <a:pt x="983" y="0"/>
                </a:moveTo>
                <a:lnTo>
                  <a:pt x="328" y="0"/>
                </a:lnTo>
                <a:lnTo>
                  <a:pt x="0" y="568"/>
                </a:lnTo>
                <a:lnTo>
                  <a:pt x="328" y="1136"/>
                </a:lnTo>
                <a:lnTo>
                  <a:pt x="983" y="1136"/>
                </a:lnTo>
                <a:lnTo>
                  <a:pt x="1310" y="568"/>
                </a:lnTo>
                <a:lnTo>
                  <a:pt x="983" y="0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vert="horz" wrap="square" lIns="0" tIns="0" rIns="0" bIns="0" anchor="ctr" anchorCtr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6" name="Freeform: Shape 4"/>
          <p:cNvSpPr>
            <a:spLocks/>
          </p:cNvSpPr>
          <p:nvPr/>
        </p:nvSpPr>
        <p:spPr bwMode="auto">
          <a:xfrm>
            <a:off x="3732902" y="2937283"/>
            <a:ext cx="1523577" cy="1320046"/>
          </a:xfrm>
          <a:custGeom>
            <a:avLst/>
            <a:gdLst>
              <a:gd name="T0" fmla="*/ 983 w 1310"/>
              <a:gd name="T1" fmla="*/ 0 h 1135"/>
              <a:gd name="T2" fmla="*/ 328 w 1310"/>
              <a:gd name="T3" fmla="*/ 0 h 1135"/>
              <a:gd name="T4" fmla="*/ 0 w 1310"/>
              <a:gd name="T5" fmla="*/ 568 h 1135"/>
              <a:gd name="T6" fmla="*/ 328 w 1310"/>
              <a:gd name="T7" fmla="*/ 1135 h 1135"/>
              <a:gd name="T8" fmla="*/ 983 w 1310"/>
              <a:gd name="T9" fmla="*/ 1135 h 1135"/>
              <a:gd name="T10" fmla="*/ 1310 w 1310"/>
              <a:gd name="T11" fmla="*/ 568 h 1135"/>
              <a:gd name="T12" fmla="*/ 983 w 1310"/>
              <a:gd name="T13" fmla="*/ 0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10" h="1135">
                <a:moveTo>
                  <a:pt x="983" y="0"/>
                </a:moveTo>
                <a:lnTo>
                  <a:pt x="328" y="0"/>
                </a:lnTo>
                <a:lnTo>
                  <a:pt x="0" y="568"/>
                </a:lnTo>
                <a:lnTo>
                  <a:pt x="328" y="1135"/>
                </a:lnTo>
                <a:lnTo>
                  <a:pt x="983" y="1135"/>
                </a:lnTo>
                <a:lnTo>
                  <a:pt x="1310" y="568"/>
                </a:lnTo>
                <a:lnTo>
                  <a:pt x="983" y="0"/>
                </a:lnTo>
                <a:close/>
              </a:path>
            </a:pathLst>
          </a:custGeom>
          <a:blipFill>
            <a:blip r:embed="rId3"/>
            <a:srcRect/>
            <a:stretch>
              <a:fillRect l="-15363" r="-15109"/>
            </a:stretch>
          </a:blipFill>
          <a:ln w="76200">
            <a:solidFill>
              <a:schemeClr val="bg1"/>
            </a:solidFill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1" name="Freeform: Shape 11"/>
          <p:cNvSpPr>
            <a:spLocks/>
          </p:cNvSpPr>
          <p:nvPr/>
        </p:nvSpPr>
        <p:spPr bwMode="auto">
          <a:xfrm>
            <a:off x="4876166" y="3596724"/>
            <a:ext cx="1524741" cy="1320046"/>
          </a:xfrm>
          <a:custGeom>
            <a:avLst/>
            <a:gdLst>
              <a:gd name="T0" fmla="*/ 983 w 1311"/>
              <a:gd name="T1" fmla="*/ 1135 h 1135"/>
              <a:gd name="T2" fmla="*/ 328 w 1311"/>
              <a:gd name="T3" fmla="*/ 1135 h 1135"/>
              <a:gd name="T4" fmla="*/ 0 w 1311"/>
              <a:gd name="T5" fmla="*/ 568 h 1135"/>
              <a:gd name="T6" fmla="*/ 328 w 1311"/>
              <a:gd name="T7" fmla="*/ 0 h 1135"/>
              <a:gd name="T8" fmla="*/ 983 w 1311"/>
              <a:gd name="T9" fmla="*/ 0 h 1135"/>
              <a:gd name="T10" fmla="*/ 1311 w 1311"/>
              <a:gd name="T11" fmla="*/ 568 h 1135"/>
              <a:gd name="T12" fmla="*/ 983 w 1311"/>
              <a:gd name="T13" fmla="*/ 1135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11" h="1135">
                <a:moveTo>
                  <a:pt x="983" y="1135"/>
                </a:moveTo>
                <a:lnTo>
                  <a:pt x="328" y="1135"/>
                </a:lnTo>
                <a:lnTo>
                  <a:pt x="0" y="568"/>
                </a:lnTo>
                <a:lnTo>
                  <a:pt x="328" y="0"/>
                </a:lnTo>
                <a:lnTo>
                  <a:pt x="983" y="0"/>
                </a:lnTo>
                <a:lnTo>
                  <a:pt x="1311" y="568"/>
                </a:lnTo>
                <a:lnTo>
                  <a:pt x="983" y="1135"/>
                </a:lnTo>
                <a:close/>
              </a:path>
            </a:pathLst>
          </a:custGeom>
          <a:solidFill>
            <a:schemeClr val="accent3"/>
          </a:solidFill>
          <a:ln w="76200">
            <a:solidFill>
              <a:schemeClr val="bg1"/>
            </a:solidFill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2" name="Freeform: Shape 12"/>
          <p:cNvSpPr>
            <a:spLocks/>
          </p:cNvSpPr>
          <p:nvPr/>
        </p:nvSpPr>
        <p:spPr bwMode="auto">
          <a:xfrm>
            <a:off x="6018267" y="4257328"/>
            <a:ext cx="1524741" cy="1320046"/>
          </a:xfrm>
          <a:custGeom>
            <a:avLst/>
            <a:gdLst>
              <a:gd name="T0" fmla="*/ 984 w 1311"/>
              <a:gd name="T1" fmla="*/ 1135 h 1135"/>
              <a:gd name="T2" fmla="*/ 328 w 1311"/>
              <a:gd name="T3" fmla="*/ 1135 h 1135"/>
              <a:gd name="T4" fmla="*/ 0 w 1311"/>
              <a:gd name="T5" fmla="*/ 567 h 1135"/>
              <a:gd name="T6" fmla="*/ 328 w 1311"/>
              <a:gd name="T7" fmla="*/ 0 h 1135"/>
              <a:gd name="T8" fmla="*/ 984 w 1311"/>
              <a:gd name="T9" fmla="*/ 0 h 1135"/>
              <a:gd name="T10" fmla="*/ 1311 w 1311"/>
              <a:gd name="T11" fmla="*/ 567 h 1135"/>
              <a:gd name="T12" fmla="*/ 984 w 1311"/>
              <a:gd name="T13" fmla="*/ 1135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11" h="1135">
                <a:moveTo>
                  <a:pt x="984" y="1135"/>
                </a:moveTo>
                <a:lnTo>
                  <a:pt x="328" y="1135"/>
                </a:lnTo>
                <a:lnTo>
                  <a:pt x="0" y="567"/>
                </a:lnTo>
                <a:lnTo>
                  <a:pt x="328" y="0"/>
                </a:lnTo>
                <a:lnTo>
                  <a:pt x="984" y="0"/>
                </a:lnTo>
                <a:lnTo>
                  <a:pt x="1311" y="567"/>
                </a:lnTo>
                <a:lnTo>
                  <a:pt x="984" y="1135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chemeClr val="bg1"/>
            </a:solidFill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3" name="Freeform: Shape 13"/>
          <p:cNvSpPr>
            <a:spLocks/>
          </p:cNvSpPr>
          <p:nvPr/>
        </p:nvSpPr>
        <p:spPr bwMode="auto">
          <a:xfrm>
            <a:off x="4876166" y="4916769"/>
            <a:ext cx="1524741" cy="1320046"/>
          </a:xfrm>
          <a:custGeom>
            <a:avLst/>
            <a:gdLst>
              <a:gd name="T0" fmla="*/ 983 w 1311"/>
              <a:gd name="T1" fmla="*/ 1135 h 1135"/>
              <a:gd name="T2" fmla="*/ 328 w 1311"/>
              <a:gd name="T3" fmla="*/ 1135 h 1135"/>
              <a:gd name="T4" fmla="*/ 0 w 1311"/>
              <a:gd name="T5" fmla="*/ 568 h 1135"/>
              <a:gd name="T6" fmla="*/ 328 w 1311"/>
              <a:gd name="T7" fmla="*/ 0 h 1135"/>
              <a:gd name="T8" fmla="*/ 983 w 1311"/>
              <a:gd name="T9" fmla="*/ 0 h 1135"/>
              <a:gd name="T10" fmla="*/ 1311 w 1311"/>
              <a:gd name="T11" fmla="*/ 568 h 1135"/>
              <a:gd name="T12" fmla="*/ 983 w 1311"/>
              <a:gd name="T13" fmla="*/ 1135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11" h="1135">
                <a:moveTo>
                  <a:pt x="983" y="1135"/>
                </a:moveTo>
                <a:lnTo>
                  <a:pt x="328" y="1135"/>
                </a:lnTo>
                <a:lnTo>
                  <a:pt x="0" y="568"/>
                </a:lnTo>
                <a:lnTo>
                  <a:pt x="328" y="0"/>
                </a:lnTo>
                <a:lnTo>
                  <a:pt x="983" y="0"/>
                </a:lnTo>
                <a:lnTo>
                  <a:pt x="1311" y="568"/>
                </a:lnTo>
                <a:lnTo>
                  <a:pt x="983" y="1135"/>
                </a:lnTo>
                <a:close/>
              </a:path>
            </a:pathLst>
          </a:custGeom>
          <a:blipFill>
            <a:blip r:embed="rId4"/>
            <a:srcRect/>
            <a:stretch>
              <a:fillRect l="-15313" r="-15059"/>
            </a:stretch>
          </a:blipFill>
          <a:ln w="76200">
            <a:solidFill>
              <a:schemeClr val="bg1"/>
            </a:solidFill>
          </a:ln>
        </p:spPr>
        <p:txBody>
          <a:bodyPr vert="horz" wrap="square" lIns="0" tIns="0" rIns="0" bIns="0" anchor="ctr" anchorCtr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18" name="Freeform: Shape 20"/>
          <p:cNvSpPr>
            <a:spLocks/>
          </p:cNvSpPr>
          <p:nvPr/>
        </p:nvSpPr>
        <p:spPr bwMode="auto">
          <a:xfrm>
            <a:off x="7165020" y="4916769"/>
            <a:ext cx="1523577" cy="1320046"/>
          </a:xfrm>
          <a:custGeom>
            <a:avLst/>
            <a:gdLst>
              <a:gd name="T0" fmla="*/ 983 w 1310"/>
              <a:gd name="T1" fmla="*/ 0 h 1135"/>
              <a:gd name="T2" fmla="*/ 327 w 1310"/>
              <a:gd name="T3" fmla="*/ 0 h 1135"/>
              <a:gd name="T4" fmla="*/ 0 w 1310"/>
              <a:gd name="T5" fmla="*/ 568 h 1135"/>
              <a:gd name="T6" fmla="*/ 327 w 1310"/>
              <a:gd name="T7" fmla="*/ 1135 h 1135"/>
              <a:gd name="T8" fmla="*/ 983 w 1310"/>
              <a:gd name="T9" fmla="*/ 1135 h 1135"/>
              <a:gd name="T10" fmla="*/ 1310 w 1310"/>
              <a:gd name="T11" fmla="*/ 568 h 1135"/>
              <a:gd name="T12" fmla="*/ 983 w 1310"/>
              <a:gd name="T13" fmla="*/ 0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10" h="1135">
                <a:moveTo>
                  <a:pt x="983" y="0"/>
                </a:moveTo>
                <a:lnTo>
                  <a:pt x="327" y="0"/>
                </a:lnTo>
                <a:lnTo>
                  <a:pt x="0" y="568"/>
                </a:lnTo>
                <a:lnTo>
                  <a:pt x="327" y="1135"/>
                </a:lnTo>
                <a:lnTo>
                  <a:pt x="983" y="1135"/>
                </a:lnTo>
                <a:lnTo>
                  <a:pt x="1310" y="568"/>
                </a:lnTo>
                <a:lnTo>
                  <a:pt x="983" y="0"/>
                </a:lnTo>
                <a:close/>
              </a:path>
            </a:pathLst>
          </a:custGeom>
          <a:solidFill>
            <a:schemeClr val="accent5"/>
          </a:solidFill>
          <a:ln w="76200">
            <a:solidFill>
              <a:schemeClr val="bg1"/>
            </a:solidFill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9" name="Freeform: Shape 21"/>
          <p:cNvSpPr>
            <a:spLocks/>
          </p:cNvSpPr>
          <p:nvPr/>
        </p:nvSpPr>
        <p:spPr bwMode="auto">
          <a:xfrm>
            <a:off x="8307121" y="4257328"/>
            <a:ext cx="1523577" cy="1320046"/>
          </a:xfrm>
          <a:custGeom>
            <a:avLst/>
            <a:gdLst>
              <a:gd name="T0" fmla="*/ 983 w 1310"/>
              <a:gd name="T1" fmla="*/ 0 h 1135"/>
              <a:gd name="T2" fmla="*/ 328 w 1310"/>
              <a:gd name="T3" fmla="*/ 0 h 1135"/>
              <a:gd name="T4" fmla="*/ 0 w 1310"/>
              <a:gd name="T5" fmla="*/ 567 h 1135"/>
              <a:gd name="T6" fmla="*/ 328 w 1310"/>
              <a:gd name="T7" fmla="*/ 1135 h 1135"/>
              <a:gd name="T8" fmla="*/ 983 w 1310"/>
              <a:gd name="T9" fmla="*/ 1135 h 1135"/>
              <a:gd name="T10" fmla="*/ 1310 w 1310"/>
              <a:gd name="T11" fmla="*/ 567 h 1135"/>
              <a:gd name="T12" fmla="*/ 983 w 1310"/>
              <a:gd name="T13" fmla="*/ 0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10" h="1135">
                <a:moveTo>
                  <a:pt x="983" y="0"/>
                </a:moveTo>
                <a:lnTo>
                  <a:pt x="328" y="0"/>
                </a:lnTo>
                <a:lnTo>
                  <a:pt x="0" y="567"/>
                </a:lnTo>
                <a:lnTo>
                  <a:pt x="328" y="1135"/>
                </a:lnTo>
                <a:lnTo>
                  <a:pt x="983" y="1135"/>
                </a:lnTo>
                <a:lnTo>
                  <a:pt x="1310" y="567"/>
                </a:lnTo>
                <a:lnTo>
                  <a:pt x="983" y="0"/>
                </a:lnTo>
                <a:close/>
              </a:path>
            </a:pathLst>
          </a:custGeom>
          <a:blipFill>
            <a:blip r:embed="rId5"/>
            <a:srcRect/>
            <a:stretch>
              <a:fillRect l="-15131" r="-14882"/>
            </a:stretch>
          </a:blipFill>
          <a:ln w="76200">
            <a:solidFill>
              <a:schemeClr val="bg1"/>
            </a:solidFill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0" name="Freeform: Shape 22"/>
          <p:cNvSpPr>
            <a:spLocks/>
          </p:cNvSpPr>
          <p:nvPr/>
        </p:nvSpPr>
        <p:spPr bwMode="auto">
          <a:xfrm>
            <a:off x="7165020" y="3597887"/>
            <a:ext cx="1523577" cy="1320046"/>
          </a:xfrm>
          <a:custGeom>
            <a:avLst/>
            <a:gdLst>
              <a:gd name="T0" fmla="*/ 983 w 1310"/>
              <a:gd name="T1" fmla="*/ 0 h 1135"/>
              <a:gd name="T2" fmla="*/ 327 w 1310"/>
              <a:gd name="T3" fmla="*/ 0 h 1135"/>
              <a:gd name="T4" fmla="*/ 0 w 1310"/>
              <a:gd name="T5" fmla="*/ 567 h 1135"/>
              <a:gd name="T6" fmla="*/ 327 w 1310"/>
              <a:gd name="T7" fmla="*/ 1135 h 1135"/>
              <a:gd name="T8" fmla="*/ 983 w 1310"/>
              <a:gd name="T9" fmla="*/ 1135 h 1135"/>
              <a:gd name="T10" fmla="*/ 1310 w 1310"/>
              <a:gd name="T11" fmla="*/ 567 h 1135"/>
              <a:gd name="T12" fmla="*/ 983 w 1310"/>
              <a:gd name="T13" fmla="*/ 0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10" h="1135">
                <a:moveTo>
                  <a:pt x="983" y="0"/>
                </a:moveTo>
                <a:lnTo>
                  <a:pt x="327" y="0"/>
                </a:lnTo>
                <a:lnTo>
                  <a:pt x="0" y="567"/>
                </a:lnTo>
                <a:lnTo>
                  <a:pt x="327" y="1135"/>
                </a:lnTo>
                <a:lnTo>
                  <a:pt x="983" y="1135"/>
                </a:lnTo>
                <a:lnTo>
                  <a:pt x="1310" y="567"/>
                </a:lnTo>
                <a:lnTo>
                  <a:pt x="983" y="0"/>
                </a:lnTo>
                <a:close/>
              </a:path>
            </a:pathLst>
          </a:custGeom>
          <a:blipFill>
            <a:blip r:embed="rId6"/>
            <a:srcRect/>
            <a:stretch>
              <a:fillRect l="-14372" r="-14134"/>
            </a:stretch>
          </a:blipFill>
          <a:ln w="76200">
            <a:solidFill>
              <a:schemeClr val="bg1"/>
            </a:solidFill>
          </a:ln>
        </p:spPr>
        <p:txBody>
          <a:bodyPr vert="horz" wrap="square" lIns="0" tIns="0" rIns="0" bIns="0" anchor="ctr" anchorCtr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25" name="Freeform: Shape 29"/>
          <p:cNvSpPr>
            <a:spLocks/>
          </p:cNvSpPr>
          <p:nvPr/>
        </p:nvSpPr>
        <p:spPr bwMode="auto">
          <a:xfrm>
            <a:off x="8305959" y="2937283"/>
            <a:ext cx="1524741" cy="1320046"/>
          </a:xfrm>
          <a:custGeom>
            <a:avLst/>
            <a:gdLst>
              <a:gd name="T0" fmla="*/ 983 w 1311"/>
              <a:gd name="T1" fmla="*/ 0 h 1135"/>
              <a:gd name="T2" fmla="*/ 328 w 1311"/>
              <a:gd name="T3" fmla="*/ 0 h 1135"/>
              <a:gd name="T4" fmla="*/ 0 w 1311"/>
              <a:gd name="T5" fmla="*/ 568 h 1135"/>
              <a:gd name="T6" fmla="*/ 328 w 1311"/>
              <a:gd name="T7" fmla="*/ 1135 h 1135"/>
              <a:gd name="T8" fmla="*/ 983 w 1311"/>
              <a:gd name="T9" fmla="*/ 1135 h 1135"/>
              <a:gd name="T10" fmla="*/ 1311 w 1311"/>
              <a:gd name="T11" fmla="*/ 568 h 1135"/>
              <a:gd name="T12" fmla="*/ 983 w 1311"/>
              <a:gd name="T13" fmla="*/ 0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11" h="1135">
                <a:moveTo>
                  <a:pt x="983" y="0"/>
                </a:moveTo>
                <a:lnTo>
                  <a:pt x="328" y="0"/>
                </a:lnTo>
                <a:lnTo>
                  <a:pt x="0" y="568"/>
                </a:lnTo>
                <a:lnTo>
                  <a:pt x="328" y="1135"/>
                </a:lnTo>
                <a:lnTo>
                  <a:pt x="983" y="1135"/>
                </a:lnTo>
                <a:lnTo>
                  <a:pt x="1311" y="568"/>
                </a:lnTo>
                <a:lnTo>
                  <a:pt x="983" y="0"/>
                </a:lnTo>
                <a:close/>
              </a:path>
            </a:pathLst>
          </a:custGeom>
          <a:solidFill>
            <a:schemeClr val="accent3"/>
          </a:solidFill>
          <a:ln w="76200">
            <a:solidFill>
              <a:schemeClr val="bg1"/>
            </a:solidFill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6" name="Freeform: Shape 30"/>
          <p:cNvSpPr>
            <a:spLocks/>
          </p:cNvSpPr>
          <p:nvPr/>
        </p:nvSpPr>
        <p:spPr bwMode="auto">
          <a:xfrm>
            <a:off x="9448059" y="2277841"/>
            <a:ext cx="1524741" cy="1320046"/>
          </a:xfrm>
          <a:custGeom>
            <a:avLst/>
            <a:gdLst>
              <a:gd name="T0" fmla="*/ 983 w 1311"/>
              <a:gd name="T1" fmla="*/ 0 h 1135"/>
              <a:gd name="T2" fmla="*/ 328 w 1311"/>
              <a:gd name="T3" fmla="*/ 0 h 1135"/>
              <a:gd name="T4" fmla="*/ 0 w 1311"/>
              <a:gd name="T5" fmla="*/ 567 h 1135"/>
              <a:gd name="T6" fmla="*/ 328 w 1311"/>
              <a:gd name="T7" fmla="*/ 1135 h 1135"/>
              <a:gd name="T8" fmla="*/ 983 w 1311"/>
              <a:gd name="T9" fmla="*/ 1135 h 1135"/>
              <a:gd name="T10" fmla="*/ 1311 w 1311"/>
              <a:gd name="T11" fmla="*/ 567 h 1135"/>
              <a:gd name="T12" fmla="*/ 983 w 1311"/>
              <a:gd name="T13" fmla="*/ 0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11" h="1135">
                <a:moveTo>
                  <a:pt x="983" y="0"/>
                </a:moveTo>
                <a:lnTo>
                  <a:pt x="328" y="0"/>
                </a:lnTo>
                <a:lnTo>
                  <a:pt x="0" y="567"/>
                </a:lnTo>
                <a:lnTo>
                  <a:pt x="328" y="1135"/>
                </a:lnTo>
                <a:lnTo>
                  <a:pt x="983" y="1135"/>
                </a:lnTo>
                <a:lnTo>
                  <a:pt x="1311" y="567"/>
                </a:lnTo>
                <a:lnTo>
                  <a:pt x="983" y="0"/>
                </a:lnTo>
                <a:close/>
              </a:path>
            </a:pathLst>
          </a:custGeom>
          <a:blipFill>
            <a:blip r:embed="rId7"/>
            <a:srcRect/>
            <a:stretch>
              <a:fillRect l="-15082" r="-14832"/>
            </a:stretch>
          </a:blipFill>
          <a:ln w="76200">
            <a:solidFill>
              <a:schemeClr val="bg1"/>
            </a:solidFill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7" name="Freeform: Shape 31"/>
          <p:cNvSpPr>
            <a:spLocks/>
          </p:cNvSpPr>
          <p:nvPr/>
        </p:nvSpPr>
        <p:spPr bwMode="auto">
          <a:xfrm>
            <a:off x="9448059" y="3597887"/>
            <a:ext cx="1524741" cy="1320046"/>
          </a:xfrm>
          <a:custGeom>
            <a:avLst/>
            <a:gdLst>
              <a:gd name="T0" fmla="*/ 983 w 1311"/>
              <a:gd name="T1" fmla="*/ 0 h 1135"/>
              <a:gd name="T2" fmla="*/ 328 w 1311"/>
              <a:gd name="T3" fmla="*/ 0 h 1135"/>
              <a:gd name="T4" fmla="*/ 0 w 1311"/>
              <a:gd name="T5" fmla="*/ 567 h 1135"/>
              <a:gd name="T6" fmla="*/ 328 w 1311"/>
              <a:gd name="T7" fmla="*/ 1135 h 1135"/>
              <a:gd name="T8" fmla="*/ 983 w 1311"/>
              <a:gd name="T9" fmla="*/ 1135 h 1135"/>
              <a:gd name="T10" fmla="*/ 1311 w 1311"/>
              <a:gd name="T11" fmla="*/ 567 h 1135"/>
              <a:gd name="T12" fmla="*/ 983 w 1311"/>
              <a:gd name="T13" fmla="*/ 0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11" h="1135">
                <a:moveTo>
                  <a:pt x="983" y="0"/>
                </a:moveTo>
                <a:lnTo>
                  <a:pt x="328" y="0"/>
                </a:lnTo>
                <a:lnTo>
                  <a:pt x="0" y="567"/>
                </a:lnTo>
                <a:lnTo>
                  <a:pt x="328" y="1135"/>
                </a:lnTo>
                <a:lnTo>
                  <a:pt x="983" y="1135"/>
                </a:lnTo>
                <a:lnTo>
                  <a:pt x="1311" y="567"/>
                </a:lnTo>
                <a:lnTo>
                  <a:pt x="983" y="0"/>
                </a:lnTo>
                <a:close/>
              </a:path>
            </a:pathLst>
          </a:custGeom>
          <a:solidFill>
            <a:schemeClr val="accent6"/>
          </a:solidFill>
          <a:ln w="76200">
            <a:solidFill>
              <a:schemeClr val="bg1"/>
            </a:solidFill>
          </a:ln>
        </p:spPr>
        <p:txBody>
          <a:bodyPr vert="horz" wrap="square" lIns="0" tIns="0" rIns="0" bIns="0" anchor="ctr" anchorCtr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1000" dirty="0">
              <a:solidFill>
                <a:schemeClr val="bg1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243401" y="1702669"/>
            <a:ext cx="7824399" cy="794719"/>
            <a:chOff x="1243401" y="1702669"/>
            <a:chExt cx="7824399" cy="794719"/>
          </a:xfrm>
        </p:grpSpPr>
        <p:sp>
          <p:nvSpPr>
            <p:cNvPr id="38" name="矩形 37"/>
            <p:cNvSpPr/>
            <p:nvPr/>
          </p:nvSpPr>
          <p:spPr>
            <a:xfrm>
              <a:off x="1243402" y="1702669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1243401" y="2090325"/>
              <a:ext cx="7824399" cy="21954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171450" indent="-171450">
                <a:lnSpc>
                  <a:spcPct val="114000"/>
                </a:lnSpc>
                <a:buFont typeface="Wingdings" panose="05000000000000000000" pitchFamily="2" charset="2"/>
                <a:buChar char="l"/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ea typeface="+mj-ea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243401" y="2277841"/>
              <a:ext cx="7824399" cy="21954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171450" indent="-171450">
                <a:lnSpc>
                  <a:spcPct val="114000"/>
                </a:lnSpc>
                <a:buFont typeface="Wingdings" panose="05000000000000000000" pitchFamily="2" charset="2"/>
                <a:buChar char="l"/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ea typeface="+mj-ea"/>
              </a:endParaRPr>
            </a:p>
          </p:txBody>
        </p:sp>
      </p:grpSp>
      <p:sp>
        <p:nvSpPr>
          <p:cNvPr id="41" name="矩形 40"/>
          <p:cNvSpPr/>
          <p:nvPr/>
        </p:nvSpPr>
        <p:spPr>
          <a:xfrm>
            <a:off x="2715631" y="4068934"/>
            <a:ext cx="1270429" cy="36234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b="1" dirty="0" smtClean="0">
                <a:solidFill>
                  <a:schemeClr val="bg1"/>
                </a:solidFill>
              </a:rPr>
              <a:t>文字</a:t>
            </a:r>
            <a:r>
              <a:rPr lang="zh-CN" altLang="en-US" sz="1600" b="1" dirty="0">
                <a:solidFill>
                  <a:schemeClr val="bg1"/>
                </a:solidFill>
              </a:rPr>
              <a:t>添加</a:t>
            </a:r>
          </a:p>
        </p:txBody>
      </p:sp>
      <p:sp>
        <p:nvSpPr>
          <p:cNvPr id="42" name="矩形 41"/>
          <p:cNvSpPr/>
          <p:nvPr/>
        </p:nvSpPr>
        <p:spPr>
          <a:xfrm>
            <a:off x="3865909" y="4735599"/>
            <a:ext cx="1270429" cy="36234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b="1" dirty="0" smtClean="0">
                <a:solidFill>
                  <a:schemeClr val="bg1"/>
                </a:solidFill>
              </a:rPr>
              <a:t>文字</a:t>
            </a:r>
            <a:r>
              <a:rPr lang="zh-CN" altLang="en-US" sz="1600" b="1" dirty="0">
                <a:solidFill>
                  <a:schemeClr val="bg1"/>
                </a:solidFill>
              </a:rPr>
              <a:t>添加</a:t>
            </a:r>
          </a:p>
        </p:txBody>
      </p:sp>
      <p:sp>
        <p:nvSpPr>
          <p:cNvPr id="43" name="矩形 42"/>
          <p:cNvSpPr/>
          <p:nvPr/>
        </p:nvSpPr>
        <p:spPr>
          <a:xfrm>
            <a:off x="4987655" y="4082160"/>
            <a:ext cx="1270429" cy="36234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b="1" dirty="0" smtClean="0">
                <a:solidFill>
                  <a:schemeClr val="bg1"/>
                </a:solidFill>
              </a:rPr>
              <a:t>文字</a:t>
            </a:r>
            <a:r>
              <a:rPr lang="zh-CN" altLang="en-US" sz="1600" b="1" dirty="0">
                <a:solidFill>
                  <a:schemeClr val="bg1"/>
                </a:solidFill>
              </a:rPr>
              <a:t>添加</a:t>
            </a:r>
          </a:p>
        </p:txBody>
      </p:sp>
      <p:sp>
        <p:nvSpPr>
          <p:cNvPr id="44" name="矩形 43"/>
          <p:cNvSpPr/>
          <p:nvPr/>
        </p:nvSpPr>
        <p:spPr>
          <a:xfrm>
            <a:off x="6145424" y="4739241"/>
            <a:ext cx="1270429" cy="36234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b="1" dirty="0" smtClean="0">
                <a:solidFill>
                  <a:schemeClr val="bg1"/>
                </a:solidFill>
              </a:rPr>
              <a:t>文字</a:t>
            </a:r>
            <a:r>
              <a:rPr lang="zh-CN" altLang="en-US" sz="1600" b="1" dirty="0">
                <a:solidFill>
                  <a:schemeClr val="bg1"/>
                </a:solidFill>
              </a:rPr>
              <a:t>添加</a:t>
            </a:r>
          </a:p>
        </p:txBody>
      </p:sp>
      <p:sp>
        <p:nvSpPr>
          <p:cNvPr id="45" name="矩形 44"/>
          <p:cNvSpPr/>
          <p:nvPr/>
        </p:nvSpPr>
        <p:spPr>
          <a:xfrm>
            <a:off x="7291592" y="5396202"/>
            <a:ext cx="1270429" cy="36234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b="1" dirty="0" smtClean="0">
                <a:solidFill>
                  <a:schemeClr val="bg1"/>
                </a:solidFill>
              </a:rPr>
              <a:t>文字</a:t>
            </a:r>
            <a:r>
              <a:rPr lang="zh-CN" altLang="en-US" sz="1600" b="1" dirty="0">
                <a:solidFill>
                  <a:schemeClr val="bg1"/>
                </a:solidFill>
              </a:rPr>
              <a:t>添加</a:t>
            </a:r>
          </a:p>
        </p:txBody>
      </p:sp>
      <p:sp>
        <p:nvSpPr>
          <p:cNvPr id="46" name="矩形 45"/>
          <p:cNvSpPr/>
          <p:nvPr/>
        </p:nvSpPr>
        <p:spPr>
          <a:xfrm>
            <a:off x="8447021" y="3434796"/>
            <a:ext cx="1270429" cy="36234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b="1" dirty="0" smtClean="0">
                <a:solidFill>
                  <a:schemeClr val="bg1"/>
                </a:solidFill>
              </a:rPr>
              <a:t>文字</a:t>
            </a:r>
            <a:r>
              <a:rPr lang="zh-CN" altLang="en-US" sz="1600" b="1" dirty="0">
                <a:solidFill>
                  <a:schemeClr val="bg1"/>
                </a:solidFill>
              </a:rPr>
              <a:t>添加</a:t>
            </a:r>
          </a:p>
        </p:txBody>
      </p:sp>
      <p:sp>
        <p:nvSpPr>
          <p:cNvPr id="47" name="矩形 46"/>
          <p:cNvSpPr/>
          <p:nvPr/>
        </p:nvSpPr>
        <p:spPr>
          <a:xfrm>
            <a:off x="9575213" y="4068933"/>
            <a:ext cx="1270429" cy="36234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b="1" dirty="0" smtClean="0">
                <a:solidFill>
                  <a:schemeClr val="bg1"/>
                </a:solidFill>
              </a:rPr>
              <a:t>文字</a:t>
            </a:r>
            <a:r>
              <a:rPr lang="zh-CN" altLang="en-US" sz="1600" b="1" dirty="0">
                <a:solidFill>
                  <a:schemeClr val="bg1"/>
                </a:solidFill>
              </a:rPr>
              <a:t>添加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3298910" y="324797"/>
            <a:ext cx="5611860" cy="943616"/>
            <a:chOff x="3298910" y="324797"/>
            <a:chExt cx="5611860" cy="943616"/>
          </a:xfrm>
        </p:grpSpPr>
        <p:cxnSp>
          <p:nvCxnSpPr>
            <p:cNvPr id="29" name="直接连接符 28"/>
            <p:cNvCxnSpPr/>
            <p:nvPr/>
          </p:nvCxnSpPr>
          <p:spPr>
            <a:xfrm>
              <a:off x="4867275" y="1268413"/>
              <a:ext cx="527515" cy="0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5510587" y="1268413"/>
              <a:ext cx="527515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6153898" y="1268413"/>
              <a:ext cx="527515" cy="0"/>
            </a:xfrm>
            <a:prstGeom prst="line">
              <a:avLst/>
            </a:prstGeom>
            <a:ln w="762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>
              <a:off x="6797210" y="1268413"/>
              <a:ext cx="527515" cy="0"/>
            </a:xfrm>
            <a:prstGeom prst="line">
              <a:avLst/>
            </a:prstGeom>
            <a:ln w="762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矩形 32"/>
            <p:cNvSpPr/>
            <p:nvPr/>
          </p:nvSpPr>
          <p:spPr>
            <a:xfrm>
              <a:off x="3298910" y="324797"/>
              <a:ext cx="5611860" cy="8359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4400" b="1" dirty="0">
                  <a:gradFill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5400000" scaled="1"/>
                  </a:gradFill>
                  <a:effectLst/>
                  <a:latin typeface="+mj-ea"/>
                  <a:ea typeface="+mj-ea"/>
                </a:rPr>
                <a:t>工作完成情况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7363736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1" grpId="0" animBg="1"/>
      <p:bldP spid="12" grpId="0" animBg="1"/>
      <p:bldP spid="13" grpId="0" animBg="1"/>
      <p:bldP spid="18" grpId="0" animBg="1"/>
      <p:bldP spid="19" grpId="0" animBg="1"/>
      <p:bldP spid="20" grpId="0" animBg="1"/>
      <p:bldP spid="25" grpId="0" animBg="1"/>
      <p:bldP spid="26" grpId="0" animBg="1"/>
      <p:bldP spid="27" grpId="0" animBg="1"/>
      <p:bldP spid="41" grpId="0"/>
      <p:bldP spid="42" grpId="0"/>
      <p:bldP spid="43" grpId="0"/>
      <p:bldP spid="44" grpId="0"/>
      <p:bldP spid="45" grpId="0"/>
      <p:bldP spid="46" grpId="0"/>
      <p:bldP spid="4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Document 1"/>
          <p:cNvSpPr/>
          <p:nvPr/>
        </p:nvSpPr>
        <p:spPr>
          <a:xfrm>
            <a:off x="1044575" y="4119563"/>
            <a:ext cx="1906588" cy="1497012"/>
          </a:xfrm>
          <a:prstGeom prst="flowChartDocumen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Flowchart: Document 2"/>
          <p:cNvSpPr/>
          <p:nvPr/>
        </p:nvSpPr>
        <p:spPr>
          <a:xfrm>
            <a:off x="3092450" y="4119563"/>
            <a:ext cx="1908175" cy="1497012"/>
          </a:xfrm>
          <a:prstGeom prst="flowChartDocumen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Flowchart: Document 3"/>
          <p:cNvSpPr/>
          <p:nvPr/>
        </p:nvSpPr>
        <p:spPr>
          <a:xfrm>
            <a:off x="5141913" y="4119563"/>
            <a:ext cx="1908175" cy="1497012"/>
          </a:xfrm>
          <a:prstGeom prst="flowChartDocumen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Flowchart: Document 4"/>
          <p:cNvSpPr/>
          <p:nvPr/>
        </p:nvSpPr>
        <p:spPr>
          <a:xfrm>
            <a:off x="7191375" y="4119563"/>
            <a:ext cx="1908175" cy="1497012"/>
          </a:xfrm>
          <a:prstGeom prst="flowChartDocumen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Flowchart: Document 5"/>
          <p:cNvSpPr/>
          <p:nvPr/>
        </p:nvSpPr>
        <p:spPr>
          <a:xfrm>
            <a:off x="9240838" y="4119563"/>
            <a:ext cx="1906587" cy="1497012"/>
          </a:xfrm>
          <a:prstGeom prst="flowChartDocumen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4" name="Flowchart: Document 1"/>
          <p:cNvSpPr/>
          <p:nvPr/>
        </p:nvSpPr>
        <p:spPr>
          <a:xfrm>
            <a:off x="1044575" y="1968500"/>
            <a:ext cx="1906588" cy="2011363"/>
          </a:xfrm>
          <a:prstGeom prst="rect">
            <a:avLst/>
          </a:prstGeom>
          <a:blipFill>
            <a:blip r:embed="rId3"/>
            <a:srcRect/>
            <a:stretch>
              <a:fillRect l="-29628" r="-292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6" name="Flowchart: Document 2"/>
          <p:cNvSpPr/>
          <p:nvPr/>
        </p:nvSpPr>
        <p:spPr>
          <a:xfrm>
            <a:off x="3092450" y="1968500"/>
            <a:ext cx="1908175" cy="2011363"/>
          </a:xfrm>
          <a:prstGeom prst="rect">
            <a:avLst/>
          </a:prstGeom>
          <a:blipFill>
            <a:blip r:embed="rId4"/>
            <a:srcRect/>
            <a:stretch>
              <a:fillRect l="-29561" r="-2917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7" name="Flowchart: Document 3"/>
          <p:cNvSpPr/>
          <p:nvPr/>
        </p:nvSpPr>
        <p:spPr>
          <a:xfrm>
            <a:off x="5141913" y="1968500"/>
            <a:ext cx="1908175" cy="2011363"/>
          </a:xfrm>
          <a:prstGeom prst="rect">
            <a:avLst/>
          </a:prstGeom>
          <a:blipFill>
            <a:blip r:embed="rId5"/>
            <a:srcRect/>
            <a:stretch>
              <a:fillRect l="-29561" r="-2917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8" name="Flowchart: Document 4"/>
          <p:cNvSpPr/>
          <p:nvPr/>
        </p:nvSpPr>
        <p:spPr>
          <a:xfrm>
            <a:off x="7191375" y="1968500"/>
            <a:ext cx="1908175" cy="2011363"/>
          </a:xfrm>
          <a:prstGeom prst="rect">
            <a:avLst/>
          </a:prstGeom>
          <a:blipFill>
            <a:blip r:embed="rId6"/>
            <a:srcRect/>
            <a:stretch>
              <a:fillRect l="-28909" r="-2852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9" name="Flowchart: Document 5"/>
          <p:cNvSpPr/>
          <p:nvPr/>
        </p:nvSpPr>
        <p:spPr>
          <a:xfrm>
            <a:off x="9240838" y="1968500"/>
            <a:ext cx="1906587" cy="2011363"/>
          </a:xfrm>
          <a:prstGeom prst="rect">
            <a:avLst/>
          </a:prstGeom>
          <a:blipFill>
            <a:blip r:embed="rId7"/>
            <a:srcRect/>
            <a:stretch>
              <a:fillRect l="-29347" r="-2895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4" name="文本框 13"/>
          <p:cNvSpPr txBox="1"/>
          <p:nvPr/>
        </p:nvSpPr>
        <p:spPr>
          <a:xfrm>
            <a:off x="1170396" y="4297509"/>
            <a:ext cx="1677579" cy="65376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bg1"/>
                </a:solidFill>
                <a:latin typeface="Agency FB" panose="020B0503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800" dirty="0" smtClean="0">
                <a:solidFill>
                  <a:schemeClr val="bg1"/>
                </a:solidFill>
                <a:latin typeface="Agency FB" panose="020B0503020202020204" pitchFamily="34" charset="0"/>
                <a:ea typeface="+mj-ea"/>
              </a:rPr>
              <a:t>,</a:t>
            </a:r>
            <a:endParaRPr lang="en-US" altLang="zh-CN" sz="800" dirty="0">
              <a:solidFill>
                <a:schemeClr val="bg1"/>
              </a:solidFill>
              <a:latin typeface="Agency FB" panose="020B0503020202020204" pitchFamily="34" charset="0"/>
              <a:ea typeface="+mj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207747" y="4297509"/>
            <a:ext cx="1677579" cy="65376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bg1"/>
                </a:solidFill>
                <a:latin typeface="Agency FB" panose="020B0503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800" dirty="0" smtClean="0">
                <a:solidFill>
                  <a:schemeClr val="bg1"/>
                </a:solidFill>
                <a:latin typeface="Agency FB" panose="020B0503020202020204" pitchFamily="34" charset="0"/>
                <a:ea typeface="+mj-ea"/>
              </a:rPr>
              <a:t>,</a:t>
            </a:r>
            <a:endParaRPr lang="en-US" altLang="zh-CN" sz="800" dirty="0">
              <a:solidFill>
                <a:schemeClr val="bg1"/>
              </a:solidFill>
              <a:latin typeface="Agency FB" panose="020B0503020202020204" pitchFamily="34" charset="0"/>
              <a:ea typeface="+mj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257210" y="4297509"/>
            <a:ext cx="1677579" cy="65376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bg1"/>
                </a:solidFill>
                <a:latin typeface="Agency FB" panose="020B0503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800" dirty="0" smtClean="0">
                <a:solidFill>
                  <a:schemeClr val="bg1"/>
                </a:solidFill>
                <a:latin typeface="Agency FB" panose="020B0503020202020204" pitchFamily="34" charset="0"/>
                <a:ea typeface="+mj-ea"/>
              </a:rPr>
              <a:t>,</a:t>
            </a:r>
            <a:endParaRPr lang="en-US" altLang="zh-CN" sz="800" dirty="0">
              <a:solidFill>
                <a:schemeClr val="bg1"/>
              </a:solidFill>
              <a:latin typeface="Agency FB" panose="020B0503020202020204" pitchFamily="34" charset="0"/>
              <a:ea typeface="+mj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306672" y="4297509"/>
            <a:ext cx="1677579" cy="65376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bg1"/>
                </a:solidFill>
                <a:latin typeface="Agency FB" panose="020B0503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800" dirty="0" smtClean="0">
                <a:solidFill>
                  <a:schemeClr val="bg1"/>
                </a:solidFill>
                <a:latin typeface="Agency FB" panose="020B0503020202020204" pitchFamily="34" charset="0"/>
                <a:ea typeface="+mj-ea"/>
              </a:rPr>
              <a:t>,</a:t>
            </a:r>
            <a:endParaRPr lang="en-US" altLang="zh-CN" sz="800" dirty="0">
              <a:solidFill>
                <a:schemeClr val="bg1"/>
              </a:solidFill>
              <a:latin typeface="Agency FB" panose="020B0503020202020204" pitchFamily="34" charset="0"/>
              <a:ea typeface="+mj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9355341" y="4297509"/>
            <a:ext cx="1677579" cy="65376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bg1"/>
                </a:solidFill>
                <a:latin typeface="Agency FB" panose="020B0503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800" dirty="0" smtClean="0">
                <a:solidFill>
                  <a:schemeClr val="bg1"/>
                </a:solidFill>
                <a:latin typeface="Agency FB" panose="020B0503020202020204" pitchFamily="34" charset="0"/>
                <a:ea typeface="+mj-ea"/>
              </a:rPr>
              <a:t>,</a:t>
            </a:r>
            <a:endParaRPr lang="en-US" altLang="zh-CN" sz="800" dirty="0">
              <a:solidFill>
                <a:schemeClr val="bg1"/>
              </a:solidFill>
              <a:latin typeface="Agency FB" panose="020B0503020202020204" pitchFamily="34" charset="0"/>
              <a:ea typeface="+mj-ea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3298910" y="324797"/>
            <a:ext cx="5611860" cy="943616"/>
            <a:chOff x="3298910" y="324797"/>
            <a:chExt cx="5611860" cy="943616"/>
          </a:xfrm>
        </p:grpSpPr>
        <p:cxnSp>
          <p:nvCxnSpPr>
            <p:cNvPr id="20" name="直接连接符 19"/>
            <p:cNvCxnSpPr/>
            <p:nvPr/>
          </p:nvCxnSpPr>
          <p:spPr>
            <a:xfrm>
              <a:off x="4867275" y="1268413"/>
              <a:ext cx="527515" cy="0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5510587" y="1268413"/>
              <a:ext cx="527515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6153898" y="1268413"/>
              <a:ext cx="527515" cy="0"/>
            </a:xfrm>
            <a:prstGeom prst="line">
              <a:avLst/>
            </a:prstGeom>
            <a:ln w="762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6797210" y="1268413"/>
              <a:ext cx="527515" cy="0"/>
            </a:xfrm>
            <a:prstGeom prst="line">
              <a:avLst/>
            </a:prstGeom>
            <a:ln w="762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矩形 23"/>
            <p:cNvSpPr/>
            <p:nvPr/>
          </p:nvSpPr>
          <p:spPr>
            <a:xfrm>
              <a:off x="3298910" y="324797"/>
              <a:ext cx="5611860" cy="8359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4400" b="1" dirty="0">
                  <a:gradFill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5400000" scaled="1"/>
                  </a:gradFill>
                  <a:effectLst/>
                  <a:latin typeface="+mj-ea"/>
                  <a:ea typeface="+mj-ea"/>
                </a:rPr>
                <a:t>工作完成情况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76615731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34" grpId="0" animBg="1"/>
      <p:bldP spid="36" grpId="0" animBg="1"/>
      <p:bldP spid="37" grpId="0" animBg="1"/>
      <p:bldP spid="38" grpId="0" animBg="1"/>
      <p:bldP spid="39" grpId="0" animBg="1"/>
      <p:bldP spid="14" grpId="0"/>
      <p:bldP spid="15" grpId="0"/>
      <p:bldP spid="16" grpId="0"/>
      <p:bldP spid="17" grpId="0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1233714" y="5214745"/>
            <a:ext cx="2815772" cy="6186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+mj-ea"/>
              </a:rPr>
              <a:t>,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  <a:ea typeface="+mj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688114" y="5214745"/>
            <a:ext cx="2815772" cy="6186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+mj-ea"/>
              </a:rPr>
              <a:t>,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  <a:ea typeface="+mj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142514" y="5214745"/>
            <a:ext cx="2815772" cy="6186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+mj-ea"/>
              </a:rPr>
              <a:t>,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  <a:ea typeface="+mj-ea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862136" y="1694771"/>
            <a:ext cx="3492581" cy="3452602"/>
            <a:chOff x="862136" y="1694771"/>
            <a:chExt cx="3492581" cy="3452602"/>
          </a:xfrm>
        </p:grpSpPr>
        <p:sp>
          <p:nvSpPr>
            <p:cNvPr id="2" name="矩形 1"/>
            <p:cNvSpPr/>
            <p:nvPr/>
          </p:nvSpPr>
          <p:spPr>
            <a:xfrm>
              <a:off x="1233714" y="1694771"/>
              <a:ext cx="2815772" cy="3385230"/>
            </a:xfrm>
            <a:prstGeom prst="rect">
              <a:avLst/>
            </a:prstGeom>
            <a:blipFill>
              <a:blip r:embed="rId3"/>
              <a:srcRect/>
              <a:stretch>
                <a:fillRect l="-40705" r="-4033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4049486" y="1957321"/>
              <a:ext cx="305231" cy="3150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00" dirty="0" smtClean="0">
                  <a:latin typeface="Agency FB" panose="020B0503020202020204" pitchFamily="34" charset="0"/>
                </a:rPr>
                <a:t>1</a:t>
              </a:r>
              <a:endParaRPr lang="zh-CN" altLang="en-US" sz="1600" dirty="0">
                <a:latin typeface="Agency FB" panose="020B0503020202020204" pitchFamily="34" charset="0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 rot="16200000">
              <a:off x="-203051" y="3710609"/>
              <a:ext cx="2501951" cy="37157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316537" y="1694771"/>
            <a:ext cx="3492579" cy="3452602"/>
            <a:chOff x="4316537" y="1694771"/>
            <a:chExt cx="3492579" cy="3452602"/>
          </a:xfrm>
        </p:grpSpPr>
        <p:sp>
          <p:nvSpPr>
            <p:cNvPr id="3" name="矩形 2"/>
            <p:cNvSpPr/>
            <p:nvPr/>
          </p:nvSpPr>
          <p:spPr>
            <a:xfrm>
              <a:off x="4688114" y="1694771"/>
              <a:ext cx="2815772" cy="3385230"/>
            </a:xfrm>
            <a:prstGeom prst="rect">
              <a:avLst/>
            </a:prstGeom>
            <a:blipFill>
              <a:blip r:embed="rId4"/>
              <a:srcRect/>
              <a:stretch>
                <a:fillRect l="-40705" r="-4033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7503885" y="3147852"/>
              <a:ext cx="305231" cy="31509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00" dirty="0" smtClean="0">
                  <a:latin typeface="Agency FB" panose="020B0503020202020204" pitchFamily="34" charset="0"/>
                </a:rPr>
                <a:t>2</a:t>
              </a:r>
              <a:endParaRPr lang="zh-CN" altLang="en-US" sz="1600" dirty="0">
                <a:latin typeface="Agency FB" panose="020B0503020202020204" pitchFamily="34" charset="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 rot="16200000">
              <a:off x="3251350" y="3710609"/>
              <a:ext cx="2501951" cy="37157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756565" y="1694771"/>
            <a:ext cx="3506952" cy="3452602"/>
            <a:chOff x="7756565" y="1694771"/>
            <a:chExt cx="3506952" cy="3452602"/>
          </a:xfrm>
        </p:grpSpPr>
        <p:sp>
          <p:nvSpPr>
            <p:cNvPr id="4" name="矩形 3"/>
            <p:cNvSpPr/>
            <p:nvPr/>
          </p:nvSpPr>
          <p:spPr>
            <a:xfrm>
              <a:off x="8142514" y="1694771"/>
              <a:ext cx="2815772" cy="3385230"/>
            </a:xfrm>
            <a:prstGeom prst="rect">
              <a:avLst/>
            </a:prstGeom>
            <a:blipFill>
              <a:blip r:embed="rId5"/>
              <a:srcRect/>
              <a:stretch>
                <a:fillRect l="-40384" r="-40022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10958286" y="4338383"/>
              <a:ext cx="305231" cy="31509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00" dirty="0" smtClean="0">
                  <a:latin typeface="Agency FB" panose="020B0503020202020204" pitchFamily="34" charset="0"/>
                </a:rPr>
                <a:t>3</a:t>
              </a:r>
              <a:endParaRPr lang="zh-CN" altLang="en-US" sz="1600" dirty="0">
                <a:latin typeface="Agency FB" panose="020B0503020202020204" pitchFamily="34" charset="0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 rot="16200000">
              <a:off x="6691378" y="3710609"/>
              <a:ext cx="2501951" cy="37157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298910" y="324797"/>
            <a:ext cx="5611860" cy="943616"/>
            <a:chOff x="3298910" y="324797"/>
            <a:chExt cx="5611860" cy="943616"/>
          </a:xfrm>
        </p:grpSpPr>
        <p:cxnSp>
          <p:nvCxnSpPr>
            <p:cNvPr id="21" name="直接连接符 20"/>
            <p:cNvCxnSpPr/>
            <p:nvPr/>
          </p:nvCxnSpPr>
          <p:spPr>
            <a:xfrm>
              <a:off x="4867275" y="1268413"/>
              <a:ext cx="527515" cy="0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5510587" y="1268413"/>
              <a:ext cx="527515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6153898" y="1268413"/>
              <a:ext cx="527515" cy="0"/>
            </a:xfrm>
            <a:prstGeom prst="line">
              <a:avLst/>
            </a:prstGeom>
            <a:ln w="762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6797210" y="1268413"/>
              <a:ext cx="527515" cy="0"/>
            </a:xfrm>
            <a:prstGeom prst="line">
              <a:avLst/>
            </a:prstGeom>
            <a:ln w="762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矩形 24"/>
            <p:cNvSpPr/>
            <p:nvPr/>
          </p:nvSpPr>
          <p:spPr>
            <a:xfrm>
              <a:off x="3298910" y="324797"/>
              <a:ext cx="5611860" cy="8359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4400" b="1" dirty="0">
                  <a:gradFill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5400000" scaled="1"/>
                  </a:gradFill>
                  <a:effectLst/>
                  <a:latin typeface="+mj-ea"/>
                  <a:ea typeface="+mj-ea"/>
                </a:rPr>
                <a:t>工作完成情况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884038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522413" y="1940967"/>
            <a:ext cx="2878137" cy="1593167"/>
            <a:chOff x="1522413" y="1940967"/>
            <a:chExt cx="2878137" cy="1593167"/>
          </a:xfrm>
        </p:grpSpPr>
        <p:sp>
          <p:nvSpPr>
            <p:cNvPr id="41" name="五边形 28"/>
            <p:cNvSpPr/>
            <p:nvPr/>
          </p:nvSpPr>
          <p:spPr>
            <a:xfrm>
              <a:off x="2368703" y="2054146"/>
              <a:ext cx="1758381" cy="823643"/>
            </a:xfrm>
            <a:prstGeom prst="homePlate">
              <a:avLst>
                <a:gd name="adj" fmla="val 40279"/>
              </a:avLst>
            </a:prstGeom>
            <a:solidFill>
              <a:schemeClr val="bg1">
                <a:lumMod val="9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lvl="0" defTabSz="914378">
                <a:defRPr/>
              </a:pPr>
              <a:endParaRPr lang="zh-CN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42" name="椭圆 41"/>
            <p:cNvSpPr/>
            <p:nvPr/>
          </p:nvSpPr>
          <p:spPr>
            <a:xfrm>
              <a:off x="1522413" y="1940967"/>
              <a:ext cx="1050001" cy="1050002"/>
            </a:xfrm>
            <a:prstGeom prst="ellipse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椭圆 46"/>
            <p:cNvSpPr/>
            <p:nvPr/>
          </p:nvSpPr>
          <p:spPr>
            <a:xfrm>
              <a:off x="1856442" y="2256568"/>
              <a:ext cx="381943" cy="418800"/>
            </a:xfrm>
            <a:custGeom>
              <a:avLst/>
              <a:gdLst>
                <a:gd name="connsiteX0" fmla="*/ 130776 w 510187"/>
                <a:gd name="connsiteY0" fmla="*/ 398252 h 559418"/>
                <a:gd name="connsiteX1" fmla="*/ 180826 w 510187"/>
                <a:gd name="connsiteY1" fmla="*/ 398252 h 559418"/>
                <a:gd name="connsiteX2" fmla="*/ 195356 w 510187"/>
                <a:gd name="connsiteY2" fmla="*/ 420815 h 559418"/>
                <a:gd name="connsiteX3" fmla="*/ 140463 w 510187"/>
                <a:gd name="connsiteY3" fmla="*/ 420815 h 559418"/>
                <a:gd name="connsiteX4" fmla="*/ 48435 w 510187"/>
                <a:gd name="connsiteY4" fmla="*/ 535243 h 559418"/>
                <a:gd name="connsiteX5" fmla="*/ 461752 w 510187"/>
                <a:gd name="connsiteY5" fmla="*/ 535243 h 559418"/>
                <a:gd name="connsiteX6" fmla="*/ 369724 w 510187"/>
                <a:gd name="connsiteY6" fmla="*/ 420815 h 559418"/>
                <a:gd name="connsiteX7" fmla="*/ 316445 w 510187"/>
                <a:gd name="connsiteY7" fmla="*/ 420815 h 559418"/>
                <a:gd name="connsiteX8" fmla="*/ 329361 w 510187"/>
                <a:gd name="connsiteY8" fmla="*/ 398252 h 559418"/>
                <a:gd name="connsiteX9" fmla="*/ 381026 w 510187"/>
                <a:gd name="connsiteY9" fmla="*/ 398252 h 559418"/>
                <a:gd name="connsiteX10" fmla="*/ 510187 w 510187"/>
                <a:gd name="connsiteY10" fmla="*/ 559418 h 559418"/>
                <a:gd name="connsiteX11" fmla="*/ 0 w 510187"/>
                <a:gd name="connsiteY11" fmla="*/ 559418 h 559418"/>
                <a:gd name="connsiteX12" fmla="*/ 254964 w 510187"/>
                <a:gd name="connsiteY12" fmla="*/ 79000 h 559418"/>
                <a:gd name="connsiteX13" fmla="*/ 175836 w 510187"/>
                <a:gd name="connsiteY13" fmla="*/ 159612 h 559418"/>
                <a:gd name="connsiteX14" fmla="*/ 254964 w 510187"/>
                <a:gd name="connsiteY14" fmla="*/ 238611 h 559418"/>
                <a:gd name="connsiteX15" fmla="*/ 335706 w 510187"/>
                <a:gd name="connsiteY15" fmla="*/ 159612 h 559418"/>
                <a:gd name="connsiteX16" fmla="*/ 254964 w 510187"/>
                <a:gd name="connsiteY16" fmla="*/ 79000 h 559418"/>
                <a:gd name="connsiteX17" fmla="*/ 254964 w 510187"/>
                <a:gd name="connsiteY17" fmla="*/ 0 h 559418"/>
                <a:gd name="connsiteX18" fmla="*/ 414834 w 510187"/>
                <a:gd name="connsiteY18" fmla="*/ 159612 h 559418"/>
                <a:gd name="connsiteX19" fmla="*/ 254964 w 510187"/>
                <a:gd name="connsiteY19" fmla="*/ 478835 h 559418"/>
                <a:gd name="connsiteX20" fmla="*/ 95093 w 510187"/>
                <a:gd name="connsiteY20" fmla="*/ 159612 h 559418"/>
                <a:gd name="connsiteX21" fmla="*/ 254964 w 510187"/>
                <a:gd name="connsiteY21" fmla="*/ 0 h 559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10187" h="559418">
                  <a:moveTo>
                    <a:pt x="130776" y="398252"/>
                  </a:moveTo>
                  <a:lnTo>
                    <a:pt x="180826" y="398252"/>
                  </a:lnTo>
                  <a:cubicBezTo>
                    <a:pt x="185669" y="404699"/>
                    <a:pt x="190513" y="412757"/>
                    <a:pt x="195356" y="420815"/>
                  </a:cubicBezTo>
                  <a:lnTo>
                    <a:pt x="140463" y="420815"/>
                  </a:lnTo>
                  <a:lnTo>
                    <a:pt x="48435" y="535243"/>
                  </a:lnTo>
                  <a:lnTo>
                    <a:pt x="461752" y="535243"/>
                  </a:lnTo>
                  <a:lnTo>
                    <a:pt x="369724" y="420815"/>
                  </a:lnTo>
                  <a:lnTo>
                    <a:pt x="316445" y="420815"/>
                  </a:lnTo>
                  <a:cubicBezTo>
                    <a:pt x="319674" y="412757"/>
                    <a:pt x="324518" y="404699"/>
                    <a:pt x="329361" y="398252"/>
                  </a:cubicBezTo>
                  <a:lnTo>
                    <a:pt x="381026" y="398252"/>
                  </a:lnTo>
                  <a:lnTo>
                    <a:pt x="510187" y="559418"/>
                  </a:lnTo>
                  <a:lnTo>
                    <a:pt x="0" y="559418"/>
                  </a:lnTo>
                  <a:close/>
                  <a:moveTo>
                    <a:pt x="254964" y="79000"/>
                  </a:moveTo>
                  <a:cubicBezTo>
                    <a:pt x="211363" y="79000"/>
                    <a:pt x="175836" y="116081"/>
                    <a:pt x="175836" y="159612"/>
                  </a:cubicBezTo>
                  <a:cubicBezTo>
                    <a:pt x="175836" y="203142"/>
                    <a:pt x="211363" y="238611"/>
                    <a:pt x="254964" y="238611"/>
                  </a:cubicBezTo>
                  <a:cubicBezTo>
                    <a:pt x="300179" y="238611"/>
                    <a:pt x="335706" y="203142"/>
                    <a:pt x="335706" y="159612"/>
                  </a:cubicBezTo>
                  <a:cubicBezTo>
                    <a:pt x="335706" y="116081"/>
                    <a:pt x="300179" y="79000"/>
                    <a:pt x="254964" y="79000"/>
                  </a:cubicBezTo>
                  <a:close/>
                  <a:moveTo>
                    <a:pt x="254964" y="0"/>
                  </a:moveTo>
                  <a:cubicBezTo>
                    <a:pt x="343781" y="0"/>
                    <a:pt x="414834" y="70939"/>
                    <a:pt x="414834" y="159612"/>
                  </a:cubicBezTo>
                  <a:cubicBezTo>
                    <a:pt x="414834" y="246673"/>
                    <a:pt x="254964" y="478835"/>
                    <a:pt x="254964" y="478835"/>
                  </a:cubicBezTo>
                  <a:cubicBezTo>
                    <a:pt x="254964" y="478835"/>
                    <a:pt x="95093" y="246673"/>
                    <a:pt x="95093" y="159612"/>
                  </a:cubicBezTo>
                  <a:cubicBezTo>
                    <a:pt x="95093" y="70939"/>
                    <a:pt x="167761" y="0"/>
                    <a:pt x="254964" y="0"/>
                  </a:cubicBezTo>
                  <a:close/>
                </a:path>
              </a:pathLst>
            </a:cu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2665253" y="2357064"/>
              <a:ext cx="1735297" cy="1177070"/>
              <a:chOff x="8386922" y="2192795"/>
              <a:chExt cx="1735297" cy="1177070"/>
            </a:xfrm>
          </p:grpSpPr>
          <p:sp>
            <p:nvSpPr>
              <p:cNvPr id="18" name="矩形 17"/>
              <p:cNvSpPr/>
              <p:nvPr/>
            </p:nvSpPr>
            <p:spPr>
              <a:xfrm>
                <a:off x="8386923" y="2192795"/>
                <a:ext cx="1554670" cy="424732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文字</a:t>
                </a:r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添加</a:t>
                </a: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8386922" y="2716096"/>
                <a:ext cx="1735297" cy="653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800" dirty="0">
                    <a:solidFill>
                      <a:schemeClr val="bg1">
                        <a:lumMod val="50000"/>
                      </a:schemeClr>
                    </a:solidFill>
                    <a:latin typeface="Agency FB" panose="020B0503020202020204" pitchFamily="34" charset="0"/>
                    <a:ea typeface="+mj-ea"/>
                  </a:rPr>
                  <a:t>The user can demonstrate on a projector or computer, or print the presentation and make it into a film to be used in a wider field. Using PowerPoint</a:t>
                </a:r>
                <a:r>
                  <a:rPr lang="en-US" altLang="zh-CN" sz="800" dirty="0" smtClean="0">
                    <a:solidFill>
                      <a:schemeClr val="bg1">
                        <a:lumMod val="50000"/>
                      </a:schemeClr>
                    </a:solidFill>
                    <a:latin typeface="Agency FB" panose="020B0503020202020204" pitchFamily="34" charset="0"/>
                    <a:ea typeface="+mj-ea"/>
                  </a:rPr>
                  <a:t>,</a:t>
                </a:r>
                <a:endPara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4625000" y="1940967"/>
            <a:ext cx="2873895" cy="1593167"/>
            <a:chOff x="4625000" y="1940967"/>
            <a:chExt cx="2873895" cy="1593167"/>
          </a:xfrm>
        </p:grpSpPr>
        <p:sp>
          <p:nvSpPr>
            <p:cNvPr id="34" name="五边形 31"/>
            <p:cNvSpPr/>
            <p:nvPr/>
          </p:nvSpPr>
          <p:spPr>
            <a:xfrm>
              <a:off x="5471290" y="2054146"/>
              <a:ext cx="1758381" cy="823643"/>
            </a:xfrm>
            <a:prstGeom prst="homePlate">
              <a:avLst>
                <a:gd name="adj" fmla="val 40279"/>
              </a:avLst>
            </a:prstGeom>
            <a:solidFill>
              <a:schemeClr val="bg1">
                <a:lumMod val="9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lvl="0" defTabSz="914378">
                <a:defRPr/>
              </a:pPr>
              <a:endParaRPr lang="zh-CN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4625000" y="1940967"/>
              <a:ext cx="1050001" cy="1050002"/>
            </a:xfrm>
            <a:prstGeom prst="ellipse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椭圆 47"/>
            <p:cNvSpPr/>
            <p:nvPr/>
          </p:nvSpPr>
          <p:spPr>
            <a:xfrm>
              <a:off x="4975258" y="2256568"/>
              <a:ext cx="349486" cy="418800"/>
            </a:xfrm>
            <a:custGeom>
              <a:avLst/>
              <a:gdLst>
                <a:gd name="connsiteX0" fmla="*/ 234347 w 506307"/>
                <a:gd name="connsiteY0" fmla="*/ 379219 h 606722"/>
                <a:gd name="connsiteX1" fmla="*/ 271960 w 506307"/>
                <a:gd name="connsiteY1" fmla="*/ 379219 h 606722"/>
                <a:gd name="connsiteX2" fmla="*/ 278451 w 506307"/>
                <a:gd name="connsiteY2" fmla="*/ 385705 h 606722"/>
                <a:gd name="connsiteX3" fmla="*/ 278451 w 506307"/>
                <a:gd name="connsiteY3" fmla="*/ 448520 h 606722"/>
                <a:gd name="connsiteX4" fmla="*/ 271960 w 506307"/>
                <a:gd name="connsiteY4" fmla="*/ 455006 h 606722"/>
                <a:gd name="connsiteX5" fmla="*/ 234347 w 506307"/>
                <a:gd name="connsiteY5" fmla="*/ 455006 h 606722"/>
                <a:gd name="connsiteX6" fmla="*/ 227856 w 506307"/>
                <a:gd name="connsiteY6" fmla="*/ 448520 h 606722"/>
                <a:gd name="connsiteX7" fmla="*/ 227856 w 506307"/>
                <a:gd name="connsiteY7" fmla="*/ 385705 h 606722"/>
                <a:gd name="connsiteX8" fmla="*/ 234347 w 506307"/>
                <a:gd name="connsiteY8" fmla="*/ 379219 h 606722"/>
                <a:gd name="connsiteX9" fmla="*/ 234331 w 506307"/>
                <a:gd name="connsiteY9" fmla="*/ 328645 h 606722"/>
                <a:gd name="connsiteX10" fmla="*/ 177194 w 506307"/>
                <a:gd name="connsiteY10" fmla="*/ 385700 h 606722"/>
                <a:gd name="connsiteX11" fmla="*/ 177194 w 506307"/>
                <a:gd name="connsiteY11" fmla="*/ 448532 h 606722"/>
                <a:gd name="connsiteX12" fmla="*/ 234331 w 506307"/>
                <a:gd name="connsiteY12" fmla="*/ 505587 h 606722"/>
                <a:gd name="connsiteX13" fmla="*/ 271977 w 506307"/>
                <a:gd name="connsiteY13" fmla="*/ 505587 h 606722"/>
                <a:gd name="connsiteX14" fmla="*/ 329113 w 506307"/>
                <a:gd name="connsiteY14" fmla="*/ 448532 h 606722"/>
                <a:gd name="connsiteX15" fmla="*/ 329113 w 506307"/>
                <a:gd name="connsiteY15" fmla="*/ 385700 h 606722"/>
                <a:gd name="connsiteX16" fmla="*/ 271977 w 506307"/>
                <a:gd name="connsiteY16" fmla="*/ 328645 h 606722"/>
                <a:gd name="connsiteX17" fmla="*/ 253109 w 506307"/>
                <a:gd name="connsiteY17" fmla="*/ 0 h 606722"/>
                <a:gd name="connsiteX18" fmla="*/ 430303 w 506307"/>
                <a:gd name="connsiteY18" fmla="*/ 176942 h 606722"/>
                <a:gd name="connsiteX19" fmla="*/ 430303 w 506307"/>
                <a:gd name="connsiteY19" fmla="*/ 252749 h 606722"/>
                <a:gd name="connsiteX20" fmla="*/ 480943 w 506307"/>
                <a:gd name="connsiteY20" fmla="*/ 252749 h 606722"/>
                <a:gd name="connsiteX21" fmla="*/ 506307 w 506307"/>
                <a:gd name="connsiteY21" fmla="*/ 278077 h 606722"/>
                <a:gd name="connsiteX22" fmla="*/ 506307 w 506307"/>
                <a:gd name="connsiteY22" fmla="*/ 581394 h 606722"/>
                <a:gd name="connsiteX23" fmla="*/ 480943 w 506307"/>
                <a:gd name="connsiteY23" fmla="*/ 606722 h 606722"/>
                <a:gd name="connsiteX24" fmla="*/ 25275 w 506307"/>
                <a:gd name="connsiteY24" fmla="*/ 606722 h 606722"/>
                <a:gd name="connsiteX25" fmla="*/ 0 w 506307"/>
                <a:gd name="connsiteY25" fmla="*/ 581394 h 606722"/>
                <a:gd name="connsiteX26" fmla="*/ 0 w 506307"/>
                <a:gd name="connsiteY26" fmla="*/ 278077 h 606722"/>
                <a:gd name="connsiteX27" fmla="*/ 25275 w 506307"/>
                <a:gd name="connsiteY27" fmla="*/ 252749 h 606722"/>
                <a:gd name="connsiteX28" fmla="*/ 379753 w 506307"/>
                <a:gd name="connsiteY28" fmla="*/ 252749 h 606722"/>
                <a:gd name="connsiteX29" fmla="*/ 379753 w 506307"/>
                <a:gd name="connsiteY29" fmla="*/ 176942 h 606722"/>
                <a:gd name="connsiteX30" fmla="*/ 253109 w 506307"/>
                <a:gd name="connsiteY30" fmla="*/ 50568 h 606722"/>
                <a:gd name="connsiteX31" fmla="*/ 126554 w 506307"/>
                <a:gd name="connsiteY31" fmla="*/ 176942 h 606722"/>
                <a:gd name="connsiteX32" fmla="*/ 101279 w 506307"/>
                <a:gd name="connsiteY32" fmla="*/ 202270 h 606722"/>
                <a:gd name="connsiteX33" fmla="*/ 75915 w 506307"/>
                <a:gd name="connsiteY33" fmla="*/ 176942 h 606722"/>
                <a:gd name="connsiteX34" fmla="*/ 253109 w 506307"/>
                <a:gd name="connsiteY34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06307" h="606722">
                  <a:moveTo>
                    <a:pt x="234347" y="379219"/>
                  </a:moveTo>
                  <a:lnTo>
                    <a:pt x="271960" y="379219"/>
                  </a:lnTo>
                  <a:cubicBezTo>
                    <a:pt x="275517" y="379219"/>
                    <a:pt x="278451" y="382062"/>
                    <a:pt x="278451" y="385705"/>
                  </a:cubicBezTo>
                  <a:lnTo>
                    <a:pt x="278451" y="448520"/>
                  </a:lnTo>
                  <a:cubicBezTo>
                    <a:pt x="278451" y="452074"/>
                    <a:pt x="275517" y="455006"/>
                    <a:pt x="271960" y="455006"/>
                  </a:cubicBezTo>
                  <a:lnTo>
                    <a:pt x="234347" y="455006"/>
                  </a:lnTo>
                  <a:cubicBezTo>
                    <a:pt x="230791" y="455006"/>
                    <a:pt x="227856" y="452074"/>
                    <a:pt x="227856" y="448520"/>
                  </a:cubicBezTo>
                  <a:lnTo>
                    <a:pt x="227856" y="385705"/>
                  </a:lnTo>
                  <a:cubicBezTo>
                    <a:pt x="227856" y="382062"/>
                    <a:pt x="230791" y="379219"/>
                    <a:pt x="234347" y="379219"/>
                  </a:cubicBezTo>
                  <a:close/>
                  <a:moveTo>
                    <a:pt x="234331" y="328645"/>
                  </a:moveTo>
                  <a:cubicBezTo>
                    <a:pt x="202825" y="328645"/>
                    <a:pt x="177194" y="354240"/>
                    <a:pt x="177194" y="385700"/>
                  </a:cubicBezTo>
                  <a:lnTo>
                    <a:pt x="177194" y="448532"/>
                  </a:lnTo>
                  <a:cubicBezTo>
                    <a:pt x="177194" y="479992"/>
                    <a:pt x="202825" y="505587"/>
                    <a:pt x="234331" y="505587"/>
                  </a:cubicBezTo>
                  <a:lnTo>
                    <a:pt x="271977" y="505587"/>
                  </a:lnTo>
                  <a:cubicBezTo>
                    <a:pt x="303482" y="505587"/>
                    <a:pt x="329113" y="479992"/>
                    <a:pt x="329113" y="448532"/>
                  </a:cubicBezTo>
                  <a:lnTo>
                    <a:pt x="329113" y="385700"/>
                  </a:lnTo>
                  <a:cubicBezTo>
                    <a:pt x="329113" y="354240"/>
                    <a:pt x="303482" y="328645"/>
                    <a:pt x="271977" y="328645"/>
                  </a:cubicBezTo>
                  <a:close/>
                  <a:moveTo>
                    <a:pt x="253109" y="0"/>
                  </a:moveTo>
                  <a:cubicBezTo>
                    <a:pt x="350829" y="0"/>
                    <a:pt x="430303" y="79362"/>
                    <a:pt x="430303" y="176942"/>
                  </a:cubicBezTo>
                  <a:lnTo>
                    <a:pt x="430303" y="252749"/>
                  </a:lnTo>
                  <a:lnTo>
                    <a:pt x="480943" y="252749"/>
                  </a:lnTo>
                  <a:cubicBezTo>
                    <a:pt x="494916" y="252749"/>
                    <a:pt x="506307" y="264124"/>
                    <a:pt x="506307" y="278077"/>
                  </a:cubicBezTo>
                  <a:lnTo>
                    <a:pt x="506307" y="581394"/>
                  </a:lnTo>
                  <a:cubicBezTo>
                    <a:pt x="506307" y="595435"/>
                    <a:pt x="494916" y="606722"/>
                    <a:pt x="480943" y="606722"/>
                  </a:cubicBezTo>
                  <a:lnTo>
                    <a:pt x="25275" y="606722"/>
                  </a:lnTo>
                  <a:cubicBezTo>
                    <a:pt x="11302" y="606722"/>
                    <a:pt x="0" y="595435"/>
                    <a:pt x="0" y="581394"/>
                  </a:cubicBezTo>
                  <a:lnTo>
                    <a:pt x="0" y="278077"/>
                  </a:lnTo>
                  <a:cubicBezTo>
                    <a:pt x="0" y="264124"/>
                    <a:pt x="11302" y="252749"/>
                    <a:pt x="25275" y="252749"/>
                  </a:cubicBezTo>
                  <a:lnTo>
                    <a:pt x="379753" y="252749"/>
                  </a:lnTo>
                  <a:lnTo>
                    <a:pt x="379753" y="176942"/>
                  </a:lnTo>
                  <a:cubicBezTo>
                    <a:pt x="379753" y="107267"/>
                    <a:pt x="322972" y="50568"/>
                    <a:pt x="253109" y="50568"/>
                  </a:cubicBezTo>
                  <a:cubicBezTo>
                    <a:pt x="183335" y="50568"/>
                    <a:pt x="126554" y="107267"/>
                    <a:pt x="126554" y="176942"/>
                  </a:cubicBezTo>
                  <a:cubicBezTo>
                    <a:pt x="126554" y="190895"/>
                    <a:pt x="115252" y="202270"/>
                    <a:pt x="101279" y="202270"/>
                  </a:cubicBezTo>
                  <a:cubicBezTo>
                    <a:pt x="87306" y="202270"/>
                    <a:pt x="75915" y="190895"/>
                    <a:pt x="75915" y="176942"/>
                  </a:cubicBezTo>
                  <a:cubicBezTo>
                    <a:pt x="75915" y="79362"/>
                    <a:pt x="155389" y="0"/>
                    <a:pt x="253109" y="0"/>
                  </a:cubicBezTo>
                  <a:close/>
                </a:path>
              </a:pathLst>
            </a:cu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5763598" y="2357064"/>
              <a:ext cx="1735297" cy="1177070"/>
              <a:chOff x="8386922" y="2192795"/>
              <a:chExt cx="1735297" cy="1177070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8386923" y="2192795"/>
                <a:ext cx="1554670" cy="424732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文字</a:t>
                </a:r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添加</a:t>
                </a:r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8386922" y="2716096"/>
                <a:ext cx="1735297" cy="653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800" dirty="0">
                    <a:solidFill>
                      <a:schemeClr val="bg1">
                        <a:lumMod val="50000"/>
                      </a:schemeClr>
                    </a:solidFill>
                    <a:latin typeface="Agency FB" panose="020B0503020202020204" pitchFamily="34" charset="0"/>
                    <a:ea typeface="+mj-ea"/>
                  </a:rPr>
                  <a:t>The user can demonstrate on a projector or computer, or print the presentation and make it into a film to be used in a wider field. Using PowerPoint</a:t>
                </a:r>
                <a:r>
                  <a:rPr lang="en-US" altLang="zh-CN" sz="800" dirty="0" smtClean="0">
                    <a:solidFill>
                      <a:schemeClr val="bg1">
                        <a:lumMod val="50000"/>
                      </a:schemeClr>
                    </a:solidFill>
                    <a:latin typeface="Agency FB" panose="020B0503020202020204" pitchFamily="34" charset="0"/>
                    <a:ea typeface="+mj-ea"/>
                  </a:rPr>
                  <a:t>,</a:t>
                </a:r>
                <a:endPara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7836315" y="1940967"/>
            <a:ext cx="2868612" cy="1593167"/>
            <a:chOff x="7836315" y="1940967"/>
            <a:chExt cx="2868612" cy="1593167"/>
          </a:xfrm>
        </p:grpSpPr>
        <p:sp>
          <p:nvSpPr>
            <p:cNvPr id="27" name="五边形 24"/>
            <p:cNvSpPr/>
            <p:nvPr/>
          </p:nvSpPr>
          <p:spPr>
            <a:xfrm>
              <a:off x="8682605" y="2054146"/>
              <a:ext cx="1758381" cy="823643"/>
            </a:xfrm>
            <a:prstGeom prst="homePlate">
              <a:avLst>
                <a:gd name="adj" fmla="val 40279"/>
              </a:avLst>
            </a:prstGeom>
            <a:solidFill>
              <a:schemeClr val="bg1">
                <a:lumMod val="9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lvl="0" defTabSz="914378">
                <a:defRPr/>
              </a:pPr>
              <a:endParaRPr lang="zh-CN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7836315" y="1940967"/>
              <a:ext cx="1050001" cy="1050002"/>
            </a:xfrm>
            <a:prstGeom prst="ellipse">
              <a:avLst/>
            </a:prstGeom>
            <a:solidFill>
              <a:schemeClr val="accent3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椭圆 48"/>
            <p:cNvSpPr/>
            <p:nvPr/>
          </p:nvSpPr>
          <p:spPr>
            <a:xfrm>
              <a:off x="8151916" y="2272837"/>
              <a:ext cx="418800" cy="386263"/>
            </a:xfrm>
            <a:custGeom>
              <a:avLst/>
              <a:gdLst>
                <a:gd name="connsiteX0" fmla="*/ 176147 w 578111"/>
                <a:gd name="connsiteY0" fmla="*/ 221031 h 533197"/>
                <a:gd name="connsiteX1" fmla="*/ 212154 w 578111"/>
                <a:gd name="connsiteY1" fmla="*/ 256947 h 533197"/>
                <a:gd name="connsiteX2" fmla="*/ 212154 w 578111"/>
                <a:gd name="connsiteY2" fmla="*/ 348118 h 533197"/>
                <a:gd name="connsiteX3" fmla="*/ 176147 w 578111"/>
                <a:gd name="connsiteY3" fmla="*/ 384955 h 533197"/>
                <a:gd name="connsiteX4" fmla="*/ 139217 w 578111"/>
                <a:gd name="connsiteY4" fmla="*/ 348118 h 533197"/>
                <a:gd name="connsiteX5" fmla="*/ 139217 w 578111"/>
                <a:gd name="connsiteY5" fmla="*/ 256947 h 533197"/>
                <a:gd name="connsiteX6" fmla="*/ 176147 w 578111"/>
                <a:gd name="connsiteY6" fmla="*/ 221031 h 533197"/>
                <a:gd name="connsiteX7" fmla="*/ 267503 w 578111"/>
                <a:gd name="connsiteY7" fmla="*/ 184193 h 533197"/>
                <a:gd name="connsiteX8" fmla="*/ 303437 w 578111"/>
                <a:gd name="connsiteY8" fmla="*/ 221030 h 533197"/>
                <a:gd name="connsiteX9" fmla="*/ 303437 w 578111"/>
                <a:gd name="connsiteY9" fmla="*/ 348119 h 533197"/>
                <a:gd name="connsiteX10" fmla="*/ 267503 w 578111"/>
                <a:gd name="connsiteY10" fmla="*/ 384956 h 533197"/>
                <a:gd name="connsiteX11" fmla="*/ 230648 w 578111"/>
                <a:gd name="connsiteY11" fmla="*/ 348119 h 533197"/>
                <a:gd name="connsiteX12" fmla="*/ 230648 w 578111"/>
                <a:gd name="connsiteY12" fmla="*/ 221030 h 533197"/>
                <a:gd name="connsiteX13" fmla="*/ 267503 w 578111"/>
                <a:gd name="connsiteY13" fmla="*/ 184193 h 533197"/>
                <a:gd name="connsiteX14" fmla="*/ 357937 w 578111"/>
                <a:gd name="connsiteY14" fmla="*/ 148390 h 533197"/>
                <a:gd name="connsiteX15" fmla="*/ 394867 w 578111"/>
                <a:gd name="connsiteY15" fmla="*/ 184289 h 533197"/>
                <a:gd name="connsiteX16" fmla="*/ 394867 w 578111"/>
                <a:gd name="connsiteY16" fmla="*/ 348136 h 533197"/>
                <a:gd name="connsiteX17" fmla="*/ 357937 w 578111"/>
                <a:gd name="connsiteY17" fmla="*/ 384955 h 533197"/>
                <a:gd name="connsiteX18" fmla="*/ 321930 w 578111"/>
                <a:gd name="connsiteY18" fmla="*/ 348136 h 533197"/>
                <a:gd name="connsiteX19" fmla="*/ 321930 w 578111"/>
                <a:gd name="connsiteY19" fmla="*/ 184289 h 533197"/>
                <a:gd name="connsiteX20" fmla="*/ 357937 w 578111"/>
                <a:gd name="connsiteY20" fmla="*/ 148390 h 533197"/>
                <a:gd name="connsiteX21" fmla="*/ 267469 w 578111"/>
                <a:gd name="connsiteY21" fmla="*/ 0 h 533197"/>
                <a:gd name="connsiteX22" fmla="*/ 529404 w 578111"/>
                <a:gd name="connsiteY22" fmla="*/ 218252 h 533197"/>
                <a:gd name="connsiteX23" fmla="*/ 566296 w 578111"/>
                <a:gd name="connsiteY23" fmla="*/ 218252 h 533197"/>
                <a:gd name="connsiteX24" fmla="*/ 576441 w 578111"/>
                <a:gd name="connsiteY24" fmla="*/ 224698 h 533197"/>
                <a:gd name="connsiteX25" fmla="*/ 575519 w 578111"/>
                <a:gd name="connsiteY25" fmla="*/ 237590 h 533197"/>
                <a:gd name="connsiteX26" fmla="*/ 514647 w 578111"/>
                <a:gd name="connsiteY26" fmla="*/ 310341 h 533197"/>
                <a:gd name="connsiteX27" fmla="*/ 505424 w 578111"/>
                <a:gd name="connsiteY27" fmla="*/ 314945 h 533197"/>
                <a:gd name="connsiteX28" fmla="*/ 496201 w 578111"/>
                <a:gd name="connsiteY28" fmla="*/ 310341 h 533197"/>
                <a:gd name="connsiteX29" fmla="*/ 435328 w 578111"/>
                <a:gd name="connsiteY29" fmla="*/ 237590 h 533197"/>
                <a:gd name="connsiteX30" fmla="*/ 433484 w 578111"/>
                <a:gd name="connsiteY30" fmla="*/ 224698 h 533197"/>
                <a:gd name="connsiteX31" fmla="*/ 444551 w 578111"/>
                <a:gd name="connsiteY31" fmla="*/ 218252 h 533197"/>
                <a:gd name="connsiteX32" fmla="*/ 480521 w 578111"/>
                <a:gd name="connsiteY32" fmla="*/ 218252 h 533197"/>
                <a:gd name="connsiteX33" fmla="*/ 267469 w 578111"/>
                <a:gd name="connsiteY33" fmla="*/ 47886 h 533197"/>
                <a:gd name="connsiteX34" fmla="*/ 48882 w 578111"/>
                <a:gd name="connsiteY34" fmla="*/ 266138 h 533197"/>
                <a:gd name="connsiteX35" fmla="*/ 267469 w 578111"/>
                <a:gd name="connsiteY35" fmla="*/ 484390 h 533197"/>
                <a:gd name="connsiteX36" fmla="*/ 456541 w 578111"/>
                <a:gd name="connsiteY36" fmla="*/ 375724 h 533197"/>
                <a:gd name="connsiteX37" fmla="*/ 489744 w 578111"/>
                <a:gd name="connsiteY37" fmla="*/ 366515 h 533197"/>
                <a:gd name="connsiteX38" fmla="*/ 498967 w 578111"/>
                <a:gd name="connsiteY38" fmla="*/ 399668 h 533197"/>
                <a:gd name="connsiteX39" fmla="*/ 267469 w 578111"/>
                <a:gd name="connsiteY39" fmla="*/ 533197 h 533197"/>
                <a:gd name="connsiteX40" fmla="*/ 0 w 578111"/>
                <a:gd name="connsiteY40" fmla="*/ 266138 h 533197"/>
                <a:gd name="connsiteX41" fmla="*/ 267469 w 578111"/>
                <a:gd name="connsiteY41" fmla="*/ 0 h 533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578111" h="533197">
                  <a:moveTo>
                    <a:pt x="176147" y="221031"/>
                  </a:moveTo>
                  <a:cubicBezTo>
                    <a:pt x="196459" y="221031"/>
                    <a:pt x="212154" y="237608"/>
                    <a:pt x="212154" y="256947"/>
                  </a:cubicBezTo>
                  <a:lnTo>
                    <a:pt x="212154" y="348118"/>
                  </a:lnTo>
                  <a:cubicBezTo>
                    <a:pt x="212154" y="368378"/>
                    <a:pt x="196459" y="384955"/>
                    <a:pt x="176147" y="384955"/>
                  </a:cubicBezTo>
                  <a:cubicBezTo>
                    <a:pt x="155836" y="384955"/>
                    <a:pt x="139217" y="368378"/>
                    <a:pt x="139217" y="348118"/>
                  </a:cubicBezTo>
                  <a:lnTo>
                    <a:pt x="139217" y="256947"/>
                  </a:lnTo>
                  <a:cubicBezTo>
                    <a:pt x="139217" y="237608"/>
                    <a:pt x="155836" y="221031"/>
                    <a:pt x="176147" y="221031"/>
                  </a:cubicBezTo>
                  <a:close/>
                  <a:moveTo>
                    <a:pt x="267503" y="184193"/>
                  </a:moveTo>
                  <a:cubicBezTo>
                    <a:pt x="286852" y="184193"/>
                    <a:pt x="303437" y="200770"/>
                    <a:pt x="303437" y="221030"/>
                  </a:cubicBezTo>
                  <a:lnTo>
                    <a:pt x="303437" y="348119"/>
                  </a:lnTo>
                  <a:cubicBezTo>
                    <a:pt x="303437" y="368379"/>
                    <a:pt x="287774" y="384956"/>
                    <a:pt x="267503" y="384956"/>
                  </a:cubicBezTo>
                  <a:cubicBezTo>
                    <a:pt x="247233" y="384956"/>
                    <a:pt x="230648" y="368379"/>
                    <a:pt x="230648" y="348119"/>
                  </a:cubicBezTo>
                  <a:lnTo>
                    <a:pt x="230648" y="221030"/>
                  </a:lnTo>
                  <a:cubicBezTo>
                    <a:pt x="230648" y="200770"/>
                    <a:pt x="247233" y="184193"/>
                    <a:pt x="267503" y="184193"/>
                  </a:cubicBezTo>
                  <a:close/>
                  <a:moveTo>
                    <a:pt x="357937" y="148390"/>
                  </a:moveTo>
                  <a:cubicBezTo>
                    <a:pt x="378249" y="148390"/>
                    <a:pt x="394867" y="164959"/>
                    <a:pt x="394867" y="184289"/>
                  </a:cubicBezTo>
                  <a:lnTo>
                    <a:pt x="394867" y="348136"/>
                  </a:lnTo>
                  <a:cubicBezTo>
                    <a:pt x="394867" y="368386"/>
                    <a:pt x="378249" y="384955"/>
                    <a:pt x="357937" y="384955"/>
                  </a:cubicBezTo>
                  <a:cubicBezTo>
                    <a:pt x="338549" y="384955"/>
                    <a:pt x="321930" y="368386"/>
                    <a:pt x="321930" y="348136"/>
                  </a:cubicBezTo>
                  <a:lnTo>
                    <a:pt x="321930" y="184289"/>
                  </a:lnTo>
                  <a:cubicBezTo>
                    <a:pt x="321930" y="164959"/>
                    <a:pt x="338549" y="148390"/>
                    <a:pt x="357937" y="148390"/>
                  </a:cubicBezTo>
                  <a:close/>
                  <a:moveTo>
                    <a:pt x="267469" y="0"/>
                  </a:moveTo>
                  <a:cubicBezTo>
                    <a:pt x="397514" y="0"/>
                    <a:pt x="507268" y="93931"/>
                    <a:pt x="529404" y="218252"/>
                  </a:cubicBezTo>
                  <a:lnTo>
                    <a:pt x="566296" y="218252"/>
                  </a:lnTo>
                  <a:cubicBezTo>
                    <a:pt x="570907" y="218252"/>
                    <a:pt x="574597" y="221014"/>
                    <a:pt x="576441" y="224698"/>
                  </a:cubicBezTo>
                  <a:cubicBezTo>
                    <a:pt x="579208" y="229302"/>
                    <a:pt x="578286" y="233907"/>
                    <a:pt x="575519" y="237590"/>
                  </a:cubicBezTo>
                  <a:lnTo>
                    <a:pt x="514647" y="310341"/>
                  </a:lnTo>
                  <a:cubicBezTo>
                    <a:pt x="511880" y="313104"/>
                    <a:pt x="509113" y="314945"/>
                    <a:pt x="505424" y="314945"/>
                  </a:cubicBezTo>
                  <a:cubicBezTo>
                    <a:pt x="501734" y="314945"/>
                    <a:pt x="498045" y="313104"/>
                    <a:pt x="496201" y="310341"/>
                  </a:cubicBezTo>
                  <a:lnTo>
                    <a:pt x="435328" y="237590"/>
                  </a:lnTo>
                  <a:cubicBezTo>
                    <a:pt x="431639" y="233907"/>
                    <a:pt x="431639" y="229302"/>
                    <a:pt x="433484" y="224698"/>
                  </a:cubicBezTo>
                  <a:cubicBezTo>
                    <a:pt x="435328" y="221014"/>
                    <a:pt x="439940" y="218252"/>
                    <a:pt x="444551" y="218252"/>
                  </a:cubicBezTo>
                  <a:lnTo>
                    <a:pt x="480521" y="218252"/>
                  </a:lnTo>
                  <a:cubicBezTo>
                    <a:pt x="458386" y="120637"/>
                    <a:pt x="370767" y="47886"/>
                    <a:pt x="267469" y="47886"/>
                  </a:cubicBezTo>
                  <a:cubicBezTo>
                    <a:pt x="146647" y="47886"/>
                    <a:pt x="48882" y="146422"/>
                    <a:pt x="48882" y="266138"/>
                  </a:cubicBezTo>
                  <a:cubicBezTo>
                    <a:pt x="48882" y="386775"/>
                    <a:pt x="146647" y="484390"/>
                    <a:pt x="267469" y="484390"/>
                  </a:cubicBezTo>
                  <a:cubicBezTo>
                    <a:pt x="344942" y="484390"/>
                    <a:pt x="417805" y="442949"/>
                    <a:pt x="456541" y="375724"/>
                  </a:cubicBezTo>
                  <a:cubicBezTo>
                    <a:pt x="462998" y="363753"/>
                    <a:pt x="477754" y="360069"/>
                    <a:pt x="489744" y="366515"/>
                  </a:cubicBezTo>
                  <a:cubicBezTo>
                    <a:pt x="501734" y="373883"/>
                    <a:pt x="505424" y="388617"/>
                    <a:pt x="498967" y="399668"/>
                  </a:cubicBezTo>
                  <a:cubicBezTo>
                    <a:pt x="451008" y="482548"/>
                    <a:pt x="362466" y="533197"/>
                    <a:pt x="267469" y="533197"/>
                  </a:cubicBezTo>
                  <a:cubicBezTo>
                    <a:pt x="119900" y="533197"/>
                    <a:pt x="0" y="413481"/>
                    <a:pt x="0" y="266138"/>
                  </a:cubicBezTo>
                  <a:cubicBezTo>
                    <a:pt x="0" y="119716"/>
                    <a:pt x="119900" y="0"/>
                    <a:pt x="267469" y="0"/>
                  </a:cubicBezTo>
                  <a:close/>
                </a:path>
              </a:pathLst>
            </a:cu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8969630" y="2357064"/>
              <a:ext cx="1735297" cy="1177070"/>
              <a:chOff x="8386922" y="2192795"/>
              <a:chExt cx="1735297" cy="1177070"/>
            </a:xfrm>
          </p:grpSpPr>
          <p:sp>
            <p:nvSpPr>
              <p:cNvPr id="26" name="矩形 25"/>
              <p:cNvSpPr/>
              <p:nvPr/>
            </p:nvSpPr>
            <p:spPr>
              <a:xfrm>
                <a:off x="8386923" y="2192795"/>
                <a:ext cx="1554670" cy="424732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文字</a:t>
                </a:r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添加</a:t>
                </a:r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8386922" y="2716096"/>
                <a:ext cx="1735297" cy="653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800" dirty="0">
                    <a:solidFill>
                      <a:schemeClr val="bg1">
                        <a:lumMod val="50000"/>
                      </a:schemeClr>
                    </a:solidFill>
                    <a:latin typeface="Agency FB" panose="020B0503020202020204" pitchFamily="34" charset="0"/>
                    <a:ea typeface="+mj-ea"/>
                  </a:rPr>
                  <a:t>The user can demonstrate on a projector or computer, or print the presentation and make it into a film to be used in a wider field. Using PowerPoint</a:t>
                </a:r>
                <a:r>
                  <a:rPr lang="en-US" altLang="zh-CN" sz="800" dirty="0" smtClean="0">
                    <a:solidFill>
                      <a:schemeClr val="bg1">
                        <a:lumMod val="50000"/>
                      </a:schemeClr>
                    </a:solidFill>
                    <a:latin typeface="Agency FB" panose="020B0503020202020204" pitchFamily="34" charset="0"/>
                    <a:ea typeface="+mj-ea"/>
                  </a:rPr>
                  <a:t>,</a:t>
                </a:r>
                <a:endPara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6257277" y="4137211"/>
            <a:ext cx="2867062" cy="1596931"/>
            <a:chOff x="6257277" y="4137211"/>
            <a:chExt cx="2867062" cy="1596931"/>
          </a:xfrm>
        </p:grpSpPr>
        <p:sp>
          <p:nvSpPr>
            <p:cNvPr id="13" name="五边形 61"/>
            <p:cNvSpPr/>
            <p:nvPr/>
          </p:nvSpPr>
          <p:spPr>
            <a:xfrm>
              <a:off x="7103567" y="4250390"/>
              <a:ext cx="1758381" cy="823643"/>
            </a:xfrm>
            <a:prstGeom prst="homePlate">
              <a:avLst>
                <a:gd name="adj" fmla="val 40279"/>
              </a:avLst>
            </a:prstGeom>
            <a:solidFill>
              <a:schemeClr val="bg1">
                <a:lumMod val="9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lvl="0" defTabSz="914378">
                <a:defRPr/>
              </a:pPr>
              <a:endParaRPr lang="zh-CN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6257277" y="4137211"/>
              <a:ext cx="1050001" cy="1050002"/>
            </a:xfrm>
            <a:prstGeom prst="ellipse">
              <a:avLst/>
            </a:prstGeom>
            <a:solidFill>
              <a:schemeClr val="accent5">
                <a:lumMod val="10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椭圆 50"/>
            <p:cNvSpPr/>
            <p:nvPr/>
          </p:nvSpPr>
          <p:spPr>
            <a:xfrm>
              <a:off x="6579659" y="4452812"/>
              <a:ext cx="405238" cy="418799"/>
            </a:xfrm>
            <a:custGeom>
              <a:avLst/>
              <a:gdLst>
                <a:gd name="T0" fmla="*/ 743 w 743"/>
                <a:gd name="T1" fmla="*/ 27 h 769"/>
                <a:gd name="T2" fmla="*/ 736 w 743"/>
                <a:gd name="T3" fmla="*/ 8 h 769"/>
                <a:gd name="T4" fmla="*/ 717 w 743"/>
                <a:gd name="T5" fmla="*/ 0 h 769"/>
                <a:gd name="T6" fmla="*/ 599 w 743"/>
                <a:gd name="T7" fmla="*/ 0 h 769"/>
                <a:gd name="T8" fmla="*/ 591 w 743"/>
                <a:gd name="T9" fmla="*/ 1 h 769"/>
                <a:gd name="T10" fmla="*/ 569 w 743"/>
                <a:gd name="T11" fmla="*/ 1 h 769"/>
                <a:gd name="T12" fmla="*/ 555 w 743"/>
                <a:gd name="T13" fmla="*/ 2 h 769"/>
                <a:gd name="T14" fmla="*/ 184 w 743"/>
                <a:gd name="T15" fmla="*/ 2 h 769"/>
                <a:gd name="T16" fmla="*/ 171 w 743"/>
                <a:gd name="T17" fmla="*/ 1 h 769"/>
                <a:gd name="T18" fmla="*/ 152 w 743"/>
                <a:gd name="T19" fmla="*/ 1 h 769"/>
                <a:gd name="T20" fmla="*/ 144 w 743"/>
                <a:gd name="T21" fmla="*/ 0 h 769"/>
                <a:gd name="T22" fmla="*/ 26 w 743"/>
                <a:gd name="T23" fmla="*/ 0 h 769"/>
                <a:gd name="T24" fmla="*/ 8 w 743"/>
                <a:gd name="T25" fmla="*/ 8 h 769"/>
                <a:gd name="T26" fmla="*/ 0 w 743"/>
                <a:gd name="T27" fmla="*/ 27 h 769"/>
                <a:gd name="T28" fmla="*/ 118 w 743"/>
                <a:gd name="T29" fmla="*/ 266 h 769"/>
                <a:gd name="T30" fmla="*/ 118 w 743"/>
                <a:gd name="T31" fmla="*/ 267 h 769"/>
                <a:gd name="T32" fmla="*/ 118 w 743"/>
                <a:gd name="T33" fmla="*/ 270 h 769"/>
                <a:gd name="T34" fmla="*/ 342 w 743"/>
                <a:gd name="T35" fmla="*/ 511 h 769"/>
                <a:gd name="T36" fmla="*/ 342 w 743"/>
                <a:gd name="T37" fmla="*/ 713 h 769"/>
                <a:gd name="T38" fmla="*/ 242 w 743"/>
                <a:gd name="T39" fmla="*/ 713 h 769"/>
                <a:gd name="T40" fmla="*/ 228 w 743"/>
                <a:gd name="T41" fmla="*/ 727 h 769"/>
                <a:gd name="T42" fmla="*/ 228 w 743"/>
                <a:gd name="T43" fmla="*/ 756 h 769"/>
                <a:gd name="T44" fmla="*/ 242 w 743"/>
                <a:gd name="T45" fmla="*/ 769 h 769"/>
                <a:gd name="T46" fmla="*/ 498 w 743"/>
                <a:gd name="T47" fmla="*/ 769 h 769"/>
                <a:gd name="T48" fmla="*/ 511 w 743"/>
                <a:gd name="T49" fmla="*/ 756 h 769"/>
                <a:gd name="T50" fmla="*/ 511 w 743"/>
                <a:gd name="T51" fmla="*/ 727 h 769"/>
                <a:gd name="T52" fmla="*/ 498 w 743"/>
                <a:gd name="T53" fmla="*/ 713 h 769"/>
                <a:gd name="T54" fmla="*/ 398 w 743"/>
                <a:gd name="T55" fmla="*/ 713 h 769"/>
                <a:gd name="T56" fmla="*/ 398 w 743"/>
                <a:gd name="T57" fmla="*/ 511 h 769"/>
                <a:gd name="T58" fmla="*/ 621 w 743"/>
                <a:gd name="T59" fmla="*/ 279 h 769"/>
                <a:gd name="T60" fmla="*/ 623 w 743"/>
                <a:gd name="T61" fmla="*/ 271 h 769"/>
                <a:gd name="T62" fmla="*/ 623 w 743"/>
                <a:gd name="T63" fmla="*/ 266 h 769"/>
                <a:gd name="T64" fmla="*/ 743 w 743"/>
                <a:gd name="T65" fmla="*/ 27 h 769"/>
                <a:gd name="T66" fmla="*/ 370 w 743"/>
                <a:gd name="T67" fmla="*/ 457 h 769"/>
                <a:gd name="T68" fmla="*/ 174 w 743"/>
                <a:gd name="T69" fmla="*/ 261 h 769"/>
                <a:gd name="T70" fmla="*/ 174 w 743"/>
                <a:gd name="T71" fmla="*/ 58 h 769"/>
                <a:gd name="T72" fmla="*/ 566 w 743"/>
                <a:gd name="T73" fmla="*/ 58 h 769"/>
                <a:gd name="T74" fmla="*/ 566 w 743"/>
                <a:gd name="T75" fmla="*/ 261 h 769"/>
                <a:gd name="T76" fmla="*/ 370 w 743"/>
                <a:gd name="T77" fmla="*/ 457 h 769"/>
                <a:gd name="T78" fmla="*/ 118 w 743"/>
                <a:gd name="T79" fmla="*/ 209 h 769"/>
                <a:gd name="T80" fmla="*/ 55 w 743"/>
                <a:gd name="T81" fmla="*/ 53 h 769"/>
                <a:gd name="T82" fmla="*/ 118 w 743"/>
                <a:gd name="T83" fmla="*/ 53 h 769"/>
                <a:gd name="T84" fmla="*/ 118 w 743"/>
                <a:gd name="T85" fmla="*/ 209 h 769"/>
                <a:gd name="T86" fmla="*/ 626 w 743"/>
                <a:gd name="T87" fmla="*/ 209 h 769"/>
                <a:gd name="T88" fmla="*/ 626 w 743"/>
                <a:gd name="T89" fmla="*/ 53 h 769"/>
                <a:gd name="T90" fmla="*/ 688 w 743"/>
                <a:gd name="T91" fmla="*/ 53 h 769"/>
                <a:gd name="T92" fmla="*/ 626 w 743"/>
                <a:gd name="T93" fmla="*/ 20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43" h="769">
                  <a:moveTo>
                    <a:pt x="743" y="27"/>
                  </a:moveTo>
                  <a:cubicBezTo>
                    <a:pt x="743" y="20"/>
                    <a:pt x="741" y="13"/>
                    <a:pt x="736" y="8"/>
                  </a:cubicBezTo>
                  <a:cubicBezTo>
                    <a:pt x="731" y="3"/>
                    <a:pt x="724" y="0"/>
                    <a:pt x="717" y="0"/>
                  </a:cubicBezTo>
                  <a:lnTo>
                    <a:pt x="599" y="0"/>
                  </a:lnTo>
                  <a:cubicBezTo>
                    <a:pt x="596" y="0"/>
                    <a:pt x="594" y="0"/>
                    <a:pt x="591" y="1"/>
                  </a:cubicBezTo>
                  <a:lnTo>
                    <a:pt x="569" y="1"/>
                  </a:lnTo>
                  <a:cubicBezTo>
                    <a:pt x="565" y="1"/>
                    <a:pt x="560" y="1"/>
                    <a:pt x="555" y="2"/>
                  </a:cubicBezTo>
                  <a:lnTo>
                    <a:pt x="184" y="2"/>
                  </a:lnTo>
                  <a:cubicBezTo>
                    <a:pt x="179" y="1"/>
                    <a:pt x="175" y="1"/>
                    <a:pt x="171" y="1"/>
                  </a:cubicBezTo>
                  <a:lnTo>
                    <a:pt x="152" y="1"/>
                  </a:lnTo>
                  <a:cubicBezTo>
                    <a:pt x="149" y="0"/>
                    <a:pt x="147" y="0"/>
                    <a:pt x="144" y="0"/>
                  </a:cubicBezTo>
                  <a:lnTo>
                    <a:pt x="26" y="0"/>
                  </a:lnTo>
                  <a:cubicBezTo>
                    <a:pt x="19" y="0"/>
                    <a:pt x="13" y="3"/>
                    <a:pt x="8" y="8"/>
                  </a:cubicBezTo>
                  <a:cubicBezTo>
                    <a:pt x="2" y="13"/>
                    <a:pt x="0" y="20"/>
                    <a:pt x="0" y="27"/>
                  </a:cubicBezTo>
                  <a:cubicBezTo>
                    <a:pt x="0" y="36"/>
                    <a:pt x="3" y="239"/>
                    <a:pt x="118" y="266"/>
                  </a:cubicBezTo>
                  <a:lnTo>
                    <a:pt x="118" y="267"/>
                  </a:lnTo>
                  <a:cubicBezTo>
                    <a:pt x="118" y="268"/>
                    <a:pt x="118" y="269"/>
                    <a:pt x="118" y="270"/>
                  </a:cubicBezTo>
                  <a:cubicBezTo>
                    <a:pt x="123" y="394"/>
                    <a:pt x="220" y="497"/>
                    <a:pt x="342" y="511"/>
                  </a:cubicBezTo>
                  <a:lnTo>
                    <a:pt x="342" y="713"/>
                  </a:lnTo>
                  <a:lnTo>
                    <a:pt x="242" y="713"/>
                  </a:lnTo>
                  <a:cubicBezTo>
                    <a:pt x="234" y="713"/>
                    <a:pt x="228" y="719"/>
                    <a:pt x="228" y="727"/>
                  </a:cubicBezTo>
                  <a:lnTo>
                    <a:pt x="228" y="756"/>
                  </a:lnTo>
                  <a:cubicBezTo>
                    <a:pt x="228" y="763"/>
                    <a:pt x="234" y="769"/>
                    <a:pt x="242" y="769"/>
                  </a:cubicBezTo>
                  <a:lnTo>
                    <a:pt x="498" y="769"/>
                  </a:lnTo>
                  <a:cubicBezTo>
                    <a:pt x="505" y="769"/>
                    <a:pt x="511" y="763"/>
                    <a:pt x="511" y="756"/>
                  </a:cubicBezTo>
                  <a:lnTo>
                    <a:pt x="511" y="727"/>
                  </a:lnTo>
                  <a:cubicBezTo>
                    <a:pt x="511" y="719"/>
                    <a:pt x="505" y="713"/>
                    <a:pt x="498" y="713"/>
                  </a:cubicBezTo>
                  <a:lnTo>
                    <a:pt x="398" y="713"/>
                  </a:lnTo>
                  <a:lnTo>
                    <a:pt x="398" y="511"/>
                  </a:lnTo>
                  <a:cubicBezTo>
                    <a:pt x="519" y="498"/>
                    <a:pt x="612" y="401"/>
                    <a:pt x="621" y="279"/>
                  </a:cubicBezTo>
                  <a:cubicBezTo>
                    <a:pt x="622" y="277"/>
                    <a:pt x="623" y="274"/>
                    <a:pt x="623" y="271"/>
                  </a:cubicBezTo>
                  <a:lnTo>
                    <a:pt x="623" y="266"/>
                  </a:lnTo>
                  <a:cubicBezTo>
                    <a:pt x="740" y="242"/>
                    <a:pt x="743" y="36"/>
                    <a:pt x="743" y="27"/>
                  </a:cubicBezTo>
                  <a:close/>
                  <a:moveTo>
                    <a:pt x="370" y="457"/>
                  </a:moveTo>
                  <a:cubicBezTo>
                    <a:pt x="262" y="457"/>
                    <a:pt x="174" y="369"/>
                    <a:pt x="174" y="261"/>
                  </a:cubicBezTo>
                  <a:lnTo>
                    <a:pt x="174" y="58"/>
                  </a:lnTo>
                  <a:lnTo>
                    <a:pt x="566" y="58"/>
                  </a:lnTo>
                  <a:lnTo>
                    <a:pt x="566" y="261"/>
                  </a:lnTo>
                  <a:cubicBezTo>
                    <a:pt x="566" y="369"/>
                    <a:pt x="478" y="457"/>
                    <a:pt x="370" y="457"/>
                  </a:cubicBezTo>
                  <a:close/>
                  <a:moveTo>
                    <a:pt x="118" y="209"/>
                  </a:moveTo>
                  <a:cubicBezTo>
                    <a:pt x="73" y="184"/>
                    <a:pt x="59" y="98"/>
                    <a:pt x="55" y="53"/>
                  </a:cubicBezTo>
                  <a:lnTo>
                    <a:pt x="118" y="53"/>
                  </a:lnTo>
                  <a:lnTo>
                    <a:pt x="118" y="209"/>
                  </a:lnTo>
                  <a:close/>
                  <a:moveTo>
                    <a:pt x="626" y="209"/>
                  </a:moveTo>
                  <a:lnTo>
                    <a:pt x="626" y="53"/>
                  </a:lnTo>
                  <a:lnTo>
                    <a:pt x="688" y="53"/>
                  </a:lnTo>
                  <a:cubicBezTo>
                    <a:pt x="684" y="98"/>
                    <a:pt x="670" y="184"/>
                    <a:pt x="626" y="209"/>
                  </a:cubicBezTo>
                  <a:close/>
                </a:path>
              </a:pathLst>
            </a:cu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7389042" y="4557072"/>
              <a:ext cx="1735297" cy="1177070"/>
              <a:chOff x="8386922" y="2192795"/>
              <a:chExt cx="1735297" cy="1177070"/>
            </a:xfrm>
          </p:grpSpPr>
          <p:sp>
            <p:nvSpPr>
              <p:cNvPr id="31" name="矩形 30"/>
              <p:cNvSpPr/>
              <p:nvPr/>
            </p:nvSpPr>
            <p:spPr>
              <a:xfrm>
                <a:off x="8386923" y="2192795"/>
                <a:ext cx="1554670" cy="424732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文字</a:t>
                </a:r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添加</a:t>
                </a:r>
              </a:p>
            </p:txBody>
          </p:sp>
          <p:sp>
            <p:nvSpPr>
              <p:cNvPr id="32" name="文本框 31"/>
              <p:cNvSpPr txBox="1"/>
              <p:nvPr/>
            </p:nvSpPr>
            <p:spPr>
              <a:xfrm>
                <a:off x="8386922" y="2716096"/>
                <a:ext cx="1735297" cy="653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800" dirty="0">
                    <a:solidFill>
                      <a:schemeClr val="bg1">
                        <a:lumMod val="50000"/>
                      </a:schemeClr>
                    </a:solidFill>
                    <a:latin typeface="Agency FB" panose="020B0503020202020204" pitchFamily="34" charset="0"/>
                    <a:ea typeface="+mj-ea"/>
                  </a:rPr>
                  <a:t>The user can demonstrate on a projector or computer, or print the presentation and make it into a film to be used in a wider field. Using PowerPoint</a:t>
                </a:r>
                <a:r>
                  <a:rPr lang="en-US" altLang="zh-CN" sz="800" dirty="0" smtClean="0">
                    <a:solidFill>
                      <a:schemeClr val="bg1">
                        <a:lumMod val="50000"/>
                      </a:schemeClr>
                    </a:solidFill>
                    <a:latin typeface="Agency FB" panose="020B0503020202020204" pitchFamily="34" charset="0"/>
                    <a:ea typeface="+mj-ea"/>
                  </a:rPr>
                  <a:t>,</a:t>
                </a:r>
                <a:endPara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3045962" y="4137211"/>
            <a:ext cx="2873745" cy="1596931"/>
            <a:chOff x="3045962" y="4137211"/>
            <a:chExt cx="2873745" cy="1596931"/>
          </a:xfrm>
        </p:grpSpPr>
        <p:sp>
          <p:nvSpPr>
            <p:cNvPr id="20" name="五边形 53"/>
            <p:cNvSpPr/>
            <p:nvPr/>
          </p:nvSpPr>
          <p:spPr>
            <a:xfrm>
              <a:off x="3892252" y="4250390"/>
              <a:ext cx="1758381" cy="823643"/>
            </a:xfrm>
            <a:prstGeom prst="homePlate">
              <a:avLst>
                <a:gd name="adj" fmla="val 40279"/>
              </a:avLst>
            </a:prstGeom>
            <a:solidFill>
              <a:schemeClr val="bg1">
                <a:lumMod val="9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lvl="0" defTabSz="914378">
                <a:defRPr/>
              </a:pPr>
              <a:endParaRPr lang="zh-CN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3045962" y="4137211"/>
              <a:ext cx="1050001" cy="1050002"/>
            </a:xfrm>
            <a:prstGeom prst="ellipse">
              <a:avLst/>
            </a:prstGeom>
            <a:solidFill>
              <a:schemeClr val="accent4">
                <a:lumMod val="10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椭圆 49"/>
            <p:cNvSpPr/>
            <p:nvPr/>
          </p:nvSpPr>
          <p:spPr>
            <a:xfrm>
              <a:off x="3361563" y="4472739"/>
              <a:ext cx="418800" cy="378947"/>
            </a:xfrm>
            <a:custGeom>
              <a:avLst/>
              <a:gdLst>
                <a:gd name="connsiteX0" fmla="*/ 407586 w 606580"/>
                <a:gd name="connsiteY0" fmla="*/ 252695 h 548858"/>
                <a:gd name="connsiteX1" fmla="*/ 502285 w 606580"/>
                <a:gd name="connsiteY1" fmla="*/ 252695 h 548858"/>
                <a:gd name="connsiteX2" fmla="*/ 502285 w 606580"/>
                <a:gd name="connsiteY2" fmla="*/ 346759 h 548858"/>
                <a:gd name="connsiteX3" fmla="*/ 407586 w 606580"/>
                <a:gd name="connsiteY3" fmla="*/ 346759 h 548858"/>
                <a:gd name="connsiteX4" fmla="*/ 104296 w 606580"/>
                <a:gd name="connsiteY4" fmla="*/ 205698 h 548858"/>
                <a:gd name="connsiteX5" fmla="*/ 199065 w 606580"/>
                <a:gd name="connsiteY5" fmla="*/ 205698 h 548858"/>
                <a:gd name="connsiteX6" fmla="*/ 199065 w 606580"/>
                <a:gd name="connsiteY6" fmla="*/ 346758 h 548858"/>
                <a:gd name="connsiteX7" fmla="*/ 104296 w 606580"/>
                <a:gd name="connsiteY7" fmla="*/ 346758 h 548858"/>
                <a:gd name="connsiteX8" fmla="*/ 255870 w 606580"/>
                <a:gd name="connsiteY8" fmla="*/ 96040 h 548858"/>
                <a:gd name="connsiteX9" fmla="*/ 350710 w 606580"/>
                <a:gd name="connsiteY9" fmla="*/ 96040 h 548858"/>
                <a:gd name="connsiteX10" fmla="*/ 350710 w 606580"/>
                <a:gd name="connsiteY10" fmla="*/ 346759 h 548858"/>
                <a:gd name="connsiteX11" fmla="*/ 255870 w 606580"/>
                <a:gd name="connsiteY11" fmla="*/ 346759 h 548858"/>
                <a:gd name="connsiteX12" fmla="*/ 37882 w 606580"/>
                <a:gd name="connsiteY12" fmla="*/ 37913 h 548858"/>
                <a:gd name="connsiteX13" fmla="*/ 37882 w 606580"/>
                <a:gd name="connsiteY13" fmla="*/ 405363 h 548858"/>
                <a:gd name="connsiteX14" fmla="*/ 568698 w 606580"/>
                <a:gd name="connsiteY14" fmla="*/ 405363 h 548858"/>
                <a:gd name="connsiteX15" fmla="*/ 568698 w 606580"/>
                <a:gd name="connsiteY15" fmla="*/ 37913 h 548858"/>
                <a:gd name="connsiteX16" fmla="*/ 18941 w 606580"/>
                <a:gd name="connsiteY16" fmla="*/ 0 h 548858"/>
                <a:gd name="connsiteX17" fmla="*/ 587639 w 606580"/>
                <a:gd name="connsiteY17" fmla="*/ 0 h 548858"/>
                <a:gd name="connsiteX18" fmla="*/ 606580 w 606580"/>
                <a:gd name="connsiteY18" fmla="*/ 18910 h 548858"/>
                <a:gd name="connsiteX19" fmla="*/ 606580 w 606580"/>
                <a:gd name="connsiteY19" fmla="*/ 424274 h 548858"/>
                <a:gd name="connsiteX20" fmla="*/ 587639 w 606580"/>
                <a:gd name="connsiteY20" fmla="*/ 443184 h 548858"/>
                <a:gd name="connsiteX21" fmla="*/ 322278 w 606580"/>
                <a:gd name="connsiteY21" fmla="*/ 443184 h 548858"/>
                <a:gd name="connsiteX22" fmla="*/ 322278 w 606580"/>
                <a:gd name="connsiteY22" fmla="*/ 511038 h 548858"/>
                <a:gd name="connsiteX23" fmla="*/ 450223 w 606580"/>
                <a:gd name="connsiteY23" fmla="*/ 511038 h 548858"/>
                <a:gd name="connsiteX24" fmla="*/ 450223 w 606580"/>
                <a:gd name="connsiteY24" fmla="*/ 548858 h 548858"/>
                <a:gd name="connsiteX25" fmla="*/ 156357 w 606580"/>
                <a:gd name="connsiteY25" fmla="*/ 548858 h 548858"/>
                <a:gd name="connsiteX26" fmla="*/ 156357 w 606580"/>
                <a:gd name="connsiteY26" fmla="*/ 511038 h 548858"/>
                <a:gd name="connsiteX27" fmla="*/ 284302 w 606580"/>
                <a:gd name="connsiteY27" fmla="*/ 511038 h 548858"/>
                <a:gd name="connsiteX28" fmla="*/ 284302 w 606580"/>
                <a:gd name="connsiteY28" fmla="*/ 443184 h 548858"/>
                <a:gd name="connsiteX29" fmla="*/ 18941 w 606580"/>
                <a:gd name="connsiteY29" fmla="*/ 443184 h 548858"/>
                <a:gd name="connsiteX30" fmla="*/ 0 w 606580"/>
                <a:gd name="connsiteY30" fmla="*/ 424274 h 548858"/>
                <a:gd name="connsiteX31" fmla="*/ 0 w 606580"/>
                <a:gd name="connsiteY31" fmla="*/ 18910 h 548858"/>
                <a:gd name="connsiteX32" fmla="*/ 18941 w 606580"/>
                <a:gd name="connsiteY32" fmla="*/ 0 h 548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606580" h="548858">
                  <a:moveTo>
                    <a:pt x="407586" y="252695"/>
                  </a:moveTo>
                  <a:lnTo>
                    <a:pt x="502285" y="252695"/>
                  </a:lnTo>
                  <a:lnTo>
                    <a:pt x="502285" y="346759"/>
                  </a:lnTo>
                  <a:lnTo>
                    <a:pt x="407586" y="346759"/>
                  </a:lnTo>
                  <a:close/>
                  <a:moveTo>
                    <a:pt x="104296" y="205698"/>
                  </a:moveTo>
                  <a:lnTo>
                    <a:pt x="199065" y="205698"/>
                  </a:lnTo>
                  <a:lnTo>
                    <a:pt x="199065" y="346758"/>
                  </a:lnTo>
                  <a:lnTo>
                    <a:pt x="104296" y="346758"/>
                  </a:lnTo>
                  <a:close/>
                  <a:moveTo>
                    <a:pt x="255870" y="96040"/>
                  </a:moveTo>
                  <a:lnTo>
                    <a:pt x="350710" y="96040"/>
                  </a:lnTo>
                  <a:lnTo>
                    <a:pt x="350710" y="346759"/>
                  </a:lnTo>
                  <a:lnTo>
                    <a:pt x="255870" y="346759"/>
                  </a:lnTo>
                  <a:close/>
                  <a:moveTo>
                    <a:pt x="37882" y="37913"/>
                  </a:moveTo>
                  <a:lnTo>
                    <a:pt x="37882" y="405363"/>
                  </a:lnTo>
                  <a:lnTo>
                    <a:pt x="568698" y="405363"/>
                  </a:lnTo>
                  <a:lnTo>
                    <a:pt x="568698" y="37913"/>
                  </a:lnTo>
                  <a:close/>
                  <a:moveTo>
                    <a:pt x="18941" y="0"/>
                  </a:moveTo>
                  <a:lnTo>
                    <a:pt x="587639" y="0"/>
                  </a:lnTo>
                  <a:cubicBezTo>
                    <a:pt x="598038" y="0"/>
                    <a:pt x="606580" y="8528"/>
                    <a:pt x="606580" y="18910"/>
                  </a:cubicBezTo>
                  <a:lnTo>
                    <a:pt x="606580" y="424274"/>
                  </a:lnTo>
                  <a:cubicBezTo>
                    <a:pt x="606580" y="434656"/>
                    <a:pt x="598038" y="443184"/>
                    <a:pt x="587639" y="443184"/>
                  </a:cubicBezTo>
                  <a:lnTo>
                    <a:pt x="322278" y="443184"/>
                  </a:lnTo>
                  <a:lnTo>
                    <a:pt x="322278" y="511038"/>
                  </a:lnTo>
                  <a:lnTo>
                    <a:pt x="450223" y="511038"/>
                  </a:lnTo>
                  <a:lnTo>
                    <a:pt x="450223" y="548858"/>
                  </a:lnTo>
                  <a:lnTo>
                    <a:pt x="156357" y="548858"/>
                  </a:lnTo>
                  <a:lnTo>
                    <a:pt x="156357" y="511038"/>
                  </a:lnTo>
                  <a:lnTo>
                    <a:pt x="284302" y="511038"/>
                  </a:lnTo>
                  <a:lnTo>
                    <a:pt x="284302" y="443184"/>
                  </a:lnTo>
                  <a:lnTo>
                    <a:pt x="18941" y="443184"/>
                  </a:lnTo>
                  <a:cubicBezTo>
                    <a:pt x="8542" y="443184"/>
                    <a:pt x="0" y="434656"/>
                    <a:pt x="0" y="424274"/>
                  </a:cubicBezTo>
                  <a:lnTo>
                    <a:pt x="0" y="18910"/>
                  </a:lnTo>
                  <a:cubicBezTo>
                    <a:pt x="0" y="8528"/>
                    <a:pt x="8542" y="0"/>
                    <a:pt x="18941" y="0"/>
                  </a:cubicBezTo>
                  <a:close/>
                </a:path>
              </a:pathLst>
            </a:cu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4184410" y="4557072"/>
              <a:ext cx="1735297" cy="1177070"/>
              <a:chOff x="8386922" y="2192795"/>
              <a:chExt cx="1735297" cy="1177070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8386923" y="2192795"/>
                <a:ext cx="1554670" cy="424732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文字</a:t>
                </a:r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添加</a:t>
                </a: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8386922" y="2716096"/>
                <a:ext cx="1735297" cy="653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800" dirty="0">
                    <a:solidFill>
                      <a:schemeClr val="bg1">
                        <a:lumMod val="50000"/>
                      </a:schemeClr>
                    </a:solidFill>
                    <a:latin typeface="Agency FB" panose="020B0503020202020204" pitchFamily="34" charset="0"/>
                    <a:ea typeface="+mj-ea"/>
                  </a:rPr>
                  <a:t>The user can demonstrate on a projector or computer, or print the presentation and make it into a film to be used in a wider field. Using PowerPoint</a:t>
                </a:r>
                <a:r>
                  <a:rPr lang="en-US" altLang="zh-CN" sz="800" dirty="0" smtClean="0">
                    <a:solidFill>
                      <a:schemeClr val="bg1">
                        <a:lumMod val="50000"/>
                      </a:schemeClr>
                    </a:solidFill>
                    <a:latin typeface="Agency FB" panose="020B0503020202020204" pitchFamily="34" charset="0"/>
                    <a:ea typeface="+mj-ea"/>
                  </a:rPr>
                  <a:t>,</a:t>
                </a:r>
                <a:endPara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3298910" y="324797"/>
            <a:ext cx="5611860" cy="943616"/>
            <a:chOff x="3298910" y="324797"/>
            <a:chExt cx="5611860" cy="943616"/>
          </a:xfrm>
        </p:grpSpPr>
        <p:cxnSp>
          <p:nvCxnSpPr>
            <p:cNvPr id="39" name="直接连接符 38"/>
            <p:cNvCxnSpPr/>
            <p:nvPr/>
          </p:nvCxnSpPr>
          <p:spPr>
            <a:xfrm>
              <a:off x="4867275" y="1268413"/>
              <a:ext cx="527515" cy="0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>
              <a:off x="5510587" y="1268413"/>
              <a:ext cx="527515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>
              <a:off x="6153898" y="1268413"/>
              <a:ext cx="527515" cy="0"/>
            </a:xfrm>
            <a:prstGeom prst="line">
              <a:avLst/>
            </a:prstGeom>
            <a:ln w="762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>
              <a:off x="6797210" y="1268413"/>
              <a:ext cx="527515" cy="0"/>
            </a:xfrm>
            <a:prstGeom prst="line">
              <a:avLst/>
            </a:prstGeom>
            <a:ln w="762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矩形 48"/>
            <p:cNvSpPr/>
            <p:nvPr/>
          </p:nvSpPr>
          <p:spPr>
            <a:xfrm>
              <a:off x="3298910" y="324797"/>
              <a:ext cx="5611860" cy="8359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4400" b="1" dirty="0">
                  <a:gradFill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5400000" scaled="1"/>
                  </a:gradFill>
                  <a:effectLst/>
                  <a:latin typeface="+mj-ea"/>
                  <a:ea typeface="+mj-ea"/>
                </a:rPr>
                <a:t>工作完成情况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90032836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" y="1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018148" y="732878"/>
            <a:ext cx="4578227" cy="482587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700" b="1" dirty="0" smtClean="0">
                <a:solidFill>
                  <a:schemeClr val="bg1"/>
                </a:solidFill>
                <a:effectLst/>
                <a:latin typeface="Agency FB" panose="020B0503020202020204" pitchFamily="34" charset="0"/>
              </a:rPr>
              <a:t>03</a:t>
            </a:r>
            <a:endParaRPr lang="zh-CN" altLang="en-US" sz="28700" b="1" dirty="0">
              <a:solidFill>
                <a:schemeClr val="bg1"/>
              </a:solidFill>
              <a:effectLst/>
              <a:latin typeface="Agency FB" panose="020B0503020202020204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021783" y="2605546"/>
            <a:ext cx="5345245" cy="1646908"/>
            <a:chOff x="5075572" y="2833213"/>
            <a:chExt cx="5345245" cy="1646908"/>
          </a:xfrm>
        </p:grpSpPr>
        <p:sp>
          <p:nvSpPr>
            <p:cNvPr id="4" name="矩形 3"/>
            <p:cNvSpPr/>
            <p:nvPr/>
          </p:nvSpPr>
          <p:spPr>
            <a:xfrm>
              <a:off x="5075572" y="2833213"/>
              <a:ext cx="4226057" cy="90236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4800" b="1" dirty="0">
                  <a:solidFill>
                    <a:schemeClr val="bg1"/>
                  </a:solidFill>
                </a:rPr>
                <a:t>工作存在不足</a:t>
              </a: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5104600" y="3966775"/>
              <a:ext cx="5316217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film</a:t>
              </a:r>
              <a:endParaRPr lang="en-US" altLang="zh-CN" sz="12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5198483" y="3860723"/>
              <a:ext cx="674146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62398052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458737" y="2314624"/>
            <a:ext cx="3437488" cy="2949478"/>
            <a:chOff x="4130561" y="2102951"/>
            <a:chExt cx="3930877" cy="3372824"/>
          </a:xfrm>
        </p:grpSpPr>
        <p:sp>
          <p:nvSpPr>
            <p:cNvPr id="24" name="Freeform: Shape 5"/>
            <p:cNvSpPr>
              <a:spLocks/>
            </p:cNvSpPr>
            <p:nvPr/>
          </p:nvSpPr>
          <p:spPr bwMode="auto">
            <a:xfrm rot="19836765">
              <a:off x="6009183" y="2102951"/>
              <a:ext cx="1575456" cy="1809449"/>
            </a:xfrm>
            <a:custGeom>
              <a:avLst/>
              <a:gdLst/>
              <a:ahLst/>
              <a:cxnLst>
                <a:cxn ang="0">
                  <a:pos x="90" y="42"/>
                </a:cxn>
                <a:cxn ang="0">
                  <a:pos x="16" y="171"/>
                </a:cxn>
                <a:cxn ang="0">
                  <a:pos x="15" y="174"/>
                </a:cxn>
                <a:cxn ang="0">
                  <a:pos x="4" y="267"/>
                </a:cxn>
                <a:cxn ang="0">
                  <a:pos x="40" y="375"/>
                </a:cxn>
                <a:cxn ang="0">
                  <a:pos x="44" y="375"/>
                </a:cxn>
                <a:cxn ang="0">
                  <a:pos x="112" y="379"/>
                </a:cxn>
                <a:cxn ang="0">
                  <a:pos x="149" y="332"/>
                </a:cxn>
                <a:cxn ang="0">
                  <a:pos x="149" y="331"/>
                </a:cxn>
                <a:cxn ang="0">
                  <a:pos x="148" y="330"/>
                </a:cxn>
                <a:cxn ang="0">
                  <a:pos x="131" y="312"/>
                </a:cxn>
                <a:cxn ang="0">
                  <a:pos x="134" y="301"/>
                </a:cxn>
                <a:cxn ang="0">
                  <a:pos x="145" y="304"/>
                </a:cxn>
                <a:cxn ang="0">
                  <a:pos x="192" y="323"/>
                </a:cxn>
                <a:cxn ang="0">
                  <a:pos x="202" y="327"/>
                </a:cxn>
                <a:cxn ang="0">
                  <a:pos x="197" y="337"/>
                </a:cxn>
                <a:cxn ang="0">
                  <a:pos x="171" y="340"/>
                </a:cxn>
                <a:cxn ang="0">
                  <a:pos x="137" y="391"/>
                </a:cxn>
                <a:cxn ang="0">
                  <a:pos x="254" y="416"/>
                </a:cxn>
                <a:cxn ang="0">
                  <a:pos x="319" y="366"/>
                </a:cxn>
                <a:cxn ang="0">
                  <a:pos x="320" y="365"/>
                </a:cxn>
                <a:cxn ang="0">
                  <a:pos x="312" y="237"/>
                </a:cxn>
                <a:cxn ang="0">
                  <a:pos x="306" y="232"/>
                </a:cxn>
                <a:cxn ang="0">
                  <a:pos x="307" y="226"/>
                </a:cxn>
                <a:cxn ang="0">
                  <a:pos x="247" y="115"/>
                </a:cxn>
                <a:cxn ang="0">
                  <a:pos x="227" y="149"/>
                </a:cxn>
                <a:cxn ang="0">
                  <a:pos x="180" y="179"/>
                </a:cxn>
                <a:cxn ang="0">
                  <a:pos x="108" y="171"/>
                </a:cxn>
                <a:cxn ang="0">
                  <a:pos x="106" y="171"/>
                </a:cxn>
                <a:cxn ang="0">
                  <a:pos x="104" y="169"/>
                </a:cxn>
                <a:cxn ang="0">
                  <a:pos x="85" y="182"/>
                </a:cxn>
                <a:cxn ang="0">
                  <a:pos x="78" y="181"/>
                </a:cxn>
                <a:cxn ang="0">
                  <a:pos x="75" y="178"/>
                </a:cxn>
                <a:cxn ang="0">
                  <a:pos x="79" y="168"/>
                </a:cxn>
                <a:cxn ang="0">
                  <a:pos x="106" y="126"/>
                </a:cxn>
                <a:cxn ang="0">
                  <a:pos x="114" y="118"/>
                </a:cxn>
                <a:cxn ang="0">
                  <a:pos x="122" y="125"/>
                </a:cxn>
                <a:cxn ang="0">
                  <a:pos x="118" y="150"/>
                </a:cxn>
                <a:cxn ang="0">
                  <a:pos x="210" y="134"/>
                </a:cxn>
                <a:cxn ang="0">
                  <a:pos x="229" y="96"/>
                </a:cxn>
                <a:cxn ang="0">
                  <a:pos x="192" y="14"/>
                </a:cxn>
                <a:cxn ang="0">
                  <a:pos x="164" y="4"/>
                </a:cxn>
                <a:cxn ang="0">
                  <a:pos x="110" y="18"/>
                </a:cxn>
                <a:cxn ang="0">
                  <a:pos x="90" y="42"/>
                </a:cxn>
              </a:cxnLst>
              <a:rect l="0" t="0" r="r" b="b"/>
              <a:pathLst>
                <a:path w="372" h="428">
                  <a:moveTo>
                    <a:pt x="90" y="42"/>
                  </a:moveTo>
                  <a:cubicBezTo>
                    <a:pt x="16" y="171"/>
                    <a:pt x="16" y="171"/>
                    <a:pt x="16" y="171"/>
                  </a:cubicBezTo>
                  <a:cubicBezTo>
                    <a:pt x="16" y="172"/>
                    <a:pt x="16" y="173"/>
                    <a:pt x="15" y="174"/>
                  </a:cubicBezTo>
                  <a:cubicBezTo>
                    <a:pt x="15" y="175"/>
                    <a:pt x="0" y="215"/>
                    <a:pt x="4" y="267"/>
                  </a:cubicBezTo>
                  <a:cubicBezTo>
                    <a:pt x="6" y="307"/>
                    <a:pt x="19" y="343"/>
                    <a:pt x="40" y="375"/>
                  </a:cubicBezTo>
                  <a:cubicBezTo>
                    <a:pt x="42" y="375"/>
                    <a:pt x="43" y="375"/>
                    <a:pt x="44" y="375"/>
                  </a:cubicBezTo>
                  <a:cubicBezTo>
                    <a:pt x="71" y="387"/>
                    <a:pt x="93" y="388"/>
                    <a:pt x="112" y="379"/>
                  </a:cubicBezTo>
                  <a:cubicBezTo>
                    <a:pt x="139" y="366"/>
                    <a:pt x="149" y="333"/>
                    <a:pt x="149" y="332"/>
                  </a:cubicBezTo>
                  <a:cubicBezTo>
                    <a:pt x="149" y="332"/>
                    <a:pt x="149" y="332"/>
                    <a:pt x="149" y="331"/>
                  </a:cubicBezTo>
                  <a:cubicBezTo>
                    <a:pt x="149" y="331"/>
                    <a:pt x="148" y="331"/>
                    <a:pt x="148" y="330"/>
                  </a:cubicBezTo>
                  <a:cubicBezTo>
                    <a:pt x="137" y="322"/>
                    <a:pt x="131" y="312"/>
                    <a:pt x="131" y="312"/>
                  </a:cubicBezTo>
                  <a:cubicBezTo>
                    <a:pt x="129" y="308"/>
                    <a:pt x="130" y="303"/>
                    <a:pt x="134" y="301"/>
                  </a:cubicBezTo>
                  <a:cubicBezTo>
                    <a:pt x="138" y="299"/>
                    <a:pt x="142" y="300"/>
                    <a:pt x="145" y="304"/>
                  </a:cubicBezTo>
                  <a:cubicBezTo>
                    <a:pt x="145" y="305"/>
                    <a:pt x="162" y="334"/>
                    <a:pt x="192" y="323"/>
                  </a:cubicBezTo>
                  <a:cubicBezTo>
                    <a:pt x="196" y="321"/>
                    <a:pt x="200" y="323"/>
                    <a:pt x="202" y="327"/>
                  </a:cubicBezTo>
                  <a:cubicBezTo>
                    <a:pt x="203" y="331"/>
                    <a:pt x="201" y="336"/>
                    <a:pt x="197" y="337"/>
                  </a:cubicBezTo>
                  <a:cubicBezTo>
                    <a:pt x="188" y="341"/>
                    <a:pt x="179" y="342"/>
                    <a:pt x="171" y="340"/>
                  </a:cubicBezTo>
                  <a:cubicBezTo>
                    <a:pt x="168" y="348"/>
                    <a:pt x="159" y="373"/>
                    <a:pt x="137" y="391"/>
                  </a:cubicBezTo>
                  <a:cubicBezTo>
                    <a:pt x="171" y="421"/>
                    <a:pt x="223" y="428"/>
                    <a:pt x="254" y="416"/>
                  </a:cubicBezTo>
                  <a:cubicBezTo>
                    <a:pt x="298" y="400"/>
                    <a:pt x="319" y="366"/>
                    <a:pt x="319" y="366"/>
                  </a:cubicBezTo>
                  <a:cubicBezTo>
                    <a:pt x="320" y="365"/>
                    <a:pt x="320" y="365"/>
                    <a:pt x="320" y="365"/>
                  </a:cubicBezTo>
                  <a:cubicBezTo>
                    <a:pt x="372" y="283"/>
                    <a:pt x="314" y="238"/>
                    <a:pt x="312" y="237"/>
                  </a:cubicBezTo>
                  <a:cubicBezTo>
                    <a:pt x="306" y="232"/>
                    <a:pt x="306" y="232"/>
                    <a:pt x="306" y="232"/>
                  </a:cubicBezTo>
                  <a:cubicBezTo>
                    <a:pt x="307" y="226"/>
                    <a:pt x="307" y="226"/>
                    <a:pt x="307" y="226"/>
                  </a:cubicBezTo>
                  <a:cubicBezTo>
                    <a:pt x="316" y="167"/>
                    <a:pt x="272" y="131"/>
                    <a:pt x="247" y="115"/>
                  </a:cubicBezTo>
                  <a:cubicBezTo>
                    <a:pt x="244" y="125"/>
                    <a:pt x="237" y="137"/>
                    <a:pt x="227" y="149"/>
                  </a:cubicBezTo>
                  <a:cubicBezTo>
                    <a:pt x="214" y="164"/>
                    <a:pt x="198" y="174"/>
                    <a:pt x="180" y="179"/>
                  </a:cubicBezTo>
                  <a:cubicBezTo>
                    <a:pt x="158" y="185"/>
                    <a:pt x="133" y="182"/>
                    <a:pt x="108" y="171"/>
                  </a:cubicBezTo>
                  <a:cubicBezTo>
                    <a:pt x="107" y="171"/>
                    <a:pt x="107" y="171"/>
                    <a:pt x="106" y="171"/>
                  </a:cubicBezTo>
                  <a:cubicBezTo>
                    <a:pt x="106" y="170"/>
                    <a:pt x="105" y="170"/>
                    <a:pt x="104" y="169"/>
                  </a:cubicBezTo>
                  <a:cubicBezTo>
                    <a:pt x="95" y="178"/>
                    <a:pt x="86" y="182"/>
                    <a:pt x="85" y="182"/>
                  </a:cubicBezTo>
                  <a:cubicBezTo>
                    <a:pt x="83" y="183"/>
                    <a:pt x="81" y="183"/>
                    <a:pt x="78" y="181"/>
                  </a:cubicBezTo>
                  <a:cubicBezTo>
                    <a:pt x="77" y="181"/>
                    <a:pt x="76" y="179"/>
                    <a:pt x="75" y="178"/>
                  </a:cubicBezTo>
                  <a:cubicBezTo>
                    <a:pt x="74" y="174"/>
                    <a:pt x="75" y="169"/>
                    <a:pt x="79" y="168"/>
                  </a:cubicBezTo>
                  <a:cubicBezTo>
                    <a:pt x="81" y="167"/>
                    <a:pt x="108" y="155"/>
                    <a:pt x="106" y="126"/>
                  </a:cubicBezTo>
                  <a:cubicBezTo>
                    <a:pt x="106" y="122"/>
                    <a:pt x="109" y="118"/>
                    <a:pt x="114" y="118"/>
                  </a:cubicBezTo>
                  <a:cubicBezTo>
                    <a:pt x="118" y="118"/>
                    <a:pt x="122" y="121"/>
                    <a:pt x="122" y="125"/>
                  </a:cubicBezTo>
                  <a:cubicBezTo>
                    <a:pt x="123" y="135"/>
                    <a:pt x="121" y="143"/>
                    <a:pt x="118" y="150"/>
                  </a:cubicBezTo>
                  <a:cubicBezTo>
                    <a:pt x="167" y="171"/>
                    <a:pt x="196" y="149"/>
                    <a:pt x="210" y="134"/>
                  </a:cubicBezTo>
                  <a:cubicBezTo>
                    <a:pt x="224" y="117"/>
                    <a:pt x="229" y="97"/>
                    <a:pt x="229" y="96"/>
                  </a:cubicBezTo>
                  <a:cubicBezTo>
                    <a:pt x="236" y="63"/>
                    <a:pt x="221" y="31"/>
                    <a:pt x="192" y="14"/>
                  </a:cubicBezTo>
                  <a:cubicBezTo>
                    <a:pt x="183" y="10"/>
                    <a:pt x="174" y="6"/>
                    <a:pt x="164" y="4"/>
                  </a:cubicBezTo>
                  <a:cubicBezTo>
                    <a:pt x="145" y="0"/>
                    <a:pt x="127" y="5"/>
                    <a:pt x="110" y="18"/>
                  </a:cubicBezTo>
                  <a:cubicBezTo>
                    <a:pt x="97" y="29"/>
                    <a:pt x="90" y="42"/>
                    <a:pt x="90" y="42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Freeform: Shape 6"/>
            <p:cNvSpPr>
              <a:spLocks/>
            </p:cNvSpPr>
            <p:nvPr/>
          </p:nvSpPr>
          <p:spPr bwMode="auto">
            <a:xfrm rot="19836765">
              <a:off x="5698255" y="3210218"/>
              <a:ext cx="2363183" cy="2181254"/>
            </a:xfrm>
            <a:custGeom>
              <a:avLst/>
              <a:gdLst/>
              <a:ahLst/>
              <a:cxnLst>
                <a:cxn ang="0">
                  <a:pos x="362" y="381"/>
                </a:cxn>
                <a:cxn ang="0">
                  <a:pos x="272" y="324"/>
                </a:cxn>
                <a:cxn ang="0">
                  <a:pos x="187" y="270"/>
                </a:cxn>
                <a:cxn ang="0">
                  <a:pos x="206" y="257"/>
                </a:cxn>
                <a:cxn ang="0">
                  <a:pos x="310" y="296"/>
                </a:cxn>
                <a:cxn ang="0">
                  <a:pos x="325" y="302"/>
                </a:cxn>
                <a:cxn ang="0">
                  <a:pos x="409" y="373"/>
                </a:cxn>
                <a:cxn ang="0">
                  <a:pos x="464" y="367"/>
                </a:cxn>
                <a:cxn ang="0">
                  <a:pos x="513" y="267"/>
                </a:cxn>
                <a:cxn ang="0">
                  <a:pos x="518" y="254"/>
                </a:cxn>
                <a:cxn ang="0">
                  <a:pos x="488" y="206"/>
                </a:cxn>
                <a:cxn ang="0">
                  <a:pos x="370" y="192"/>
                </a:cxn>
                <a:cxn ang="0">
                  <a:pos x="294" y="175"/>
                </a:cxn>
                <a:cxn ang="0">
                  <a:pos x="330" y="218"/>
                </a:cxn>
                <a:cxn ang="0">
                  <a:pos x="313" y="221"/>
                </a:cxn>
                <a:cxn ang="0">
                  <a:pos x="206" y="36"/>
                </a:cxn>
                <a:cxn ang="0">
                  <a:pos x="34" y="300"/>
                </a:cxn>
                <a:cxn ang="0">
                  <a:pos x="24" y="452"/>
                </a:cxn>
                <a:cxn ang="0">
                  <a:pos x="67" y="488"/>
                </a:cxn>
                <a:cxn ang="0">
                  <a:pos x="182" y="495"/>
                </a:cxn>
                <a:cxn ang="0">
                  <a:pos x="188" y="492"/>
                </a:cxn>
                <a:cxn ang="0">
                  <a:pos x="251" y="369"/>
                </a:cxn>
                <a:cxn ang="0">
                  <a:pos x="208" y="383"/>
                </a:cxn>
                <a:cxn ang="0">
                  <a:pos x="202" y="374"/>
                </a:cxn>
                <a:cxn ang="0">
                  <a:pos x="227" y="366"/>
                </a:cxn>
                <a:cxn ang="0">
                  <a:pos x="258" y="336"/>
                </a:cxn>
                <a:cxn ang="0">
                  <a:pos x="270" y="346"/>
                </a:cxn>
                <a:cxn ang="0">
                  <a:pos x="215" y="502"/>
                </a:cxn>
                <a:cxn ang="0">
                  <a:pos x="345" y="463"/>
                </a:cxn>
                <a:cxn ang="0">
                  <a:pos x="365" y="414"/>
                </a:cxn>
                <a:cxn ang="0">
                  <a:pos x="388" y="414"/>
                </a:cxn>
                <a:cxn ang="0">
                  <a:pos x="426" y="416"/>
                </a:cxn>
                <a:cxn ang="0">
                  <a:pos x="406" y="396"/>
                </a:cxn>
              </a:cxnLst>
              <a:rect l="0" t="0" r="r" b="b"/>
              <a:pathLst>
                <a:path w="559" h="516">
                  <a:moveTo>
                    <a:pt x="406" y="396"/>
                  </a:moveTo>
                  <a:cubicBezTo>
                    <a:pt x="393" y="394"/>
                    <a:pt x="377" y="390"/>
                    <a:pt x="362" y="381"/>
                  </a:cubicBezTo>
                  <a:cubicBezTo>
                    <a:pt x="342" y="370"/>
                    <a:pt x="323" y="351"/>
                    <a:pt x="308" y="321"/>
                  </a:cubicBezTo>
                  <a:cubicBezTo>
                    <a:pt x="300" y="323"/>
                    <a:pt x="287" y="325"/>
                    <a:pt x="272" y="324"/>
                  </a:cubicBezTo>
                  <a:cubicBezTo>
                    <a:pt x="260" y="323"/>
                    <a:pt x="244" y="320"/>
                    <a:pt x="228" y="311"/>
                  </a:cubicBezTo>
                  <a:cubicBezTo>
                    <a:pt x="214" y="303"/>
                    <a:pt x="199" y="290"/>
                    <a:pt x="187" y="270"/>
                  </a:cubicBezTo>
                  <a:cubicBezTo>
                    <a:pt x="183" y="264"/>
                    <a:pt x="185" y="257"/>
                    <a:pt x="190" y="254"/>
                  </a:cubicBezTo>
                  <a:cubicBezTo>
                    <a:pt x="196" y="250"/>
                    <a:pt x="203" y="252"/>
                    <a:pt x="206" y="257"/>
                  </a:cubicBezTo>
                  <a:cubicBezTo>
                    <a:pt x="243" y="315"/>
                    <a:pt x="295" y="301"/>
                    <a:pt x="308" y="297"/>
                  </a:cubicBezTo>
                  <a:cubicBezTo>
                    <a:pt x="308" y="296"/>
                    <a:pt x="309" y="296"/>
                    <a:pt x="310" y="296"/>
                  </a:cubicBezTo>
                  <a:cubicBezTo>
                    <a:pt x="313" y="294"/>
                    <a:pt x="316" y="294"/>
                    <a:pt x="319" y="296"/>
                  </a:cubicBezTo>
                  <a:cubicBezTo>
                    <a:pt x="322" y="297"/>
                    <a:pt x="324" y="299"/>
                    <a:pt x="325" y="302"/>
                  </a:cubicBezTo>
                  <a:cubicBezTo>
                    <a:pt x="326" y="303"/>
                    <a:pt x="326" y="303"/>
                    <a:pt x="326" y="304"/>
                  </a:cubicBezTo>
                  <a:cubicBezTo>
                    <a:pt x="344" y="345"/>
                    <a:pt x="372" y="368"/>
                    <a:pt x="409" y="373"/>
                  </a:cubicBezTo>
                  <a:cubicBezTo>
                    <a:pt x="438" y="376"/>
                    <a:pt x="461" y="368"/>
                    <a:pt x="462" y="368"/>
                  </a:cubicBezTo>
                  <a:cubicBezTo>
                    <a:pt x="462" y="367"/>
                    <a:pt x="463" y="367"/>
                    <a:pt x="464" y="367"/>
                  </a:cubicBezTo>
                  <a:cubicBezTo>
                    <a:pt x="490" y="353"/>
                    <a:pt x="506" y="333"/>
                    <a:pt x="512" y="308"/>
                  </a:cubicBezTo>
                  <a:cubicBezTo>
                    <a:pt x="517" y="285"/>
                    <a:pt x="513" y="267"/>
                    <a:pt x="513" y="267"/>
                  </a:cubicBezTo>
                  <a:cubicBezTo>
                    <a:pt x="511" y="259"/>
                    <a:pt x="511" y="259"/>
                    <a:pt x="511" y="259"/>
                  </a:cubicBezTo>
                  <a:cubicBezTo>
                    <a:pt x="518" y="254"/>
                    <a:pt x="518" y="254"/>
                    <a:pt x="518" y="254"/>
                  </a:cubicBezTo>
                  <a:cubicBezTo>
                    <a:pt x="559" y="224"/>
                    <a:pt x="557" y="186"/>
                    <a:pt x="551" y="163"/>
                  </a:cubicBezTo>
                  <a:cubicBezTo>
                    <a:pt x="539" y="177"/>
                    <a:pt x="518" y="195"/>
                    <a:pt x="488" y="206"/>
                  </a:cubicBezTo>
                  <a:cubicBezTo>
                    <a:pt x="465" y="214"/>
                    <a:pt x="438" y="215"/>
                    <a:pt x="410" y="208"/>
                  </a:cubicBezTo>
                  <a:cubicBezTo>
                    <a:pt x="396" y="205"/>
                    <a:pt x="382" y="199"/>
                    <a:pt x="370" y="192"/>
                  </a:cubicBezTo>
                  <a:cubicBezTo>
                    <a:pt x="359" y="186"/>
                    <a:pt x="350" y="179"/>
                    <a:pt x="342" y="171"/>
                  </a:cubicBezTo>
                  <a:cubicBezTo>
                    <a:pt x="327" y="176"/>
                    <a:pt x="311" y="178"/>
                    <a:pt x="294" y="175"/>
                  </a:cubicBezTo>
                  <a:cubicBezTo>
                    <a:pt x="304" y="184"/>
                    <a:pt x="315" y="193"/>
                    <a:pt x="327" y="202"/>
                  </a:cubicBezTo>
                  <a:cubicBezTo>
                    <a:pt x="332" y="205"/>
                    <a:pt x="333" y="213"/>
                    <a:pt x="330" y="218"/>
                  </a:cubicBezTo>
                  <a:cubicBezTo>
                    <a:pt x="326" y="223"/>
                    <a:pt x="319" y="224"/>
                    <a:pt x="314" y="221"/>
                  </a:cubicBezTo>
                  <a:cubicBezTo>
                    <a:pt x="314" y="221"/>
                    <a:pt x="314" y="221"/>
                    <a:pt x="313" y="221"/>
                  </a:cubicBezTo>
                  <a:cubicBezTo>
                    <a:pt x="277" y="195"/>
                    <a:pt x="249" y="165"/>
                    <a:pt x="231" y="129"/>
                  </a:cubicBezTo>
                  <a:cubicBezTo>
                    <a:pt x="217" y="101"/>
                    <a:pt x="209" y="69"/>
                    <a:pt x="206" y="36"/>
                  </a:cubicBezTo>
                  <a:cubicBezTo>
                    <a:pt x="206" y="23"/>
                    <a:pt x="206" y="11"/>
                    <a:pt x="207" y="0"/>
                  </a:cubicBezTo>
                  <a:cubicBezTo>
                    <a:pt x="34" y="300"/>
                    <a:pt x="34" y="300"/>
                    <a:pt x="34" y="300"/>
                  </a:cubicBezTo>
                  <a:cubicBezTo>
                    <a:pt x="17" y="329"/>
                    <a:pt x="2" y="357"/>
                    <a:pt x="1" y="389"/>
                  </a:cubicBezTo>
                  <a:cubicBezTo>
                    <a:pt x="0" y="427"/>
                    <a:pt x="24" y="452"/>
                    <a:pt x="24" y="452"/>
                  </a:cubicBezTo>
                  <a:cubicBezTo>
                    <a:pt x="24" y="453"/>
                    <a:pt x="24" y="453"/>
                    <a:pt x="24" y="453"/>
                  </a:cubicBezTo>
                  <a:cubicBezTo>
                    <a:pt x="38" y="467"/>
                    <a:pt x="52" y="479"/>
                    <a:pt x="67" y="488"/>
                  </a:cubicBezTo>
                  <a:cubicBezTo>
                    <a:pt x="93" y="502"/>
                    <a:pt x="120" y="508"/>
                    <a:pt x="148" y="505"/>
                  </a:cubicBezTo>
                  <a:cubicBezTo>
                    <a:pt x="169" y="502"/>
                    <a:pt x="182" y="495"/>
                    <a:pt x="182" y="495"/>
                  </a:cubicBezTo>
                  <a:cubicBezTo>
                    <a:pt x="187" y="492"/>
                    <a:pt x="187" y="492"/>
                    <a:pt x="187" y="492"/>
                  </a:cubicBezTo>
                  <a:cubicBezTo>
                    <a:pt x="188" y="492"/>
                    <a:pt x="188" y="492"/>
                    <a:pt x="188" y="492"/>
                  </a:cubicBezTo>
                  <a:cubicBezTo>
                    <a:pt x="193" y="489"/>
                    <a:pt x="202" y="484"/>
                    <a:pt x="210" y="476"/>
                  </a:cubicBezTo>
                  <a:cubicBezTo>
                    <a:pt x="225" y="462"/>
                    <a:pt x="257" y="424"/>
                    <a:pt x="251" y="369"/>
                  </a:cubicBezTo>
                  <a:cubicBezTo>
                    <a:pt x="244" y="375"/>
                    <a:pt x="237" y="379"/>
                    <a:pt x="231" y="381"/>
                  </a:cubicBezTo>
                  <a:cubicBezTo>
                    <a:pt x="219" y="384"/>
                    <a:pt x="209" y="383"/>
                    <a:pt x="208" y="383"/>
                  </a:cubicBezTo>
                  <a:cubicBezTo>
                    <a:pt x="207" y="382"/>
                    <a:pt x="206" y="382"/>
                    <a:pt x="205" y="382"/>
                  </a:cubicBezTo>
                  <a:cubicBezTo>
                    <a:pt x="203" y="380"/>
                    <a:pt x="201" y="377"/>
                    <a:pt x="202" y="374"/>
                  </a:cubicBezTo>
                  <a:cubicBezTo>
                    <a:pt x="202" y="369"/>
                    <a:pt x="206" y="367"/>
                    <a:pt x="211" y="367"/>
                  </a:cubicBezTo>
                  <a:cubicBezTo>
                    <a:pt x="211" y="367"/>
                    <a:pt x="218" y="368"/>
                    <a:pt x="227" y="366"/>
                  </a:cubicBezTo>
                  <a:cubicBezTo>
                    <a:pt x="237" y="362"/>
                    <a:pt x="245" y="354"/>
                    <a:pt x="248" y="341"/>
                  </a:cubicBezTo>
                  <a:cubicBezTo>
                    <a:pt x="249" y="337"/>
                    <a:pt x="254" y="335"/>
                    <a:pt x="258" y="336"/>
                  </a:cubicBezTo>
                  <a:cubicBezTo>
                    <a:pt x="259" y="336"/>
                    <a:pt x="259" y="337"/>
                    <a:pt x="260" y="337"/>
                  </a:cubicBezTo>
                  <a:cubicBezTo>
                    <a:pt x="265" y="338"/>
                    <a:pt x="269" y="341"/>
                    <a:pt x="270" y="346"/>
                  </a:cubicBezTo>
                  <a:cubicBezTo>
                    <a:pt x="289" y="422"/>
                    <a:pt x="246" y="474"/>
                    <a:pt x="226" y="493"/>
                  </a:cubicBezTo>
                  <a:cubicBezTo>
                    <a:pt x="222" y="497"/>
                    <a:pt x="218" y="500"/>
                    <a:pt x="215" y="502"/>
                  </a:cubicBezTo>
                  <a:cubicBezTo>
                    <a:pt x="262" y="516"/>
                    <a:pt x="306" y="503"/>
                    <a:pt x="343" y="465"/>
                  </a:cubicBezTo>
                  <a:cubicBezTo>
                    <a:pt x="343" y="464"/>
                    <a:pt x="344" y="463"/>
                    <a:pt x="345" y="463"/>
                  </a:cubicBezTo>
                  <a:cubicBezTo>
                    <a:pt x="345" y="462"/>
                    <a:pt x="346" y="461"/>
                    <a:pt x="346" y="461"/>
                  </a:cubicBezTo>
                  <a:cubicBezTo>
                    <a:pt x="351" y="456"/>
                    <a:pt x="365" y="436"/>
                    <a:pt x="365" y="414"/>
                  </a:cubicBezTo>
                  <a:cubicBezTo>
                    <a:pt x="365" y="408"/>
                    <a:pt x="370" y="403"/>
                    <a:pt x="377" y="403"/>
                  </a:cubicBezTo>
                  <a:cubicBezTo>
                    <a:pt x="383" y="402"/>
                    <a:pt x="388" y="408"/>
                    <a:pt x="388" y="414"/>
                  </a:cubicBezTo>
                  <a:cubicBezTo>
                    <a:pt x="389" y="428"/>
                    <a:pt x="385" y="441"/>
                    <a:pt x="380" y="451"/>
                  </a:cubicBezTo>
                  <a:cubicBezTo>
                    <a:pt x="398" y="444"/>
                    <a:pt x="413" y="433"/>
                    <a:pt x="426" y="416"/>
                  </a:cubicBezTo>
                  <a:cubicBezTo>
                    <a:pt x="432" y="409"/>
                    <a:pt x="436" y="402"/>
                    <a:pt x="439" y="396"/>
                  </a:cubicBezTo>
                  <a:cubicBezTo>
                    <a:pt x="430" y="397"/>
                    <a:pt x="418" y="397"/>
                    <a:pt x="406" y="396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Freeform: Shape 7"/>
            <p:cNvSpPr>
              <a:spLocks/>
            </p:cNvSpPr>
            <p:nvPr/>
          </p:nvSpPr>
          <p:spPr bwMode="auto">
            <a:xfrm rot="19836765">
              <a:off x="4130561" y="2541001"/>
              <a:ext cx="2536583" cy="2934774"/>
            </a:xfrm>
            <a:custGeom>
              <a:avLst/>
              <a:gdLst/>
              <a:ahLst/>
              <a:cxnLst>
                <a:cxn ang="0">
                  <a:pos x="234" y="325"/>
                </a:cxn>
                <a:cxn ang="0">
                  <a:pos x="132" y="258"/>
                </a:cxn>
                <a:cxn ang="0">
                  <a:pos x="171" y="259"/>
                </a:cxn>
                <a:cxn ang="0">
                  <a:pos x="457" y="297"/>
                </a:cxn>
                <a:cxn ang="0">
                  <a:pos x="511" y="248"/>
                </a:cxn>
                <a:cxn ang="0">
                  <a:pos x="588" y="117"/>
                </a:cxn>
                <a:cxn ang="0">
                  <a:pos x="593" y="106"/>
                </a:cxn>
                <a:cxn ang="0">
                  <a:pos x="562" y="16"/>
                </a:cxn>
                <a:cxn ang="0">
                  <a:pos x="471" y="25"/>
                </a:cxn>
                <a:cxn ang="0">
                  <a:pos x="449" y="107"/>
                </a:cxn>
                <a:cxn ang="0">
                  <a:pos x="509" y="138"/>
                </a:cxn>
                <a:cxn ang="0">
                  <a:pos x="485" y="180"/>
                </a:cxn>
                <a:cxn ang="0">
                  <a:pos x="470" y="191"/>
                </a:cxn>
                <a:cxn ang="0">
                  <a:pos x="423" y="100"/>
                </a:cxn>
                <a:cxn ang="0">
                  <a:pos x="431" y="10"/>
                </a:cxn>
                <a:cxn ang="0">
                  <a:pos x="316" y="25"/>
                </a:cxn>
                <a:cxn ang="0">
                  <a:pos x="310" y="23"/>
                </a:cxn>
                <a:cxn ang="0">
                  <a:pos x="260" y="21"/>
                </a:cxn>
                <a:cxn ang="0">
                  <a:pos x="196" y="83"/>
                </a:cxn>
                <a:cxn ang="0">
                  <a:pos x="224" y="164"/>
                </a:cxn>
                <a:cxn ang="0">
                  <a:pos x="301" y="139"/>
                </a:cxn>
                <a:cxn ang="0">
                  <a:pos x="308" y="109"/>
                </a:cxn>
                <a:cxn ang="0">
                  <a:pos x="350" y="139"/>
                </a:cxn>
                <a:cxn ang="0">
                  <a:pos x="324" y="149"/>
                </a:cxn>
                <a:cxn ang="0">
                  <a:pos x="322" y="151"/>
                </a:cxn>
                <a:cxn ang="0">
                  <a:pos x="302" y="213"/>
                </a:cxn>
                <a:cxn ang="0">
                  <a:pos x="294" y="251"/>
                </a:cxn>
                <a:cxn ang="0">
                  <a:pos x="175" y="131"/>
                </a:cxn>
                <a:cxn ang="0">
                  <a:pos x="113" y="134"/>
                </a:cxn>
                <a:cxn ang="0">
                  <a:pos x="95" y="175"/>
                </a:cxn>
                <a:cxn ang="0">
                  <a:pos x="92" y="176"/>
                </a:cxn>
                <a:cxn ang="0">
                  <a:pos x="32" y="268"/>
                </a:cxn>
                <a:cxn ang="0">
                  <a:pos x="33" y="274"/>
                </a:cxn>
                <a:cxn ang="0">
                  <a:pos x="108" y="350"/>
                </a:cxn>
                <a:cxn ang="0">
                  <a:pos x="185" y="332"/>
                </a:cxn>
                <a:cxn ang="0">
                  <a:pos x="181" y="386"/>
                </a:cxn>
                <a:cxn ang="0">
                  <a:pos x="180" y="400"/>
                </a:cxn>
                <a:cxn ang="0">
                  <a:pos x="103" y="373"/>
                </a:cxn>
                <a:cxn ang="0">
                  <a:pos x="1" y="357"/>
                </a:cxn>
                <a:cxn ang="0">
                  <a:pos x="45" y="361"/>
                </a:cxn>
                <a:cxn ang="0">
                  <a:pos x="10" y="417"/>
                </a:cxn>
                <a:cxn ang="0">
                  <a:pos x="8" y="421"/>
                </a:cxn>
                <a:cxn ang="0">
                  <a:pos x="39" y="551"/>
                </a:cxn>
                <a:cxn ang="0">
                  <a:pos x="147" y="425"/>
                </a:cxn>
                <a:cxn ang="0">
                  <a:pos x="220" y="424"/>
                </a:cxn>
                <a:cxn ang="0">
                  <a:pos x="289" y="498"/>
                </a:cxn>
                <a:cxn ang="0">
                  <a:pos x="154" y="448"/>
                </a:cxn>
                <a:cxn ang="0">
                  <a:pos x="79" y="505"/>
                </a:cxn>
                <a:cxn ang="0">
                  <a:pos x="62" y="576"/>
                </a:cxn>
                <a:cxn ang="0">
                  <a:pos x="62" y="576"/>
                </a:cxn>
                <a:cxn ang="0">
                  <a:pos x="63" y="578"/>
                </a:cxn>
                <a:cxn ang="0">
                  <a:pos x="177" y="692"/>
                </a:cxn>
                <a:cxn ang="0">
                  <a:pos x="241" y="681"/>
                </a:cxn>
                <a:cxn ang="0">
                  <a:pos x="306" y="607"/>
                </a:cxn>
              </a:cxnLst>
              <a:rect l="0" t="0" r="r" b="b"/>
              <a:pathLst>
                <a:path w="600" h="693">
                  <a:moveTo>
                    <a:pt x="475" y="312"/>
                  </a:moveTo>
                  <a:cubicBezTo>
                    <a:pt x="469" y="317"/>
                    <a:pt x="462" y="321"/>
                    <a:pt x="455" y="325"/>
                  </a:cubicBezTo>
                  <a:cubicBezTo>
                    <a:pt x="439" y="334"/>
                    <a:pt x="420" y="341"/>
                    <a:pt x="398" y="346"/>
                  </a:cubicBezTo>
                  <a:cubicBezTo>
                    <a:pt x="370" y="353"/>
                    <a:pt x="337" y="354"/>
                    <a:pt x="300" y="347"/>
                  </a:cubicBezTo>
                  <a:cubicBezTo>
                    <a:pt x="279" y="343"/>
                    <a:pt x="257" y="336"/>
                    <a:pt x="234" y="325"/>
                  </a:cubicBezTo>
                  <a:cubicBezTo>
                    <a:pt x="234" y="325"/>
                    <a:pt x="234" y="325"/>
                    <a:pt x="234" y="325"/>
                  </a:cubicBezTo>
                  <a:cubicBezTo>
                    <a:pt x="234" y="325"/>
                    <a:pt x="234" y="325"/>
                    <a:pt x="234" y="325"/>
                  </a:cubicBezTo>
                  <a:cubicBezTo>
                    <a:pt x="234" y="325"/>
                    <a:pt x="222" y="319"/>
                    <a:pt x="206" y="310"/>
                  </a:cubicBezTo>
                  <a:cubicBezTo>
                    <a:pt x="195" y="304"/>
                    <a:pt x="183" y="296"/>
                    <a:pt x="170" y="287"/>
                  </a:cubicBezTo>
                  <a:cubicBezTo>
                    <a:pt x="157" y="279"/>
                    <a:pt x="144" y="269"/>
                    <a:pt x="132" y="258"/>
                  </a:cubicBezTo>
                  <a:cubicBezTo>
                    <a:pt x="124" y="251"/>
                    <a:pt x="116" y="244"/>
                    <a:pt x="110" y="237"/>
                  </a:cubicBezTo>
                  <a:cubicBezTo>
                    <a:pt x="106" y="232"/>
                    <a:pt x="107" y="224"/>
                    <a:pt x="111" y="220"/>
                  </a:cubicBezTo>
                  <a:cubicBezTo>
                    <a:pt x="116" y="216"/>
                    <a:pt x="124" y="217"/>
                    <a:pt x="128" y="222"/>
                  </a:cubicBezTo>
                  <a:cubicBezTo>
                    <a:pt x="133" y="228"/>
                    <a:pt x="140" y="235"/>
                    <a:pt x="147" y="241"/>
                  </a:cubicBezTo>
                  <a:cubicBezTo>
                    <a:pt x="154" y="247"/>
                    <a:pt x="162" y="254"/>
                    <a:pt x="171" y="259"/>
                  </a:cubicBezTo>
                  <a:cubicBezTo>
                    <a:pt x="187" y="271"/>
                    <a:pt x="204" y="282"/>
                    <a:pt x="217" y="290"/>
                  </a:cubicBezTo>
                  <a:cubicBezTo>
                    <a:pt x="232" y="298"/>
                    <a:pt x="243" y="303"/>
                    <a:pt x="244" y="304"/>
                  </a:cubicBezTo>
                  <a:cubicBezTo>
                    <a:pt x="280" y="321"/>
                    <a:pt x="313" y="328"/>
                    <a:pt x="342" y="328"/>
                  </a:cubicBezTo>
                  <a:cubicBezTo>
                    <a:pt x="371" y="329"/>
                    <a:pt x="396" y="324"/>
                    <a:pt x="418" y="316"/>
                  </a:cubicBezTo>
                  <a:cubicBezTo>
                    <a:pt x="432" y="311"/>
                    <a:pt x="445" y="304"/>
                    <a:pt x="457" y="297"/>
                  </a:cubicBezTo>
                  <a:cubicBezTo>
                    <a:pt x="472" y="287"/>
                    <a:pt x="484" y="277"/>
                    <a:pt x="493" y="269"/>
                  </a:cubicBezTo>
                  <a:cubicBezTo>
                    <a:pt x="505" y="257"/>
                    <a:pt x="511" y="249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2" y="247"/>
                    <a:pt x="513" y="247"/>
                    <a:pt x="514" y="246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9" y="115"/>
                    <a:pt x="591" y="112"/>
                    <a:pt x="593" y="106"/>
                  </a:cubicBezTo>
                  <a:cubicBezTo>
                    <a:pt x="596" y="101"/>
                    <a:pt x="598" y="94"/>
                    <a:pt x="599" y="86"/>
                  </a:cubicBezTo>
                  <a:cubicBezTo>
                    <a:pt x="600" y="81"/>
                    <a:pt x="600" y="75"/>
                    <a:pt x="600" y="70"/>
                  </a:cubicBezTo>
                  <a:cubicBezTo>
                    <a:pt x="599" y="62"/>
                    <a:pt x="597" y="55"/>
                    <a:pt x="593" y="47"/>
                  </a:cubicBezTo>
                  <a:cubicBezTo>
                    <a:pt x="591" y="43"/>
                    <a:pt x="588" y="38"/>
                    <a:pt x="584" y="34"/>
                  </a:cubicBezTo>
                  <a:cubicBezTo>
                    <a:pt x="577" y="26"/>
                    <a:pt x="570" y="20"/>
                    <a:pt x="562" y="16"/>
                  </a:cubicBezTo>
                  <a:cubicBezTo>
                    <a:pt x="551" y="9"/>
                    <a:pt x="539" y="6"/>
                    <a:pt x="527" y="5"/>
                  </a:cubicBezTo>
                  <a:cubicBezTo>
                    <a:pt x="515" y="4"/>
                    <a:pt x="504" y="6"/>
                    <a:pt x="493" y="11"/>
                  </a:cubicBezTo>
                  <a:cubicBezTo>
                    <a:pt x="486" y="14"/>
                    <a:pt x="479" y="18"/>
                    <a:pt x="472" y="24"/>
                  </a:cubicBezTo>
                  <a:cubicBezTo>
                    <a:pt x="472" y="24"/>
                    <a:pt x="472" y="24"/>
                    <a:pt x="472" y="24"/>
                  </a:cubicBezTo>
                  <a:cubicBezTo>
                    <a:pt x="472" y="24"/>
                    <a:pt x="472" y="24"/>
                    <a:pt x="471" y="25"/>
                  </a:cubicBezTo>
                  <a:cubicBezTo>
                    <a:pt x="470" y="26"/>
                    <a:pt x="469" y="27"/>
                    <a:pt x="467" y="29"/>
                  </a:cubicBezTo>
                  <a:cubicBezTo>
                    <a:pt x="464" y="32"/>
                    <a:pt x="460" y="37"/>
                    <a:pt x="456" y="44"/>
                  </a:cubicBezTo>
                  <a:cubicBezTo>
                    <a:pt x="454" y="49"/>
                    <a:pt x="451" y="54"/>
                    <a:pt x="449" y="60"/>
                  </a:cubicBezTo>
                  <a:cubicBezTo>
                    <a:pt x="447" y="67"/>
                    <a:pt x="445" y="74"/>
                    <a:pt x="445" y="82"/>
                  </a:cubicBezTo>
                  <a:cubicBezTo>
                    <a:pt x="445" y="90"/>
                    <a:pt x="446" y="99"/>
                    <a:pt x="449" y="107"/>
                  </a:cubicBezTo>
                  <a:cubicBezTo>
                    <a:pt x="452" y="113"/>
                    <a:pt x="454" y="119"/>
                    <a:pt x="459" y="125"/>
                  </a:cubicBezTo>
                  <a:cubicBezTo>
                    <a:pt x="464" y="132"/>
                    <a:pt x="471" y="140"/>
                    <a:pt x="481" y="148"/>
                  </a:cubicBezTo>
                  <a:cubicBezTo>
                    <a:pt x="482" y="146"/>
                    <a:pt x="484" y="144"/>
                    <a:pt x="486" y="143"/>
                  </a:cubicBezTo>
                  <a:cubicBezTo>
                    <a:pt x="489" y="139"/>
                    <a:pt x="494" y="136"/>
                    <a:pt x="499" y="134"/>
                  </a:cubicBezTo>
                  <a:cubicBezTo>
                    <a:pt x="503" y="132"/>
                    <a:pt x="508" y="134"/>
                    <a:pt x="509" y="138"/>
                  </a:cubicBezTo>
                  <a:cubicBezTo>
                    <a:pt x="511" y="142"/>
                    <a:pt x="509" y="146"/>
                    <a:pt x="505" y="148"/>
                  </a:cubicBezTo>
                  <a:cubicBezTo>
                    <a:pt x="502" y="150"/>
                    <a:pt x="499" y="152"/>
                    <a:pt x="496" y="154"/>
                  </a:cubicBezTo>
                  <a:cubicBezTo>
                    <a:pt x="494" y="156"/>
                    <a:pt x="492" y="159"/>
                    <a:pt x="490" y="161"/>
                  </a:cubicBezTo>
                  <a:cubicBezTo>
                    <a:pt x="489" y="164"/>
                    <a:pt x="487" y="168"/>
                    <a:pt x="486" y="171"/>
                  </a:cubicBezTo>
                  <a:cubicBezTo>
                    <a:pt x="486" y="174"/>
                    <a:pt x="485" y="177"/>
                    <a:pt x="485" y="180"/>
                  </a:cubicBezTo>
                  <a:cubicBezTo>
                    <a:pt x="484" y="185"/>
                    <a:pt x="485" y="189"/>
                    <a:pt x="485" y="189"/>
                  </a:cubicBezTo>
                  <a:cubicBezTo>
                    <a:pt x="485" y="189"/>
                    <a:pt x="485" y="189"/>
                    <a:pt x="485" y="189"/>
                  </a:cubicBezTo>
                  <a:cubicBezTo>
                    <a:pt x="485" y="189"/>
                    <a:pt x="485" y="189"/>
                    <a:pt x="485" y="189"/>
                  </a:cubicBezTo>
                  <a:cubicBezTo>
                    <a:pt x="486" y="194"/>
                    <a:pt x="483" y="197"/>
                    <a:pt x="478" y="198"/>
                  </a:cubicBezTo>
                  <a:cubicBezTo>
                    <a:pt x="474" y="199"/>
                    <a:pt x="470" y="196"/>
                    <a:pt x="470" y="191"/>
                  </a:cubicBezTo>
                  <a:cubicBezTo>
                    <a:pt x="470" y="191"/>
                    <a:pt x="469" y="188"/>
                    <a:pt x="469" y="184"/>
                  </a:cubicBezTo>
                  <a:cubicBezTo>
                    <a:pt x="469" y="180"/>
                    <a:pt x="470" y="174"/>
                    <a:pt x="471" y="169"/>
                  </a:cubicBezTo>
                  <a:cubicBezTo>
                    <a:pt x="470" y="168"/>
                    <a:pt x="469" y="168"/>
                    <a:pt x="468" y="167"/>
                  </a:cubicBezTo>
                  <a:cubicBezTo>
                    <a:pt x="454" y="157"/>
                    <a:pt x="444" y="146"/>
                    <a:pt x="437" y="135"/>
                  </a:cubicBezTo>
                  <a:cubicBezTo>
                    <a:pt x="430" y="123"/>
                    <a:pt x="425" y="112"/>
                    <a:pt x="423" y="100"/>
                  </a:cubicBezTo>
                  <a:cubicBezTo>
                    <a:pt x="422" y="93"/>
                    <a:pt x="422" y="85"/>
                    <a:pt x="422" y="78"/>
                  </a:cubicBezTo>
                  <a:cubicBezTo>
                    <a:pt x="423" y="69"/>
                    <a:pt x="425" y="60"/>
                    <a:pt x="427" y="52"/>
                  </a:cubicBezTo>
                  <a:cubicBezTo>
                    <a:pt x="430" y="45"/>
                    <a:pt x="433" y="38"/>
                    <a:pt x="436" y="32"/>
                  </a:cubicBezTo>
                  <a:cubicBezTo>
                    <a:pt x="440" y="27"/>
                    <a:pt x="443" y="22"/>
                    <a:pt x="446" y="18"/>
                  </a:cubicBezTo>
                  <a:cubicBezTo>
                    <a:pt x="442" y="15"/>
                    <a:pt x="437" y="13"/>
                    <a:pt x="431" y="10"/>
                  </a:cubicBezTo>
                  <a:cubicBezTo>
                    <a:pt x="421" y="7"/>
                    <a:pt x="410" y="3"/>
                    <a:pt x="399" y="2"/>
                  </a:cubicBezTo>
                  <a:cubicBezTo>
                    <a:pt x="391" y="0"/>
                    <a:pt x="383" y="0"/>
                    <a:pt x="374" y="1"/>
                  </a:cubicBezTo>
                  <a:cubicBezTo>
                    <a:pt x="363" y="1"/>
                    <a:pt x="352" y="4"/>
                    <a:pt x="340" y="9"/>
                  </a:cubicBezTo>
                  <a:cubicBezTo>
                    <a:pt x="334" y="12"/>
                    <a:pt x="327" y="16"/>
                    <a:pt x="321" y="21"/>
                  </a:cubicBezTo>
                  <a:cubicBezTo>
                    <a:pt x="316" y="25"/>
                    <a:pt x="316" y="25"/>
                    <a:pt x="316" y="25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09" y="23"/>
                    <a:pt x="308" y="23"/>
                  </a:cubicBezTo>
                  <a:cubicBezTo>
                    <a:pt x="307" y="22"/>
                    <a:pt x="305" y="22"/>
                    <a:pt x="302" y="21"/>
                  </a:cubicBezTo>
                  <a:cubicBezTo>
                    <a:pt x="296" y="20"/>
                    <a:pt x="288" y="19"/>
                    <a:pt x="279" y="19"/>
                  </a:cubicBezTo>
                  <a:cubicBezTo>
                    <a:pt x="273" y="19"/>
                    <a:pt x="267" y="20"/>
                    <a:pt x="260" y="21"/>
                  </a:cubicBezTo>
                  <a:cubicBezTo>
                    <a:pt x="252" y="22"/>
                    <a:pt x="243" y="25"/>
                    <a:pt x="235" y="30"/>
                  </a:cubicBezTo>
                  <a:cubicBezTo>
                    <a:pt x="230" y="33"/>
                    <a:pt x="225" y="36"/>
                    <a:pt x="221" y="41"/>
                  </a:cubicBezTo>
                  <a:cubicBezTo>
                    <a:pt x="216" y="45"/>
                    <a:pt x="211" y="51"/>
                    <a:pt x="207" y="59"/>
                  </a:cubicBezTo>
                  <a:cubicBezTo>
                    <a:pt x="203" y="65"/>
                    <a:pt x="200" y="72"/>
                    <a:pt x="197" y="81"/>
                  </a:cubicBezTo>
                  <a:cubicBezTo>
                    <a:pt x="196" y="83"/>
                    <a:pt x="196" y="83"/>
                    <a:pt x="196" y="83"/>
                  </a:cubicBezTo>
                  <a:cubicBezTo>
                    <a:pt x="196" y="83"/>
                    <a:pt x="196" y="83"/>
                    <a:pt x="196" y="83"/>
                  </a:cubicBezTo>
                  <a:cubicBezTo>
                    <a:pt x="196" y="85"/>
                    <a:pt x="195" y="87"/>
                    <a:pt x="195" y="90"/>
                  </a:cubicBezTo>
                  <a:cubicBezTo>
                    <a:pt x="194" y="96"/>
                    <a:pt x="193" y="104"/>
                    <a:pt x="195" y="114"/>
                  </a:cubicBezTo>
                  <a:cubicBezTo>
                    <a:pt x="196" y="120"/>
                    <a:pt x="198" y="127"/>
                    <a:pt x="201" y="134"/>
                  </a:cubicBezTo>
                  <a:cubicBezTo>
                    <a:pt x="206" y="144"/>
                    <a:pt x="213" y="154"/>
                    <a:pt x="224" y="164"/>
                  </a:cubicBezTo>
                  <a:cubicBezTo>
                    <a:pt x="231" y="169"/>
                    <a:pt x="238" y="175"/>
                    <a:pt x="248" y="181"/>
                  </a:cubicBezTo>
                  <a:cubicBezTo>
                    <a:pt x="256" y="185"/>
                    <a:pt x="266" y="190"/>
                    <a:pt x="278" y="195"/>
                  </a:cubicBezTo>
                  <a:cubicBezTo>
                    <a:pt x="278" y="189"/>
                    <a:pt x="279" y="183"/>
                    <a:pt x="280" y="178"/>
                  </a:cubicBezTo>
                  <a:cubicBezTo>
                    <a:pt x="283" y="169"/>
                    <a:pt x="287" y="161"/>
                    <a:pt x="291" y="154"/>
                  </a:cubicBezTo>
                  <a:cubicBezTo>
                    <a:pt x="294" y="148"/>
                    <a:pt x="298" y="143"/>
                    <a:pt x="301" y="139"/>
                  </a:cubicBezTo>
                  <a:cubicBezTo>
                    <a:pt x="302" y="137"/>
                    <a:pt x="304" y="136"/>
                    <a:pt x="304" y="135"/>
                  </a:cubicBezTo>
                  <a:cubicBezTo>
                    <a:pt x="304" y="134"/>
                    <a:pt x="303" y="134"/>
                    <a:pt x="303" y="133"/>
                  </a:cubicBezTo>
                  <a:cubicBezTo>
                    <a:pt x="298" y="128"/>
                    <a:pt x="295" y="121"/>
                    <a:pt x="293" y="113"/>
                  </a:cubicBezTo>
                  <a:cubicBezTo>
                    <a:pt x="292" y="109"/>
                    <a:pt x="295" y="104"/>
                    <a:pt x="299" y="103"/>
                  </a:cubicBezTo>
                  <a:cubicBezTo>
                    <a:pt x="303" y="103"/>
                    <a:pt x="307" y="105"/>
                    <a:pt x="308" y="109"/>
                  </a:cubicBezTo>
                  <a:cubicBezTo>
                    <a:pt x="310" y="115"/>
                    <a:pt x="312" y="120"/>
                    <a:pt x="315" y="123"/>
                  </a:cubicBezTo>
                  <a:cubicBezTo>
                    <a:pt x="318" y="127"/>
                    <a:pt x="321" y="130"/>
                    <a:pt x="325" y="132"/>
                  </a:cubicBezTo>
                  <a:cubicBezTo>
                    <a:pt x="331" y="135"/>
                    <a:pt x="337" y="137"/>
                    <a:pt x="342" y="138"/>
                  </a:cubicBezTo>
                  <a:cubicBezTo>
                    <a:pt x="346" y="139"/>
                    <a:pt x="350" y="139"/>
                    <a:pt x="350" y="139"/>
                  </a:cubicBezTo>
                  <a:cubicBezTo>
                    <a:pt x="350" y="139"/>
                    <a:pt x="350" y="139"/>
                    <a:pt x="350" y="139"/>
                  </a:cubicBezTo>
                  <a:cubicBezTo>
                    <a:pt x="350" y="139"/>
                    <a:pt x="350" y="139"/>
                    <a:pt x="350" y="139"/>
                  </a:cubicBezTo>
                  <a:cubicBezTo>
                    <a:pt x="354" y="139"/>
                    <a:pt x="357" y="143"/>
                    <a:pt x="357" y="147"/>
                  </a:cubicBezTo>
                  <a:cubicBezTo>
                    <a:pt x="357" y="151"/>
                    <a:pt x="354" y="155"/>
                    <a:pt x="349" y="155"/>
                  </a:cubicBezTo>
                  <a:cubicBezTo>
                    <a:pt x="349" y="155"/>
                    <a:pt x="345" y="154"/>
                    <a:pt x="339" y="153"/>
                  </a:cubicBezTo>
                  <a:cubicBezTo>
                    <a:pt x="335" y="152"/>
                    <a:pt x="329" y="151"/>
                    <a:pt x="324" y="149"/>
                  </a:cubicBezTo>
                  <a:cubicBezTo>
                    <a:pt x="323" y="149"/>
                    <a:pt x="323" y="149"/>
                    <a:pt x="323" y="150"/>
                  </a:cubicBezTo>
                  <a:cubicBezTo>
                    <a:pt x="323" y="150"/>
                    <a:pt x="323" y="150"/>
                    <a:pt x="323" y="150"/>
                  </a:cubicBezTo>
                  <a:cubicBezTo>
                    <a:pt x="323" y="150"/>
                    <a:pt x="323" y="150"/>
                    <a:pt x="323" y="150"/>
                  </a:cubicBezTo>
                  <a:cubicBezTo>
                    <a:pt x="323" y="150"/>
                    <a:pt x="323" y="150"/>
                    <a:pt x="322" y="150"/>
                  </a:cubicBezTo>
                  <a:cubicBezTo>
                    <a:pt x="322" y="150"/>
                    <a:pt x="322" y="150"/>
                    <a:pt x="322" y="151"/>
                  </a:cubicBezTo>
                  <a:cubicBezTo>
                    <a:pt x="321" y="151"/>
                    <a:pt x="320" y="152"/>
                    <a:pt x="319" y="154"/>
                  </a:cubicBezTo>
                  <a:cubicBezTo>
                    <a:pt x="317" y="156"/>
                    <a:pt x="314" y="161"/>
                    <a:pt x="311" y="166"/>
                  </a:cubicBezTo>
                  <a:cubicBezTo>
                    <a:pt x="308" y="170"/>
                    <a:pt x="306" y="175"/>
                    <a:pt x="304" y="181"/>
                  </a:cubicBezTo>
                  <a:cubicBezTo>
                    <a:pt x="302" y="187"/>
                    <a:pt x="301" y="193"/>
                    <a:pt x="301" y="200"/>
                  </a:cubicBezTo>
                  <a:cubicBezTo>
                    <a:pt x="301" y="204"/>
                    <a:pt x="301" y="209"/>
                    <a:pt x="302" y="213"/>
                  </a:cubicBezTo>
                  <a:cubicBezTo>
                    <a:pt x="303" y="220"/>
                    <a:pt x="306" y="226"/>
                    <a:pt x="310" y="233"/>
                  </a:cubicBezTo>
                  <a:cubicBezTo>
                    <a:pt x="316" y="242"/>
                    <a:pt x="325" y="252"/>
                    <a:pt x="338" y="262"/>
                  </a:cubicBezTo>
                  <a:cubicBezTo>
                    <a:pt x="343" y="266"/>
                    <a:pt x="344" y="273"/>
                    <a:pt x="340" y="278"/>
                  </a:cubicBezTo>
                  <a:cubicBezTo>
                    <a:pt x="336" y="283"/>
                    <a:pt x="329" y="284"/>
                    <a:pt x="324" y="280"/>
                  </a:cubicBezTo>
                  <a:cubicBezTo>
                    <a:pt x="311" y="271"/>
                    <a:pt x="301" y="261"/>
                    <a:pt x="294" y="251"/>
                  </a:cubicBezTo>
                  <a:cubicBezTo>
                    <a:pt x="287" y="241"/>
                    <a:pt x="282" y="231"/>
                    <a:pt x="280" y="221"/>
                  </a:cubicBezTo>
                  <a:cubicBezTo>
                    <a:pt x="280" y="221"/>
                    <a:pt x="280" y="220"/>
                    <a:pt x="280" y="220"/>
                  </a:cubicBezTo>
                  <a:cubicBezTo>
                    <a:pt x="263" y="214"/>
                    <a:pt x="248" y="208"/>
                    <a:pt x="236" y="201"/>
                  </a:cubicBezTo>
                  <a:cubicBezTo>
                    <a:pt x="218" y="190"/>
                    <a:pt x="205" y="179"/>
                    <a:pt x="195" y="167"/>
                  </a:cubicBezTo>
                  <a:cubicBezTo>
                    <a:pt x="185" y="155"/>
                    <a:pt x="179" y="142"/>
                    <a:pt x="175" y="131"/>
                  </a:cubicBezTo>
                  <a:cubicBezTo>
                    <a:pt x="173" y="123"/>
                    <a:pt x="172" y="116"/>
                    <a:pt x="171" y="109"/>
                  </a:cubicBezTo>
                  <a:cubicBezTo>
                    <a:pt x="171" y="103"/>
                    <a:pt x="171" y="97"/>
                    <a:pt x="171" y="92"/>
                  </a:cubicBezTo>
                  <a:cubicBezTo>
                    <a:pt x="166" y="94"/>
                    <a:pt x="159" y="96"/>
                    <a:pt x="153" y="99"/>
                  </a:cubicBezTo>
                  <a:cubicBezTo>
                    <a:pt x="146" y="102"/>
                    <a:pt x="140" y="106"/>
                    <a:pt x="134" y="110"/>
                  </a:cubicBezTo>
                  <a:cubicBezTo>
                    <a:pt x="126" y="117"/>
                    <a:pt x="119" y="124"/>
                    <a:pt x="113" y="134"/>
                  </a:cubicBezTo>
                  <a:cubicBezTo>
                    <a:pt x="108" y="143"/>
                    <a:pt x="104" y="153"/>
                    <a:pt x="103" y="165"/>
                  </a:cubicBezTo>
                  <a:cubicBezTo>
                    <a:pt x="102" y="173"/>
                    <a:pt x="102" y="173"/>
                    <a:pt x="102" y="173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4" y="175"/>
                    <a:pt x="94" y="175"/>
                    <a:pt x="94" y="175"/>
                  </a:cubicBezTo>
                  <a:cubicBezTo>
                    <a:pt x="94" y="175"/>
                    <a:pt x="94" y="175"/>
                    <a:pt x="94" y="175"/>
                  </a:cubicBezTo>
                  <a:cubicBezTo>
                    <a:pt x="94" y="175"/>
                    <a:pt x="93" y="176"/>
                    <a:pt x="92" y="176"/>
                  </a:cubicBezTo>
                  <a:cubicBezTo>
                    <a:pt x="90" y="177"/>
                    <a:pt x="87" y="178"/>
                    <a:pt x="84" y="180"/>
                  </a:cubicBezTo>
                  <a:cubicBezTo>
                    <a:pt x="77" y="183"/>
                    <a:pt x="68" y="188"/>
                    <a:pt x="59" y="196"/>
                  </a:cubicBezTo>
                  <a:cubicBezTo>
                    <a:pt x="54" y="202"/>
                    <a:pt x="48" y="208"/>
                    <a:pt x="44" y="216"/>
                  </a:cubicBezTo>
                  <a:cubicBezTo>
                    <a:pt x="39" y="224"/>
                    <a:pt x="36" y="232"/>
                    <a:pt x="34" y="243"/>
                  </a:cubicBezTo>
                  <a:cubicBezTo>
                    <a:pt x="32" y="250"/>
                    <a:pt x="32" y="258"/>
                    <a:pt x="32" y="268"/>
                  </a:cubicBezTo>
                  <a:cubicBezTo>
                    <a:pt x="33" y="269"/>
                    <a:pt x="33" y="271"/>
                    <a:pt x="33" y="272"/>
                  </a:cubicBezTo>
                  <a:cubicBezTo>
                    <a:pt x="33" y="272"/>
                    <a:pt x="33" y="272"/>
                    <a:pt x="33" y="272"/>
                  </a:cubicBezTo>
                  <a:cubicBezTo>
                    <a:pt x="33" y="272"/>
                    <a:pt x="33" y="272"/>
                    <a:pt x="33" y="272"/>
                  </a:cubicBezTo>
                  <a:cubicBezTo>
                    <a:pt x="33" y="272"/>
                    <a:pt x="33" y="273"/>
                    <a:pt x="33" y="273"/>
                  </a:cubicBezTo>
                  <a:cubicBezTo>
                    <a:pt x="33" y="273"/>
                    <a:pt x="33" y="273"/>
                    <a:pt x="33" y="274"/>
                  </a:cubicBezTo>
                  <a:cubicBezTo>
                    <a:pt x="33" y="275"/>
                    <a:pt x="33" y="277"/>
                    <a:pt x="33" y="280"/>
                  </a:cubicBezTo>
                  <a:cubicBezTo>
                    <a:pt x="34" y="285"/>
                    <a:pt x="36" y="292"/>
                    <a:pt x="39" y="300"/>
                  </a:cubicBezTo>
                  <a:cubicBezTo>
                    <a:pt x="42" y="305"/>
                    <a:pt x="45" y="311"/>
                    <a:pt x="49" y="316"/>
                  </a:cubicBezTo>
                  <a:cubicBezTo>
                    <a:pt x="55" y="323"/>
                    <a:pt x="62" y="330"/>
                    <a:pt x="73" y="337"/>
                  </a:cubicBezTo>
                  <a:cubicBezTo>
                    <a:pt x="82" y="342"/>
                    <a:pt x="94" y="347"/>
                    <a:pt x="108" y="350"/>
                  </a:cubicBezTo>
                  <a:cubicBezTo>
                    <a:pt x="122" y="353"/>
                    <a:pt x="139" y="355"/>
                    <a:pt x="160" y="355"/>
                  </a:cubicBezTo>
                  <a:cubicBezTo>
                    <a:pt x="161" y="355"/>
                    <a:pt x="162" y="356"/>
                    <a:pt x="163" y="356"/>
                  </a:cubicBezTo>
                  <a:cubicBezTo>
                    <a:pt x="164" y="351"/>
                    <a:pt x="166" y="346"/>
                    <a:pt x="168" y="341"/>
                  </a:cubicBezTo>
                  <a:cubicBezTo>
                    <a:pt x="170" y="338"/>
                    <a:pt x="172" y="336"/>
                    <a:pt x="174" y="333"/>
                  </a:cubicBezTo>
                  <a:cubicBezTo>
                    <a:pt x="177" y="330"/>
                    <a:pt x="182" y="329"/>
                    <a:pt x="185" y="332"/>
                  </a:cubicBezTo>
                  <a:cubicBezTo>
                    <a:pt x="188" y="335"/>
                    <a:pt x="189" y="340"/>
                    <a:pt x="186" y="343"/>
                  </a:cubicBezTo>
                  <a:cubicBezTo>
                    <a:pt x="184" y="345"/>
                    <a:pt x="183" y="347"/>
                    <a:pt x="182" y="349"/>
                  </a:cubicBezTo>
                  <a:cubicBezTo>
                    <a:pt x="180" y="353"/>
                    <a:pt x="178" y="356"/>
                    <a:pt x="178" y="360"/>
                  </a:cubicBezTo>
                  <a:cubicBezTo>
                    <a:pt x="177" y="363"/>
                    <a:pt x="177" y="367"/>
                    <a:pt x="177" y="370"/>
                  </a:cubicBezTo>
                  <a:cubicBezTo>
                    <a:pt x="177" y="377"/>
                    <a:pt x="179" y="382"/>
                    <a:pt x="181" y="386"/>
                  </a:cubicBezTo>
                  <a:cubicBezTo>
                    <a:pt x="182" y="388"/>
                    <a:pt x="183" y="390"/>
                    <a:pt x="183" y="390"/>
                  </a:cubicBezTo>
                  <a:cubicBezTo>
                    <a:pt x="183" y="390"/>
                    <a:pt x="183" y="390"/>
                    <a:pt x="183" y="390"/>
                  </a:cubicBezTo>
                  <a:cubicBezTo>
                    <a:pt x="183" y="390"/>
                    <a:pt x="183" y="390"/>
                    <a:pt x="183" y="390"/>
                  </a:cubicBezTo>
                  <a:cubicBezTo>
                    <a:pt x="183" y="390"/>
                    <a:pt x="183" y="390"/>
                    <a:pt x="183" y="390"/>
                  </a:cubicBezTo>
                  <a:cubicBezTo>
                    <a:pt x="185" y="393"/>
                    <a:pt x="184" y="398"/>
                    <a:pt x="180" y="400"/>
                  </a:cubicBezTo>
                  <a:cubicBezTo>
                    <a:pt x="177" y="403"/>
                    <a:pt x="172" y="402"/>
                    <a:pt x="170" y="398"/>
                  </a:cubicBezTo>
                  <a:cubicBezTo>
                    <a:pt x="169" y="398"/>
                    <a:pt x="168" y="395"/>
                    <a:pt x="166" y="392"/>
                  </a:cubicBezTo>
                  <a:cubicBezTo>
                    <a:pt x="165" y="388"/>
                    <a:pt x="163" y="384"/>
                    <a:pt x="162" y="378"/>
                  </a:cubicBezTo>
                  <a:cubicBezTo>
                    <a:pt x="162" y="379"/>
                    <a:pt x="161" y="379"/>
                    <a:pt x="160" y="379"/>
                  </a:cubicBezTo>
                  <a:cubicBezTo>
                    <a:pt x="138" y="379"/>
                    <a:pt x="119" y="376"/>
                    <a:pt x="103" y="373"/>
                  </a:cubicBezTo>
                  <a:cubicBezTo>
                    <a:pt x="86" y="369"/>
                    <a:pt x="73" y="363"/>
                    <a:pt x="62" y="357"/>
                  </a:cubicBezTo>
                  <a:cubicBezTo>
                    <a:pt x="47" y="348"/>
                    <a:pt x="36" y="338"/>
                    <a:pt x="28" y="327"/>
                  </a:cubicBezTo>
                  <a:cubicBezTo>
                    <a:pt x="23" y="320"/>
                    <a:pt x="20" y="314"/>
                    <a:pt x="17" y="307"/>
                  </a:cubicBezTo>
                  <a:cubicBezTo>
                    <a:pt x="14" y="313"/>
                    <a:pt x="10" y="321"/>
                    <a:pt x="7" y="329"/>
                  </a:cubicBezTo>
                  <a:cubicBezTo>
                    <a:pt x="4" y="337"/>
                    <a:pt x="2" y="347"/>
                    <a:pt x="1" y="357"/>
                  </a:cubicBezTo>
                  <a:cubicBezTo>
                    <a:pt x="0" y="363"/>
                    <a:pt x="0" y="370"/>
                    <a:pt x="1" y="377"/>
                  </a:cubicBezTo>
                  <a:cubicBezTo>
                    <a:pt x="1" y="379"/>
                    <a:pt x="1" y="380"/>
                    <a:pt x="1" y="382"/>
                  </a:cubicBezTo>
                  <a:cubicBezTo>
                    <a:pt x="4" y="379"/>
                    <a:pt x="6" y="376"/>
                    <a:pt x="9" y="373"/>
                  </a:cubicBezTo>
                  <a:cubicBezTo>
                    <a:pt x="14" y="367"/>
                    <a:pt x="21" y="361"/>
                    <a:pt x="29" y="357"/>
                  </a:cubicBezTo>
                  <a:cubicBezTo>
                    <a:pt x="35" y="354"/>
                    <a:pt x="42" y="356"/>
                    <a:pt x="45" y="361"/>
                  </a:cubicBezTo>
                  <a:cubicBezTo>
                    <a:pt x="48" y="367"/>
                    <a:pt x="46" y="374"/>
                    <a:pt x="41" y="377"/>
                  </a:cubicBezTo>
                  <a:cubicBezTo>
                    <a:pt x="35" y="380"/>
                    <a:pt x="30" y="384"/>
                    <a:pt x="26" y="389"/>
                  </a:cubicBezTo>
                  <a:cubicBezTo>
                    <a:pt x="22" y="393"/>
                    <a:pt x="19" y="398"/>
                    <a:pt x="16" y="402"/>
                  </a:cubicBezTo>
                  <a:cubicBezTo>
                    <a:pt x="13" y="407"/>
                    <a:pt x="11" y="412"/>
                    <a:pt x="10" y="415"/>
                  </a:cubicBezTo>
                  <a:cubicBezTo>
                    <a:pt x="10" y="416"/>
                    <a:pt x="10" y="416"/>
                    <a:pt x="10" y="417"/>
                  </a:cubicBezTo>
                  <a:cubicBezTo>
                    <a:pt x="9" y="418"/>
                    <a:pt x="9" y="418"/>
                    <a:pt x="9" y="419"/>
                  </a:cubicBezTo>
                  <a:cubicBezTo>
                    <a:pt x="9" y="419"/>
                    <a:pt x="9" y="419"/>
                    <a:pt x="9" y="419"/>
                  </a:cubicBezTo>
                  <a:cubicBezTo>
                    <a:pt x="9" y="420"/>
                    <a:pt x="9" y="420"/>
                    <a:pt x="8" y="420"/>
                  </a:cubicBezTo>
                  <a:cubicBezTo>
                    <a:pt x="8" y="420"/>
                    <a:pt x="8" y="420"/>
                    <a:pt x="8" y="421"/>
                  </a:cubicBezTo>
                  <a:cubicBezTo>
                    <a:pt x="8" y="421"/>
                    <a:pt x="8" y="421"/>
                    <a:pt x="8" y="421"/>
                  </a:cubicBezTo>
                  <a:cubicBezTo>
                    <a:pt x="7" y="425"/>
                    <a:pt x="5" y="430"/>
                    <a:pt x="4" y="436"/>
                  </a:cubicBezTo>
                  <a:cubicBezTo>
                    <a:pt x="2" y="448"/>
                    <a:pt x="0" y="465"/>
                    <a:pt x="3" y="483"/>
                  </a:cubicBezTo>
                  <a:cubicBezTo>
                    <a:pt x="5" y="495"/>
                    <a:pt x="9" y="508"/>
                    <a:pt x="16" y="520"/>
                  </a:cubicBezTo>
                  <a:cubicBezTo>
                    <a:pt x="19" y="528"/>
                    <a:pt x="24" y="535"/>
                    <a:pt x="31" y="542"/>
                  </a:cubicBezTo>
                  <a:cubicBezTo>
                    <a:pt x="33" y="545"/>
                    <a:pt x="36" y="548"/>
                    <a:pt x="39" y="551"/>
                  </a:cubicBezTo>
                  <a:cubicBezTo>
                    <a:pt x="40" y="547"/>
                    <a:pt x="41" y="542"/>
                    <a:pt x="42" y="537"/>
                  </a:cubicBezTo>
                  <a:cubicBezTo>
                    <a:pt x="45" y="524"/>
                    <a:pt x="51" y="508"/>
                    <a:pt x="59" y="493"/>
                  </a:cubicBezTo>
                  <a:cubicBezTo>
                    <a:pt x="67" y="479"/>
                    <a:pt x="78" y="465"/>
                    <a:pt x="93" y="453"/>
                  </a:cubicBezTo>
                  <a:cubicBezTo>
                    <a:pt x="107" y="441"/>
                    <a:pt x="125" y="431"/>
                    <a:pt x="147" y="425"/>
                  </a:cubicBezTo>
                  <a:cubicBezTo>
                    <a:pt x="147" y="425"/>
                    <a:pt x="147" y="425"/>
                    <a:pt x="147" y="425"/>
                  </a:cubicBezTo>
                  <a:cubicBezTo>
                    <a:pt x="147" y="425"/>
                    <a:pt x="147" y="425"/>
                    <a:pt x="147" y="425"/>
                  </a:cubicBezTo>
                  <a:cubicBezTo>
                    <a:pt x="147" y="425"/>
                    <a:pt x="147" y="425"/>
                    <a:pt x="147" y="425"/>
                  </a:cubicBezTo>
                  <a:cubicBezTo>
                    <a:pt x="147" y="425"/>
                    <a:pt x="147" y="425"/>
                    <a:pt x="147" y="425"/>
                  </a:cubicBezTo>
                  <a:cubicBezTo>
                    <a:pt x="149" y="425"/>
                    <a:pt x="157" y="423"/>
                    <a:pt x="169" y="421"/>
                  </a:cubicBezTo>
                  <a:cubicBezTo>
                    <a:pt x="182" y="420"/>
                    <a:pt x="200" y="420"/>
                    <a:pt x="220" y="424"/>
                  </a:cubicBezTo>
                  <a:cubicBezTo>
                    <a:pt x="233" y="426"/>
                    <a:pt x="247" y="431"/>
                    <a:pt x="260" y="439"/>
                  </a:cubicBezTo>
                  <a:cubicBezTo>
                    <a:pt x="269" y="444"/>
                    <a:pt x="278" y="450"/>
                    <a:pt x="286" y="458"/>
                  </a:cubicBezTo>
                  <a:cubicBezTo>
                    <a:pt x="294" y="466"/>
                    <a:pt x="301" y="475"/>
                    <a:pt x="308" y="486"/>
                  </a:cubicBezTo>
                  <a:cubicBezTo>
                    <a:pt x="312" y="491"/>
                    <a:pt x="310" y="499"/>
                    <a:pt x="305" y="502"/>
                  </a:cubicBezTo>
                  <a:cubicBezTo>
                    <a:pt x="299" y="505"/>
                    <a:pt x="292" y="504"/>
                    <a:pt x="289" y="498"/>
                  </a:cubicBezTo>
                  <a:cubicBezTo>
                    <a:pt x="283" y="489"/>
                    <a:pt x="276" y="481"/>
                    <a:pt x="270" y="475"/>
                  </a:cubicBezTo>
                  <a:cubicBezTo>
                    <a:pt x="263" y="468"/>
                    <a:pt x="256" y="463"/>
                    <a:pt x="249" y="459"/>
                  </a:cubicBezTo>
                  <a:cubicBezTo>
                    <a:pt x="238" y="453"/>
                    <a:pt x="226" y="449"/>
                    <a:pt x="215" y="447"/>
                  </a:cubicBezTo>
                  <a:cubicBezTo>
                    <a:pt x="205" y="444"/>
                    <a:pt x="194" y="444"/>
                    <a:pt x="185" y="444"/>
                  </a:cubicBezTo>
                  <a:cubicBezTo>
                    <a:pt x="167" y="444"/>
                    <a:pt x="154" y="448"/>
                    <a:pt x="154" y="448"/>
                  </a:cubicBezTo>
                  <a:cubicBezTo>
                    <a:pt x="154" y="448"/>
                    <a:pt x="154" y="448"/>
                    <a:pt x="154" y="448"/>
                  </a:cubicBezTo>
                  <a:cubicBezTo>
                    <a:pt x="154" y="448"/>
                    <a:pt x="154" y="448"/>
                    <a:pt x="154" y="448"/>
                  </a:cubicBezTo>
                  <a:cubicBezTo>
                    <a:pt x="154" y="448"/>
                    <a:pt x="154" y="448"/>
                    <a:pt x="154" y="448"/>
                  </a:cubicBezTo>
                  <a:cubicBezTo>
                    <a:pt x="135" y="453"/>
                    <a:pt x="120" y="461"/>
                    <a:pt x="108" y="471"/>
                  </a:cubicBezTo>
                  <a:cubicBezTo>
                    <a:pt x="96" y="481"/>
                    <a:pt x="86" y="493"/>
                    <a:pt x="79" y="505"/>
                  </a:cubicBezTo>
                  <a:cubicBezTo>
                    <a:pt x="72" y="518"/>
                    <a:pt x="67" y="531"/>
                    <a:pt x="65" y="542"/>
                  </a:cubicBezTo>
                  <a:cubicBezTo>
                    <a:pt x="62" y="551"/>
                    <a:pt x="62" y="559"/>
                    <a:pt x="62" y="565"/>
                  </a:cubicBezTo>
                  <a:cubicBezTo>
                    <a:pt x="62" y="566"/>
                    <a:pt x="62" y="568"/>
                    <a:pt x="62" y="569"/>
                  </a:cubicBezTo>
                  <a:cubicBezTo>
                    <a:pt x="62" y="570"/>
                    <a:pt x="62" y="570"/>
                    <a:pt x="62" y="570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7"/>
                    <a:pt x="63" y="577"/>
                    <a:pt x="63" y="578"/>
                  </a:cubicBezTo>
                  <a:cubicBezTo>
                    <a:pt x="63" y="581"/>
                    <a:pt x="63" y="584"/>
                    <a:pt x="64" y="588"/>
                  </a:cubicBezTo>
                  <a:cubicBezTo>
                    <a:pt x="65" y="595"/>
                    <a:pt x="68" y="606"/>
                    <a:pt x="74" y="618"/>
                  </a:cubicBezTo>
                  <a:cubicBezTo>
                    <a:pt x="78" y="626"/>
                    <a:pt x="83" y="634"/>
                    <a:pt x="89" y="642"/>
                  </a:cubicBezTo>
                  <a:cubicBezTo>
                    <a:pt x="98" y="653"/>
                    <a:pt x="110" y="664"/>
                    <a:pt x="126" y="673"/>
                  </a:cubicBezTo>
                  <a:cubicBezTo>
                    <a:pt x="139" y="681"/>
                    <a:pt x="156" y="688"/>
                    <a:pt x="177" y="692"/>
                  </a:cubicBezTo>
                  <a:cubicBezTo>
                    <a:pt x="177" y="692"/>
                    <a:pt x="177" y="692"/>
                    <a:pt x="177" y="692"/>
                  </a:cubicBezTo>
                  <a:cubicBezTo>
                    <a:pt x="178" y="692"/>
                    <a:pt x="178" y="693"/>
                    <a:pt x="180" y="693"/>
                  </a:cubicBezTo>
                  <a:cubicBezTo>
                    <a:pt x="182" y="693"/>
                    <a:pt x="185" y="693"/>
                    <a:pt x="189" y="693"/>
                  </a:cubicBezTo>
                  <a:cubicBezTo>
                    <a:pt x="197" y="693"/>
                    <a:pt x="208" y="693"/>
                    <a:pt x="219" y="690"/>
                  </a:cubicBezTo>
                  <a:cubicBezTo>
                    <a:pt x="227" y="688"/>
                    <a:pt x="234" y="685"/>
                    <a:pt x="241" y="681"/>
                  </a:cubicBezTo>
                  <a:cubicBezTo>
                    <a:pt x="247" y="678"/>
                    <a:pt x="252" y="675"/>
                    <a:pt x="256" y="672"/>
                  </a:cubicBezTo>
                  <a:cubicBezTo>
                    <a:pt x="260" y="669"/>
                    <a:pt x="263" y="666"/>
                    <a:pt x="267" y="662"/>
                  </a:cubicBezTo>
                  <a:cubicBezTo>
                    <a:pt x="270" y="660"/>
                    <a:pt x="272" y="657"/>
                    <a:pt x="275" y="654"/>
                  </a:cubicBezTo>
                  <a:cubicBezTo>
                    <a:pt x="278" y="650"/>
                    <a:pt x="282" y="645"/>
                    <a:pt x="286" y="638"/>
                  </a:cubicBezTo>
                  <a:cubicBezTo>
                    <a:pt x="292" y="630"/>
                    <a:pt x="298" y="620"/>
                    <a:pt x="306" y="607"/>
                  </a:cubicBezTo>
                  <a:cubicBezTo>
                    <a:pt x="306" y="607"/>
                    <a:pt x="306" y="607"/>
                    <a:pt x="306" y="607"/>
                  </a:cubicBezTo>
                  <a:lnTo>
                    <a:pt x="475" y="312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990296" y="2340470"/>
            <a:ext cx="2965476" cy="722607"/>
            <a:chOff x="8386922" y="2192795"/>
            <a:chExt cx="2965476" cy="722607"/>
          </a:xfrm>
        </p:grpSpPr>
        <p:sp>
          <p:nvSpPr>
            <p:cNvPr id="28" name="矩形 27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8386922" y="2542351"/>
              <a:ext cx="2965476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ea typeface="+mj-ea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990296" y="4545591"/>
            <a:ext cx="2965476" cy="722607"/>
            <a:chOff x="8386922" y="2192795"/>
            <a:chExt cx="2965476" cy="722607"/>
          </a:xfrm>
        </p:grpSpPr>
        <p:sp>
          <p:nvSpPr>
            <p:cNvPr id="31" name="矩形 30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8386922" y="2542351"/>
              <a:ext cx="2965476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ea typeface="+mj-ea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1235671" y="2340470"/>
            <a:ext cx="2965476" cy="722607"/>
            <a:chOff x="8386922" y="2192795"/>
            <a:chExt cx="2965476" cy="722607"/>
          </a:xfrm>
        </p:grpSpPr>
        <p:sp>
          <p:nvSpPr>
            <p:cNvPr id="34" name="矩形 33"/>
            <p:cNvSpPr/>
            <p:nvPr/>
          </p:nvSpPr>
          <p:spPr>
            <a:xfrm>
              <a:off x="8850447" y="2192795"/>
              <a:ext cx="2501951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86922" y="2542351"/>
              <a:ext cx="2965476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ea typeface="+mj-ea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235671" y="4545591"/>
            <a:ext cx="2965476" cy="722607"/>
            <a:chOff x="8386922" y="2192795"/>
            <a:chExt cx="2965476" cy="722607"/>
          </a:xfrm>
        </p:grpSpPr>
        <p:sp>
          <p:nvSpPr>
            <p:cNvPr id="37" name="矩形 36"/>
            <p:cNvSpPr/>
            <p:nvPr/>
          </p:nvSpPr>
          <p:spPr>
            <a:xfrm>
              <a:off x="8850447" y="2192795"/>
              <a:ext cx="2501951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8386922" y="2542351"/>
              <a:ext cx="2965476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ea typeface="+mj-ea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298910" y="324797"/>
            <a:ext cx="5611860" cy="943616"/>
            <a:chOff x="3298910" y="324797"/>
            <a:chExt cx="5611860" cy="943616"/>
          </a:xfrm>
        </p:grpSpPr>
        <p:cxnSp>
          <p:nvCxnSpPr>
            <p:cNvPr id="19" name="直接连接符 18"/>
            <p:cNvCxnSpPr/>
            <p:nvPr/>
          </p:nvCxnSpPr>
          <p:spPr>
            <a:xfrm>
              <a:off x="4867275" y="1268413"/>
              <a:ext cx="527515" cy="0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5510587" y="1268413"/>
              <a:ext cx="527515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6153898" y="1268413"/>
              <a:ext cx="527515" cy="0"/>
            </a:xfrm>
            <a:prstGeom prst="line">
              <a:avLst/>
            </a:prstGeom>
            <a:ln w="762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6797210" y="1268413"/>
              <a:ext cx="527515" cy="0"/>
            </a:xfrm>
            <a:prstGeom prst="line">
              <a:avLst/>
            </a:prstGeom>
            <a:ln w="762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矩形 22"/>
            <p:cNvSpPr/>
            <p:nvPr/>
          </p:nvSpPr>
          <p:spPr>
            <a:xfrm>
              <a:off x="3298910" y="324797"/>
              <a:ext cx="5611860" cy="8359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4400" b="1" dirty="0">
                  <a:gradFill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5400000" scaled="1"/>
                  </a:gradFill>
                  <a:effectLst/>
                  <a:latin typeface="+mj-ea"/>
                  <a:ea typeface="+mj-ea"/>
                </a:rPr>
                <a:t>工作存在不足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35629478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/>
          </p:cNvSpPr>
          <p:nvPr/>
        </p:nvSpPr>
        <p:spPr bwMode="auto">
          <a:xfrm>
            <a:off x="1208366" y="1571626"/>
            <a:ext cx="2443817" cy="2217737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" name="Rectangle 5"/>
          <p:cNvSpPr>
            <a:spLocks/>
          </p:cNvSpPr>
          <p:nvPr/>
        </p:nvSpPr>
        <p:spPr bwMode="auto">
          <a:xfrm>
            <a:off x="3652183" y="1571626"/>
            <a:ext cx="2443817" cy="2217737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" name="Rectangle 6"/>
          <p:cNvSpPr>
            <a:spLocks/>
          </p:cNvSpPr>
          <p:nvPr/>
        </p:nvSpPr>
        <p:spPr bwMode="auto">
          <a:xfrm>
            <a:off x="6096000" y="1571626"/>
            <a:ext cx="2443817" cy="2217737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9" name="Rectangle 7"/>
          <p:cNvSpPr>
            <a:spLocks/>
          </p:cNvSpPr>
          <p:nvPr/>
        </p:nvSpPr>
        <p:spPr bwMode="auto">
          <a:xfrm>
            <a:off x="8539817" y="1571626"/>
            <a:ext cx="2443817" cy="2217737"/>
          </a:xfrm>
          <a:prstGeom prst="rect">
            <a:avLst/>
          </a:prstGeom>
          <a:solidFill>
            <a:schemeClr val="accent4">
              <a:lumMod val="100000"/>
            </a:schemeClr>
          </a:solidFill>
          <a:ln w="28575">
            <a:solidFill>
              <a:schemeClr val="bg1"/>
            </a:solidFill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0" name="Rectangle 9"/>
          <p:cNvSpPr>
            <a:spLocks/>
          </p:cNvSpPr>
          <p:nvPr/>
        </p:nvSpPr>
        <p:spPr bwMode="auto">
          <a:xfrm>
            <a:off x="1208366" y="3789363"/>
            <a:ext cx="2443817" cy="2217737"/>
          </a:xfrm>
          <a:prstGeom prst="rect">
            <a:avLst/>
          </a:prstGeom>
          <a:solidFill>
            <a:schemeClr val="accent4">
              <a:lumMod val="100000"/>
            </a:schemeClr>
          </a:solidFill>
          <a:ln w="28575">
            <a:solidFill>
              <a:schemeClr val="bg1"/>
            </a:solidFill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1" name="Rectangle 10"/>
          <p:cNvSpPr>
            <a:spLocks/>
          </p:cNvSpPr>
          <p:nvPr/>
        </p:nvSpPr>
        <p:spPr bwMode="auto">
          <a:xfrm>
            <a:off x="3652183" y="3789363"/>
            <a:ext cx="2443817" cy="2217737"/>
          </a:xfrm>
          <a:prstGeom prst="rect">
            <a:avLst/>
          </a:prstGeom>
          <a:solidFill>
            <a:schemeClr val="accent3"/>
          </a:solidFill>
          <a:ln w="28575">
            <a:solidFill>
              <a:schemeClr val="bg1"/>
            </a:solidFill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2" name="Rectangle 11"/>
          <p:cNvSpPr>
            <a:spLocks/>
          </p:cNvSpPr>
          <p:nvPr/>
        </p:nvSpPr>
        <p:spPr bwMode="auto">
          <a:xfrm>
            <a:off x="6096000" y="3789363"/>
            <a:ext cx="2443817" cy="2217737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3" name="Rectangle 12"/>
          <p:cNvSpPr>
            <a:spLocks/>
          </p:cNvSpPr>
          <p:nvPr/>
        </p:nvSpPr>
        <p:spPr bwMode="auto">
          <a:xfrm>
            <a:off x="8539817" y="3789363"/>
            <a:ext cx="2443817" cy="2217737"/>
          </a:xfrm>
          <a:prstGeom prst="rect">
            <a:avLst/>
          </a:prstGeom>
          <a:solidFill>
            <a:schemeClr val="accent3"/>
          </a:solidFill>
          <a:ln w="28575">
            <a:solidFill>
              <a:schemeClr val="bg1"/>
            </a:solidFill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4" name="Freeform: Shape 14"/>
          <p:cNvSpPr>
            <a:spLocks/>
          </p:cNvSpPr>
          <p:nvPr/>
        </p:nvSpPr>
        <p:spPr bwMode="auto">
          <a:xfrm>
            <a:off x="6970611" y="4493843"/>
            <a:ext cx="694595" cy="694595"/>
          </a:xfrm>
          <a:custGeom>
            <a:avLst/>
            <a:gdLst/>
            <a:ahLst/>
            <a:cxnLst/>
            <a:rect l="0" t="0" r="r" b="b"/>
            <a:pathLst>
              <a:path w="14245316" h="14255088">
                <a:moveTo>
                  <a:pt x="7593642" y="12119807"/>
                </a:moveTo>
                <a:lnTo>
                  <a:pt x="7662036" y="12774427"/>
                </a:lnTo>
                <a:lnTo>
                  <a:pt x="7564332" y="12784197"/>
                </a:lnTo>
                <a:lnTo>
                  <a:pt x="7505708" y="12129577"/>
                </a:lnTo>
                <a:lnTo>
                  <a:pt x="7593642" y="12119807"/>
                </a:lnTo>
                <a:close/>
                <a:moveTo>
                  <a:pt x="6626368" y="12119807"/>
                </a:moveTo>
                <a:lnTo>
                  <a:pt x="6714302" y="12129577"/>
                </a:lnTo>
                <a:lnTo>
                  <a:pt x="6665448" y="12784197"/>
                </a:lnTo>
                <a:lnTo>
                  <a:pt x="6567744" y="12774427"/>
                </a:lnTo>
                <a:lnTo>
                  <a:pt x="6626368" y="12119807"/>
                </a:lnTo>
                <a:close/>
                <a:moveTo>
                  <a:pt x="8463212" y="11963479"/>
                </a:moveTo>
                <a:lnTo>
                  <a:pt x="8639080" y="12598559"/>
                </a:lnTo>
                <a:lnTo>
                  <a:pt x="8541376" y="12618100"/>
                </a:lnTo>
                <a:lnTo>
                  <a:pt x="8375278" y="11983020"/>
                </a:lnTo>
                <a:lnTo>
                  <a:pt x="8463212" y="11963479"/>
                </a:lnTo>
                <a:close/>
                <a:moveTo>
                  <a:pt x="5756798" y="11953709"/>
                </a:moveTo>
                <a:lnTo>
                  <a:pt x="5844732" y="11983020"/>
                </a:lnTo>
                <a:lnTo>
                  <a:pt x="5678634" y="12618100"/>
                </a:lnTo>
                <a:lnTo>
                  <a:pt x="5590700" y="12598559"/>
                </a:lnTo>
                <a:lnTo>
                  <a:pt x="5756798" y="11953709"/>
                </a:lnTo>
                <a:close/>
                <a:moveTo>
                  <a:pt x="7085580" y="11728989"/>
                </a:moveTo>
                <a:lnTo>
                  <a:pt x="7173512" y="11728989"/>
                </a:lnTo>
                <a:lnTo>
                  <a:pt x="7173512" y="12803738"/>
                </a:lnTo>
                <a:lnTo>
                  <a:pt x="7085580" y="12803738"/>
                </a:lnTo>
                <a:lnTo>
                  <a:pt x="7085580" y="11728989"/>
                </a:lnTo>
                <a:close/>
                <a:moveTo>
                  <a:pt x="6264860" y="11650825"/>
                </a:moveTo>
                <a:lnTo>
                  <a:pt x="6352796" y="11660595"/>
                </a:lnTo>
                <a:lnTo>
                  <a:pt x="6167156" y="12725575"/>
                </a:lnTo>
                <a:lnTo>
                  <a:pt x="6079222" y="12706034"/>
                </a:lnTo>
                <a:lnTo>
                  <a:pt x="6264860" y="11650825"/>
                </a:lnTo>
                <a:close/>
                <a:moveTo>
                  <a:pt x="4936080" y="11650825"/>
                </a:moveTo>
                <a:lnTo>
                  <a:pt x="5014244" y="11689907"/>
                </a:lnTo>
                <a:lnTo>
                  <a:pt x="4740672" y="12285904"/>
                </a:lnTo>
                <a:lnTo>
                  <a:pt x="4652736" y="12246823"/>
                </a:lnTo>
                <a:lnTo>
                  <a:pt x="4936080" y="11650825"/>
                </a:lnTo>
                <a:close/>
                <a:moveTo>
                  <a:pt x="9303472" y="11641055"/>
                </a:moveTo>
                <a:lnTo>
                  <a:pt x="9596584" y="12237052"/>
                </a:lnTo>
                <a:lnTo>
                  <a:pt x="9508650" y="12276134"/>
                </a:lnTo>
                <a:lnTo>
                  <a:pt x="9225308" y="11680136"/>
                </a:lnTo>
                <a:lnTo>
                  <a:pt x="9303472" y="11641055"/>
                </a:lnTo>
                <a:close/>
                <a:moveTo>
                  <a:pt x="7974690" y="11641055"/>
                </a:moveTo>
                <a:lnTo>
                  <a:pt x="8160328" y="12706034"/>
                </a:lnTo>
                <a:lnTo>
                  <a:pt x="8072394" y="12725575"/>
                </a:lnTo>
                <a:lnTo>
                  <a:pt x="7886756" y="11660595"/>
                </a:lnTo>
                <a:lnTo>
                  <a:pt x="7974690" y="11641055"/>
                </a:lnTo>
                <a:close/>
                <a:moveTo>
                  <a:pt x="5492996" y="11435875"/>
                </a:moveTo>
                <a:lnTo>
                  <a:pt x="5580928" y="11465186"/>
                </a:lnTo>
                <a:lnTo>
                  <a:pt x="5209652" y="12481313"/>
                </a:lnTo>
                <a:lnTo>
                  <a:pt x="5121718" y="12452002"/>
                </a:lnTo>
                <a:lnTo>
                  <a:pt x="5492996" y="11435875"/>
                </a:lnTo>
                <a:close/>
                <a:moveTo>
                  <a:pt x="8756326" y="11426105"/>
                </a:moveTo>
                <a:lnTo>
                  <a:pt x="9127604" y="12442232"/>
                </a:lnTo>
                <a:lnTo>
                  <a:pt x="9039668" y="12471543"/>
                </a:lnTo>
                <a:lnTo>
                  <a:pt x="8668392" y="11455416"/>
                </a:lnTo>
                <a:lnTo>
                  <a:pt x="8756326" y="11426105"/>
                </a:lnTo>
                <a:close/>
                <a:moveTo>
                  <a:pt x="10065566" y="11191614"/>
                </a:moveTo>
                <a:lnTo>
                  <a:pt x="10446612" y="11738759"/>
                </a:lnTo>
                <a:lnTo>
                  <a:pt x="10368450" y="11787611"/>
                </a:lnTo>
                <a:lnTo>
                  <a:pt x="9987402" y="11250237"/>
                </a:lnTo>
                <a:lnTo>
                  <a:pt x="10065566" y="11191614"/>
                </a:lnTo>
                <a:close/>
                <a:moveTo>
                  <a:pt x="4154444" y="11191614"/>
                </a:moveTo>
                <a:lnTo>
                  <a:pt x="4232608" y="11240466"/>
                </a:lnTo>
                <a:lnTo>
                  <a:pt x="3851560" y="11787611"/>
                </a:lnTo>
                <a:lnTo>
                  <a:pt x="3773396" y="11728989"/>
                </a:lnTo>
                <a:lnTo>
                  <a:pt x="4154444" y="11191614"/>
                </a:lnTo>
                <a:close/>
                <a:moveTo>
                  <a:pt x="4760212" y="11084139"/>
                </a:moveTo>
                <a:lnTo>
                  <a:pt x="4838376" y="11132991"/>
                </a:lnTo>
                <a:lnTo>
                  <a:pt x="4301000" y="12070954"/>
                </a:lnTo>
                <a:lnTo>
                  <a:pt x="4222836" y="12022102"/>
                </a:lnTo>
                <a:lnTo>
                  <a:pt x="4760212" y="11084139"/>
                </a:lnTo>
                <a:close/>
                <a:moveTo>
                  <a:pt x="9489108" y="11074368"/>
                </a:moveTo>
                <a:lnTo>
                  <a:pt x="10026484" y="12012332"/>
                </a:lnTo>
                <a:lnTo>
                  <a:pt x="9948320" y="12051414"/>
                </a:lnTo>
                <a:lnTo>
                  <a:pt x="9401176" y="11123221"/>
                </a:lnTo>
                <a:lnTo>
                  <a:pt x="9489108" y="11074368"/>
                </a:lnTo>
                <a:close/>
                <a:moveTo>
                  <a:pt x="10739728" y="10615157"/>
                </a:moveTo>
                <a:lnTo>
                  <a:pt x="11208708" y="11084139"/>
                </a:lnTo>
                <a:lnTo>
                  <a:pt x="11140316" y="11152532"/>
                </a:lnTo>
                <a:lnTo>
                  <a:pt x="10671334" y="10683550"/>
                </a:lnTo>
                <a:lnTo>
                  <a:pt x="10739728" y="10615157"/>
                </a:lnTo>
                <a:close/>
                <a:moveTo>
                  <a:pt x="4095820" y="10615157"/>
                </a:moveTo>
                <a:lnTo>
                  <a:pt x="4164214" y="10673780"/>
                </a:lnTo>
                <a:lnTo>
                  <a:pt x="3470512" y="11504268"/>
                </a:lnTo>
                <a:lnTo>
                  <a:pt x="3402120" y="11435875"/>
                </a:lnTo>
                <a:lnTo>
                  <a:pt x="4095820" y="10615157"/>
                </a:lnTo>
                <a:close/>
                <a:moveTo>
                  <a:pt x="10133960" y="10605387"/>
                </a:moveTo>
                <a:lnTo>
                  <a:pt x="10827660" y="11435875"/>
                </a:lnTo>
                <a:lnTo>
                  <a:pt x="10759268" y="11494498"/>
                </a:lnTo>
                <a:lnTo>
                  <a:pt x="10065566" y="10664009"/>
                </a:lnTo>
                <a:lnTo>
                  <a:pt x="10133960" y="10605387"/>
                </a:lnTo>
                <a:close/>
                <a:moveTo>
                  <a:pt x="3529136" y="10038701"/>
                </a:moveTo>
                <a:lnTo>
                  <a:pt x="3587758" y="10116864"/>
                </a:lnTo>
                <a:lnTo>
                  <a:pt x="2767040" y="10810566"/>
                </a:lnTo>
                <a:lnTo>
                  <a:pt x="2708416" y="10732403"/>
                </a:lnTo>
                <a:lnTo>
                  <a:pt x="3529136" y="10038701"/>
                </a:lnTo>
                <a:close/>
                <a:moveTo>
                  <a:pt x="10710416" y="10019160"/>
                </a:moveTo>
                <a:lnTo>
                  <a:pt x="11540904" y="10712862"/>
                </a:lnTo>
                <a:lnTo>
                  <a:pt x="11482280" y="10781255"/>
                </a:lnTo>
                <a:lnTo>
                  <a:pt x="10651792" y="10087553"/>
                </a:lnTo>
                <a:lnTo>
                  <a:pt x="10710416" y="10019160"/>
                </a:lnTo>
                <a:close/>
                <a:moveTo>
                  <a:pt x="11296644" y="9940996"/>
                </a:moveTo>
                <a:lnTo>
                  <a:pt x="11843788" y="10312273"/>
                </a:lnTo>
                <a:lnTo>
                  <a:pt x="11785164" y="10390437"/>
                </a:lnTo>
                <a:lnTo>
                  <a:pt x="11238020" y="10009389"/>
                </a:lnTo>
                <a:lnTo>
                  <a:pt x="11296644" y="9940996"/>
                </a:lnTo>
                <a:close/>
                <a:moveTo>
                  <a:pt x="2933136" y="9940996"/>
                </a:moveTo>
                <a:lnTo>
                  <a:pt x="2981990" y="10009389"/>
                </a:lnTo>
                <a:lnTo>
                  <a:pt x="2444616" y="10400207"/>
                </a:lnTo>
                <a:lnTo>
                  <a:pt x="2385992" y="10322044"/>
                </a:lnTo>
                <a:lnTo>
                  <a:pt x="2933136" y="9940996"/>
                </a:lnTo>
                <a:close/>
                <a:moveTo>
                  <a:pt x="3069924" y="9364540"/>
                </a:moveTo>
                <a:lnTo>
                  <a:pt x="3109006" y="9442703"/>
                </a:lnTo>
                <a:lnTo>
                  <a:pt x="2180812" y="9989848"/>
                </a:lnTo>
                <a:lnTo>
                  <a:pt x="2131960" y="9901914"/>
                </a:lnTo>
                <a:lnTo>
                  <a:pt x="3069924" y="9364540"/>
                </a:lnTo>
                <a:close/>
                <a:moveTo>
                  <a:pt x="11159856" y="9354769"/>
                </a:moveTo>
                <a:lnTo>
                  <a:pt x="12097820" y="9892144"/>
                </a:lnTo>
                <a:lnTo>
                  <a:pt x="12048968" y="9980078"/>
                </a:lnTo>
                <a:lnTo>
                  <a:pt x="11120774" y="9432933"/>
                </a:lnTo>
                <a:lnTo>
                  <a:pt x="11159856" y="9354769"/>
                </a:lnTo>
                <a:close/>
                <a:moveTo>
                  <a:pt x="2513008" y="9208213"/>
                </a:moveTo>
                <a:lnTo>
                  <a:pt x="2552090" y="9286376"/>
                </a:lnTo>
                <a:lnTo>
                  <a:pt x="1965864" y="9589260"/>
                </a:lnTo>
                <a:lnTo>
                  <a:pt x="1917012" y="9501326"/>
                </a:lnTo>
                <a:lnTo>
                  <a:pt x="2513008" y="9208213"/>
                </a:lnTo>
                <a:close/>
                <a:moveTo>
                  <a:pt x="11726542" y="9169131"/>
                </a:moveTo>
                <a:lnTo>
                  <a:pt x="12332310" y="9442703"/>
                </a:lnTo>
                <a:lnTo>
                  <a:pt x="12283458" y="9530637"/>
                </a:lnTo>
                <a:lnTo>
                  <a:pt x="11687460" y="9257065"/>
                </a:lnTo>
                <a:lnTo>
                  <a:pt x="11726542" y="9169131"/>
                </a:lnTo>
                <a:close/>
                <a:moveTo>
                  <a:pt x="2737728" y="8641526"/>
                </a:moveTo>
                <a:lnTo>
                  <a:pt x="2767040" y="8719690"/>
                </a:lnTo>
                <a:lnTo>
                  <a:pt x="1750912" y="9100738"/>
                </a:lnTo>
                <a:lnTo>
                  <a:pt x="1721602" y="9003033"/>
                </a:lnTo>
                <a:lnTo>
                  <a:pt x="2737728" y="8641526"/>
                </a:lnTo>
                <a:close/>
                <a:moveTo>
                  <a:pt x="11462740" y="8612215"/>
                </a:moveTo>
                <a:lnTo>
                  <a:pt x="12517948" y="8983492"/>
                </a:lnTo>
                <a:lnTo>
                  <a:pt x="12478868" y="9071426"/>
                </a:lnTo>
                <a:lnTo>
                  <a:pt x="11433428" y="8690379"/>
                </a:lnTo>
                <a:lnTo>
                  <a:pt x="11462740" y="8612215"/>
                </a:lnTo>
                <a:close/>
                <a:moveTo>
                  <a:pt x="2219896" y="8377724"/>
                </a:moveTo>
                <a:lnTo>
                  <a:pt x="2239436" y="8465658"/>
                </a:lnTo>
                <a:lnTo>
                  <a:pt x="1604356" y="8661067"/>
                </a:lnTo>
                <a:lnTo>
                  <a:pt x="1584816" y="8563363"/>
                </a:lnTo>
                <a:lnTo>
                  <a:pt x="2219896" y="8377724"/>
                </a:lnTo>
                <a:close/>
                <a:moveTo>
                  <a:pt x="12019656" y="8319101"/>
                </a:moveTo>
                <a:lnTo>
                  <a:pt x="12664506" y="8485199"/>
                </a:lnTo>
                <a:lnTo>
                  <a:pt x="12644964" y="8573133"/>
                </a:lnTo>
                <a:lnTo>
                  <a:pt x="12000116" y="8407036"/>
                </a:lnTo>
                <a:lnTo>
                  <a:pt x="12019656" y="8319101"/>
                </a:lnTo>
                <a:close/>
                <a:moveTo>
                  <a:pt x="2532548" y="7859890"/>
                </a:moveTo>
                <a:lnTo>
                  <a:pt x="2542320" y="7947824"/>
                </a:lnTo>
                <a:lnTo>
                  <a:pt x="1487112" y="8133463"/>
                </a:lnTo>
                <a:lnTo>
                  <a:pt x="1467570" y="8045529"/>
                </a:lnTo>
                <a:lnTo>
                  <a:pt x="2532548" y="7859890"/>
                </a:lnTo>
                <a:close/>
                <a:moveTo>
                  <a:pt x="11667920" y="7830579"/>
                </a:moveTo>
                <a:lnTo>
                  <a:pt x="12762210" y="8016218"/>
                </a:lnTo>
                <a:lnTo>
                  <a:pt x="12742668" y="8113922"/>
                </a:lnTo>
                <a:lnTo>
                  <a:pt x="11648380" y="7918513"/>
                </a:lnTo>
                <a:lnTo>
                  <a:pt x="11667920" y="7830579"/>
                </a:lnTo>
                <a:close/>
                <a:moveTo>
                  <a:pt x="2063568" y="7488613"/>
                </a:moveTo>
                <a:lnTo>
                  <a:pt x="2073338" y="7586318"/>
                </a:lnTo>
                <a:lnTo>
                  <a:pt x="1408948" y="7654711"/>
                </a:lnTo>
                <a:lnTo>
                  <a:pt x="1408948" y="7566777"/>
                </a:lnTo>
                <a:lnTo>
                  <a:pt x="2063568" y="7488613"/>
                </a:lnTo>
                <a:close/>
                <a:moveTo>
                  <a:pt x="12166212" y="7459302"/>
                </a:moveTo>
                <a:lnTo>
                  <a:pt x="12830604" y="7508154"/>
                </a:lnTo>
                <a:lnTo>
                  <a:pt x="12820832" y="7596088"/>
                </a:lnTo>
                <a:lnTo>
                  <a:pt x="12156442" y="7547236"/>
                </a:lnTo>
                <a:lnTo>
                  <a:pt x="12166212" y="7459302"/>
                </a:lnTo>
                <a:close/>
                <a:moveTo>
                  <a:pt x="1379636" y="7039172"/>
                </a:moveTo>
                <a:lnTo>
                  <a:pt x="2464156" y="7039172"/>
                </a:lnTo>
                <a:lnTo>
                  <a:pt x="2464156" y="7127106"/>
                </a:lnTo>
                <a:lnTo>
                  <a:pt x="1379636" y="7136877"/>
                </a:lnTo>
                <a:lnTo>
                  <a:pt x="1379636" y="7039172"/>
                </a:lnTo>
                <a:close/>
                <a:moveTo>
                  <a:pt x="11726542" y="7019632"/>
                </a:moveTo>
                <a:lnTo>
                  <a:pt x="12840374" y="7019632"/>
                </a:lnTo>
                <a:lnTo>
                  <a:pt x="12840374" y="7107566"/>
                </a:lnTo>
                <a:lnTo>
                  <a:pt x="11726542" y="7117336"/>
                </a:lnTo>
                <a:lnTo>
                  <a:pt x="11726542" y="7019632"/>
                </a:lnTo>
                <a:close/>
                <a:moveTo>
                  <a:pt x="1408948" y="6550650"/>
                </a:moveTo>
                <a:lnTo>
                  <a:pt x="2063568" y="6599502"/>
                </a:lnTo>
                <a:lnTo>
                  <a:pt x="2063568" y="6687436"/>
                </a:lnTo>
                <a:lnTo>
                  <a:pt x="1399176" y="6648354"/>
                </a:lnTo>
                <a:lnTo>
                  <a:pt x="1408948" y="6550650"/>
                </a:lnTo>
                <a:close/>
                <a:moveTo>
                  <a:pt x="12811062" y="6492028"/>
                </a:moveTo>
                <a:lnTo>
                  <a:pt x="12820832" y="6589732"/>
                </a:lnTo>
                <a:lnTo>
                  <a:pt x="12166212" y="6648354"/>
                </a:lnTo>
                <a:lnTo>
                  <a:pt x="12156442" y="6560420"/>
                </a:lnTo>
                <a:lnTo>
                  <a:pt x="12811062" y="6492028"/>
                </a:lnTo>
                <a:close/>
                <a:moveTo>
                  <a:pt x="1477340" y="6032816"/>
                </a:moveTo>
                <a:lnTo>
                  <a:pt x="2542320" y="6228225"/>
                </a:lnTo>
                <a:lnTo>
                  <a:pt x="2522778" y="6316159"/>
                </a:lnTo>
                <a:lnTo>
                  <a:pt x="1457800" y="6130520"/>
                </a:lnTo>
                <a:lnTo>
                  <a:pt x="1477340" y="6032816"/>
                </a:lnTo>
                <a:close/>
                <a:moveTo>
                  <a:pt x="12742668" y="6013276"/>
                </a:moveTo>
                <a:lnTo>
                  <a:pt x="12762210" y="6110980"/>
                </a:lnTo>
                <a:lnTo>
                  <a:pt x="11658148" y="6306389"/>
                </a:lnTo>
                <a:lnTo>
                  <a:pt x="11648380" y="6218455"/>
                </a:lnTo>
                <a:lnTo>
                  <a:pt x="12742668" y="6013276"/>
                </a:lnTo>
                <a:close/>
                <a:moveTo>
                  <a:pt x="1584816" y="5573605"/>
                </a:moveTo>
                <a:lnTo>
                  <a:pt x="2229664" y="5729932"/>
                </a:lnTo>
                <a:lnTo>
                  <a:pt x="2200354" y="5817866"/>
                </a:lnTo>
                <a:lnTo>
                  <a:pt x="1555504" y="5661539"/>
                </a:lnTo>
                <a:lnTo>
                  <a:pt x="1584816" y="5573605"/>
                </a:lnTo>
                <a:close/>
                <a:moveTo>
                  <a:pt x="12615652" y="5495441"/>
                </a:moveTo>
                <a:lnTo>
                  <a:pt x="12644964" y="5583375"/>
                </a:lnTo>
                <a:lnTo>
                  <a:pt x="12009884" y="5759243"/>
                </a:lnTo>
                <a:lnTo>
                  <a:pt x="11980574" y="5671309"/>
                </a:lnTo>
                <a:lnTo>
                  <a:pt x="12615652" y="5495441"/>
                </a:lnTo>
                <a:close/>
                <a:moveTo>
                  <a:pt x="1741144" y="5075312"/>
                </a:moveTo>
                <a:lnTo>
                  <a:pt x="2757268" y="5446589"/>
                </a:lnTo>
                <a:lnTo>
                  <a:pt x="2727958" y="5534523"/>
                </a:lnTo>
                <a:lnTo>
                  <a:pt x="1711832" y="5163246"/>
                </a:lnTo>
                <a:lnTo>
                  <a:pt x="1741144" y="5075312"/>
                </a:lnTo>
                <a:close/>
                <a:moveTo>
                  <a:pt x="12469096" y="5055771"/>
                </a:moveTo>
                <a:lnTo>
                  <a:pt x="12508178" y="5143705"/>
                </a:lnTo>
                <a:lnTo>
                  <a:pt x="11462740" y="5524752"/>
                </a:lnTo>
                <a:lnTo>
                  <a:pt x="11423658" y="5446589"/>
                </a:lnTo>
                <a:lnTo>
                  <a:pt x="12469096" y="5055771"/>
                </a:lnTo>
                <a:close/>
                <a:moveTo>
                  <a:pt x="1936552" y="4616101"/>
                </a:moveTo>
                <a:lnTo>
                  <a:pt x="2542320" y="4889673"/>
                </a:lnTo>
                <a:lnTo>
                  <a:pt x="2503238" y="4967837"/>
                </a:lnTo>
                <a:lnTo>
                  <a:pt x="1897470" y="4704035"/>
                </a:lnTo>
                <a:lnTo>
                  <a:pt x="1936552" y="4616101"/>
                </a:lnTo>
                <a:close/>
                <a:moveTo>
                  <a:pt x="12263916" y="4567248"/>
                </a:moveTo>
                <a:lnTo>
                  <a:pt x="12303000" y="4645412"/>
                </a:lnTo>
                <a:lnTo>
                  <a:pt x="11707000" y="4938527"/>
                </a:lnTo>
                <a:lnTo>
                  <a:pt x="11667920" y="4850592"/>
                </a:lnTo>
                <a:lnTo>
                  <a:pt x="12263916" y="4567248"/>
                </a:lnTo>
                <a:close/>
                <a:moveTo>
                  <a:pt x="12048968" y="4166660"/>
                </a:moveTo>
                <a:lnTo>
                  <a:pt x="12097820" y="4244824"/>
                </a:lnTo>
                <a:lnTo>
                  <a:pt x="11130544" y="4801739"/>
                </a:lnTo>
                <a:lnTo>
                  <a:pt x="11081692" y="4723576"/>
                </a:lnTo>
                <a:lnTo>
                  <a:pt x="12048968" y="4166660"/>
                </a:lnTo>
                <a:close/>
                <a:moveTo>
                  <a:pt x="2171042" y="4166660"/>
                </a:moveTo>
                <a:lnTo>
                  <a:pt x="3138316" y="4723576"/>
                </a:lnTo>
                <a:lnTo>
                  <a:pt x="3099236" y="4811510"/>
                </a:lnTo>
                <a:lnTo>
                  <a:pt x="2122190" y="4254594"/>
                </a:lnTo>
                <a:lnTo>
                  <a:pt x="2171042" y="4166660"/>
                </a:lnTo>
                <a:close/>
                <a:moveTo>
                  <a:pt x="11785164" y="3756301"/>
                </a:moveTo>
                <a:lnTo>
                  <a:pt x="11834016" y="3834465"/>
                </a:lnTo>
                <a:lnTo>
                  <a:pt x="11296644" y="4215512"/>
                </a:lnTo>
                <a:lnTo>
                  <a:pt x="11247790" y="4147119"/>
                </a:lnTo>
                <a:lnTo>
                  <a:pt x="11785164" y="3756301"/>
                </a:lnTo>
                <a:close/>
                <a:moveTo>
                  <a:pt x="2444616" y="3756301"/>
                </a:moveTo>
                <a:lnTo>
                  <a:pt x="2991760" y="4127578"/>
                </a:lnTo>
                <a:lnTo>
                  <a:pt x="2933136" y="4205742"/>
                </a:lnTo>
                <a:lnTo>
                  <a:pt x="2385992" y="3834465"/>
                </a:lnTo>
                <a:lnTo>
                  <a:pt x="2444616" y="3756301"/>
                </a:lnTo>
                <a:close/>
                <a:moveTo>
                  <a:pt x="2747500" y="3365483"/>
                </a:moveTo>
                <a:lnTo>
                  <a:pt x="3607300" y="4078726"/>
                </a:lnTo>
                <a:lnTo>
                  <a:pt x="3548676" y="4147119"/>
                </a:lnTo>
                <a:lnTo>
                  <a:pt x="2688876" y="3433876"/>
                </a:lnTo>
                <a:lnTo>
                  <a:pt x="2747500" y="3365483"/>
                </a:lnTo>
                <a:close/>
                <a:moveTo>
                  <a:pt x="11462740" y="3336172"/>
                </a:moveTo>
                <a:lnTo>
                  <a:pt x="11521364" y="3414335"/>
                </a:lnTo>
                <a:lnTo>
                  <a:pt x="10671334" y="4137349"/>
                </a:lnTo>
                <a:lnTo>
                  <a:pt x="10602940" y="4059185"/>
                </a:lnTo>
                <a:lnTo>
                  <a:pt x="11462740" y="3336172"/>
                </a:lnTo>
                <a:close/>
                <a:moveTo>
                  <a:pt x="3079694" y="3003979"/>
                </a:moveTo>
                <a:lnTo>
                  <a:pt x="3558446" y="3463187"/>
                </a:lnTo>
                <a:lnTo>
                  <a:pt x="3490052" y="3521810"/>
                </a:lnTo>
                <a:lnTo>
                  <a:pt x="3021072" y="3072369"/>
                </a:lnTo>
                <a:lnTo>
                  <a:pt x="3079694" y="3003979"/>
                </a:lnTo>
                <a:close/>
                <a:moveTo>
                  <a:pt x="11391810" y="2760793"/>
                </a:moveTo>
                <a:lnTo>
                  <a:pt x="7705476" y="7719161"/>
                </a:lnTo>
                <a:lnTo>
                  <a:pt x="7706432" y="7720110"/>
                </a:lnTo>
                <a:lnTo>
                  <a:pt x="7702608" y="7723017"/>
                </a:lnTo>
                <a:lnTo>
                  <a:pt x="7699740" y="7726874"/>
                </a:lnTo>
                <a:lnTo>
                  <a:pt x="7698782" y="7725925"/>
                </a:lnTo>
                <a:lnTo>
                  <a:pt x="2779492" y="11464244"/>
                </a:lnTo>
                <a:lnTo>
                  <a:pt x="2968736" y="11644670"/>
                </a:lnTo>
                <a:cubicBezTo>
                  <a:pt x="4056068" y="12632934"/>
                  <a:pt x="5500482" y="13235266"/>
                  <a:pt x="7085580" y="13235266"/>
                </a:cubicBezTo>
                <a:cubicBezTo>
                  <a:pt x="10467116" y="13235266"/>
                  <a:pt x="13208396" y="10493988"/>
                  <a:pt x="13208396" y="7112449"/>
                </a:cubicBezTo>
                <a:cubicBezTo>
                  <a:pt x="13208396" y="5421680"/>
                  <a:pt x="12523076" y="3890975"/>
                  <a:pt x="11415064" y="2782964"/>
                </a:cubicBezTo>
                <a:lnTo>
                  <a:pt x="11391810" y="2760793"/>
                </a:lnTo>
                <a:close/>
                <a:moveTo>
                  <a:pt x="10749496" y="2652240"/>
                </a:moveTo>
                <a:lnTo>
                  <a:pt x="10827660" y="2710863"/>
                </a:lnTo>
                <a:lnTo>
                  <a:pt x="10104648" y="3570662"/>
                </a:lnTo>
                <a:lnTo>
                  <a:pt x="10036254" y="3512040"/>
                </a:lnTo>
                <a:lnTo>
                  <a:pt x="10749496" y="2652240"/>
                </a:lnTo>
                <a:close/>
                <a:moveTo>
                  <a:pt x="3470512" y="2652240"/>
                </a:moveTo>
                <a:lnTo>
                  <a:pt x="4183756" y="3512040"/>
                </a:lnTo>
                <a:lnTo>
                  <a:pt x="4115362" y="3570662"/>
                </a:lnTo>
                <a:lnTo>
                  <a:pt x="3392348" y="2710863"/>
                </a:lnTo>
                <a:lnTo>
                  <a:pt x="3470512" y="2652240"/>
                </a:lnTo>
                <a:close/>
                <a:moveTo>
                  <a:pt x="10368450" y="2359126"/>
                </a:moveTo>
                <a:lnTo>
                  <a:pt x="10446612" y="2417749"/>
                </a:lnTo>
                <a:lnTo>
                  <a:pt x="10075336" y="2964894"/>
                </a:lnTo>
                <a:lnTo>
                  <a:pt x="9997172" y="2906275"/>
                </a:lnTo>
                <a:lnTo>
                  <a:pt x="10368450" y="2359126"/>
                </a:lnTo>
                <a:close/>
                <a:moveTo>
                  <a:pt x="3861330" y="2359126"/>
                </a:moveTo>
                <a:lnTo>
                  <a:pt x="4242378" y="2896501"/>
                </a:lnTo>
                <a:lnTo>
                  <a:pt x="4173984" y="2945353"/>
                </a:lnTo>
                <a:lnTo>
                  <a:pt x="3783168" y="2417749"/>
                </a:lnTo>
                <a:lnTo>
                  <a:pt x="3861330" y="2359126"/>
                </a:lnTo>
                <a:close/>
                <a:moveTo>
                  <a:pt x="4281460" y="2095324"/>
                </a:moveTo>
                <a:lnTo>
                  <a:pt x="4838376" y="3062599"/>
                </a:lnTo>
                <a:lnTo>
                  <a:pt x="4760212" y="3101681"/>
                </a:lnTo>
                <a:lnTo>
                  <a:pt x="4203296" y="2144177"/>
                </a:lnTo>
                <a:lnTo>
                  <a:pt x="4281460" y="2095324"/>
                </a:lnTo>
                <a:close/>
                <a:moveTo>
                  <a:pt x="9919008" y="2075783"/>
                </a:moveTo>
                <a:lnTo>
                  <a:pt x="10006944" y="2124636"/>
                </a:lnTo>
                <a:lnTo>
                  <a:pt x="9450028" y="3091910"/>
                </a:lnTo>
                <a:lnTo>
                  <a:pt x="9371864" y="3052828"/>
                </a:lnTo>
                <a:lnTo>
                  <a:pt x="9919008" y="2075783"/>
                </a:lnTo>
                <a:close/>
                <a:moveTo>
                  <a:pt x="4721130" y="1870604"/>
                </a:moveTo>
                <a:lnTo>
                  <a:pt x="5004472" y="2466601"/>
                </a:lnTo>
                <a:lnTo>
                  <a:pt x="4926308" y="2505683"/>
                </a:lnTo>
                <a:lnTo>
                  <a:pt x="4633196" y="1909686"/>
                </a:lnTo>
                <a:lnTo>
                  <a:pt x="4721130" y="1870604"/>
                </a:lnTo>
                <a:close/>
                <a:moveTo>
                  <a:pt x="9479340" y="1860833"/>
                </a:moveTo>
                <a:lnTo>
                  <a:pt x="9567272" y="1899915"/>
                </a:lnTo>
                <a:lnTo>
                  <a:pt x="9303472" y="2505683"/>
                </a:lnTo>
                <a:lnTo>
                  <a:pt x="9215536" y="2466601"/>
                </a:lnTo>
                <a:lnTo>
                  <a:pt x="9479340" y="1860833"/>
                </a:lnTo>
                <a:close/>
                <a:moveTo>
                  <a:pt x="5190112" y="1675195"/>
                </a:moveTo>
                <a:lnTo>
                  <a:pt x="5571160" y="2730403"/>
                </a:lnTo>
                <a:lnTo>
                  <a:pt x="5483224" y="2759715"/>
                </a:lnTo>
                <a:lnTo>
                  <a:pt x="5102176" y="1714277"/>
                </a:lnTo>
                <a:lnTo>
                  <a:pt x="5190112" y="1675195"/>
                </a:lnTo>
                <a:close/>
                <a:moveTo>
                  <a:pt x="9010356" y="1665425"/>
                </a:moveTo>
                <a:lnTo>
                  <a:pt x="9098292" y="1704506"/>
                </a:lnTo>
                <a:lnTo>
                  <a:pt x="8727014" y="2749944"/>
                </a:lnTo>
                <a:lnTo>
                  <a:pt x="8639080" y="2720633"/>
                </a:lnTo>
                <a:lnTo>
                  <a:pt x="9010356" y="1665425"/>
                </a:lnTo>
                <a:close/>
                <a:moveTo>
                  <a:pt x="8551146" y="1528638"/>
                </a:moveTo>
                <a:lnTo>
                  <a:pt x="8639080" y="1548179"/>
                </a:lnTo>
                <a:lnTo>
                  <a:pt x="8472984" y="2193029"/>
                </a:lnTo>
                <a:lnTo>
                  <a:pt x="8385048" y="2173488"/>
                </a:lnTo>
                <a:lnTo>
                  <a:pt x="8551146" y="1528638"/>
                </a:lnTo>
                <a:close/>
                <a:moveTo>
                  <a:pt x="5678634" y="1528638"/>
                </a:moveTo>
                <a:lnTo>
                  <a:pt x="5864272" y="2163717"/>
                </a:lnTo>
                <a:lnTo>
                  <a:pt x="5766568" y="2183261"/>
                </a:lnTo>
                <a:lnTo>
                  <a:pt x="5590700" y="1548179"/>
                </a:lnTo>
                <a:lnTo>
                  <a:pt x="5678634" y="1528638"/>
                </a:lnTo>
                <a:close/>
                <a:moveTo>
                  <a:pt x="8052852" y="1421164"/>
                </a:moveTo>
                <a:lnTo>
                  <a:pt x="8150558" y="1440704"/>
                </a:lnTo>
                <a:lnTo>
                  <a:pt x="7955148" y="2534995"/>
                </a:lnTo>
                <a:lnTo>
                  <a:pt x="7867216" y="2525224"/>
                </a:lnTo>
                <a:lnTo>
                  <a:pt x="8052852" y="1421164"/>
                </a:lnTo>
                <a:close/>
                <a:moveTo>
                  <a:pt x="6157386" y="1421164"/>
                </a:moveTo>
                <a:lnTo>
                  <a:pt x="6352796" y="2525224"/>
                </a:lnTo>
                <a:lnTo>
                  <a:pt x="6264860" y="2544768"/>
                </a:lnTo>
                <a:lnTo>
                  <a:pt x="6059680" y="1440704"/>
                </a:lnTo>
                <a:lnTo>
                  <a:pt x="6157386" y="1421164"/>
                </a:lnTo>
                <a:close/>
                <a:moveTo>
                  <a:pt x="7564332" y="1362543"/>
                </a:moveTo>
                <a:lnTo>
                  <a:pt x="7652264" y="1372311"/>
                </a:lnTo>
                <a:lnTo>
                  <a:pt x="7603412" y="2026931"/>
                </a:lnTo>
                <a:lnTo>
                  <a:pt x="7515480" y="2026931"/>
                </a:lnTo>
                <a:lnTo>
                  <a:pt x="7564332" y="1362543"/>
                </a:lnTo>
                <a:close/>
                <a:moveTo>
                  <a:pt x="6655680" y="1362543"/>
                </a:moveTo>
                <a:lnTo>
                  <a:pt x="6724072" y="2017164"/>
                </a:lnTo>
                <a:lnTo>
                  <a:pt x="6636138" y="2026931"/>
                </a:lnTo>
                <a:lnTo>
                  <a:pt x="6567744" y="1372311"/>
                </a:lnTo>
                <a:lnTo>
                  <a:pt x="6655680" y="1362543"/>
                </a:lnTo>
                <a:close/>
                <a:moveTo>
                  <a:pt x="7046496" y="1342999"/>
                </a:moveTo>
                <a:lnTo>
                  <a:pt x="7144200" y="1342999"/>
                </a:lnTo>
                <a:lnTo>
                  <a:pt x="7144200" y="2466601"/>
                </a:lnTo>
                <a:lnTo>
                  <a:pt x="7056268" y="2466601"/>
                </a:lnTo>
                <a:lnTo>
                  <a:pt x="7046496" y="1342999"/>
                </a:lnTo>
                <a:close/>
                <a:moveTo>
                  <a:pt x="7085580" y="989632"/>
                </a:moveTo>
                <a:cubicBezTo>
                  <a:pt x="3704040" y="989632"/>
                  <a:pt x="962764" y="3730910"/>
                  <a:pt x="962764" y="7112449"/>
                </a:cubicBezTo>
                <a:cubicBezTo>
                  <a:pt x="962764" y="8803219"/>
                  <a:pt x="1648082" y="10333923"/>
                  <a:pt x="2756092" y="11441934"/>
                </a:cubicBezTo>
                <a:lnTo>
                  <a:pt x="2779362" y="11464120"/>
                </a:lnTo>
                <a:lnTo>
                  <a:pt x="6588734" y="6627501"/>
                </a:lnTo>
                <a:lnTo>
                  <a:pt x="6587966" y="6626741"/>
                </a:lnTo>
                <a:lnTo>
                  <a:pt x="6591696" y="6623740"/>
                </a:lnTo>
                <a:lnTo>
                  <a:pt x="6594660" y="6619978"/>
                </a:lnTo>
                <a:lnTo>
                  <a:pt x="6595428" y="6620737"/>
                </a:lnTo>
                <a:lnTo>
                  <a:pt x="11391680" y="2760668"/>
                </a:lnTo>
                <a:lnTo>
                  <a:pt x="11202422" y="2580229"/>
                </a:lnTo>
                <a:cubicBezTo>
                  <a:pt x="10115088" y="1591964"/>
                  <a:pt x="8670676" y="989632"/>
                  <a:pt x="7085580" y="989632"/>
                </a:cubicBezTo>
                <a:close/>
                <a:moveTo>
                  <a:pt x="4474866" y="0"/>
                </a:moveTo>
                <a:lnTo>
                  <a:pt x="9770450" y="0"/>
                </a:lnTo>
                <a:lnTo>
                  <a:pt x="10288284" y="9771"/>
                </a:lnTo>
                <a:lnTo>
                  <a:pt x="10718184" y="9771"/>
                </a:lnTo>
                <a:lnTo>
                  <a:pt x="10962444" y="19541"/>
                </a:lnTo>
                <a:lnTo>
                  <a:pt x="11196936" y="29312"/>
                </a:lnTo>
                <a:lnTo>
                  <a:pt x="11431426" y="58623"/>
                </a:lnTo>
                <a:lnTo>
                  <a:pt x="11656148" y="87934"/>
                </a:lnTo>
                <a:lnTo>
                  <a:pt x="11880868" y="136787"/>
                </a:lnTo>
                <a:lnTo>
                  <a:pt x="12105588" y="205180"/>
                </a:lnTo>
                <a:lnTo>
                  <a:pt x="12330308" y="283343"/>
                </a:lnTo>
                <a:lnTo>
                  <a:pt x="12545258" y="381048"/>
                </a:lnTo>
                <a:lnTo>
                  <a:pt x="12652732" y="439671"/>
                </a:lnTo>
                <a:lnTo>
                  <a:pt x="12750436" y="498293"/>
                </a:lnTo>
                <a:lnTo>
                  <a:pt x="12945846" y="635080"/>
                </a:lnTo>
                <a:lnTo>
                  <a:pt x="13131484" y="781636"/>
                </a:lnTo>
                <a:lnTo>
                  <a:pt x="13307352" y="947734"/>
                </a:lnTo>
                <a:lnTo>
                  <a:pt x="13463680" y="1113832"/>
                </a:lnTo>
                <a:lnTo>
                  <a:pt x="13620008" y="1299470"/>
                </a:lnTo>
                <a:lnTo>
                  <a:pt x="13756792" y="1504650"/>
                </a:lnTo>
                <a:lnTo>
                  <a:pt x="13815416" y="1602354"/>
                </a:lnTo>
                <a:lnTo>
                  <a:pt x="13874040" y="1709829"/>
                </a:lnTo>
                <a:lnTo>
                  <a:pt x="13971744" y="1924779"/>
                </a:lnTo>
                <a:lnTo>
                  <a:pt x="14049908" y="2139729"/>
                </a:lnTo>
                <a:lnTo>
                  <a:pt x="14108530" y="2364450"/>
                </a:lnTo>
                <a:lnTo>
                  <a:pt x="14157382" y="2598940"/>
                </a:lnTo>
                <a:lnTo>
                  <a:pt x="14196464" y="2823661"/>
                </a:lnTo>
                <a:lnTo>
                  <a:pt x="14216004" y="3058152"/>
                </a:lnTo>
                <a:lnTo>
                  <a:pt x="14235546" y="3292642"/>
                </a:lnTo>
                <a:lnTo>
                  <a:pt x="14245316" y="3527133"/>
                </a:lnTo>
                <a:lnTo>
                  <a:pt x="14245316" y="3957033"/>
                </a:lnTo>
                <a:lnTo>
                  <a:pt x="14245316" y="4484637"/>
                </a:lnTo>
                <a:lnTo>
                  <a:pt x="14245316" y="9770451"/>
                </a:lnTo>
                <a:lnTo>
                  <a:pt x="14245316" y="10298055"/>
                </a:lnTo>
                <a:lnTo>
                  <a:pt x="14245316" y="10727955"/>
                </a:lnTo>
                <a:lnTo>
                  <a:pt x="14235546" y="10962446"/>
                </a:lnTo>
                <a:lnTo>
                  <a:pt x="14216004" y="11206707"/>
                </a:lnTo>
                <a:lnTo>
                  <a:pt x="14196464" y="11431428"/>
                </a:lnTo>
                <a:lnTo>
                  <a:pt x="14157382" y="11656148"/>
                </a:lnTo>
                <a:lnTo>
                  <a:pt x="14108530" y="11890639"/>
                </a:lnTo>
                <a:lnTo>
                  <a:pt x="14049908" y="12115359"/>
                </a:lnTo>
                <a:lnTo>
                  <a:pt x="13971744" y="12330309"/>
                </a:lnTo>
                <a:lnTo>
                  <a:pt x="13874040" y="12545259"/>
                </a:lnTo>
                <a:lnTo>
                  <a:pt x="13815416" y="12652734"/>
                </a:lnTo>
                <a:lnTo>
                  <a:pt x="13756792" y="12760209"/>
                </a:lnTo>
                <a:lnTo>
                  <a:pt x="13620008" y="12955618"/>
                </a:lnTo>
                <a:lnTo>
                  <a:pt x="13463680" y="13141257"/>
                </a:lnTo>
                <a:lnTo>
                  <a:pt x="13307352" y="13317125"/>
                </a:lnTo>
                <a:lnTo>
                  <a:pt x="13131484" y="13473452"/>
                </a:lnTo>
                <a:lnTo>
                  <a:pt x="12945846" y="13620009"/>
                </a:lnTo>
                <a:lnTo>
                  <a:pt x="12750436" y="13756795"/>
                </a:lnTo>
                <a:lnTo>
                  <a:pt x="12652732" y="13825188"/>
                </a:lnTo>
                <a:lnTo>
                  <a:pt x="12545258" y="13883811"/>
                </a:lnTo>
                <a:lnTo>
                  <a:pt x="12330308" y="13981515"/>
                </a:lnTo>
                <a:lnTo>
                  <a:pt x="12105588" y="14059679"/>
                </a:lnTo>
                <a:lnTo>
                  <a:pt x="11880868" y="14118302"/>
                </a:lnTo>
                <a:lnTo>
                  <a:pt x="11656148" y="14167154"/>
                </a:lnTo>
                <a:lnTo>
                  <a:pt x="11431426" y="14196465"/>
                </a:lnTo>
                <a:lnTo>
                  <a:pt x="11196936" y="14225777"/>
                </a:lnTo>
                <a:lnTo>
                  <a:pt x="10962444" y="14235547"/>
                </a:lnTo>
                <a:lnTo>
                  <a:pt x="10718184" y="14245318"/>
                </a:lnTo>
                <a:lnTo>
                  <a:pt x="10288284" y="14255088"/>
                </a:lnTo>
                <a:lnTo>
                  <a:pt x="9770450" y="14255088"/>
                </a:lnTo>
                <a:lnTo>
                  <a:pt x="4474866" y="14255088"/>
                </a:lnTo>
                <a:lnTo>
                  <a:pt x="3957032" y="14255088"/>
                </a:lnTo>
                <a:lnTo>
                  <a:pt x="3527132" y="14245318"/>
                </a:lnTo>
                <a:lnTo>
                  <a:pt x="3282870" y="14235547"/>
                </a:lnTo>
                <a:lnTo>
                  <a:pt x="3048380" y="14225777"/>
                </a:lnTo>
                <a:lnTo>
                  <a:pt x="2813888" y="14196465"/>
                </a:lnTo>
                <a:lnTo>
                  <a:pt x="2589168" y="14167154"/>
                </a:lnTo>
                <a:lnTo>
                  <a:pt x="2364448" y="14118302"/>
                </a:lnTo>
                <a:lnTo>
                  <a:pt x="2139728" y="14059679"/>
                </a:lnTo>
                <a:lnTo>
                  <a:pt x="1924778" y="13981515"/>
                </a:lnTo>
                <a:lnTo>
                  <a:pt x="1709828" y="13883811"/>
                </a:lnTo>
                <a:lnTo>
                  <a:pt x="1602352" y="13825188"/>
                </a:lnTo>
                <a:lnTo>
                  <a:pt x="1494878" y="13756795"/>
                </a:lnTo>
                <a:lnTo>
                  <a:pt x="1299468" y="13620009"/>
                </a:lnTo>
                <a:lnTo>
                  <a:pt x="1113832" y="13473452"/>
                </a:lnTo>
                <a:lnTo>
                  <a:pt x="937964" y="13317125"/>
                </a:lnTo>
                <a:lnTo>
                  <a:pt x="781636" y="13141257"/>
                </a:lnTo>
                <a:lnTo>
                  <a:pt x="625308" y="12955618"/>
                </a:lnTo>
                <a:lnTo>
                  <a:pt x="488520" y="12760209"/>
                </a:lnTo>
                <a:lnTo>
                  <a:pt x="429900" y="12652734"/>
                </a:lnTo>
                <a:lnTo>
                  <a:pt x="371276" y="12545259"/>
                </a:lnTo>
                <a:lnTo>
                  <a:pt x="273572" y="12330309"/>
                </a:lnTo>
                <a:lnTo>
                  <a:pt x="195408" y="12115359"/>
                </a:lnTo>
                <a:lnTo>
                  <a:pt x="136784" y="11890639"/>
                </a:lnTo>
                <a:lnTo>
                  <a:pt x="87932" y="11656148"/>
                </a:lnTo>
                <a:lnTo>
                  <a:pt x="48852" y="11431428"/>
                </a:lnTo>
                <a:lnTo>
                  <a:pt x="29312" y="11206707"/>
                </a:lnTo>
                <a:lnTo>
                  <a:pt x="9768" y="10962446"/>
                </a:lnTo>
                <a:lnTo>
                  <a:pt x="9768" y="10727955"/>
                </a:lnTo>
                <a:lnTo>
                  <a:pt x="0" y="10298055"/>
                </a:lnTo>
                <a:lnTo>
                  <a:pt x="0" y="9770451"/>
                </a:lnTo>
                <a:lnTo>
                  <a:pt x="0" y="4484637"/>
                </a:lnTo>
                <a:lnTo>
                  <a:pt x="0" y="3957033"/>
                </a:lnTo>
                <a:lnTo>
                  <a:pt x="9768" y="3527133"/>
                </a:lnTo>
                <a:lnTo>
                  <a:pt x="9768" y="3292642"/>
                </a:lnTo>
                <a:lnTo>
                  <a:pt x="29312" y="3058152"/>
                </a:lnTo>
                <a:lnTo>
                  <a:pt x="48852" y="2823661"/>
                </a:lnTo>
                <a:lnTo>
                  <a:pt x="87932" y="2598940"/>
                </a:lnTo>
                <a:lnTo>
                  <a:pt x="136784" y="2364450"/>
                </a:lnTo>
                <a:lnTo>
                  <a:pt x="195408" y="2139729"/>
                </a:lnTo>
                <a:lnTo>
                  <a:pt x="273572" y="1924779"/>
                </a:lnTo>
                <a:lnTo>
                  <a:pt x="371276" y="1709829"/>
                </a:lnTo>
                <a:lnTo>
                  <a:pt x="429900" y="1602354"/>
                </a:lnTo>
                <a:lnTo>
                  <a:pt x="488520" y="1504650"/>
                </a:lnTo>
                <a:lnTo>
                  <a:pt x="625308" y="1299470"/>
                </a:lnTo>
                <a:lnTo>
                  <a:pt x="781636" y="1113832"/>
                </a:lnTo>
                <a:lnTo>
                  <a:pt x="937964" y="947734"/>
                </a:lnTo>
                <a:lnTo>
                  <a:pt x="1113832" y="781636"/>
                </a:lnTo>
                <a:lnTo>
                  <a:pt x="1299468" y="635080"/>
                </a:lnTo>
                <a:lnTo>
                  <a:pt x="1494878" y="498293"/>
                </a:lnTo>
                <a:lnTo>
                  <a:pt x="1602352" y="439671"/>
                </a:lnTo>
                <a:lnTo>
                  <a:pt x="1709828" y="381048"/>
                </a:lnTo>
                <a:lnTo>
                  <a:pt x="1924778" y="283343"/>
                </a:lnTo>
                <a:lnTo>
                  <a:pt x="2139728" y="205180"/>
                </a:lnTo>
                <a:lnTo>
                  <a:pt x="2364448" y="136787"/>
                </a:lnTo>
                <a:lnTo>
                  <a:pt x="2589168" y="87934"/>
                </a:lnTo>
                <a:lnTo>
                  <a:pt x="2813888" y="58623"/>
                </a:lnTo>
                <a:lnTo>
                  <a:pt x="3048380" y="29312"/>
                </a:lnTo>
                <a:lnTo>
                  <a:pt x="3282870" y="19541"/>
                </a:lnTo>
                <a:lnTo>
                  <a:pt x="3527132" y="9771"/>
                </a:lnTo>
                <a:lnTo>
                  <a:pt x="3957032" y="9771"/>
                </a:lnTo>
                <a:lnTo>
                  <a:pt x="447486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8" name="Freeform: Shape 18"/>
          <p:cNvSpPr>
            <a:spLocks/>
          </p:cNvSpPr>
          <p:nvPr/>
        </p:nvSpPr>
        <p:spPr bwMode="auto">
          <a:xfrm>
            <a:off x="9433529" y="2302731"/>
            <a:ext cx="656393" cy="641343"/>
          </a:xfrm>
          <a:custGeom>
            <a:avLst/>
            <a:gdLst>
              <a:gd name="T0" fmla="*/ 0 w 3951"/>
              <a:gd name="T1" fmla="*/ 1583116 h 3950"/>
              <a:gd name="T2" fmla="*/ 108452 w 3951"/>
              <a:gd name="T3" fmla="*/ 1477575 h 3950"/>
              <a:gd name="T4" fmla="*/ 1692401 w 3951"/>
              <a:gd name="T5" fmla="*/ 1477575 h 3950"/>
              <a:gd name="T6" fmla="*/ 1800397 w 3951"/>
              <a:gd name="T7" fmla="*/ 1583116 h 3950"/>
              <a:gd name="T8" fmla="*/ 756431 w 3951"/>
              <a:gd name="T9" fmla="*/ 771741 h 3950"/>
              <a:gd name="T10" fmla="*/ 1044422 w 3951"/>
              <a:gd name="T11" fmla="*/ 771741 h 3950"/>
              <a:gd name="T12" fmla="*/ 1512406 w 3951"/>
              <a:gd name="T13" fmla="*/ 771741 h 3950"/>
              <a:gd name="T14" fmla="*/ 1512406 w 3951"/>
              <a:gd name="T15" fmla="*/ 1547936 h 3950"/>
              <a:gd name="T16" fmla="*/ 1044422 w 3951"/>
              <a:gd name="T17" fmla="*/ 1547936 h 3950"/>
              <a:gd name="T18" fmla="*/ 756431 w 3951"/>
              <a:gd name="T19" fmla="*/ 1547936 h 3950"/>
              <a:gd name="T20" fmla="*/ 288446 w 3951"/>
              <a:gd name="T21" fmla="*/ 1547936 h 3950"/>
              <a:gd name="T22" fmla="*/ 288446 w 3951"/>
              <a:gd name="T23" fmla="*/ 771741 h 3950"/>
              <a:gd name="T24" fmla="*/ 1296413 w 3951"/>
              <a:gd name="T25" fmla="*/ 1512755 h 3950"/>
              <a:gd name="T26" fmla="*/ 1296413 w 3951"/>
              <a:gd name="T27" fmla="*/ 1301673 h 3950"/>
              <a:gd name="T28" fmla="*/ 1512406 w 3951"/>
              <a:gd name="T29" fmla="*/ 1266493 h 3950"/>
              <a:gd name="T30" fmla="*/ 1296413 w 3951"/>
              <a:gd name="T31" fmla="*/ 1266493 h 3950"/>
              <a:gd name="T32" fmla="*/ 1512406 w 3951"/>
              <a:gd name="T33" fmla="*/ 806922 h 3950"/>
              <a:gd name="T34" fmla="*/ 1044422 w 3951"/>
              <a:gd name="T35" fmla="*/ 1512755 h 3950"/>
              <a:gd name="T36" fmla="*/ 1044422 w 3951"/>
              <a:gd name="T37" fmla="*/ 1301673 h 3950"/>
              <a:gd name="T38" fmla="*/ 1260415 w 3951"/>
              <a:gd name="T39" fmla="*/ 1266493 h 3950"/>
              <a:gd name="T40" fmla="*/ 1044422 w 3951"/>
              <a:gd name="T41" fmla="*/ 1266493 h 3950"/>
              <a:gd name="T42" fmla="*/ 1260415 w 3951"/>
              <a:gd name="T43" fmla="*/ 806922 h 3950"/>
              <a:gd name="T44" fmla="*/ 792430 w 3951"/>
              <a:gd name="T45" fmla="*/ 1512755 h 3950"/>
              <a:gd name="T46" fmla="*/ 792430 w 3951"/>
              <a:gd name="T47" fmla="*/ 1301673 h 3950"/>
              <a:gd name="T48" fmla="*/ 1008423 w 3951"/>
              <a:gd name="T49" fmla="*/ 1266493 h 3950"/>
              <a:gd name="T50" fmla="*/ 792430 w 3951"/>
              <a:gd name="T51" fmla="*/ 1266493 h 3950"/>
              <a:gd name="T52" fmla="*/ 1008423 w 3951"/>
              <a:gd name="T53" fmla="*/ 806922 h 3950"/>
              <a:gd name="T54" fmla="*/ 540438 w 3951"/>
              <a:gd name="T55" fmla="*/ 1512755 h 3950"/>
              <a:gd name="T56" fmla="*/ 540438 w 3951"/>
              <a:gd name="T57" fmla="*/ 1301673 h 3950"/>
              <a:gd name="T58" fmla="*/ 756431 w 3951"/>
              <a:gd name="T59" fmla="*/ 1266493 h 3950"/>
              <a:gd name="T60" fmla="*/ 540438 w 3951"/>
              <a:gd name="T61" fmla="*/ 1266493 h 3950"/>
              <a:gd name="T62" fmla="*/ 756431 w 3951"/>
              <a:gd name="T63" fmla="*/ 806922 h 3950"/>
              <a:gd name="T64" fmla="*/ 288446 w 3951"/>
              <a:gd name="T65" fmla="*/ 1512755 h 3950"/>
              <a:gd name="T66" fmla="*/ 288446 w 3951"/>
              <a:gd name="T67" fmla="*/ 1301673 h 3950"/>
              <a:gd name="T68" fmla="*/ 504439 w 3951"/>
              <a:gd name="T69" fmla="*/ 1266493 h 3950"/>
              <a:gd name="T70" fmla="*/ 288446 w 3951"/>
              <a:gd name="T71" fmla="*/ 1266493 h 3950"/>
              <a:gd name="T72" fmla="*/ 504439 w 3951"/>
              <a:gd name="T73" fmla="*/ 806922 h 3950"/>
              <a:gd name="T74" fmla="*/ 0 w 3951"/>
              <a:gd name="T75" fmla="*/ 316623 h 3950"/>
              <a:gd name="T76" fmla="*/ 252447 w 3951"/>
              <a:gd name="T77" fmla="*/ 492525 h 3950"/>
              <a:gd name="T78" fmla="*/ 1260415 w 3951"/>
              <a:gd name="T79" fmla="*/ 140721 h 3950"/>
              <a:gd name="T80" fmla="*/ 1548405 w 3951"/>
              <a:gd name="T81" fmla="*/ 140721 h 3950"/>
              <a:gd name="T82" fmla="*/ 1800397 w 3951"/>
              <a:gd name="T83" fmla="*/ 703607 h 3950"/>
              <a:gd name="T84" fmla="*/ 1296413 w 3951"/>
              <a:gd name="T85" fmla="*/ 105541 h 3950"/>
              <a:gd name="T86" fmla="*/ 1512406 w 3951"/>
              <a:gd name="T87" fmla="*/ 457345 h 3950"/>
              <a:gd name="T88" fmla="*/ 288446 w 3951"/>
              <a:gd name="T89" fmla="*/ 105541 h 3950"/>
              <a:gd name="T90" fmla="*/ 504439 w 3951"/>
              <a:gd name="T91" fmla="*/ 457345 h 3950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3951" h="3950">
                <a:moveTo>
                  <a:pt x="3556" y="3950"/>
                </a:moveTo>
                <a:cubicBezTo>
                  <a:pt x="396" y="3950"/>
                  <a:pt x="396" y="3950"/>
                  <a:pt x="396" y="3950"/>
                </a:cubicBezTo>
                <a:cubicBezTo>
                  <a:pt x="177" y="3950"/>
                  <a:pt x="0" y="3773"/>
                  <a:pt x="0" y="3555"/>
                </a:cubicBezTo>
                <a:cubicBezTo>
                  <a:pt x="0" y="1738"/>
                  <a:pt x="0" y="1738"/>
                  <a:pt x="0" y="1738"/>
                </a:cubicBezTo>
                <a:cubicBezTo>
                  <a:pt x="244" y="1738"/>
                  <a:pt x="244" y="1738"/>
                  <a:pt x="244" y="1738"/>
                </a:cubicBezTo>
                <a:cubicBezTo>
                  <a:pt x="243" y="2424"/>
                  <a:pt x="238" y="3318"/>
                  <a:pt x="238" y="3318"/>
                </a:cubicBezTo>
                <a:cubicBezTo>
                  <a:pt x="238" y="3536"/>
                  <a:pt x="494" y="3713"/>
                  <a:pt x="712" y="3713"/>
                </a:cubicBezTo>
                <a:cubicBezTo>
                  <a:pt x="3240" y="3713"/>
                  <a:pt x="3240" y="3713"/>
                  <a:pt x="3240" y="3713"/>
                </a:cubicBezTo>
                <a:cubicBezTo>
                  <a:pt x="3458" y="3713"/>
                  <a:pt x="3714" y="3536"/>
                  <a:pt x="3714" y="3318"/>
                </a:cubicBezTo>
                <a:cubicBezTo>
                  <a:pt x="3714" y="3318"/>
                  <a:pt x="3709" y="2404"/>
                  <a:pt x="3707" y="1738"/>
                </a:cubicBezTo>
                <a:cubicBezTo>
                  <a:pt x="3951" y="1738"/>
                  <a:pt x="3951" y="1738"/>
                  <a:pt x="3951" y="1738"/>
                </a:cubicBezTo>
                <a:cubicBezTo>
                  <a:pt x="3951" y="3555"/>
                  <a:pt x="3951" y="3555"/>
                  <a:pt x="3951" y="3555"/>
                </a:cubicBezTo>
                <a:cubicBezTo>
                  <a:pt x="3951" y="3773"/>
                  <a:pt x="3774" y="3950"/>
                  <a:pt x="3556" y="3950"/>
                </a:cubicBezTo>
                <a:close/>
                <a:moveTo>
                  <a:pt x="1186" y="1733"/>
                </a:moveTo>
                <a:cubicBezTo>
                  <a:pt x="1660" y="1733"/>
                  <a:pt x="1660" y="1733"/>
                  <a:pt x="1660" y="1733"/>
                </a:cubicBezTo>
                <a:cubicBezTo>
                  <a:pt x="1739" y="1733"/>
                  <a:pt x="1739" y="1733"/>
                  <a:pt x="1739" y="1733"/>
                </a:cubicBezTo>
                <a:cubicBezTo>
                  <a:pt x="2213" y="1733"/>
                  <a:pt x="2213" y="1733"/>
                  <a:pt x="2213" y="1733"/>
                </a:cubicBezTo>
                <a:cubicBezTo>
                  <a:pt x="2292" y="1733"/>
                  <a:pt x="2292" y="1733"/>
                  <a:pt x="2292" y="1733"/>
                </a:cubicBezTo>
                <a:cubicBezTo>
                  <a:pt x="2766" y="1733"/>
                  <a:pt x="2766" y="1733"/>
                  <a:pt x="2766" y="1733"/>
                </a:cubicBezTo>
                <a:cubicBezTo>
                  <a:pt x="2845" y="1733"/>
                  <a:pt x="2845" y="1733"/>
                  <a:pt x="2845" y="1733"/>
                </a:cubicBezTo>
                <a:cubicBezTo>
                  <a:pt x="3319" y="1733"/>
                  <a:pt x="3319" y="1733"/>
                  <a:pt x="3319" y="1733"/>
                </a:cubicBezTo>
                <a:cubicBezTo>
                  <a:pt x="3398" y="1733"/>
                  <a:pt x="3398" y="1733"/>
                  <a:pt x="3398" y="1733"/>
                </a:cubicBezTo>
                <a:cubicBezTo>
                  <a:pt x="3398" y="3476"/>
                  <a:pt x="3398" y="3476"/>
                  <a:pt x="3398" y="3476"/>
                </a:cubicBezTo>
                <a:cubicBezTo>
                  <a:pt x="3319" y="3476"/>
                  <a:pt x="3319" y="3476"/>
                  <a:pt x="3319" y="3476"/>
                </a:cubicBezTo>
                <a:cubicBezTo>
                  <a:pt x="2845" y="3476"/>
                  <a:pt x="2845" y="3476"/>
                  <a:pt x="2845" y="3476"/>
                </a:cubicBezTo>
                <a:cubicBezTo>
                  <a:pt x="2766" y="3476"/>
                  <a:pt x="2766" y="3476"/>
                  <a:pt x="2766" y="3476"/>
                </a:cubicBezTo>
                <a:cubicBezTo>
                  <a:pt x="2292" y="3476"/>
                  <a:pt x="2292" y="3476"/>
                  <a:pt x="2292" y="3476"/>
                </a:cubicBezTo>
                <a:cubicBezTo>
                  <a:pt x="2213" y="3476"/>
                  <a:pt x="2213" y="3476"/>
                  <a:pt x="2213" y="3476"/>
                </a:cubicBezTo>
                <a:cubicBezTo>
                  <a:pt x="1739" y="3476"/>
                  <a:pt x="1739" y="3476"/>
                  <a:pt x="1739" y="3476"/>
                </a:cubicBezTo>
                <a:cubicBezTo>
                  <a:pt x="1660" y="3476"/>
                  <a:pt x="1660" y="3476"/>
                  <a:pt x="1660" y="3476"/>
                </a:cubicBezTo>
                <a:cubicBezTo>
                  <a:pt x="1186" y="3476"/>
                  <a:pt x="1186" y="3476"/>
                  <a:pt x="1186" y="3476"/>
                </a:cubicBezTo>
                <a:cubicBezTo>
                  <a:pt x="1107" y="3476"/>
                  <a:pt x="1107" y="3476"/>
                  <a:pt x="1107" y="3476"/>
                </a:cubicBezTo>
                <a:cubicBezTo>
                  <a:pt x="633" y="3476"/>
                  <a:pt x="633" y="3476"/>
                  <a:pt x="633" y="3476"/>
                </a:cubicBezTo>
                <a:cubicBezTo>
                  <a:pt x="554" y="3476"/>
                  <a:pt x="554" y="3476"/>
                  <a:pt x="554" y="3476"/>
                </a:cubicBezTo>
                <a:cubicBezTo>
                  <a:pt x="554" y="1733"/>
                  <a:pt x="554" y="1733"/>
                  <a:pt x="554" y="1733"/>
                </a:cubicBezTo>
                <a:cubicBezTo>
                  <a:pt x="633" y="1733"/>
                  <a:pt x="633" y="1733"/>
                  <a:pt x="633" y="1733"/>
                </a:cubicBezTo>
                <a:cubicBezTo>
                  <a:pt x="1107" y="1733"/>
                  <a:pt x="1107" y="1733"/>
                  <a:pt x="1107" y="1733"/>
                </a:cubicBezTo>
                <a:lnTo>
                  <a:pt x="1186" y="1733"/>
                </a:lnTo>
                <a:close/>
                <a:moveTo>
                  <a:pt x="2845" y="3397"/>
                </a:moveTo>
                <a:cubicBezTo>
                  <a:pt x="3319" y="3397"/>
                  <a:pt x="3319" y="3397"/>
                  <a:pt x="3319" y="3397"/>
                </a:cubicBezTo>
                <a:cubicBezTo>
                  <a:pt x="3319" y="2923"/>
                  <a:pt x="3319" y="2923"/>
                  <a:pt x="3319" y="2923"/>
                </a:cubicBezTo>
                <a:cubicBezTo>
                  <a:pt x="2845" y="2923"/>
                  <a:pt x="2845" y="2923"/>
                  <a:pt x="2845" y="2923"/>
                </a:cubicBezTo>
                <a:lnTo>
                  <a:pt x="2845" y="3397"/>
                </a:lnTo>
                <a:close/>
                <a:moveTo>
                  <a:pt x="2845" y="2844"/>
                </a:moveTo>
                <a:cubicBezTo>
                  <a:pt x="3319" y="2844"/>
                  <a:pt x="3319" y="2844"/>
                  <a:pt x="3319" y="2844"/>
                </a:cubicBezTo>
                <a:cubicBezTo>
                  <a:pt x="3319" y="2370"/>
                  <a:pt x="3319" y="2370"/>
                  <a:pt x="3319" y="2370"/>
                </a:cubicBezTo>
                <a:cubicBezTo>
                  <a:pt x="2845" y="2370"/>
                  <a:pt x="2845" y="2370"/>
                  <a:pt x="2845" y="2370"/>
                </a:cubicBezTo>
                <a:lnTo>
                  <a:pt x="2845" y="2844"/>
                </a:lnTo>
                <a:close/>
                <a:moveTo>
                  <a:pt x="2845" y="2291"/>
                </a:moveTo>
                <a:cubicBezTo>
                  <a:pt x="3319" y="2291"/>
                  <a:pt x="3319" y="2291"/>
                  <a:pt x="3319" y="2291"/>
                </a:cubicBezTo>
                <a:cubicBezTo>
                  <a:pt x="3319" y="1812"/>
                  <a:pt x="3319" y="1812"/>
                  <a:pt x="3319" y="1812"/>
                </a:cubicBezTo>
                <a:cubicBezTo>
                  <a:pt x="2845" y="1812"/>
                  <a:pt x="2845" y="1812"/>
                  <a:pt x="2845" y="1812"/>
                </a:cubicBezTo>
                <a:lnTo>
                  <a:pt x="2845" y="2291"/>
                </a:lnTo>
                <a:close/>
                <a:moveTo>
                  <a:pt x="2292" y="3397"/>
                </a:moveTo>
                <a:cubicBezTo>
                  <a:pt x="2766" y="3397"/>
                  <a:pt x="2766" y="3397"/>
                  <a:pt x="2766" y="3397"/>
                </a:cubicBezTo>
                <a:cubicBezTo>
                  <a:pt x="2766" y="2923"/>
                  <a:pt x="2766" y="2923"/>
                  <a:pt x="2766" y="2923"/>
                </a:cubicBezTo>
                <a:cubicBezTo>
                  <a:pt x="2292" y="2923"/>
                  <a:pt x="2292" y="2923"/>
                  <a:pt x="2292" y="2923"/>
                </a:cubicBezTo>
                <a:lnTo>
                  <a:pt x="2292" y="3397"/>
                </a:lnTo>
                <a:close/>
                <a:moveTo>
                  <a:pt x="2292" y="2844"/>
                </a:moveTo>
                <a:cubicBezTo>
                  <a:pt x="2766" y="2844"/>
                  <a:pt x="2766" y="2844"/>
                  <a:pt x="2766" y="2844"/>
                </a:cubicBezTo>
                <a:cubicBezTo>
                  <a:pt x="2766" y="2370"/>
                  <a:pt x="2766" y="2370"/>
                  <a:pt x="2766" y="2370"/>
                </a:cubicBezTo>
                <a:cubicBezTo>
                  <a:pt x="2292" y="2370"/>
                  <a:pt x="2292" y="2370"/>
                  <a:pt x="2292" y="2370"/>
                </a:cubicBezTo>
                <a:lnTo>
                  <a:pt x="2292" y="2844"/>
                </a:lnTo>
                <a:close/>
                <a:moveTo>
                  <a:pt x="2292" y="2291"/>
                </a:moveTo>
                <a:cubicBezTo>
                  <a:pt x="2766" y="2291"/>
                  <a:pt x="2766" y="2291"/>
                  <a:pt x="2766" y="2291"/>
                </a:cubicBezTo>
                <a:cubicBezTo>
                  <a:pt x="2766" y="1812"/>
                  <a:pt x="2766" y="1812"/>
                  <a:pt x="2766" y="1812"/>
                </a:cubicBezTo>
                <a:cubicBezTo>
                  <a:pt x="2292" y="1812"/>
                  <a:pt x="2292" y="1812"/>
                  <a:pt x="2292" y="1812"/>
                </a:cubicBezTo>
                <a:lnTo>
                  <a:pt x="2292" y="2291"/>
                </a:lnTo>
                <a:close/>
                <a:moveTo>
                  <a:pt x="1739" y="3397"/>
                </a:moveTo>
                <a:cubicBezTo>
                  <a:pt x="2213" y="3397"/>
                  <a:pt x="2213" y="3397"/>
                  <a:pt x="2213" y="3397"/>
                </a:cubicBezTo>
                <a:cubicBezTo>
                  <a:pt x="2213" y="2923"/>
                  <a:pt x="2213" y="2923"/>
                  <a:pt x="2213" y="2923"/>
                </a:cubicBezTo>
                <a:cubicBezTo>
                  <a:pt x="1739" y="2923"/>
                  <a:pt x="1739" y="2923"/>
                  <a:pt x="1739" y="2923"/>
                </a:cubicBezTo>
                <a:lnTo>
                  <a:pt x="1739" y="3397"/>
                </a:lnTo>
                <a:close/>
                <a:moveTo>
                  <a:pt x="1739" y="2844"/>
                </a:moveTo>
                <a:cubicBezTo>
                  <a:pt x="2213" y="2844"/>
                  <a:pt x="2213" y="2844"/>
                  <a:pt x="2213" y="2844"/>
                </a:cubicBezTo>
                <a:cubicBezTo>
                  <a:pt x="2213" y="2370"/>
                  <a:pt x="2213" y="2370"/>
                  <a:pt x="2213" y="2370"/>
                </a:cubicBezTo>
                <a:cubicBezTo>
                  <a:pt x="1739" y="2370"/>
                  <a:pt x="1739" y="2370"/>
                  <a:pt x="1739" y="2370"/>
                </a:cubicBezTo>
                <a:lnTo>
                  <a:pt x="1739" y="2844"/>
                </a:lnTo>
                <a:close/>
                <a:moveTo>
                  <a:pt x="1739" y="2291"/>
                </a:moveTo>
                <a:cubicBezTo>
                  <a:pt x="2213" y="2291"/>
                  <a:pt x="2213" y="2291"/>
                  <a:pt x="2213" y="2291"/>
                </a:cubicBezTo>
                <a:cubicBezTo>
                  <a:pt x="2213" y="1812"/>
                  <a:pt x="2213" y="1812"/>
                  <a:pt x="2213" y="1812"/>
                </a:cubicBezTo>
                <a:cubicBezTo>
                  <a:pt x="1739" y="1812"/>
                  <a:pt x="1739" y="1812"/>
                  <a:pt x="1739" y="1812"/>
                </a:cubicBezTo>
                <a:lnTo>
                  <a:pt x="1739" y="2291"/>
                </a:lnTo>
                <a:close/>
                <a:moveTo>
                  <a:pt x="1186" y="3397"/>
                </a:moveTo>
                <a:cubicBezTo>
                  <a:pt x="1660" y="3397"/>
                  <a:pt x="1660" y="3397"/>
                  <a:pt x="1660" y="3397"/>
                </a:cubicBezTo>
                <a:cubicBezTo>
                  <a:pt x="1660" y="2923"/>
                  <a:pt x="1660" y="2923"/>
                  <a:pt x="1660" y="2923"/>
                </a:cubicBezTo>
                <a:cubicBezTo>
                  <a:pt x="1186" y="2923"/>
                  <a:pt x="1186" y="2923"/>
                  <a:pt x="1186" y="2923"/>
                </a:cubicBezTo>
                <a:lnTo>
                  <a:pt x="1186" y="3397"/>
                </a:lnTo>
                <a:close/>
                <a:moveTo>
                  <a:pt x="1186" y="2844"/>
                </a:moveTo>
                <a:cubicBezTo>
                  <a:pt x="1660" y="2844"/>
                  <a:pt x="1660" y="2844"/>
                  <a:pt x="1660" y="2844"/>
                </a:cubicBezTo>
                <a:cubicBezTo>
                  <a:pt x="1660" y="2370"/>
                  <a:pt x="1660" y="2370"/>
                  <a:pt x="1660" y="2370"/>
                </a:cubicBezTo>
                <a:cubicBezTo>
                  <a:pt x="1186" y="2370"/>
                  <a:pt x="1186" y="2370"/>
                  <a:pt x="1186" y="2370"/>
                </a:cubicBezTo>
                <a:lnTo>
                  <a:pt x="1186" y="2844"/>
                </a:lnTo>
                <a:close/>
                <a:moveTo>
                  <a:pt x="1186" y="2291"/>
                </a:moveTo>
                <a:cubicBezTo>
                  <a:pt x="1660" y="2291"/>
                  <a:pt x="1660" y="2291"/>
                  <a:pt x="1660" y="2291"/>
                </a:cubicBezTo>
                <a:cubicBezTo>
                  <a:pt x="1660" y="1812"/>
                  <a:pt x="1660" y="1812"/>
                  <a:pt x="1660" y="1812"/>
                </a:cubicBezTo>
                <a:cubicBezTo>
                  <a:pt x="1186" y="1812"/>
                  <a:pt x="1186" y="1812"/>
                  <a:pt x="1186" y="1812"/>
                </a:cubicBezTo>
                <a:lnTo>
                  <a:pt x="1186" y="2291"/>
                </a:lnTo>
                <a:close/>
                <a:moveTo>
                  <a:pt x="633" y="3397"/>
                </a:moveTo>
                <a:cubicBezTo>
                  <a:pt x="1107" y="3397"/>
                  <a:pt x="1107" y="3397"/>
                  <a:pt x="1107" y="3397"/>
                </a:cubicBezTo>
                <a:cubicBezTo>
                  <a:pt x="1107" y="2923"/>
                  <a:pt x="1107" y="2923"/>
                  <a:pt x="1107" y="2923"/>
                </a:cubicBezTo>
                <a:cubicBezTo>
                  <a:pt x="633" y="2923"/>
                  <a:pt x="633" y="2923"/>
                  <a:pt x="633" y="2923"/>
                </a:cubicBezTo>
                <a:lnTo>
                  <a:pt x="633" y="3397"/>
                </a:lnTo>
                <a:close/>
                <a:moveTo>
                  <a:pt x="633" y="2844"/>
                </a:moveTo>
                <a:cubicBezTo>
                  <a:pt x="1107" y="2844"/>
                  <a:pt x="1107" y="2844"/>
                  <a:pt x="1107" y="2844"/>
                </a:cubicBezTo>
                <a:cubicBezTo>
                  <a:pt x="1107" y="2370"/>
                  <a:pt x="1107" y="2370"/>
                  <a:pt x="1107" y="2370"/>
                </a:cubicBezTo>
                <a:cubicBezTo>
                  <a:pt x="633" y="2370"/>
                  <a:pt x="633" y="2370"/>
                  <a:pt x="633" y="2370"/>
                </a:cubicBezTo>
                <a:lnTo>
                  <a:pt x="633" y="2844"/>
                </a:lnTo>
                <a:close/>
                <a:moveTo>
                  <a:pt x="633" y="2291"/>
                </a:moveTo>
                <a:cubicBezTo>
                  <a:pt x="1107" y="2291"/>
                  <a:pt x="1107" y="2291"/>
                  <a:pt x="1107" y="2291"/>
                </a:cubicBezTo>
                <a:cubicBezTo>
                  <a:pt x="1107" y="1812"/>
                  <a:pt x="1107" y="1812"/>
                  <a:pt x="1107" y="1812"/>
                </a:cubicBezTo>
                <a:cubicBezTo>
                  <a:pt x="633" y="1812"/>
                  <a:pt x="633" y="1812"/>
                  <a:pt x="633" y="1812"/>
                </a:cubicBezTo>
                <a:lnTo>
                  <a:pt x="633" y="2291"/>
                </a:lnTo>
                <a:close/>
                <a:moveTo>
                  <a:pt x="0" y="711"/>
                </a:moveTo>
                <a:cubicBezTo>
                  <a:pt x="0" y="493"/>
                  <a:pt x="177" y="316"/>
                  <a:pt x="396" y="316"/>
                </a:cubicBezTo>
                <a:cubicBezTo>
                  <a:pt x="554" y="316"/>
                  <a:pt x="554" y="316"/>
                  <a:pt x="554" y="316"/>
                </a:cubicBezTo>
                <a:cubicBezTo>
                  <a:pt x="554" y="1106"/>
                  <a:pt x="554" y="1106"/>
                  <a:pt x="554" y="1106"/>
                </a:cubicBezTo>
                <a:cubicBezTo>
                  <a:pt x="870" y="1106"/>
                  <a:pt x="858" y="1106"/>
                  <a:pt x="1186" y="1106"/>
                </a:cubicBezTo>
                <a:cubicBezTo>
                  <a:pt x="1186" y="316"/>
                  <a:pt x="1186" y="316"/>
                  <a:pt x="1186" y="316"/>
                </a:cubicBezTo>
                <a:cubicBezTo>
                  <a:pt x="2766" y="316"/>
                  <a:pt x="2766" y="316"/>
                  <a:pt x="2766" y="316"/>
                </a:cubicBezTo>
                <a:cubicBezTo>
                  <a:pt x="2766" y="1106"/>
                  <a:pt x="2766" y="1106"/>
                  <a:pt x="2766" y="1106"/>
                </a:cubicBezTo>
                <a:cubicBezTo>
                  <a:pt x="3070" y="1106"/>
                  <a:pt x="3070" y="1106"/>
                  <a:pt x="3398" y="1106"/>
                </a:cubicBezTo>
                <a:cubicBezTo>
                  <a:pt x="3398" y="316"/>
                  <a:pt x="3398" y="316"/>
                  <a:pt x="3398" y="316"/>
                </a:cubicBezTo>
                <a:cubicBezTo>
                  <a:pt x="3556" y="316"/>
                  <a:pt x="3556" y="316"/>
                  <a:pt x="3556" y="316"/>
                </a:cubicBezTo>
                <a:cubicBezTo>
                  <a:pt x="3774" y="316"/>
                  <a:pt x="3951" y="493"/>
                  <a:pt x="3951" y="711"/>
                </a:cubicBezTo>
                <a:cubicBezTo>
                  <a:pt x="3951" y="1580"/>
                  <a:pt x="3951" y="1580"/>
                  <a:pt x="3951" y="1580"/>
                </a:cubicBezTo>
                <a:cubicBezTo>
                  <a:pt x="2260" y="1580"/>
                  <a:pt x="1897" y="1580"/>
                  <a:pt x="0" y="1580"/>
                </a:cubicBezTo>
                <a:lnTo>
                  <a:pt x="0" y="711"/>
                </a:lnTo>
                <a:close/>
                <a:moveTo>
                  <a:pt x="2845" y="237"/>
                </a:moveTo>
                <a:cubicBezTo>
                  <a:pt x="2845" y="106"/>
                  <a:pt x="2951" y="0"/>
                  <a:pt x="3082" y="0"/>
                </a:cubicBezTo>
                <a:cubicBezTo>
                  <a:pt x="3213" y="0"/>
                  <a:pt x="3319" y="106"/>
                  <a:pt x="3319" y="237"/>
                </a:cubicBezTo>
                <a:cubicBezTo>
                  <a:pt x="3319" y="1027"/>
                  <a:pt x="3319" y="1027"/>
                  <a:pt x="3319" y="1027"/>
                </a:cubicBezTo>
                <a:cubicBezTo>
                  <a:pt x="3319" y="1027"/>
                  <a:pt x="3138" y="1027"/>
                  <a:pt x="2845" y="1027"/>
                </a:cubicBezTo>
                <a:cubicBezTo>
                  <a:pt x="2845" y="891"/>
                  <a:pt x="2845" y="237"/>
                  <a:pt x="2845" y="237"/>
                </a:cubicBezTo>
                <a:close/>
                <a:moveTo>
                  <a:pt x="633" y="237"/>
                </a:moveTo>
                <a:cubicBezTo>
                  <a:pt x="633" y="106"/>
                  <a:pt x="739" y="0"/>
                  <a:pt x="870" y="0"/>
                </a:cubicBezTo>
                <a:cubicBezTo>
                  <a:pt x="1001" y="0"/>
                  <a:pt x="1107" y="106"/>
                  <a:pt x="1107" y="237"/>
                </a:cubicBezTo>
                <a:cubicBezTo>
                  <a:pt x="1107" y="1027"/>
                  <a:pt x="1107" y="1027"/>
                  <a:pt x="1107" y="1027"/>
                </a:cubicBezTo>
                <a:cubicBezTo>
                  <a:pt x="1107" y="1027"/>
                  <a:pt x="847" y="1027"/>
                  <a:pt x="633" y="1027"/>
                </a:cubicBezTo>
                <a:cubicBezTo>
                  <a:pt x="633" y="1072"/>
                  <a:pt x="633" y="237"/>
                  <a:pt x="633" y="23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0" name="Freeform: Shape 20"/>
          <p:cNvSpPr>
            <a:spLocks/>
          </p:cNvSpPr>
          <p:nvPr/>
        </p:nvSpPr>
        <p:spPr bwMode="auto">
          <a:xfrm>
            <a:off x="2082977" y="4493843"/>
            <a:ext cx="694595" cy="694595"/>
          </a:xfrm>
          <a:custGeom>
            <a:avLst/>
            <a:gdLst>
              <a:gd name="T0" fmla="*/ 1424804 w 1341438"/>
              <a:gd name="T1" fmla="*/ 976171 h 1341438"/>
              <a:gd name="T2" fmla="*/ 277295 w 1341438"/>
              <a:gd name="T3" fmla="*/ 649654 h 1341438"/>
              <a:gd name="T4" fmla="*/ 216426 w 1341438"/>
              <a:gd name="T5" fmla="*/ 876225 h 1341438"/>
              <a:gd name="T6" fmla="*/ 240849 w 1341438"/>
              <a:gd name="T7" fmla="*/ 1155024 h 1341438"/>
              <a:gd name="T8" fmla="*/ 370479 w 1341438"/>
              <a:gd name="T9" fmla="*/ 1409400 h 1341438"/>
              <a:gd name="T10" fmla="*/ 584651 w 1341438"/>
              <a:gd name="T11" fmla="*/ 1594639 h 1341438"/>
              <a:gd name="T12" fmla="*/ 858189 w 1341438"/>
              <a:gd name="T13" fmla="*/ 1686695 h 1341438"/>
              <a:gd name="T14" fmla="*/ 1117075 w 1341438"/>
              <a:gd name="T15" fmla="*/ 1673920 h 1341438"/>
              <a:gd name="T16" fmla="*/ 1331997 w 1341438"/>
              <a:gd name="T17" fmla="*/ 1588251 h 1341438"/>
              <a:gd name="T18" fmla="*/ 1203960 w 1341438"/>
              <a:gd name="T19" fmla="*/ 343359 h 1341438"/>
              <a:gd name="T20" fmla="*/ 1297593 w 1341438"/>
              <a:gd name="T21" fmla="*/ 448935 h 1341438"/>
              <a:gd name="T22" fmla="*/ 1331436 w 1341438"/>
              <a:gd name="T23" fmla="*/ 593446 h 1341438"/>
              <a:gd name="T24" fmla="*/ 1507794 w 1341438"/>
              <a:gd name="T25" fmla="*/ 672066 h 1341438"/>
              <a:gd name="T26" fmla="*/ 1571343 w 1341438"/>
              <a:gd name="T27" fmla="*/ 841663 h 1341438"/>
              <a:gd name="T28" fmla="*/ 1485984 w 1341438"/>
              <a:gd name="T29" fmla="*/ 738332 h 1341438"/>
              <a:gd name="T30" fmla="*/ 1372423 w 1341438"/>
              <a:gd name="T31" fmla="*/ 654845 h 1341438"/>
              <a:gd name="T32" fmla="*/ 1212234 w 1341438"/>
              <a:gd name="T33" fmla="*/ 623771 h 1341438"/>
              <a:gd name="T34" fmla="*/ 1250588 w 1341438"/>
              <a:gd name="T35" fmla="*/ 517072 h 1341438"/>
              <a:gd name="T36" fmla="*/ 1219378 w 1341438"/>
              <a:gd name="T37" fmla="*/ 424225 h 1341438"/>
              <a:gd name="T38" fmla="*/ 1123491 w 1341438"/>
              <a:gd name="T39" fmla="*/ 382294 h 1341438"/>
              <a:gd name="T40" fmla="*/ 1086639 w 1341438"/>
              <a:gd name="T41" fmla="*/ 356462 h 1341438"/>
              <a:gd name="T42" fmla="*/ 1112209 w 1341438"/>
              <a:gd name="T43" fmla="*/ 325387 h 1341438"/>
              <a:gd name="T44" fmla="*/ 1078761 w 1341438"/>
              <a:gd name="T45" fmla="*/ 288169 h 1341438"/>
              <a:gd name="T46" fmla="*/ 1060385 w 1341438"/>
              <a:gd name="T47" fmla="*/ 323825 h 1341438"/>
              <a:gd name="T48" fmla="*/ 979380 w 1341438"/>
              <a:gd name="T49" fmla="*/ 350849 h 1341438"/>
              <a:gd name="T50" fmla="*/ 946002 w 1341438"/>
              <a:gd name="T51" fmla="*/ 457065 h 1341438"/>
              <a:gd name="T52" fmla="*/ 990255 w 1341438"/>
              <a:gd name="T53" fmla="*/ 530628 h 1341438"/>
              <a:gd name="T54" fmla="*/ 1093763 w 1341438"/>
              <a:gd name="T55" fmla="*/ 556527 h 1341438"/>
              <a:gd name="T56" fmla="*/ 1107264 w 1341438"/>
              <a:gd name="T57" fmla="*/ 609071 h 1341438"/>
              <a:gd name="T58" fmla="*/ 1131266 w 1341438"/>
              <a:gd name="T59" fmla="*/ 714163 h 1341438"/>
              <a:gd name="T60" fmla="*/ 1418162 w 1341438"/>
              <a:gd name="T61" fmla="*/ 749818 h 1341438"/>
              <a:gd name="T62" fmla="*/ 1481166 w 1341438"/>
              <a:gd name="T63" fmla="*/ 868046 h 1341438"/>
              <a:gd name="T64" fmla="*/ 1381785 w 1341438"/>
              <a:gd name="T65" fmla="*/ 795608 h 1341438"/>
              <a:gd name="T66" fmla="*/ 1106515 w 1341438"/>
              <a:gd name="T67" fmla="*/ 766707 h 1341438"/>
              <a:gd name="T68" fmla="*/ 1048010 w 1341438"/>
              <a:gd name="T69" fmla="*/ 683011 h 1341438"/>
              <a:gd name="T70" fmla="*/ 998881 w 1341438"/>
              <a:gd name="T71" fmla="*/ 600064 h 1341438"/>
              <a:gd name="T72" fmla="*/ 907374 w 1341438"/>
              <a:gd name="T73" fmla="*/ 518619 h 1341438"/>
              <a:gd name="T74" fmla="*/ 898374 w 1341438"/>
              <a:gd name="T75" fmla="*/ 377121 h 1341438"/>
              <a:gd name="T76" fmla="*/ 983504 w 1341438"/>
              <a:gd name="T77" fmla="*/ 281038 h 1341438"/>
              <a:gd name="T78" fmla="*/ 802580 w 1341438"/>
              <a:gd name="T79" fmla="*/ 228074 h 1341438"/>
              <a:gd name="T80" fmla="*/ 585402 w 1341438"/>
              <a:gd name="T81" fmla="*/ 309985 h 1341438"/>
              <a:gd name="T82" fmla="*/ 1615681 w 1341438"/>
              <a:gd name="T83" fmla="*/ 1281648 h 1341438"/>
              <a:gd name="T84" fmla="*/ 1685193 w 1341438"/>
              <a:gd name="T85" fmla="*/ 1058459 h 1341438"/>
              <a:gd name="T86" fmla="*/ 1673920 w 1341438"/>
              <a:gd name="T87" fmla="*/ 785672 h 1341438"/>
              <a:gd name="T88" fmla="*/ 1556314 w 1341438"/>
              <a:gd name="T89" fmla="*/ 524533 h 1341438"/>
              <a:gd name="T90" fmla="*/ 1351536 w 1341438"/>
              <a:gd name="T91" fmla="*/ 328773 h 1341438"/>
              <a:gd name="T92" fmla="*/ 1083632 w 1341438"/>
              <a:gd name="T93" fmla="*/ 224316 h 1341438"/>
              <a:gd name="T94" fmla="*/ 1121207 w 1341438"/>
              <a:gd name="T95" fmla="*/ 15029 h 1341438"/>
              <a:gd name="T96" fmla="*/ 1466137 w 1341438"/>
              <a:gd name="T97" fmla="*/ 150295 h 1341438"/>
              <a:gd name="T98" fmla="*/ 1729530 w 1341438"/>
              <a:gd name="T99" fmla="*/ 400915 h 1341438"/>
              <a:gd name="T100" fmla="*/ 1880577 w 1341438"/>
              <a:gd name="T101" fmla="*/ 737577 h 1341438"/>
              <a:gd name="T102" fmla="*/ 1889971 w 1341438"/>
              <a:gd name="T103" fmla="*/ 1120832 h 1341438"/>
              <a:gd name="T104" fmla="*/ 1755080 w 1341438"/>
              <a:gd name="T105" fmla="*/ 1466137 h 1341438"/>
              <a:gd name="T106" fmla="*/ 1504087 w 1341438"/>
              <a:gd name="T107" fmla="*/ 1729154 h 1341438"/>
              <a:gd name="T108" fmla="*/ 1167800 w 1341438"/>
              <a:gd name="T109" fmla="*/ 1880577 h 1341438"/>
              <a:gd name="T110" fmla="*/ 807465 w 1341438"/>
              <a:gd name="T111" fmla="*/ 1893729 h 1341438"/>
              <a:gd name="T112" fmla="*/ 458778 w 1341438"/>
              <a:gd name="T113" fmla="*/ 1767104 h 1341438"/>
              <a:gd name="T114" fmla="*/ 189748 w 1341438"/>
              <a:gd name="T115" fmla="*/ 1522497 h 1341438"/>
              <a:gd name="T116" fmla="*/ 30058 w 1341438"/>
              <a:gd name="T117" fmla="*/ 1190719 h 1341438"/>
              <a:gd name="T118" fmla="*/ 11271 w 1341438"/>
              <a:gd name="T119" fmla="*/ 807841 h 1341438"/>
              <a:gd name="T120" fmla="*/ 137896 w 1341438"/>
              <a:gd name="T121" fmla="*/ 458779 h 1341438"/>
              <a:gd name="T122" fmla="*/ 382503 w 1341438"/>
              <a:gd name="T123" fmla="*/ 189373 h 1341438"/>
              <a:gd name="T124" fmla="*/ 714656 w 1341438"/>
              <a:gd name="T125" fmla="*/ 30060 h 1341438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1341438" h="1341438">
                <a:moveTo>
                  <a:pt x="824769" y="688975"/>
                </a:moveTo>
                <a:lnTo>
                  <a:pt x="979487" y="688975"/>
                </a:lnTo>
                <a:lnTo>
                  <a:pt x="979487" y="809625"/>
                </a:lnTo>
                <a:lnTo>
                  <a:pt x="944636" y="809625"/>
                </a:lnTo>
                <a:lnTo>
                  <a:pt x="824769" y="688975"/>
                </a:lnTo>
                <a:close/>
                <a:moveTo>
                  <a:pt x="230187" y="688975"/>
                </a:moveTo>
                <a:lnTo>
                  <a:pt x="553352" y="688975"/>
                </a:lnTo>
                <a:lnTo>
                  <a:pt x="673219" y="809625"/>
                </a:lnTo>
                <a:lnTo>
                  <a:pt x="230187" y="809625"/>
                </a:lnTo>
                <a:lnTo>
                  <a:pt x="230187" y="688975"/>
                </a:lnTo>
                <a:close/>
                <a:moveTo>
                  <a:pt x="1066800" y="687387"/>
                </a:moveTo>
                <a:lnTo>
                  <a:pt x="1106488" y="687387"/>
                </a:lnTo>
                <a:lnTo>
                  <a:pt x="1106488" y="808037"/>
                </a:lnTo>
                <a:lnTo>
                  <a:pt x="1066800" y="808037"/>
                </a:lnTo>
                <a:lnTo>
                  <a:pt x="1066800" y="687387"/>
                </a:lnTo>
                <a:close/>
                <a:moveTo>
                  <a:pt x="1003300" y="687387"/>
                </a:moveTo>
                <a:lnTo>
                  <a:pt x="1042988" y="687387"/>
                </a:lnTo>
                <a:lnTo>
                  <a:pt x="1042988" y="808037"/>
                </a:lnTo>
                <a:lnTo>
                  <a:pt x="1003300" y="808037"/>
                </a:lnTo>
                <a:lnTo>
                  <a:pt x="1003300" y="687387"/>
                </a:lnTo>
                <a:close/>
                <a:moveTo>
                  <a:pt x="251354" y="361421"/>
                </a:moveTo>
                <a:lnTo>
                  <a:pt x="245533" y="369888"/>
                </a:lnTo>
                <a:lnTo>
                  <a:pt x="239712" y="378090"/>
                </a:lnTo>
                <a:lnTo>
                  <a:pt x="233892" y="386292"/>
                </a:lnTo>
                <a:lnTo>
                  <a:pt x="228600" y="395023"/>
                </a:lnTo>
                <a:lnTo>
                  <a:pt x="223573" y="403490"/>
                </a:lnTo>
                <a:lnTo>
                  <a:pt x="218281" y="412486"/>
                </a:lnTo>
                <a:lnTo>
                  <a:pt x="213254" y="421217"/>
                </a:lnTo>
                <a:lnTo>
                  <a:pt x="208492" y="430213"/>
                </a:lnTo>
                <a:lnTo>
                  <a:pt x="203729" y="439209"/>
                </a:lnTo>
                <a:lnTo>
                  <a:pt x="199496" y="448469"/>
                </a:lnTo>
                <a:lnTo>
                  <a:pt x="195262" y="457465"/>
                </a:lnTo>
                <a:lnTo>
                  <a:pt x="191294" y="466990"/>
                </a:lnTo>
                <a:lnTo>
                  <a:pt x="187060" y="476250"/>
                </a:lnTo>
                <a:lnTo>
                  <a:pt x="183356" y="485775"/>
                </a:lnTo>
                <a:lnTo>
                  <a:pt x="179916" y="495565"/>
                </a:lnTo>
                <a:lnTo>
                  <a:pt x="176741" y="505090"/>
                </a:lnTo>
                <a:lnTo>
                  <a:pt x="173566" y="514879"/>
                </a:lnTo>
                <a:lnTo>
                  <a:pt x="170391" y="524934"/>
                </a:lnTo>
                <a:lnTo>
                  <a:pt x="167481" y="534988"/>
                </a:lnTo>
                <a:lnTo>
                  <a:pt x="164835" y="544777"/>
                </a:lnTo>
                <a:lnTo>
                  <a:pt x="162719" y="554832"/>
                </a:lnTo>
                <a:lnTo>
                  <a:pt x="160337" y="565150"/>
                </a:lnTo>
                <a:lnTo>
                  <a:pt x="158221" y="575469"/>
                </a:lnTo>
                <a:lnTo>
                  <a:pt x="156633" y="585788"/>
                </a:lnTo>
                <a:lnTo>
                  <a:pt x="154781" y="596107"/>
                </a:lnTo>
                <a:lnTo>
                  <a:pt x="153458" y="606690"/>
                </a:lnTo>
                <a:lnTo>
                  <a:pt x="152400" y="617009"/>
                </a:lnTo>
                <a:lnTo>
                  <a:pt x="151606" y="627592"/>
                </a:lnTo>
                <a:lnTo>
                  <a:pt x="150548" y="638440"/>
                </a:lnTo>
                <a:lnTo>
                  <a:pt x="150019" y="649023"/>
                </a:lnTo>
                <a:lnTo>
                  <a:pt x="149754" y="659871"/>
                </a:lnTo>
                <a:lnTo>
                  <a:pt x="149754" y="670719"/>
                </a:lnTo>
                <a:lnTo>
                  <a:pt x="149754" y="684213"/>
                </a:lnTo>
                <a:lnTo>
                  <a:pt x="150283" y="697707"/>
                </a:lnTo>
                <a:lnTo>
                  <a:pt x="151077" y="710671"/>
                </a:lnTo>
                <a:lnTo>
                  <a:pt x="152400" y="724165"/>
                </a:lnTo>
                <a:lnTo>
                  <a:pt x="153723" y="737130"/>
                </a:lnTo>
                <a:lnTo>
                  <a:pt x="155839" y="750094"/>
                </a:lnTo>
                <a:lnTo>
                  <a:pt x="157691" y="763059"/>
                </a:lnTo>
                <a:lnTo>
                  <a:pt x="160337" y="776023"/>
                </a:lnTo>
                <a:lnTo>
                  <a:pt x="162983" y="788459"/>
                </a:lnTo>
                <a:lnTo>
                  <a:pt x="166158" y="801159"/>
                </a:lnTo>
                <a:lnTo>
                  <a:pt x="169598" y="813330"/>
                </a:lnTo>
                <a:lnTo>
                  <a:pt x="173302" y="825765"/>
                </a:lnTo>
                <a:lnTo>
                  <a:pt x="177271" y="837936"/>
                </a:lnTo>
                <a:lnTo>
                  <a:pt x="181239" y="849842"/>
                </a:lnTo>
                <a:lnTo>
                  <a:pt x="185737" y="861748"/>
                </a:lnTo>
                <a:lnTo>
                  <a:pt x="190500" y="873655"/>
                </a:lnTo>
                <a:lnTo>
                  <a:pt x="195791" y="885296"/>
                </a:lnTo>
                <a:lnTo>
                  <a:pt x="201083" y="896673"/>
                </a:lnTo>
                <a:lnTo>
                  <a:pt x="206639" y="907786"/>
                </a:lnTo>
                <a:lnTo>
                  <a:pt x="212460" y="918898"/>
                </a:lnTo>
                <a:lnTo>
                  <a:pt x="218546" y="930011"/>
                </a:lnTo>
                <a:lnTo>
                  <a:pt x="225160" y="940859"/>
                </a:lnTo>
                <a:lnTo>
                  <a:pt x="231775" y="951442"/>
                </a:lnTo>
                <a:lnTo>
                  <a:pt x="238654" y="962026"/>
                </a:lnTo>
                <a:lnTo>
                  <a:pt x="245798" y="972344"/>
                </a:lnTo>
                <a:lnTo>
                  <a:pt x="253206" y="982398"/>
                </a:lnTo>
                <a:lnTo>
                  <a:pt x="260879" y="992453"/>
                </a:lnTo>
                <a:lnTo>
                  <a:pt x="268552" y="1001978"/>
                </a:lnTo>
                <a:lnTo>
                  <a:pt x="276754" y="1011767"/>
                </a:lnTo>
                <a:lnTo>
                  <a:pt x="285221" y="1021292"/>
                </a:lnTo>
                <a:lnTo>
                  <a:pt x="293687" y="1030288"/>
                </a:lnTo>
                <a:lnTo>
                  <a:pt x="302154" y="1039284"/>
                </a:lnTo>
                <a:lnTo>
                  <a:pt x="311414" y="1048015"/>
                </a:lnTo>
                <a:lnTo>
                  <a:pt x="320410" y="1056746"/>
                </a:lnTo>
                <a:lnTo>
                  <a:pt x="329935" y="1064949"/>
                </a:lnTo>
                <a:lnTo>
                  <a:pt x="339460" y="1072886"/>
                </a:lnTo>
                <a:lnTo>
                  <a:pt x="348985" y="1080559"/>
                </a:lnTo>
                <a:lnTo>
                  <a:pt x="359039" y="1088232"/>
                </a:lnTo>
                <a:lnTo>
                  <a:pt x="369358" y="1095640"/>
                </a:lnTo>
                <a:lnTo>
                  <a:pt x="379677" y="1102784"/>
                </a:lnTo>
                <a:lnTo>
                  <a:pt x="389996" y="1109663"/>
                </a:lnTo>
                <a:lnTo>
                  <a:pt x="400844" y="1116542"/>
                </a:lnTo>
                <a:lnTo>
                  <a:pt x="411692" y="1122892"/>
                </a:lnTo>
                <a:lnTo>
                  <a:pt x="422540" y="1128978"/>
                </a:lnTo>
                <a:lnTo>
                  <a:pt x="433652" y="1134799"/>
                </a:lnTo>
                <a:lnTo>
                  <a:pt x="445029" y="1140619"/>
                </a:lnTo>
                <a:lnTo>
                  <a:pt x="456406" y="1145911"/>
                </a:lnTo>
                <a:lnTo>
                  <a:pt x="467783" y="1150938"/>
                </a:lnTo>
                <a:lnTo>
                  <a:pt x="479954" y="1155701"/>
                </a:lnTo>
                <a:lnTo>
                  <a:pt x="491596" y="1160199"/>
                </a:lnTo>
                <a:lnTo>
                  <a:pt x="503502" y="1164696"/>
                </a:lnTo>
                <a:lnTo>
                  <a:pt x="515937" y="1168665"/>
                </a:lnTo>
                <a:lnTo>
                  <a:pt x="528108" y="1172105"/>
                </a:lnTo>
                <a:lnTo>
                  <a:pt x="540544" y="1175544"/>
                </a:lnTo>
                <a:lnTo>
                  <a:pt x="552979" y="1178455"/>
                </a:lnTo>
                <a:lnTo>
                  <a:pt x="565944" y="1181365"/>
                </a:lnTo>
                <a:lnTo>
                  <a:pt x="578379" y="1183746"/>
                </a:lnTo>
                <a:lnTo>
                  <a:pt x="591344" y="1185863"/>
                </a:lnTo>
                <a:lnTo>
                  <a:pt x="604308" y="1187715"/>
                </a:lnTo>
                <a:lnTo>
                  <a:pt x="617538" y="1189038"/>
                </a:lnTo>
                <a:lnTo>
                  <a:pt x="630767" y="1190361"/>
                </a:lnTo>
                <a:lnTo>
                  <a:pt x="643731" y="1191155"/>
                </a:lnTo>
                <a:lnTo>
                  <a:pt x="657225" y="1191684"/>
                </a:lnTo>
                <a:lnTo>
                  <a:pt x="670719" y="1191949"/>
                </a:lnTo>
                <a:lnTo>
                  <a:pt x="681567" y="1191684"/>
                </a:lnTo>
                <a:lnTo>
                  <a:pt x="692415" y="1191419"/>
                </a:lnTo>
                <a:lnTo>
                  <a:pt x="703263" y="1190890"/>
                </a:lnTo>
                <a:lnTo>
                  <a:pt x="713846" y="1190361"/>
                </a:lnTo>
                <a:lnTo>
                  <a:pt x="724429" y="1189038"/>
                </a:lnTo>
                <a:lnTo>
                  <a:pt x="735013" y="1187980"/>
                </a:lnTo>
                <a:lnTo>
                  <a:pt x="745331" y="1186657"/>
                </a:lnTo>
                <a:lnTo>
                  <a:pt x="755915" y="1184805"/>
                </a:lnTo>
                <a:lnTo>
                  <a:pt x="766234" y="1183217"/>
                </a:lnTo>
                <a:lnTo>
                  <a:pt x="776553" y="1181101"/>
                </a:lnTo>
                <a:lnTo>
                  <a:pt x="786607" y="1178719"/>
                </a:lnTo>
                <a:lnTo>
                  <a:pt x="796926" y="1176603"/>
                </a:lnTo>
                <a:lnTo>
                  <a:pt x="806980" y="1173957"/>
                </a:lnTo>
                <a:lnTo>
                  <a:pt x="816769" y="1171046"/>
                </a:lnTo>
                <a:lnTo>
                  <a:pt x="826559" y="1168401"/>
                </a:lnTo>
                <a:lnTo>
                  <a:pt x="836613" y="1165226"/>
                </a:lnTo>
                <a:lnTo>
                  <a:pt x="846138" y="1161786"/>
                </a:lnTo>
                <a:lnTo>
                  <a:pt x="855663" y="1158082"/>
                </a:lnTo>
                <a:lnTo>
                  <a:pt x="865453" y="1154378"/>
                </a:lnTo>
                <a:lnTo>
                  <a:pt x="874713" y="1150674"/>
                </a:lnTo>
                <a:lnTo>
                  <a:pt x="883973" y="1146176"/>
                </a:lnTo>
                <a:lnTo>
                  <a:pt x="893498" y="1141942"/>
                </a:lnTo>
                <a:lnTo>
                  <a:pt x="902494" y="1137709"/>
                </a:lnTo>
                <a:lnTo>
                  <a:pt x="911755" y="1133211"/>
                </a:lnTo>
                <a:lnTo>
                  <a:pt x="920486" y="1128184"/>
                </a:lnTo>
                <a:lnTo>
                  <a:pt x="929482" y="1123421"/>
                </a:lnTo>
                <a:lnTo>
                  <a:pt x="937948" y="1118394"/>
                </a:lnTo>
                <a:lnTo>
                  <a:pt x="946680" y="1112838"/>
                </a:lnTo>
                <a:lnTo>
                  <a:pt x="955146" y="1107546"/>
                </a:lnTo>
                <a:lnTo>
                  <a:pt x="963613" y="1101990"/>
                </a:lnTo>
                <a:lnTo>
                  <a:pt x="971815" y="1095905"/>
                </a:lnTo>
                <a:lnTo>
                  <a:pt x="980017" y="1090349"/>
                </a:lnTo>
                <a:lnTo>
                  <a:pt x="251354" y="361421"/>
                </a:lnTo>
                <a:close/>
                <a:moveTo>
                  <a:pt x="785564" y="228600"/>
                </a:moveTo>
                <a:lnTo>
                  <a:pt x="792978" y="229127"/>
                </a:lnTo>
                <a:lnTo>
                  <a:pt x="800392" y="229655"/>
                </a:lnTo>
                <a:lnTo>
                  <a:pt x="807806" y="230446"/>
                </a:lnTo>
                <a:lnTo>
                  <a:pt x="814956" y="231500"/>
                </a:lnTo>
                <a:lnTo>
                  <a:pt x="821840" y="233082"/>
                </a:lnTo>
                <a:lnTo>
                  <a:pt x="828725" y="234664"/>
                </a:lnTo>
                <a:lnTo>
                  <a:pt x="835080" y="236773"/>
                </a:lnTo>
                <a:lnTo>
                  <a:pt x="841434" y="239145"/>
                </a:lnTo>
                <a:lnTo>
                  <a:pt x="847789" y="241782"/>
                </a:lnTo>
                <a:lnTo>
                  <a:pt x="853615" y="244681"/>
                </a:lnTo>
                <a:lnTo>
                  <a:pt x="859440" y="247845"/>
                </a:lnTo>
                <a:lnTo>
                  <a:pt x="865001" y="251536"/>
                </a:lnTo>
                <a:lnTo>
                  <a:pt x="870032" y="255227"/>
                </a:lnTo>
                <a:lnTo>
                  <a:pt x="875327" y="259181"/>
                </a:lnTo>
                <a:lnTo>
                  <a:pt x="880094" y="263135"/>
                </a:lnTo>
                <a:lnTo>
                  <a:pt x="884595" y="267617"/>
                </a:lnTo>
                <a:lnTo>
                  <a:pt x="888832" y="272362"/>
                </a:lnTo>
                <a:lnTo>
                  <a:pt x="892804" y="277371"/>
                </a:lnTo>
                <a:lnTo>
                  <a:pt x="897040" y="282117"/>
                </a:lnTo>
                <a:lnTo>
                  <a:pt x="900482" y="287653"/>
                </a:lnTo>
                <a:lnTo>
                  <a:pt x="903395" y="292925"/>
                </a:lnTo>
                <a:lnTo>
                  <a:pt x="906573" y="298462"/>
                </a:lnTo>
                <a:lnTo>
                  <a:pt x="909220" y="303998"/>
                </a:lnTo>
                <a:lnTo>
                  <a:pt x="911868" y="310061"/>
                </a:lnTo>
                <a:lnTo>
                  <a:pt x="913722" y="316125"/>
                </a:lnTo>
                <a:lnTo>
                  <a:pt x="915840" y="321924"/>
                </a:lnTo>
                <a:lnTo>
                  <a:pt x="917164" y="328252"/>
                </a:lnTo>
                <a:lnTo>
                  <a:pt x="918753" y="334579"/>
                </a:lnTo>
                <a:lnTo>
                  <a:pt x="919547" y="341169"/>
                </a:lnTo>
                <a:lnTo>
                  <a:pt x="920342" y="347496"/>
                </a:lnTo>
                <a:lnTo>
                  <a:pt x="920606" y="353824"/>
                </a:lnTo>
                <a:lnTo>
                  <a:pt x="920871" y="360678"/>
                </a:lnTo>
                <a:lnTo>
                  <a:pt x="920606" y="367532"/>
                </a:lnTo>
                <a:lnTo>
                  <a:pt x="920077" y="374650"/>
                </a:lnTo>
                <a:lnTo>
                  <a:pt x="919018" y="381768"/>
                </a:lnTo>
                <a:lnTo>
                  <a:pt x="917694" y="388886"/>
                </a:lnTo>
                <a:lnTo>
                  <a:pt x="915840" y="396268"/>
                </a:lnTo>
                <a:lnTo>
                  <a:pt x="913722" y="403386"/>
                </a:lnTo>
                <a:lnTo>
                  <a:pt x="911339" y="410767"/>
                </a:lnTo>
                <a:lnTo>
                  <a:pt x="908426" y="417885"/>
                </a:lnTo>
                <a:lnTo>
                  <a:pt x="937553" y="417885"/>
                </a:lnTo>
                <a:lnTo>
                  <a:pt x="947350" y="418149"/>
                </a:lnTo>
                <a:lnTo>
                  <a:pt x="956618" y="418940"/>
                </a:lnTo>
                <a:lnTo>
                  <a:pt x="966150" y="420258"/>
                </a:lnTo>
                <a:lnTo>
                  <a:pt x="974888" y="421840"/>
                </a:lnTo>
                <a:lnTo>
                  <a:pt x="983891" y="424212"/>
                </a:lnTo>
                <a:lnTo>
                  <a:pt x="992364" y="426849"/>
                </a:lnTo>
                <a:lnTo>
                  <a:pt x="1000308" y="430012"/>
                </a:lnTo>
                <a:lnTo>
                  <a:pt x="1008252" y="433176"/>
                </a:lnTo>
                <a:lnTo>
                  <a:pt x="1016195" y="436866"/>
                </a:lnTo>
                <a:lnTo>
                  <a:pt x="1023609" y="441348"/>
                </a:lnTo>
                <a:lnTo>
                  <a:pt x="1030759" y="445830"/>
                </a:lnTo>
                <a:lnTo>
                  <a:pt x="1037643" y="450575"/>
                </a:lnTo>
                <a:lnTo>
                  <a:pt x="1043998" y="455848"/>
                </a:lnTo>
                <a:lnTo>
                  <a:pt x="1050353" y="461120"/>
                </a:lnTo>
                <a:lnTo>
                  <a:pt x="1056443" y="467184"/>
                </a:lnTo>
                <a:lnTo>
                  <a:pt x="1061739" y="473247"/>
                </a:lnTo>
                <a:lnTo>
                  <a:pt x="1067299" y="479311"/>
                </a:lnTo>
                <a:lnTo>
                  <a:pt x="1072066" y="485901"/>
                </a:lnTo>
                <a:lnTo>
                  <a:pt x="1076567" y="492756"/>
                </a:lnTo>
                <a:lnTo>
                  <a:pt x="1081068" y="499610"/>
                </a:lnTo>
                <a:lnTo>
                  <a:pt x="1085040" y="506728"/>
                </a:lnTo>
                <a:lnTo>
                  <a:pt x="1088747" y="514109"/>
                </a:lnTo>
                <a:lnTo>
                  <a:pt x="1091925" y="521491"/>
                </a:lnTo>
                <a:lnTo>
                  <a:pt x="1095102" y="528873"/>
                </a:lnTo>
                <a:lnTo>
                  <a:pt x="1097485" y="536518"/>
                </a:lnTo>
                <a:lnTo>
                  <a:pt x="1099869" y="544163"/>
                </a:lnTo>
                <a:lnTo>
                  <a:pt x="1101722" y="552336"/>
                </a:lnTo>
                <a:lnTo>
                  <a:pt x="1103576" y="560244"/>
                </a:lnTo>
                <a:lnTo>
                  <a:pt x="1104635" y="568153"/>
                </a:lnTo>
                <a:lnTo>
                  <a:pt x="1105429" y="576326"/>
                </a:lnTo>
                <a:lnTo>
                  <a:pt x="1106223" y="584498"/>
                </a:lnTo>
                <a:lnTo>
                  <a:pt x="1106488" y="592671"/>
                </a:lnTo>
                <a:lnTo>
                  <a:pt x="1106488" y="666223"/>
                </a:lnTo>
                <a:lnTo>
                  <a:pt x="1106488" y="666750"/>
                </a:lnTo>
                <a:lnTo>
                  <a:pt x="1066240" y="666223"/>
                </a:lnTo>
                <a:lnTo>
                  <a:pt x="1066240" y="592671"/>
                </a:lnTo>
                <a:lnTo>
                  <a:pt x="1065711" y="586080"/>
                </a:lnTo>
                <a:lnTo>
                  <a:pt x="1065446" y="579753"/>
                </a:lnTo>
                <a:lnTo>
                  <a:pt x="1064652" y="573689"/>
                </a:lnTo>
                <a:lnTo>
                  <a:pt x="1063857" y="567362"/>
                </a:lnTo>
                <a:lnTo>
                  <a:pt x="1062268" y="561035"/>
                </a:lnTo>
                <a:lnTo>
                  <a:pt x="1060945" y="554708"/>
                </a:lnTo>
                <a:lnTo>
                  <a:pt x="1059356" y="548908"/>
                </a:lnTo>
                <a:lnTo>
                  <a:pt x="1056973" y="542581"/>
                </a:lnTo>
                <a:lnTo>
                  <a:pt x="1054590" y="536781"/>
                </a:lnTo>
                <a:lnTo>
                  <a:pt x="1052206" y="530982"/>
                </a:lnTo>
                <a:lnTo>
                  <a:pt x="1049294" y="525182"/>
                </a:lnTo>
                <a:lnTo>
                  <a:pt x="1046381" y="519909"/>
                </a:lnTo>
                <a:lnTo>
                  <a:pt x="1042939" y="514373"/>
                </a:lnTo>
                <a:lnTo>
                  <a:pt x="1039497" y="509364"/>
                </a:lnTo>
                <a:lnTo>
                  <a:pt x="1035525" y="504355"/>
                </a:lnTo>
                <a:lnTo>
                  <a:pt x="1031553" y="499610"/>
                </a:lnTo>
                <a:lnTo>
                  <a:pt x="1027316" y="495128"/>
                </a:lnTo>
                <a:lnTo>
                  <a:pt x="1023080" y="490383"/>
                </a:lnTo>
                <a:lnTo>
                  <a:pt x="1018049" y="486428"/>
                </a:lnTo>
                <a:lnTo>
                  <a:pt x="1013283" y="482474"/>
                </a:lnTo>
                <a:lnTo>
                  <a:pt x="1007987" y="478783"/>
                </a:lnTo>
                <a:lnTo>
                  <a:pt x="1002956" y="475356"/>
                </a:lnTo>
                <a:lnTo>
                  <a:pt x="997130" y="472193"/>
                </a:lnTo>
                <a:lnTo>
                  <a:pt x="991570" y="469556"/>
                </a:lnTo>
                <a:lnTo>
                  <a:pt x="985480" y="466920"/>
                </a:lnTo>
                <a:lnTo>
                  <a:pt x="979390" y="464811"/>
                </a:lnTo>
                <a:lnTo>
                  <a:pt x="973035" y="462966"/>
                </a:lnTo>
                <a:lnTo>
                  <a:pt x="966415" y="461120"/>
                </a:lnTo>
                <a:lnTo>
                  <a:pt x="959530" y="459802"/>
                </a:lnTo>
                <a:lnTo>
                  <a:pt x="952381" y="459011"/>
                </a:lnTo>
                <a:lnTo>
                  <a:pt x="945232" y="458220"/>
                </a:lnTo>
                <a:lnTo>
                  <a:pt x="937553" y="457957"/>
                </a:lnTo>
                <a:lnTo>
                  <a:pt x="873739" y="457957"/>
                </a:lnTo>
                <a:lnTo>
                  <a:pt x="870826" y="457957"/>
                </a:lnTo>
                <a:lnTo>
                  <a:pt x="868178" y="457429"/>
                </a:lnTo>
                <a:lnTo>
                  <a:pt x="865530" y="456375"/>
                </a:lnTo>
                <a:lnTo>
                  <a:pt x="863147" y="455320"/>
                </a:lnTo>
                <a:lnTo>
                  <a:pt x="861029" y="453475"/>
                </a:lnTo>
                <a:lnTo>
                  <a:pt x="858911" y="451893"/>
                </a:lnTo>
                <a:lnTo>
                  <a:pt x="857322" y="449521"/>
                </a:lnTo>
                <a:lnTo>
                  <a:pt x="855733" y="447148"/>
                </a:lnTo>
                <a:lnTo>
                  <a:pt x="854674" y="444775"/>
                </a:lnTo>
                <a:lnTo>
                  <a:pt x="854144" y="441875"/>
                </a:lnTo>
                <a:lnTo>
                  <a:pt x="853615" y="439239"/>
                </a:lnTo>
                <a:lnTo>
                  <a:pt x="853615" y="436339"/>
                </a:lnTo>
                <a:lnTo>
                  <a:pt x="854144" y="433966"/>
                </a:lnTo>
                <a:lnTo>
                  <a:pt x="854674" y="431330"/>
                </a:lnTo>
                <a:lnTo>
                  <a:pt x="855733" y="428694"/>
                </a:lnTo>
                <a:lnTo>
                  <a:pt x="857587" y="426058"/>
                </a:lnTo>
                <a:lnTo>
                  <a:pt x="860234" y="422103"/>
                </a:lnTo>
                <a:lnTo>
                  <a:pt x="862882" y="418149"/>
                </a:lnTo>
                <a:lnTo>
                  <a:pt x="865530" y="413931"/>
                </a:lnTo>
                <a:lnTo>
                  <a:pt x="867649" y="409713"/>
                </a:lnTo>
                <a:lnTo>
                  <a:pt x="869767" y="405495"/>
                </a:lnTo>
                <a:lnTo>
                  <a:pt x="871885" y="401013"/>
                </a:lnTo>
                <a:lnTo>
                  <a:pt x="874798" y="392313"/>
                </a:lnTo>
                <a:lnTo>
                  <a:pt x="877446" y="384141"/>
                </a:lnTo>
                <a:lnTo>
                  <a:pt x="879299" y="375705"/>
                </a:lnTo>
                <a:lnTo>
                  <a:pt x="880358" y="367796"/>
                </a:lnTo>
                <a:lnTo>
                  <a:pt x="880623" y="364105"/>
                </a:lnTo>
                <a:lnTo>
                  <a:pt x="880623" y="360414"/>
                </a:lnTo>
                <a:lnTo>
                  <a:pt x="880623" y="355669"/>
                </a:lnTo>
                <a:lnTo>
                  <a:pt x="880358" y="351187"/>
                </a:lnTo>
                <a:lnTo>
                  <a:pt x="879829" y="346178"/>
                </a:lnTo>
                <a:lnTo>
                  <a:pt x="879035" y="341697"/>
                </a:lnTo>
                <a:lnTo>
                  <a:pt x="877975" y="337215"/>
                </a:lnTo>
                <a:lnTo>
                  <a:pt x="876916" y="332733"/>
                </a:lnTo>
                <a:lnTo>
                  <a:pt x="875857" y="328515"/>
                </a:lnTo>
                <a:lnTo>
                  <a:pt x="874004" y="324297"/>
                </a:lnTo>
                <a:lnTo>
                  <a:pt x="872415" y="320343"/>
                </a:lnTo>
                <a:lnTo>
                  <a:pt x="870561" y="316388"/>
                </a:lnTo>
                <a:lnTo>
                  <a:pt x="868708" y="312698"/>
                </a:lnTo>
                <a:lnTo>
                  <a:pt x="866325" y="309007"/>
                </a:lnTo>
                <a:lnTo>
                  <a:pt x="863942" y="305580"/>
                </a:lnTo>
                <a:lnTo>
                  <a:pt x="861558" y="302152"/>
                </a:lnTo>
                <a:lnTo>
                  <a:pt x="858646" y="298725"/>
                </a:lnTo>
                <a:lnTo>
                  <a:pt x="855733" y="295562"/>
                </a:lnTo>
                <a:lnTo>
                  <a:pt x="852556" y="292662"/>
                </a:lnTo>
                <a:lnTo>
                  <a:pt x="849378" y="289762"/>
                </a:lnTo>
                <a:lnTo>
                  <a:pt x="845936" y="287389"/>
                </a:lnTo>
                <a:lnTo>
                  <a:pt x="842494" y="284753"/>
                </a:lnTo>
                <a:lnTo>
                  <a:pt x="838787" y="282380"/>
                </a:lnTo>
                <a:lnTo>
                  <a:pt x="834815" y="280271"/>
                </a:lnTo>
                <a:lnTo>
                  <a:pt x="830578" y="278162"/>
                </a:lnTo>
                <a:lnTo>
                  <a:pt x="826342" y="276317"/>
                </a:lnTo>
                <a:lnTo>
                  <a:pt x="822105" y="274735"/>
                </a:lnTo>
                <a:lnTo>
                  <a:pt x="817074" y="273153"/>
                </a:lnTo>
                <a:lnTo>
                  <a:pt x="812572" y="271835"/>
                </a:lnTo>
                <a:lnTo>
                  <a:pt x="807541" y="270781"/>
                </a:lnTo>
                <a:lnTo>
                  <a:pt x="802246" y="269990"/>
                </a:lnTo>
                <a:lnTo>
                  <a:pt x="796950" y="269462"/>
                </a:lnTo>
                <a:lnTo>
                  <a:pt x="791125" y="269199"/>
                </a:lnTo>
                <a:lnTo>
                  <a:pt x="785564" y="268935"/>
                </a:lnTo>
                <a:lnTo>
                  <a:pt x="783181" y="268935"/>
                </a:lnTo>
                <a:lnTo>
                  <a:pt x="781063" y="268672"/>
                </a:lnTo>
                <a:lnTo>
                  <a:pt x="779474" y="267881"/>
                </a:lnTo>
                <a:lnTo>
                  <a:pt x="777356" y="267353"/>
                </a:lnTo>
                <a:lnTo>
                  <a:pt x="775767" y="266563"/>
                </a:lnTo>
                <a:lnTo>
                  <a:pt x="773913" y="265508"/>
                </a:lnTo>
                <a:lnTo>
                  <a:pt x="772589" y="264190"/>
                </a:lnTo>
                <a:lnTo>
                  <a:pt x="771265" y="263135"/>
                </a:lnTo>
                <a:lnTo>
                  <a:pt x="769677" y="261817"/>
                </a:lnTo>
                <a:lnTo>
                  <a:pt x="768618" y="259972"/>
                </a:lnTo>
                <a:lnTo>
                  <a:pt x="767823" y="258654"/>
                </a:lnTo>
                <a:lnTo>
                  <a:pt x="766764" y="256545"/>
                </a:lnTo>
                <a:lnTo>
                  <a:pt x="765970" y="254963"/>
                </a:lnTo>
                <a:lnTo>
                  <a:pt x="765705" y="252854"/>
                </a:lnTo>
                <a:lnTo>
                  <a:pt x="765175" y="251009"/>
                </a:lnTo>
                <a:lnTo>
                  <a:pt x="765175" y="248899"/>
                </a:lnTo>
                <a:lnTo>
                  <a:pt x="765175" y="247054"/>
                </a:lnTo>
                <a:lnTo>
                  <a:pt x="765705" y="244945"/>
                </a:lnTo>
                <a:lnTo>
                  <a:pt x="765970" y="242836"/>
                </a:lnTo>
                <a:lnTo>
                  <a:pt x="766764" y="241254"/>
                </a:lnTo>
                <a:lnTo>
                  <a:pt x="767823" y="239145"/>
                </a:lnTo>
                <a:lnTo>
                  <a:pt x="768618" y="237827"/>
                </a:lnTo>
                <a:lnTo>
                  <a:pt x="769677" y="235982"/>
                </a:lnTo>
                <a:lnTo>
                  <a:pt x="771265" y="234664"/>
                </a:lnTo>
                <a:lnTo>
                  <a:pt x="772589" y="233609"/>
                </a:lnTo>
                <a:lnTo>
                  <a:pt x="773913" y="232291"/>
                </a:lnTo>
                <a:lnTo>
                  <a:pt x="775767" y="231236"/>
                </a:lnTo>
                <a:lnTo>
                  <a:pt x="777356" y="230446"/>
                </a:lnTo>
                <a:lnTo>
                  <a:pt x="779474" y="229918"/>
                </a:lnTo>
                <a:lnTo>
                  <a:pt x="781063" y="229391"/>
                </a:lnTo>
                <a:lnTo>
                  <a:pt x="783181" y="229127"/>
                </a:lnTo>
                <a:lnTo>
                  <a:pt x="785564" y="228600"/>
                </a:lnTo>
                <a:close/>
                <a:moveTo>
                  <a:pt x="732956" y="188912"/>
                </a:moveTo>
                <a:lnTo>
                  <a:pt x="740614" y="188912"/>
                </a:lnTo>
                <a:lnTo>
                  <a:pt x="742727" y="188912"/>
                </a:lnTo>
                <a:lnTo>
                  <a:pt x="744576" y="189176"/>
                </a:lnTo>
                <a:lnTo>
                  <a:pt x="746688" y="189705"/>
                </a:lnTo>
                <a:lnTo>
                  <a:pt x="748273" y="190233"/>
                </a:lnTo>
                <a:lnTo>
                  <a:pt x="750121" y="191026"/>
                </a:lnTo>
                <a:lnTo>
                  <a:pt x="751706" y="192348"/>
                </a:lnTo>
                <a:lnTo>
                  <a:pt x="753290" y="193405"/>
                </a:lnTo>
                <a:lnTo>
                  <a:pt x="754611" y="194462"/>
                </a:lnTo>
                <a:lnTo>
                  <a:pt x="755931" y="196048"/>
                </a:lnTo>
                <a:lnTo>
                  <a:pt x="757251" y="197633"/>
                </a:lnTo>
                <a:lnTo>
                  <a:pt x="758308" y="198955"/>
                </a:lnTo>
                <a:lnTo>
                  <a:pt x="759100" y="201069"/>
                </a:lnTo>
                <a:lnTo>
                  <a:pt x="759628" y="202919"/>
                </a:lnTo>
                <a:lnTo>
                  <a:pt x="760420" y="204769"/>
                </a:lnTo>
                <a:lnTo>
                  <a:pt x="760685" y="206884"/>
                </a:lnTo>
                <a:lnTo>
                  <a:pt x="760685" y="208734"/>
                </a:lnTo>
                <a:lnTo>
                  <a:pt x="760685" y="210848"/>
                </a:lnTo>
                <a:lnTo>
                  <a:pt x="760420" y="212698"/>
                </a:lnTo>
                <a:lnTo>
                  <a:pt x="759628" y="214812"/>
                </a:lnTo>
                <a:lnTo>
                  <a:pt x="759100" y="216398"/>
                </a:lnTo>
                <a:lnTo>
                  <a:pt x="758308" y="218512"/>
                </a:lnTo>
                <a:lnTo>
                  <a:pt x="757251" y="219834"/>
                </a:lnTo>
                <a:lnTo>
                  <a:pt x="755931" y="221684"/>
                </a:lnTo>
                <a:lnTo>
                  <a:pt x="754875" y="223005"/>
                </a:lnTo>
                <a:lnTo>
                  <a:pt x="753554" y="224063"/>
                </a:lnTo>
                <a:lnTo>
                  <a:pt x="751706" y="225384"/>
                </a:lnTo>
                <a:lnTo>
                  <a:pt x="750121" y="226441"/>
                </a:lnTo>
                <a:lnTo>
                  <a:pt x="748273" y="227234"/>
                </a:lnTo>
                <a:lnTo>
                  <a:pt x="746688" y="228027"/>
                </a:lnTo>
                <a:lnTo>
                  <a:pt x="744576" y="228556"/>
                </a:lnTo>
                <a:lnTo>
                  <a:pt x="742727" y="228820"/>
                </a:lnTo>
                <a:lnTo>
                  <a:pt x="740614" y="228820"/>
                </a:lnTo>
                <a:lnTo>
                  <a:pt x="735069" y="229084"/>
                </a:lnTo>
                <a:lnTo>
                  <a:pt x="729787" y="229349"/>
                </a:lnTo>
                <a:lnTo>
                  <a:pt x="725034" y="230142"/>
                </a:lnTo>
                <a:lnTo>
                  <a:pt x="720280" y="230934"/>
                </a:lnTo>
                <a:lnTo>
                  <a:pt x="716055" y="232256"/>
                </a:lnTo>
                <a:lnTo>
                  <a:pt x="711829" y="233313"/>
                </a:lnTo>
                <a:lnTo>
                  <a:pt x="708132" y="234634"/>
                </a:lnTo>
                <a:lnTo>
                  <a:pt x="704699" y="236484"/>
                </a:lnTo>
                <a:lnTo>
                  <a:pt x="701266" y="238070"/>
                </a:lnTo>
                <a:lnTo>
                  <a:pt x="698097" y="240185"/>
                </a:lnTo>
                <a:lnTo>
                  <a:pt x="694928" y="242563"/>
                </a:lnTo>
                <a:lnTo>
                  <a:pt x="692287" y="244678"/>
                </a:lnTo>
                <a:lnTo>
                  <a:pt x="689647" y="247056"/>
                </a:lnTo>
                <a:lnTo>
                  <a:pt x="687006" y="249699"/>
                </a:lnTo>
                <a:lnTo>
                  <a:pt x="684893" y="252342"/>
                </a:lnTo>
                <a:lnTo>
                  <a:pt x="682516" y="255249"/>
                </a:lnTo>
                <a:lnTo>
                  <a:pt x="680140" y="258156"/>
                </a:lnTo>
                <a:lnTo>
                  <a:pt x="678555" y="261328"/>
                </a:lnTo>
                <a:lnTo>
                  <a:pt x="676442" y="264499"/>
                </a:lnTo>
                <a:lnTo>
                  <a:pt x="674858" y="267935"/>
                </a:lnTo>
                <a:lnTo>
                  <a:pt x="671953" y="274807"/>
                </a:lnTo>
                <a:lnTo>
                  <a:pt x="669576" y="281678"/>
                </a:lnTo>
                <a:lnTo>
                  <a:pt x="667992" y="288814"/>
                </a:lnTo>
                <a:lnTo>
                  <a:pt x="666407" y="296479"/>
                </a:lnTo>
                <a:lnTo>
                  <a:pt x="665615" y="303879"/>
                </a:lnTo>
                <a:lnTo>
                  <a:pt x="665615" y="311015"/>
                </a:lnTo>
                <a:lnTo>
                  <a:pt x="665615" y="314715"/>
                </a:lnTo>
                <a:lnTo>
                  <a:pt x="665879" y="318150"/>
                </a:lnTo>
                <a:lnTo>
                  <a:pt x="666143" y="321850"/>
                </a:lnTo>
                <a:lnTo>
                  <a:pt x="667200" y="325551"/>
                </a:lnTo>
                <a:lnTo>
                  <a:pt x="667728" y="328986"/>
                </a:lnTo>
                <a:lnTo>
                  <a:pt x="668784" y="332686"/>
                </a:lnTo>
                <a:lnTo>
                  <a:pt x="669840" y="336122"/>
                </a:lnTo>
                <a:lnTo>
                  <a:pt x="671425" y="339822"/>
                </a:lnTo>
                <a:lnTo>
                  <a:pt x="672745" y="343258"/>
                </a:lnTo>
                <a:lnTo>
                  <a:pt x="674594" y="346694"/>
                </a:lnTo>
                <a:lnTo>
                  <a:pt x="676178" y="349865"/>
                </a:lnTo>
                <a:lnTo>
                  <a:pt x="678291" y="353037"/>
                </a:lnTo>
                <a:lnTo>
                  <a:pt x="680404" y="356473"/>
                </a:lnTo>
                <a:lnTo>
                  <a:pt x="683045" y="359644"/>
                </a:lnTo>
                <a:lnTo>
                  <a:pt x="685421" y="362551"/>
                </a:lnTo>
                <a:lnTo>
                  <a:pt x="688326" y="365458"/>
                </a:lnTo>
                <a:lnTo>
                  <a:pt x="690967" y="368366"/>
                </a:lnTo>
                <a:lnTo>
                  <a:pt x="694136" y="371009"/>
                </a:lnTo>
                <a:lnTo>
                  <a:pt x="697305" y="373651"/>
                </a:lnTo>
                <a:lnTo>
                  <a:pt x="700738" y="376030"/>
                </a:lnTo>
                <a:lnTo>
                  <a:pt x="704435" y="378144"/>
                </a:lnTo>
                <a:lnTo>
                  <a:pt x="708132" y="380523"/>
                </a:lnTo>
                <a:lnTo>
                  <a:pt x="712094" y="382373"/>
                </a:lnTo>
                <a:lnTo>
                  <a:pt x="716055" y="384223"/>
                </a:lnTo>
                <a:lnTo>
                  <a:pt x="720808" y="385809"/>
                </a:lnTo>
                <a:lnTo>
                  <a:pt x="725298" y="387395"/>
                </a:lnTo>
                <a:lnTo>
                  <a:pt x="729787" y="388452"/>
                </a:lnTo>
                <a:lnTo>
                  <a:pt x="735069" y="389509"/>
                </a:lnTo>
                <a:lnTo>
                  <a:pt x="740086" y="390566"/>
                </a:lnTo>
                <a:lnTo>
                  <a:pt x="745368" y="391095"/>
                </a:lnTo>
                <a:lnTo>
                  <a:pt x="750914" y="391623"/>
                </a:lnTo>
                <a:lnTo>
                  <a:pt x="756987" y="391623"/>
                </a:lnTo>
                <a:lnTo>
                  <a:pt x="764910" y="391359"/>
                </a:lnTo>
                <a:lnTo>
                  <a:pt x="767815" y="391359"/>
                </a:lnTo>
                <a:lnTo>
                  <a:pt x="770192" y="391888"/>
                </a:lnTo>
                <a:lnTo>
                  <a:pt x="772833" y="392680"/>
                </a:lnTo>
                <a:lnTo>
                  <a:pt x="775474" y="393738"/>
                </a:lnTo>
                <a:lnTo>
                  <a:pt x="777586" y="395059"/>
                </a:lnTo>
                <a:lnTo>
                  <a:pt x="779699" y="396645"/>
                </a:lnTo>
                <a:lnTo>
                  <a:pt x="781812" y="398759"/>
                </a:lnTo>
                <a:lnTo>
                  <a:pt x="783396" y="401138"/>
                </a:lnTo>
                <a:lnTo>
                  <a:pt x="784452" y="403516"/>
                </a:lnTo>
                <a:lnTo>
                  <a:pt x="785509" y="406159"/>
                </a:lnTo>
                <a:lnTo>
                  <a:pt x="786037" y="408802"/>
                </a:lnTo>
                <a:lnTo>
                  <a:pt x="786301" y="411445"/>
                </a:lnTo>
                <a:lnTo>
                  <a:pt x="786037" y="414088"/>
                </a:lnTo>
                <a:lnTo>
                  <a:pt x="785509" y="416731"/>
                </a:lnTo>
                <a:lnTo>
                  <a:pt x="784452" y="419374"/>
                </a:lnTo>
                <a:lnTo>
                  <a:pt x="783396" y="421752"/>
                </a:lnTo>
                <a:lnTo>
                  <a:pt x="781283" y="425188"/>
                </a:lnTo>
                <a:lnTo>
                  <a:pt x="779699" y="428888"/>
                </a:lnTo>
                <a:lnTo>
                  <a:pt x="778378" y="433117"/>
                </a:lnTo>
                <a:lnTo>
                  <a:pt x="777058" y="437081"/>
                </a:lnTo>
                <a:lnTo>
                  <a:pt x="776266" y="441310"/>
                </a:lnTo>
                <a:lnTo>
                  <a:pt x="775738" y="445274"/>
                </a:lnTo>
                <a:lnTo>
                  <a:pt x="775210" y="449767"/>
                </a:lnTo>
                <a:lnTo>
                  <a:pt x="775210" y="453996"/>
                </a:lnTo>
                <a:lnTo>
                  <a:pt x="775474" y="459810"/>
                </a:lnTo>
                <a:lnTo>
                  <a:pt x="776002" y="465625"/>
                </a:lnTo>
                <a:lnTo>
                  <a:pt x="777058" y="471175"/>
                </a:lnTo>
                <a:lnTo>
                  <a:pt x="778907" y="476725"/>
                </a:lnTo>
                <a:lnTo>
                  <a:pt x="780755" y="482011"/>
                </a:lnTo>
                <a:lnTo>
                  <a:pt x="783132" y="487032"/>
                </a:lnTo>
                <a:lnTo>
                  <a:pt x="786037" y="491525"/>
                </a:lnTo>
                <a:lnTo>
                  <a:pt x="789206" y="495754"/>
                </a:lnTo>
                <a:lnTo>
                  <a:pt x="792639" y="499454"/>
                </a:lnTo>
                <a:lnTo>
                  <a:pt x="796600" y="502890"/>
                </a:lnTo>
                <a:lnTo>
                  <a:pt x="800561" y="506061"/>
                </a:lnTo>
                <a:lnTo>
                  <a:pt x="805051" y="508176"/>
                </a:lnTo>
                <a:lnTo>
                  <a:pt x="809804" y="510290"/>
                </a:lnTo>
                <a:lnTo>
                  <a:pt x="815350" y="512140"/>
                </a:lnTo>
                <a:lnTo>
                  <a:pt x="821424" y="512933"/>
                </a:lnTo>
                <a:lnTo>
                  <a:pt x="827498" y="513197"/>
                </a:lnTo>
                <a:lnTo>
                  <a:pt x="881370" y="513197"/>
                </a:lnTo>
                <a:lnTo>
                  <a:pt x="935507" y="513197"/>
                </a:lnTo>
                <a:lnTo>
                  <a:pt x="944486" y="513461"/>
                </a:lnTo>
                <a:lnTo>
                  <a:pt x="952936" y="513990"/>
                </a:lnTo>
                <a:lnTo>
                  <a:pt x="961651" y="515047"/>
                </a:lnTo>
                <a:lnTo>
                  <a:pt x="969574" y="516897"/>
                </a:lnTo>
                <a:lnTo>
                  <a:pt x="977232" y="518747"/>
                </a:lnTo>
                <a:lnTo>
                  <a:pt x="984626" y="521390"/>
                </a:lnTo>
                <a:lnTo>
                  <a:pt x="991756" y="524562"/>
                </a:lnTo>
                <a:lnTo>
                  <a:pt x="998623" y="527997"/>
                </a:lnTo>
                <a:lnTo>
                  <a:pt x="1004960" y="531962"/>
                </a:lnTo>
                <a:lnTo>
                  <a:pt x="1010770" y="536455"/>
                </a:lnTo>
                <a:lnTo>
                  <a:pt x="1016316" y="541476"/>
                </a:lnTo>
                <a:lnTo>
                  <a:pt x="1021069" y="546762"/>
                </a:lnTo>
                <a:lnTo>
                  <a:pt x="1025559" y="552576"/>
                </a:lnTo>
                <a:lnTo>
                  <a:pt x="1029784" y="558919"/>
                </a:lnTo>
                <a:lnTo>
                  <a:pt x="1032953" y="564998"/>
                </a:lnTo>
                <a:lnTo>
                  <a:pt x="1036122" y="571870"/>
                </a:lnTo>
                <a:lnTo>
                  <a:pt x="1037971" y="576363"/>
                </a:lnTo>
                <a:lnTo>
                  <a:pt x="1039291" y="581384"/>
                </a:lnTo>
                <a:lnTo>
                  <a:pt x="1040612" y="585877"/>
                </a:lnTo>
                <a:lnTo>
                  <a:pt x="1041404" y="590899"/>
                </a:lnTo>
                <a:lnTo>
                  <a:pt x="1042196" y="595920"/>
                </a:lnTo>
                <a:lnTo>
                  <a:pt x="1042460" y="600942"/>
                </a:lnTo>
                <a:lnTo>
                  <a:pt x="1042988" y="606228"/>
                </a:lnTo>
                <a:lnTo>
                  <a:pt x="1042988" y="611249"/>
                </a:lnTo>
                <a:lnTo>
                  <a:pt x="1042988" y="666222"/>
                </a:lnTo>
                <a:lnTo>
                  <a:pt x="1042724" y="666750"/>
                </a:lnTo>
                <a:lnTo>
                  <a:pt x="1002848" y="666750"/>
                </a:lnTo>
                <a:lnTo>
                  <a:pt x="1002848" y="666222"/>
                </a:lnTo>
                <a:lnTo>
                  <a:pt x="1002848" y="611249"/>
                </a:lnTo>
                <a:lnTo>
                  <a:pt x="1002584" y="604377"/>
                </a:lnTo>
                <a:lnTo>
                  <a:pt x="1001792" y="597770"/>
                </a:lnTo>
                <a:lnTo>
                  <a:pt x="1000207" y="591956"/>
                </a:lnTo>
                <a:lnTo>
                  <a:pt x="998623" y="586406"/>
                </a:lnTo>
                <a:lnTo>
                  <a:pt x="996246" y="581648"/>
                </a:lnTo>
                <a:lnTo>
                  <a:pt x="993869" y="577156"/>
                </a:lnTo>
                <a:lnTo>
                  <a:pt x="990700" y="572927"/>
                </a:lnTo>
                <a:lnTo>
                  <a:pt x="987003" y="569227"/>
                </a:lnTo>
                <a:lnTo>
                  <a:pt x="983042" y="566055"/>
                </a:lnTo>
                <a:lnTo>
                  <a:pt x="978288" y="563148"/>
                </a:lnTo>
                <a:lnTo>
                  <a:pt x="973007" y="560241"/>
                </a:lnTo>
                <a:lnTo>
                  <a:pt x="966933" y="557862"/>
                </a:lnTo>
                <a:lnTo>
                  <a:pt x="960067" y="556012"/>
                </a:lnTo>
                <a:lnTo>
                  <a:pt x="952672" y="554426"/>
                </a:lnTo>
                <a:lnTo>
                  <a:pt x="944486" y="553634"/>
                </a:lnTo>
                <a:lnTo>
                  <a:pt x="935243" y="553369"/>
                </a:lnTo>
                <a:lnTo>
                  <a:pt x="827498" y="553369"/>
                </a:lnTo>
                <a:lnTo>
                  <a:pt x="822216" y="553369"/>
                </a:lnTo>
                <a:lnTo>
                  <a:pt x="816670" y="552841"/>
                </a:lnTo>
                <a:lnTo>
                  <a:pt x="811653" y="552312"/>
                </a:lnTo>
                <a:lnTo>
                  <a:pt x="806371" y="550991"/>
                </a:lnTo>
                <a:lnTo>
                  <a:pt x="801618" y="549934"/>
                </a:lnTo>
                <a:lnTo>
                  <a:pt x="796864" y="548348"/>
                </a:lnTo>
                <a:lnTo>
                  <a:pt x="791847" y="546498"/>
                </a:lnTo>
                <a:lnTo>
                  <a:pt x="787621" y="544648"/>
                </a:lnTo>
                <a:lnTo>
                  <a:pt x="783396" y="542269"/>
                </a:lnTo>
                <a:lnTo>
                  <a:pt x="779171" y="539890"/>
                </a:lnTo>
                <a:lnTo>
                  <a:pt x="775210" y="536983"/>
                </a:lnTo>
                <a:lnTo>
                  <a:pt x="771512" y="534340"/>
                </a:lnTo>
                <a:lnTo>
                  <a:pt x="767815" y="531433"/>
                </a:lnTo>
                <a:lnTo>
                  <a:pt x="764382" y="528262"/>
                </a:lnTo>
                <a:lnTo>
                  <a:pt x="760949" y="524826"/>
                </a:lnTo>
                <a:lnTo>
                  <a:pt x="758044" y="521390"/>
                </a:lnTo>
                <a:lnTo>
                  <a:pt x="755139" y="517690"/>
                </a:lnTo>
                <a:lnTo>
                  <a:pt x="752498" y="513990"/>
                </a:lnTo>
                <a:lnTo>
                  <a:pt x="750121" y="510026"/>
                </a:lnTo>
                <a:lnTo>
                  <a:pt x="747745" y="506061"/>
                </a:lnTo>
                <a:lnTo>
                  <a:pt x="745896" y="502097"/>
                </a:lnTo>
                <a:lnTo>
                  <a:pt x="743783" y="498133"/>
                </a:lnTo>
                <a:lnTo>
                  <a:pt x="742199" y="493640"/>
                </a:lnTo>
                <a:lnTo>
                  <a:pt x="740614" y="489411"/>
                </a:lnTo>
                <a:lnTo>
                  <a:pt x="739294" y="485182"/>
                </a:lnTo>
                <a:lnTo>
                  <a:pt x="737974" y="480954"/>
                </a:lnTo>
                <a:lnTo>
                  <a:pt x="737181" y="476461"/>
                </a:lnTo>
                <a:lnTo>
                  <a:pt x="736389" y="471968"/>
                </a:lnTo>
                <a:lnTo>
                  <a:pt x="735861" y="467475"/>
                </a:lnTo>
                <a:lnTo>
                  <a:pt x="735333" y="462982"/>
                </a:lnTo>
                <a:lnTo>
                  <a:pt x="735069" y="458753"/>
                </a:lnTo>
                <a:lnTo>
                  <a:pt x="735069" y="453996"/>
                </a:lnTo>
                <a:lnTo>
                  <a:pt x="735069" y="448182"/>
                </a:lnTo>
                <a:lnTo>
                  <a:pt x="735597" y="442367"/>
                </a:lnTo>
                <a:lnTo>
                  <a:pt x="736389" y="436817"/>
                </a:lnTo>
                <a:lnTo>
                  <a:pt x="737445" y="430738"/>
                </a:lnTo>
                <a:lnTo>
                  <a:pt x="731107" y="429945"/>
                </a:lnTo>
                <a:lnTo>
                  <a:pt x="725562" y="428888"/>
                </a:lnTo>
                <a:lnTo>
                  <a:pt x="719752" y="427567"/>
                </a:lnTo>
                <a:lnTo>
                  <a:pt x="714206" y="426245"/>
                </a:lnTo>
                <a:lnTo>
                  <a:pt x="708660" y="424395"/>
                </a:lnTo>
                <a:lnTo>
                  <a:pt x="703379" y="422545"/>
                </a:lnTo>
                <a:lnTo>
                  <a:pt x="698097" y="420431"/>
                </a:lnTo>
                <a:lnTo>
                  <a:pt x="693344" y="418052"/>
                </a:lnTo>
                <a:lnTo>
                  <a:pt x="688590" y="415674"/>
                </a:lnTo>
                <a:lnTo>
                  <a:pt x="683837" y="413031"/>
                </a:lnTo>
                <a:lnTo>
                  <a:pt x="679347" y="410124"/>
                </a:lnTo>
                <a:lnTo>
                  <a:pt x="675122" y="406952"/>
                </a:lnTo>
                <a:lnTo>
                  <a:pt x="670897" y="403781"/>
                </a:lnTo>
                <a:lnTo>
                  <a:pt x="666936" y="400873"/>
                </a:lnTo>
                <a:lnTo>
                  <a:pt x="663238" y="397438"/>
                </a:lnTo>
                <a:lnTo>
                  <a:pt x="659541" y="393738"/>
                </a:lnTo>
                <a:lnTo>
                  <a:pt x="655316" y="389245"/>
                </a:lnTo>
                <a:lnTo>
                  <a:pt x="651355" y="384752"/>
                </a:lnTo>
                <a:lnTo>
                  <a:pt x="647922" y="379994"/>
                </a:lnTo>
                <a:lnTo>
                  <a:pt x="644489" y="374973"/>
                </a:lnTo>
                <a:lnTo>
                  <a:pt x="641584" y="370216"/>
                </a:lnTo>
                <a:lnTo>
                  <a:pt x="638943" y="365194"/>
                </a:lnTo>
                <a:lnTo>
                  <a:pt x="636302" y="359908"/>
                </a:lnTo>
                <a:lnTo>
                  <a:pt x="633925" y="354887"/>
                </a:lnTo>
                <a:lnTo>
                  <a:pt x="632077" y="349337"/>
                </a:lnTo>
                <a:lnTo>
                  <a:pt x="630228" y="344051"/>
                </a:lnTo>
                <a:lnTo>
                  <a:pt x="628908" y="338501"/>
                </a:lnTo>
                <a:lnTo>
                  <a:pt x="627587" y="333215"/>
                </a:lnTo>
                <a:lnTo>
                  <a:pt x="626531" y="327401"/>
                </a:lnTo>
                <a:lnTo>
                  <a:pt x="626003" y="322115"/>
                </a:lnTo>
                <a:lnTo>
                  <a:pt x="625475" y="316300"/>
                </a:lnTo>
                <a:lnTo>
                  <a:pt x="625475" y="311015"/>
                </a:lnTo>
                <a:lnTo>
                  <a:pt x="625475" y="303614"/>
                </a:lnTo>
                <a:lnTo>
                  <a:pt x="626003" y="295950"/>
                </a:lnTo>
                <a:lnTo>
                  <a:pt x="627323" y="288286"/>
                </a:lnTo>
                <a:lnTo>
                  <a:pt x="628644" y="280885"/>
                </a:lnTo>
                <a:lnTo>
                  <a:pt x="630228" y="273221"/>
                </a:lnTo>
                <a:lnTo>
                  <a:pt x="632605" y="265556"/>
                </a:lnTo>
                <a:lnTo>
                  <a:pt x="635510" y="257892"/>
                </a:lnTo>
                <a:lnTo>
                  <a:pt x="638679" y="250492"/>
                </a:lnTo>
                <a:lnTo>
                  <a:pt x="642640" y="243092"/>
                </a:lnTo>
                <a:lnTo>
                  <a:pt x="646865" y="235956"/>
                </a:lnTo>
                <a:lnTo>
                  <a:pt x="651883" y="229084"/>
                </a:lnTo>
                <a:lnTo>
                  <a:pt x="654524" y="225648"/>
                </a:lnTo>
                <a:lnTo>
                  <a:pt x="657693" y="222213"/>
                </a:lnTo>
                <a:lnTo>
                  <a:pt x="660598" y="219041"/>
                </a:lnTo>
                <a:lnTo>
                  <a:pt x="664031" y="216134"/>
                </a:lnTo>
                <a:lnTo>
                  <a:pt x="667464" y="212962"/>
                </a:lnTo>
                <a:lnTo>
                  <a:pt x="670897" y="210319"/>
                </a:lnTo>
                <a:lnTo>
                  <a:pt x="674594" y="207677"/>
                </a:lnTo>
                <a:lnTo>
                  <a:pt x="678555" y="205034"/>
                </a:lnTo>
                <a:lnTo>
                  <a:pt x="682516" y="202919"/>
                </a:lnTo>
                <a:lnTo>
                  <a:pt x="686742" y="200541"/>
                </a:lnTo>
                <a:lnTo>
                  <a:pt x="692551" y="197898"/>
                </a:lnTo>
                <a:lnTo>
                  <a:pt x="698625" y="195255"/>
                </a:lnTo>
                <a:lnTo>
                  <a:pt x="704963" y="193405"/>
                </a:lnTo>
                <a:lnTo>
                  <a:pt x="711565" y="191555"/>
                </a:lnTo>
                <a:lnTo>
                  <a:pt x="718431" y="190498"/>
                </a:lnTo>
                <a:lnTo>
                  <a:pt x="725562" y="189440"/>
                </a:lnTo>
                <a:lnTo>
                  <a:pt x="732956" y="188912"/>
                </a:lnTo>
                <a:close/>
                <a:moveTo>
                  <a:pt x="660135" y="149754"/>
                </a:moveTo>
                <a:lnTo>
                  <a:pt x="649288" y="150283"/>
                </a:lnTo>
                <a:lnTo>
                  <a:pt x="638440" y="150548"/>
                </a:lnTo>
                <a:lnTo>
                  <a:pt x="627856" y="151342"/>
                </a:lnTo>
                <a:lnTo>
                  <a:pt x="617273" y="152400"/>
                </a:lnTo>
                <a:lnTo>
                  <a:pt x="606690" y="153723"/>
                </a:lnTo>
                <a:lnTo>
                  <a:pt x="596106" y="155046"/>
                </a:lnTo>
                <a:lnTo>
                  <a:pt x="585787" y="156633"/>
                </a:lnTo>
                <a:lnTo>
                  <a:pt x="575204" y="158485"/>
                </a:lnTo>
                <a:lnTo>
                  <a:pt x="565150" y="160602"/>
                </a:lnTo>
                <a:lnTo>
                  <a:pt x="555096" y="162454"/>
                </a:lnTo>
                <a:lnTo>
                  <a:pt x="544777" y="165100"/>
                </a:lnTo>
                <a:lnTo>
                  <a:pt x="534723" y="167746"/>
                </a:lnTo>
                <a:lnTo>
                  <a:pt x="524669" y="170392"/>
                </a:lnTo>
                <a:lnTo>
                  <a:pt x="514879" y="173302"/>
                </a:lnTo>
                <a:lnTo>
                  <a:pt x="505354" y="176477"/>
                </a:lnTo>
                <a:lnTo>
                  <a:pt x="495565" y="179917"/>
                </a:lnTo>
                <a:lnTo>
                  <a:pt x="485775" y="183356"/>
                </a:lnTo>
                <a:lnTo>
                  <a:pt x="476515" y="187060"/>
                </a:lnTo>
                <a:lnTo>
                  <a:pt x="466725" y="191029"/>
                </a:lnTo>
                <a:lnTo>
                  <a:pt x="457729" y="194998"/>
                </a:lnTo>
                <a:lnTo>
                  <a:pt x="448204" y="199231"/>
                </a:lnTo>
                <a:lnTo>
                  <a:pt x="438944" y="203994"/>
                </a:lnTo>
                <a:lnTo>
                  <a:pt x="430212" y="208492"/>
                </a:lnTo>
                <a:lnTo>
                  <a:pt x="420952" y="213254"/>
                </a:lnTo>
                <a:lnTo>
                  <a:pt x="412221" y="218281"/>
                </a:lnTo>
                <a:lnTo>
                  <a:pt x="403754" y="223308"/>
                </a:lnTo>
                <a:lnTo>
                  <a:pt x="395023" y="228600"/>
                </a:lnTo>
                <a:lnTo>
                  <a:pt x="386556" y="234156"/>
                </a:lnTo>
                <a:lnTo>
                  <a:pt x="377825" y="239713"/>
                </a:lnTo>
                <a:lnTo>
                  <a:pt x="369623" y="245269"/>
                </a:lnTo>
                <a:lnTo>
                  <a:pt x="361685" y="251354"/>
                </a:lnTo>
                <a:lnTo>
                  <a:pt x="1090349" y="979753"/>
                </a:lnTo>
                <a:lnTo>
                  <a:pt x="1096169" y="971815"/>
                </a:lnTo>
                <a:lnTo>
                  <a:pt x="1101726" y="963613"/>
                </a:lnTo>
                <a:lnTo>
                  <a:pt x="1107546" y="954882"/>
                </a:lnTo>
                <a:lnTo>
                  <a:pt x="1113103" y="946680"/>
                </a:lnTo>
                <a:lnTo>
                  <a:pt x="1118394" y="937948"/>
                </a:lnTo>
                <a:lnTo>
                  <a:pt x="1123421" y="929217"/>
                </a:lnTo>
                <a:lnTo>
                  <a:pt x="1128449" y="920486"/>
                </a:lnTo>
                <a:lnTo>
                  <a:pt x="1133211" y="911490"/>
                </a:lnTo>
                <a:lnTo>
                  <a:pt x="1137709" y="902494"/>
                </a:lnTo>
                <a:lnTo>
                  <a:pt x="1142207" y="893234"/>
                </a:lnTo>
                <a:lnTo>
                  <a:pt x="1146440" y="884238"/>
                </a:lnTo>
                <a:lnTo>
                  <a:pt x="1150409" y="874713"/>
                </a:lnTo>
                <a:lnTo>
                  <a:pt x="1154378" y="865188"/>
                </a:lnTo>
                <a:lnTo>
                  <a:pt x="1158082" y="855928"/>
                </a:lnTo>
                <a:lnTo>
                  <a:pt x="1161786" y="846138"/>
                </a:lnTo>
                <a:lnTo>
                  <a:pt x="1164961" y="836348"/>
                </a:lnTo>
                <a:lnTo>
                  <a:pt x="1168136" y="826823"/>
                </a:lnTo>
                <a:lnTo>
                  <a:pt x="1171311" y="816769"/>
                </a:lnTo>
                <a:lnTo>
                  <a:pt x="1173957" y="806715"/>
                </a:lnTo>
                <a:lnTo>
                  <a:pt x="1176603" y="796661"/>
                </a:lnTo>
                <a:lnTo>
                  <a:pt x="1178984" y="786871"/>
                </a:lnTo>
                <a:lnTo>
                  <a:pt x="1181101" y="776553"/>
                </a:lnTo>
                <a:lnTo>
                  <a:pt x="1183217" y="766234"/>
                </a:lnTo>
                <a:lnTo>
                  <a:pt x="1184805" y="755915"/>
                </a:lnTo>
                <a:lnTo>
                  <a:pt x="1186657" y="745332"/>
                </a:lnTo>
                <a:lnTo>
                  <a:pt x="1187980" y="735013"/>
                </a:lnTo>
                <a:lnTo>
                  <a:pt x="1189303" y="724430"/>
                </a:lnTo>
                <a:lnTo>
                  <a:pt x="1190096" y="713846"/>
                </a:lnTo>
                <a:lnTo>
                  <a:pt x="1190890" y="702998"/>
                </a:lnTo>
                <a:lnTo>
                  <a:pt x="1191419" y="692415"/>
                </a:lnTo>
                <a:lnTo>
                  <a:pt x="1191684" y="681567"/>
                </a:lnTo>
                <a:lnTo>
                  <a:pt x="1191949" y="670719"/>
                </a:lnTo>
                <a:lnTo>
                  <a:pt x="1191684" y="657490"/>
                </a:lnTo>
                <a:lnTo>
                  <a:pt x="1191155" y="643996"/>
                </a:lnTo>
                <a:lnTo>
                  <a:pt x="1190361" y="630502"/>
                </a:lnTo>
                <a:lnTo>
                  <a:pt x="1189303" y="617538"/>
                </a:lnTo>
                <a:lnTo>
                  <a:pt x="1187715" y="604309"/>
                </a:lnTo>
                <a:lnTo>
                  <a:pt x="1185863" y="591344"/>
                </a:lnTo>
                <a:lnTo>
                  <a:pt x="1183746" y="578644"/>
                </a:lnTo>
                <a:lnTo>
                  <a:pt x="1181101" y="565680"/>
                </a:lnTo>
                <a:lnTo>
                  <a:pt x="1178719" y="553244"/>
                </a:lnTo>
                <a:lnTo>
                  <a:pt x="1175544" y="540544"/>
                </a:lnTo>
                <a:lnTo>
                  <a:pt x="1172105" y="528109"/>
                </a:lnTo>
                <a:lnTo>
                  <a:pt x="1168401" y="515673"/>
                </a:lnTo>
                <a:lnTo>
                  <a:pt x="1164696" y="503767"/>
                </a:lnTo>
                <a:lnTo>
                  <a:pt x="1160463" y="491596"/>
                </a:lnTo>
                <a:lnTo>
                  <a:pt x="1155701" y="479690"/>
                </a:lnTo>
                <a:lnTo>
                  <a:pt x="1150938" y="468048"/>
                </a:lnTo>
                <a:lnTo>
                  <a:pt x="1145911" y="456407"/>
                </a:lnTo>
                <a:lnTo>
                  <a:pt x="1140619" y="445029"/>
                </a:lnTo>
                <a:lnTo>
                  <a:pt x="1135063" y="433388"/>
                </a:lnTo>
                <a:lnTo>
                  <a:pt x="1128978" y="422275"/>
                </a:lnTo>
                <a:lnTo>
                  <a:pt x="1122892" y="411427"/>
                </a:lnTo>
                <a:lnTo>
                  <a:pt x="1116278" y="400579"/>
                </a:lnTo>
                <a:lnTo>
                  <a:pt x="1109928" y="389996"/>
                </a:lnTo>
                <a:lnTo>
                  <a:pt x="1103049" y="379413"/>
                </a:lnTo>
                <a:lnTo>
                  <a:pt x="1095905" y="369359"/>
                </a:lnTo>
                <a:lnTo>
                  <a:pt x="1088496" y="359040"/>
                </a:lnTo>
                <a:lnTo>
                  <a:pt x="1080824" y="348986"/>
                </a:lnTo>
                <a:lnTo>
                  <a:pt x="1072886" y="339196"/>
                </a:lnTo>
                <a:lnTo>
                  <a:pt x="1064684" y="329936"/>
                </a:lnTo>
                <a:lnTo>
                  <a:pt x="1056482" y="320411"/>
                </a:lnTo>
                <a:lnTo>
                  <a:pt x="1047751" y="311415"/>
                </a:lnTo>
                <a:lnTo>
                  <a:pt x="1039284" y="302154"/>
                </a:lnTo>
                <a:lnTo>
                  <a:pt x="1030288" y="293688"/>
                </a:lnTo>
                <a:lnTo>
                  <a:pt x="1021028" y="284956"/>
                </a:lnTo>
                <a:lnTo>
                  <a:pt x="1011503" y="276754"/>
                </a:lnTo>
                <a:lnTo>
                  <a:pt x="1002242" y="268817"/>
                </a:lnTo>
                <a:lnTo>
                  <a:pt x="992453" y="260615"/>
                </a:lnTo>
                <a:lnTo>
                  <a:pt x="982399" y="252942"/>
                </a:lnTo>
                <a:lnTo>
                  <a:pt x="972344" y="245798"/>
                </a:lnTo>
                <a:lnTo>
                  <a:pt x="962290" y="238654"/>
                </a:lnTo>
                <a:lnTo>
                  <a:pt x="951707" y="231511"/>
                </a:lnTo>
                <a:lnTo>
                  <a:pt x="941123" y="225160"/>
                </a:lnTo>
                <a:lnTo>
                  <a:pt x="930276" y="218810"/>
                </a:lnTo>
                <a:lnTo>
                  <a:pt x="919163" y="212460"/>
                </a:lnTo>
                <a:lnTo>
                  <a:pt x="908051" y="206640"/>
                </a:lnTo>
                <a:lnTo>
                  <a:pt x="896673" y="201083"/>
                </a:lnTo>
                <a:lnTo>
                  <a:pt x="885296" y="195527"/>
                </a:lnTo>
                <a:lnTo>
                  <a:pt x="873655" y="190500"/>
                </a:lnTo>
                <a:lnTo>
                  <a:pt x="862013" y="185737"/>
                </a:lnTo>
                <a:lnTo>
                  <a:pt x="849842" y="181240"/>
                </a:lnTo>
                <a:lnTo>
                  <a:pt x="837936" y="177006"/>
                </a:lnTo>
                <a:lnTo>
                  <a:pt x="825765" y="173037"/>
                </a:lnTo>
                <a:lnTo>
                  <a:pt x="813330" y="169333"/>
                </a:lnTo>
                <a:lnTo>
                  <a:pt x="801159" y="165894"/>
                </a:lnTo>
                <a:lnTo>
                  <a:pt x="788459" y="162983"/>
                </a:lnTo>
                <a:lnTo>
                  <a:pt x="776023" y="160337"/>
                </a:lnTo>
                <a:lnTo>
                  <a:pt x="763058" y="157956"/>
                </a:lnTo>
                <a:lnTo>
                  <a:pt x="750358" y="155575"/>
                </a:lnTo>
                <a:lnTo>
                  <a:pt x="737129" y="153987"/>
                </a:lnTo>
                <a:lnTo>
                  <a:pt x="724165" y="152135"/>
                </a:lnTo>
                <a:lnTo>
                  <a:pt x="710935" y="151077"/>
                </a:lnTo>
                <a:lnTo>
                  <a:pt x="697706" y="150283"/>
                </a:lnTo>
                <a:lnTo>
                  <a:pt x="684213" y="150019"/>
                </a:lnTo>
                <a:lnTo>
                  <a:pt x="670983" y="149754"/>
                </a:lnTo>
                <a:lnTo>
                  <a:pt x="660135" y="149754"/>
                </a:lnTo>
                <a:close/>
                <a:moveTo>
                  <a:pt x="670719" y="0"/>
                </a:moveTo>
                <a:lnTo>
                  <a:pt x="688181" y="264"/>
                </a:lnTo>
                <a:lnTo>
                  <a:pt x="705115" y="794"/>
                </a:lnTo>
                <a:lnTo>
                  <a:pt x="722313" y="2117"/>
                </a:lnTo>
                <a:lnTo>
                  <a:pt x="739246" y="3439"/>
                </a:lnTo>
                <a:lnTo>
                  <a:pt x="755915" y="5556"/>
                </a:lnTo>
                <a:lnTo>
                  <a:pt x="772848" y="7673"/>
                </a:lnTo>
                <a:lnTo>
                  <a:pt x="789517" y="10583"/>
                </a:lnTo>
                <a:lnTo>
                  <a:pt x="805921" y="13758"/>
                </a:lnTo>
                <a:lnTo>
                  <a:pt x="822326" y="17462"/>
                </a:lnTo>
                <a:lnTo>
                  <a:pt x="838201" y="21167"/>
                </a:lnTo>
                <a:lnTo>
                  <a:pt x="854340" y="25664"/>
                </a:lnTo>
                <a:lnTo>
                  <a:pt x="870215" y="30162"/>
                </a:lnTo>
                <a:lnTo>
                  <a:pt x="885826" y="35454"/>
                </a:lnTo>
                <a:lnTo>
                  <a:pt x="901436" y="40746"/>
                </a:lnTo>
                <a:lnTo>
                  <a:pt x="916782" y="46567"/>
                </a:lnTo>
                <a:lnTo>
                  <a:pt x="931863" y="52917"/>
                </a:lnTo>
                <a:lnTo>
                  <a:pt x="946680" y="59531"/>
                </a:lnTo>
                <a:lnTo>
                  <a:pt x="961496" y="66146"/>
                </a:lnTo>
                <a:lnTo>
                  <a:pt x="976313" y="73819"/>
                </a:lnTo>
                <a:lnTo>
                  <a:pt x="990336" y="81227"/>
                </a:lnTo>
                <a:lnTo>
                  <a:pt x="1004624" y="89164"/>
                </a:lnTo>
                <a:lnTo>
                  <a:pt x="1018382" y="97367"/>
                </a:lnTo>
                <a:lnTo>
                  <a:pt x="1032405" y="105833"/>
                </a:lnTo>
                <a:lnTo>
                  <a:pt x="1045899" y="114829"/>
                </a:lnTo>
                <a:lnTo>
                  <a:pt x="1059128" y="123825"/>
                </a:lnTo>
                <a:lnTo>
                  <a:pt x="1072092" y="133350"/>
                </a:lnTo>
                <a:lnTo>
                  <a:pt x="1085057" y="143404"/>
                </a:lnTo>
                <a:lnTo>
                  <a:pt x="1097492" y="153458"/>
                </a:lnTo>
                <a:lnTo>
                  <a:pt x="1109928" y="163512"/>
                </a:lnTo>
                <a:lnTo>
                  <a:pt x="1121834" y="174625"/>
                </a:lnTo>
                <a:lnTo>
                  <a:pt x="1133476" y="185473"/>
                </a:lnTo>
                <a:lnTo>
                  <a:pt x="1144853" y="196585"/>
                </a:lnTo>
                <a:lnTo>
                  <a:pt x="1155965" y="208227"/>
                </a:lnTo>
                <a:lnTo>
                  <a:pt x="1167342" y="219869"/>
                </a:lnTo>
                <a:lnTo>
                  <a:pt x="1177926" y="231775"/>
                </a:lnTo>
                <a:lnTo>
                  <a:pt x="1188244" y="244211"/>
                </a:lnTo>
                <a:lnTo>
                  <a:pt x="1198299" y="256646"/>
                </a:lnTo>
                <a:lnTo>
                  <a:pt x="1208088" y="269611"/>
                </a:lnTo>
                <a:lnTo>
                  <a:pt x="1217878" y="282311"/>
                </a:lnTo>
                <a:lnTo>
                  <a:pt x="1226874" y="295804"/>
                </a:lnTo>
                <a:lnTo>
                  <a:pt x="1235869" y="309298"/>
                </a:lnTo>
                <a:lnTo>
                  <a:pt x="1244336" y="323057"/>
                </a:lnTo>
                <a:lnTo>
                  <a:pt x="1252538" y="337079"/>
                </a:lnTo>
                <a:lnTo>
                  <a:pt x="1260211" y="351102"/>
                </a:lnTo>
                <a:lnTo>
                  <a:pt x="1268149" y="365654"/>
                </a:lnTo>
                <a:lnTo>
                  <a:pt x="1275292" y="380207"/>
                </a:lnTo>
                <a:lnTo>
                  <a:pt x="1281907" y="394759"/>
                </a:lnTo>
                <a:lnTo>
                  <a:pt x="1288522" y="409840"/>
                </a:lnTo>
                <a:lnTo>
                  <a:pt x="1294872" y="424921"/>
                </a:lnTo>
                <a:lnTo>
                  <a:pt x="1300692" y="440267"/>
                </a:lnTo>
                <a:lnTo>
                  <a:pt x="1306249" y="455877"/>
                </a:lnTo>
                <a:lnTo>
                  <a:pt x="1311276" y="471488"/>
                </a:lnTo>
                <a:lnTo>
                  <a:pt x="1316038" y="487098"/>
                </a:lnTo>
                <a:lnTo>
                  <a:pt x="1320272" y="503238"/>
                </a:lnTo>
                <a:lnTo>
                  <a:pt x="1324240" y="519377"/>
                </a:lnTo>
                <a:lnTo>
                  <a:pt x="1327680" y="535782"/>
                </a:lnTo>
                <a:lnTo>
                  <a:pt x="1330855" y="551921"/>
                </a:lnTo>
                <a:lnTo>
                  <a:pt x="1333765" y="568590"/>
                </a:lnTo>
                <a:lnTo>
                  <a:pt x="1335882" y="585523"/>
                </a:lnTo>
                <a:lnTo>
                  <a:pt x="1337999" y="602192"/>
                </a:lnTo>
                <a:lnTo>
                  <a:pt x="1339322" y="619125"/>
                </a:lnTo>
                <a:lnTo>
                  <a:pt x="1340644" y="636323"/>
                </a:lnTo>
                <a:lnTo>
                  <a:pt x="1341174" y="653521"/>
                </a:lnTo>
                <a:lnTo>
                  <a:pt x="1341438" y="670719"/>
                </a:lnTo>
                <a:lnTo>
                  <a:pt x="1341174" y="687917"/>
                </a:lnTo>
                <a:lnTo>
                  <a:pt x="1340644" y="705380"/>
                </a:lnTo>
                <a:lnTo>
                  <a:pt x="1339322" y="722313"/>
                </a:lnTo>
                <a:lnTo>
                  <a:pt x="1337999" y="739246"/>
                </a:lnTo>
                <a:lnTo>
                  <a:pt x="1335882" y="756180"/>
                </a:lnTo>
                <a:lnTo>
                  <a:pt x="1333765" y="772848"/>
                </a:lnTo>
                <a:lnTo>
                  <a:pt x="1330855" y="789253"/>
                </a:lnTo>
                <a:lnTo>
                  <a:pt x="1327680" y="805921"/>
                </a:lnTo>
                <a:lnTo>
                  <a:pt x="1324240" y="822061"/>
                </a:lnTo>
                <a:lnTo>
                  <a:pt x="1320272" y="838465"/>
                </a:lnTo>
                <a:lnTo>
                  <a:pt x="1316038" y="854340"/>
                </a:lnTo>
                <a:lnTo>
                  <a:pt x="1311540" y="870215"/>
                </a:lnTo>
                <a:lnTo>
                  <a:pt x="1306249" y="885825"/>
                </a:lnTo>
                <a:lnTo>
                  <a:pt x="1300957" y="901171"/>
                </a:lnTo>
                <a:lnTo>
                  <a:pt x="1294872" y="916782"/>
                </a:lnTo>
                <a:lnTo>
                  <a:pt x="1288522" y="931863"/>
                </a:lnTo>
                <a:lnTo>
                  <a:pt x="1282436" y="946680"/>
                </a:lnTo>
                <a:lnTo>
                  <a:pt x="1275292" y="961496"/>
                </a:lnTo>
                <a:lnTo>
                  <a:pt x="1268149" y="976048"/>
                </a:lnTo>
                <a:lnTo>
                  <a:pt x="1260740" y="990336"/>
                </a:lnTo>
                <a:lnTo>
                  <a:pt x="1252538" y="1004623"/>
                </a:lnTo>
                <a:lnTo>
                  <a:pt x="1244336" y="1018646"/>
                </a:lnTo>
                <a:lnTo>
                  <a:pt x="1235869" y="1032405"/>
                </a:lnTo>
                <a:lnTo>
                  <a:pt x="1226874" y="1045898"/>
                </a:lnTo>
                <a:lnTo>
                  <a:pt x="1217878" y="1058863"/>
                </a:lnTo>
                <a:lnTo>
                  <a:pt x="1208088" y="1072092"/>
                </a:lnTo>
                <a:lnTo>
                  <a:pt x="1198299" y="1084792"/>
                </a:lnTo>
                <a:lnTo>
                  <a:pt x="1188244" y="1097492"/>
                </a:lnTo>
                <a:lnTo>
                  <a:pt x="1177926" y="1109663"/>
                </a:lnTo>
                <a:lnTo>
                  <a:pt x="1167342" y="1121834"/>
                </a:lnTo>
                <a:lnTo>
                  <a:pt x="1156494" y="1133476"/>
                </a:lnTo>
                <a:lnTo>
                  <a:pt x="1144853" y="1144853"/>
                </a:lnTo>
                <a:lnTo>
                  <a:pt x="1133476" y="1156230"/>
                </a:lnTo>
                <a:lnTo>
                  <a:pt x="1121834" y="1167078"/>
                </a:lnTo>
                <a:lnTo>
                  <a:pt x="1109928" y="1177661"/>
                </a:lnTo>
                <a:lnTo>
                  <a:pt x="1097492" y="1188244"/>
                </a:lnTo>
                <a:lnTo>
                  <a:pt x="1085057" y="1198299"/>
                </a:lnTo>
                <a:lnTo>
                  <a:pt x="1072092" y="1208088"/>
                </a:lnTo>
                <a:lnTo>
                  <a:pt x="1059128" y="1217613"/>
                </a:lnTo>
                <a:lnTo>
                  <a:pt x="1045899" y="1226874"/>
                </a:lnTo>
                <a:lnTo>
                  <a:pt x="1032405" y="1235605"/>
                </a:lnTo>
                <a:lnTo>
                  <a:pt x="1018646" y="1244336"/>
                </a:lnTo>
                <a:lnTo>
                  <a:pt x="1004624" y="1252538"/>
                </a:lnTo>
                <a:lnTo>
                  <a:pt x="990336" y="1260476"/>
                </a:lnTo>
                <a:lnTo>
                  <a:pt x="976313" y="1267884"/>
                </a:lnTo>
                <a:lnTo>
                  <a:pt x="961496" y="1275028"/>
                </a:lnTo>
                <a:lnTo>
                  <a:pt x="946680" y="1282171"/>
                </a:lnTo>
                <a:lnTo>
                  <a:pt x="931863" y="1288786"/>
                </a:lnTo>
                <a:lnTo>
                  <a:pt x="916782" y="1294872"/>
                </a:lnTo>
                <a:lnTo>
                  <a:pt x="901436" y="1300692"/>
                </a:lnTo>
                <a:lnTo>
                  <a:pt x="885826" y="1306249"/>
                </a:lnTo>
                <a:lnTo>
                  <a:pt x="870215" y="1311276"/>
                </a:lnTo>
                <a:lnTo>
                  <a:pt x="854605" y="1316038"/>
                </a:lnTo>
                <a:lnTo>
                  <a:pt x="838465" y="1320272"/>
                </a:lnTo>
                <a:lnTo>
                  <a:pt x="822326" y="1324240"/>
                </a:lnTo>
                <a:lnTo>
                  <a:pt x="805921" y="1327680"/>
                </a:lnTo>
                <a:lnTo>
                  <a:pt x="789782" y="1331119"/>
                </a:lnTo>
                <a:lnTo>
                  <a:pt x="772848" y="1333501"/>
                </a:lnTo>
                <a:lnTo>
                  <a:pt x="756179" y="1335882"/>
                </a:lnTo>
                <a:lnTo>
                  <a:pt x="739510" y="1337999"/>
                </a:lnTo>
                <a:lnTo>
                  <a:pt x="722577" y="1339322"/>
                </a:lnTo>
                <a:lnTo>
                  <a:pt x="705379" y="1340380"/>
                </a:lnTo>
                <a:lnTo>
                  <a:pt x="688446" y="1341174"/>
                </a:lnTo>
                <a:lnTo>
                  <a:pt x="670983" y="1341438"/>
                </a:lnTo>
                <a:lnTo>
                  <a:pt x="670719" y="1341438"/>
                </a:lnTo>
                <a:lnTo>
                  <a:pt x="653521" y="1341438"/>
                </a:lnTo>
                <a:lnTo>
                  <a:pt x="636323" y="1340380"/>
                </a:lnTo>
                <a:lnTo>
                  <a:pt x="619125" y="1339322"/>
                </a:lnTo>
                <a:lnTo>
                  <a:pt x="602456" y="1337999"/>
                </a:lnTo>
                <a:lnTo>
                  <a:pt x="585523" y="1335882"/>
                </a:lnTo>
                <a:lnTo>
                  <a:pt x="568590" y="1333501"/>
                </a:lnTo>
                <a:lnTo>
                  <a:pt x="552185" y="1331119"/>
                </a:lnTo>
                <a:lnTo>
                  <a:pt x="535781" y="1327944"/>
                </a:lnTo>
                <a:lnTo>
                  <a:pt x="519377" y="1324240"/>
                </a:lnTo>
                <a:lnTo>
                  <a:pt x="503237" y="1320272"/>
                </a:lnTo>
                <a:lnTo>
                  <a:pt x="487362" y="1316038"/>
                </a:lnTo>
                <a:lnTo>
                  <a:pt x="471223" y="1311276"/>
                </a:lnTo>
                <a:lnTo>
                  <a:pt x="455877" y="1306249"/>
                </a:lnTo>
                <a:lnTo>
                  <a:pt x="440267" y="1300692"/>
                </a:lnTo>
                <a:lnTo>
                  <a:pt x="424921" y="1294872"/>
                </a:lnTo>
                <a:lnTo>
                  <a:pt x="409840" y="1288786"/>
                </a:lnTo>
                <a:lnTo>
                  <a:pt x="394758" y="1282171"/>
                </a:lnTo>
                <a:lnTo>
                  <a:pt x="379942" y="1275292"/>
                </a:lnTo>
                <a:lnTo>
                  <a:pt x="365389" y="1267884"/>
                </a:lnTo>
                <a:lnTo>
                  <a:pt x="351102" y="1260476"/>
                </a:lnTo>
                <a:lnTo>
                  <a:pt x="337079" y="1252538"/>
                </a:lnTo>
                <a:lnTo>
                  <a:pt x="323056" y="1244336"/>
                </a:lnTo>
                <a:lnTo>
                  <a:pt x="309298" y="1235605"/>
                </a:lnTo>
                <a:lnTo>
                  <a:pt x="295804" y="1226874"/>
                </a:lnTo>
                <a:lnTo>
                  <a:pt x="282575" y="1217613"/>
                </a:lnTo>
                <a:lnTo>
                  <a:pt x="269346" y="1208088"/>
                </a:lnTo>
                <a:lnTo>
                  <a:pt x="256910" y="1198299"/>
                </a:lnTo>
                <a:lnTo>
                  <a:pt x="244210" y="1188244"/>
                </a:lnTo>
                <a:lnTo>
                  <a:pt x="232039" y="1177661"/>
                </a:lnTo>
                <a:lnTo>
                  <a:pt x="220133" y="1167078"/>
                </a:lnTo>
                <a:lnTo>
                  <a:pt x="207962" y="1156230"/>
                </a:lnTo>
                <a:lnTo>
                  <a:pt x="196585" y="1144853"/>
                </a:lnTo>
                <a:lnTo>
                  <a:pt x="185473" y="1133476"/>
                </a:lnTo>
                <a:lnTo>
                  <a:pt x="174625" y="1121834"/>
                </a:lnTo>
                <a:lnTo>
                  <a:pt x="163777" y="1109663"/>
                </a:lnTo>
                <a:lnTo>
                  <a:pt x="153458" y="1097492"/>
                </a:lnTo>
                <a:lnTo>
                  <a:pt x="143139" y="1084792"/>
                </a:lnTo>
                <a:lnTo>
                  <a:pt x="133614" y="1072092"/>
                </a:lnTo>
                <a:lnTo>
                  <a:pt x="124089" y="1058863"/>
                </a:lnTo>
                <a:lnTo>
                  <a:pt x="114829" y="1045898"/>
                </a:lnTo>
                <a:lnTo>
                  <a:pt x="105833" y="1032405"/>
                </a:lnTo>
                <a:lnTo>
                  <a:pt x="97102" y="1018646"/>
                </a:lnTo>
                <a:lnTo>
                  <a:pt x="89164" y="1004623"/>
                </a:lnTo>
                <a:lnTo>
                  <a:pt x="81227" y="990336"/>
                </a:lnTo>
                <a:lnTo>
                  <a:pt x="73554" y="976048"/>
                </a:lnTo>
                <a:lnTo>
                  <a:pt x="66410" y="961496"/>
                </a:lnTo>
                <a:lnTo>
                  <a:pt x="59531" y="946680"/>
                </a:lnTo>
                <a:lnTo>
                  <a:pt x="52916" y="931863"/>
                </a:lnTo>
                <a:lnTo>
                  <a:pt x="46566" y="916782"/>
                </a:lnTo>
                <a:lnTo>
                  <a:pt x="41010" y="901171"/>
                </a:lnTo>
                <a:lnTo>
                  <a:pt x="35454" y="885825"/>
                </a:lnTo>
                <a:lnTo>
                  <a:pt x="30427" y="870215"/>
                </a:lnTo>
                <a:lnTo>
                  <a:pt x="25664" y="854340"/>
                </a:lnTo>
                <a:lnTo>
                  <a:pt x="21166" y="838465"/>
                </a:lnTo>
                <a:lnTo>
                  <a:pt x="17198" y="822061"/>
                </a:lnTo>
                <a:lnTo>
                  <a:pt x="13758" y="805921"/>
                </a:lnTo>
                <a:lnTo>
                  <a:pt x="10583" y="789253"/>
                </a:lnTo>
                <a:lnTo>
                  <a:pt x="7937" y="772848"/>
                </a:lnTo>
                <a:lnTo>
                  <a:pt x="5556" y="756180"/>
                </a:lnTo>
                <a:lnTo>
                  <a:pt x="3439" y="739246"/>
                </a:lnTo>
                <a:lnTo>
                  <a:pt x="2116" y="722313"/>
                </a:lnTo>
                <a:lnTo>
                  <a:pt x="1058" y="705380"/>
                </a:lnTo>
                <a:lnTo>
                  <a:pt x="529" y="687917"/>
                </a:lnTo>
                <a:lnTo>
                  <a:pt x="0" y="670719"/>
                </a:lnTo>
                <a:lnTo>
                  <a:pt x="529" y="653521"/>
                </a:lnTo>
                <a:lnTo>
                  <a:pt x="1058" y="636323"/>
                </a:lnTo>
                <a:lnTo>
                  <a:pt x="2116" y="619125"/>
                </a:lnTo>
                <a:lnTo>
                  <a:pt x="3439" y="602192"/>
                </a:lnTo>
                <a:lnTo>
                  <a:pt x="5556" y="585523"/>
                </a:lnTo>
                <a:lnTo>
                  <a:pt x="7937" y="568855"/>
                </a:lnTo>
                <a:lnTo>
                  <a:pt x="10583" y="551921"/>
                </a:lnTo>
                <a:lnTo>
                  <a:pt x="13758" y="535782"/>
                </a:lnTo>
                <a:lnTo>
                  <a:pt x="17198" y="519377"/>
                </a:lnTo>
                <a:lnTo>
                  <a:pt x="21166" y="503238"/>
                </a:lnTo>
                <a:lnTo>
                  <a:pt x="25664" y="487098"/>
                </a:lnTo>
                <a:lnTo>
                  <a:pt x="30427" y="471488"/>
                </a:lnTo>
                <a:lnTo>
                  <a:pt x="35454" y="455877"/>
                </a:lnTo>
                <a:lnTo>
                  <a:pt x="41010" y="440267"/>
                </a:lnTo>
                <a:lnTo>
                  <a:pt x="46566" y="424921"/>
                </a:lnTo>
                <a:lnTo>
                  <a:pt x="52916" y="409840"/>
                </a:lnTo>
                <a:lnTo>
                  <a:pt x="59531" y="394759"/>
                </a:lnTo>
                <a:lnTo>
                  <a:pt x="66410" y="380207"/>
                </a:lnTo>
                <a:lnTo>
                  <a:pt x="73554" y="365654"/>
                </a:lnTo>
                <a:lnTo>
                  <a:pt x="81227" y="351102"/>
                </a:lnTo>
                <a:lnTo>
                  <a:pt x="89164" y="337079"/>
                </a:lnTo>
                <a:lnTo>
                  <a:pt x="97102" y="323057"/>
                </a:lnTo>
                <a:lnTo>
                  <a:pt x="105833" y="309298"/>
                </a:lnTo>
                <a:lnTo>
                  <a:pt x="114564" y="295804"/>
                </a:lnTo>
                <a:lnTo>
                  <a:pt x="124089" y="282311"/>
                </a:lnTo>
                <a:lnTo>
                  <a:pt x="133614" y="269611"/>
                </a:lnTo>
                <a:lnTo>
                  <a:pt x="143139" y="256646"/>
                </a:lnTo>
                <a:lnTo>
                  <a:pt x="153458" y="244211"/>
                </a:lnTo>
                <a:lnTo>
                  <a:pt x="163777" y="231775"/>
                </a:lnTo>
                <a:lnTo>
                  <a:pt x="174625" y="219869"/>
                </a:lnTo>
                <a:lnTo>
                  <a:pt x="185473" y="208227"/>
                </a:lnTo>
                <a:lnTo>
                  <a:pt x="196585" y="196585"/>
                </a:lnTo>
                <a:lnTo>
                  <a:pt x="207962" y="185473"/>
                </a:lnTo>
                <a:lnTo>
                  <a:pt x="220133" y="174625"/>
                </a:lnTo>
                <a:lnTo>
                  <a:pt x="232039" y="163512"/>
                </a:lnTo>
                <a:lnTo>
                  <a:pt x="244210" y="153458"/>
                </a:lnTo>
                <a:lnTo>
                  <a:pt x="256910" y="143404"/>
                </a:lnTo>
                <a:lnTo>
                  <a:pt x="269346" y="133350"/>
                </a:lnTo>
                <a:lnTo>
                  <a:pt x="282575" y="123825"/>
                </a:lnTo>
                <a:lnTo>
                  <a:pt x="295804" y="114829"/>
                </a:lnTo>
                <a:lnTo>
                  <a:pt x="309298" y="105833"/>
                </a:lnTo>
                <a:lnTo>
                  <a:pt x="323056" y="97367"/>
                </a:lnTo>
                <a:lnTo>
                  <a:pt x="337079" y="89164"/>
                </a:lnTo>
                <a:lnTo>
                  <a:pt x="351102" y="81227"/>
                </a:lnTo>
                <a:lnTo>
                  <a:pt x="365389" y="73819"/>
                </a:lnTo>
                <a:lnTo>
                  <a:pt x="379942" y="66146"/>
                </a:lnTo>
                <a:lnTo>
                  <a:pt x="394758" y="59531"/>
                </a:lnTo>
                <a:lnTo>
                  <a:pt x="409575" y="52917"/>
                </a:lnTo>
                <a:lnTo>
                  <a:pt x="424921" y="46567"/>
                </a:lnTo>
                <a:lnTo>
                  <a:pt x="440267" y="40746"/>
                </a:lnTo>
                <a:lnTo>
                  <a:pt x="455612" y="35454"/>
                </a:lnTo>
                <a:lnTo>
                  <a:pt x="471223" y="30162"/>
                </a:lnTo>
                <a:lnTo>
                  <a:pt x="487362" y="25664"/>
                </a:lnTo>
                <a:lnTo>
                  <a:pt x="503237" y="21167"/>
                </a:lnTo>
                <a:lnTo>
                  <a:pt x="519377" y="17462"/>
                </a:lnTo>
                <a:lnTo>
                  <a:pt x="535781" y="13758"/>
                </a:lnTo>
                <a:lnTo>
                  <a:pt x="552185" y="10583"/>
                </a:lnTo>
                <a:lnTo>
                  <a:pt x="568590" y="7673"/>
                </a:lnTo>
                <a:lnTo>
                  <a:pt x="585523" y="5556"/>
                </a:lnTo>
                <a:lnTo>
                  <a:pt x="602456" y="3439"/>
                </a:lnTo>
                <a:lnTo>
                  <a:pt x="619125" y="2117"/>
                </a:lnTo>
                <a:lnTo>
                  <a:pt x="636323" y="794"/>
                </a:lnTo>
                <a:lnTo>
                  <a:pt x="653521" y="264"/>
                </a:lnTo>
                <a:lnTo>
                  <a:pt x="67071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1" name="Freeform: Shape 21"/>
          <p:cNvSpPr>
            <a:spLocks/>
          </p:cNvSpPr>
          <p:nvPr/>
        </p:nvSpPr>
        <p:spPr bwMode="auto">
          <a:xfrm>
            <a:off x="4526794" y="2329358"/>
            <a:ext cx="694595" cy="588091"/>
          </a:xfrm>
          <a:custGeom>
            <a:avLst/>
            <a:gdLst>
              <a:gd name="T0" fmla="*/ 294416 w 1263650"/>
              <a:gd name="T1" fmla="*/ 1098599 h 1069975"/>
              <a:gd name="T2" fmla="*/ 1320142 w 1263650"/>
              <a:gd name="T3" fmla="*/ 878240 h 1069975"/>
              <a:gd name="T4" fmla="*/ 1613379 w 1263650"/>
              <a:gd name="T5" fmla="*/ 878240 h 1069975"/>
              <a:gd name="T6" fmla="*/ 74190 w 1263650"/>
              <a:gd name="T7" fmla="*/ 1612900 h 1069975"/>
              <a:gd name="T8" fmla="*/ 1538839 w 1263650"/>
              <a:gd name="T9" fmla="*/ 732266 h 1069975"/>
              <a:gd name="T10" fmla="*/ 1392852 w 1263650"/>
              <a:gd name="T11" fmla="*/ 732266 h 1069975"/>
              <a:gd name="T12" fmla="*/ 514542 w 1263650"/>
              <a:gd name="T13" fmla="*/ 1026609 h 1069975"/>
              <a:gd name="T14" fmla="*/ 725543 w 1263650"/>
              <a:gd name="T15" fmla="*/ 146518 h 1069975"/>
              <a:gd name="T16" fmla="*/ 708392 w 1263650"/>
              <a:gd name="T17" fmla="*/ 149712 h 1069975"/>
              <a:gd name="T18" fmla="*/ 694033 w 1263650"/>
              <a:gd name="T19" fmla="*/ 155302 h 1069975"/>
              <a:gd name="T20" fmla="*/ 683263 w 1263650"/>
              <a:gd name="T21" fmla="*/ 163287 h 1069975"/>
              <a:gd name="T22" fmla="*/ 674487 w 1263650"/>
              <a:gd name="T23" fmla="*/ 172868 h 1069975"/>
              <a:gd name="T24" fmla="*/ 665314 w 1263650"/>
              <a:gd name="T25" fmla="*/ 189636 h 1069975"/>
              <a:gd name="T26" fmla="*/ 660528 w 1263650"/>
              <a:gd name="T27" fmla="*/ 208399 h 1069975"/>
              <a:gd name="T28" fmla="*/ 659331 w 1263650"/>
              <a:gd name="T29" fmla="*/ 293036 h 1069975"/>
              <a:gd name="T30" fmla="*/ 1245270 w 1263650"/>
              <a:gd name="T31" fmla="*/ 213190 h 1069975"/>
              <a:gd name="T32" fmla="*/ 1242078 w 1263650"/>
              <a:gd name="T33" fmla="*/ 195624 h 1069975"/>
              <a:gd name="T34" fmla="*/ 1236494 w 1263650"/>
              <a:gd name="T35" fmla="*/ 181252 h 1069975"/>
              <a:gd name="T36" fmla="*/ 1228517 w 1263650"/>
              <a:gd name="T37" fmla="*/ 170472 h 1069975"/>
              <a:gd name="T38" fmla="*/ 1219343 w 1263650"/>
              <a:gd name="T39" fmla="*/ 161689 h 1069975"/>
              <a:gd name="T40" fmla="*/ 1201792 w 1263650"/>
              <a:gd name="T41" fmla="*/ 152507 h 1069975"/>
              <a:gd name="T42" fmla="*/ 1183446 w 1263650"/>
              <a:gd name="T43" fmla="*/ 147716 h 1069975"/>
              <a:gd name="T44" fmla="*/ 732324 w 1263650"/>
              <a:gd name="T45" fmla="*/ 146518 h 1069975"/>
              <a:gd name="T46" fmla="*/ 1172276 w 1263650"/>
              <a:gd name="T47" fmla="*/ 0 h 1069975"/>
              <a:gd name="T48" fmla="*/ 1202192 w 1263650"/>
              <a:gd name="T49" fmla="*/ 1996 h 1069975"/>
              <a:gd name="T50" fmla="*/ 1232108 w 1263650"/>
              <a:gd name="T51" fmla="*/ 7985 h 1069975"/>
              <a:gd name="T52" fmla="*/ 1260826 w 1263650"/>
              <a:gd name="T53" fmla="*/ 17566 h 1069975"/>
              <a:gd name="T54" fmla="*/ 1288348 w 1263650"/>
              <a:gd name="T55" fmla="*/ 31939 h 1069975"/>
              <a:gd name="T56" fmla="*/ 1313875 w 1263650"/>
              <a:gd name="T57" fmla="*/ 49106 h 1069975"/>
              <a:gd name="T58" fmla="*/ 1337010 w 1263650"/>
              <a:gd name="T59" fmla="*/ 70665 h 1069975"/>
              <a:gd name="T60" fmla="*/ 1356953 w 1263650"/>
              <a:gd name="T61" fmla="*/ 96216 h 1069975"/>
              <a:gd name="T62" fmla="*/ 1372509 w 1263650"/>
              <a:gd name="T63" fmla="*/ 124960 h 1069975"/>
              <a:gd name="T64" fmla="*/ 1384076 w 1263650"/>
              <a:gd name="T65" fmla="*/ 157697 h 1069975"/>
              <a:gd name="T66" fmla="*/ 1390857 w 1263650"/>
              <a:gd name="T67" fmla="*/ 194027 h 1069975"/>
              <a:gd name="T68" fmla="*/ 1392054 w 1263650"/>
              <a:gd name="T69" fmla="*/ 283854 h 1069975"/>
              <a:gd name="T70" fmla="*/ 1905000 w 1263650"/>
              <a:gd name="T71" fmla="*/ 806451 h 1069975"/>
              <a:gd name="T72" fmla="*/ 1318661 w 1263650"/>
              <a:gd name="T73" fmla="*/ 659931 h 1069975"/>
              <a:gd name="T74" fmla="*/ 585939 w 1263650"/>
              <a:gd name="T75" fmla="*/ 659931 h 1069975"/>
              <a:gd name="T76" fmla="*/ 0 w 1263650"/>
              <a:gd name="T77" fmla="*/ 806451 h 1069975"/>
              <a:gd name="T78" fmla="*/ 512946 w 1263650"/>
              <a:gd name="T79" fmla="*/ 219578 h 1069975"/>
              <a:gd name="T80" fmla="*/ 514940 w 1263650"/>
              <a:gd name="T81" fmla="*/ 189636 h 1069975"/>
              <a:gd name="T82" fmla="*/ 520924 w 1263650"/>
              <a:gd name="T83" fmla="*/ 159693 h 1069975"/>
              <a:gd name="T84" fmla="*/ 530496 w 1263650"/>
              <a:gd name="T85" fmla="*/ 130548 h 1069975"/>
              <a:gd name="T86" fmla="*/ 544856 w 1263650"/>
              <a:gd name="T87" fmla="*/ 103002 h 1069975"/>
              <a:gd name="T88" fmla="*/ 562007 w 1263650"/>
              <a:gd name="T89" fmla="*/ 77451 h 1069975"/>
              <a:gd name="T90" fmla="*/ 583545 w 1263650"/>
              <a:gd name="T91" fmla="*/ 55095 h 1069975"/>
              <a:gd name="T92" fmla="*/ 609074 w 1263650"/>
              <a:gd name="T93" fmla="*/ 35132 h 1069975"/>
              <a:gd name="T94" fmla="*/ 637792 w 1263650"/>
              <a:gd name="T95" fmla="*/ 19162 h 1069975"/>
              <a:gd name="T96" fmla="*/ 670498 w 1263650"/>
              <a:gd name="T97" fmla="*/ 7585 h 1069975"/>
              <a:gd name="T98" fmla="*/ 706795 w 1263650"/>
              <a:gd name="T99" fmla="*/ 1197 h 1069975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1263650" h="1069975">
                <a:moveTo>
                  <a:pt x="49213" y="582612"/>
                </a:moveTo>
                <a:lnTo>
                  <a:pt x="195296" y="582612"/>
                </a:lnTo>
                <a:lnTo>
                  <a:pt x="195296" y="728795"/>
                </a:lnTo>
                <a:lnTo>
                  <a:pt x="389544" y="728795"/>
                </a:lnTo>
                <a:lnTo>
                  <a:pt x="389544" y="582612"/>
                </a:lnTo>
                <a:lnTo>
                  <a:pt x="875694" y="582612"/>
                </a:lnTo>
                <a:lnTo>
                  <a:pt x="875694" y="728795"/>
                </a:lnTo>
                <a:lnTo>
                  <a:pt x="1070208" y="728795"/>
                </a:lnTo>
                <a:lnTo>
                  <a:pt x="1070208" y="582612"/>
                </a:lnTo>
                <a:lnTo>
                  <a:pt x="1216026" y="582612"/>
                </a:lnTo>
                <a:lnTo>
                  <a:pt x="1216026" y="1069975"/>
                </a:lnTo>
                <a:lnTo>
                  <a:pt x="49213" y="1069975"/>
                </a:lnTo>
                <a:lnTo>
                  <a:pt x="49213" y="582612"/>
                </a:lnTo>
                <a:close/>
                <a:moveTo>
                  <a:pt x="923925" y="485775"/>
                </a:moveTo>
                <a:lnTo>
                  <a:pt x="1020763" y="485775"/>
                </a:lnTo>
                <a:lnTo>
                  <a:pt x="1020763" y="681038"/>
                </a:lnTo>
                <a:lnTo>
                  <a:pt x="923925" y="681038"/>
                </a:lnTo>
                <a:lnTo>
                  <a:pt x="923925" y="485775"/>
                </a:lnTo>
                <a:close/>
                <a:moveTo>
                  <a:pt x="244475" y="485775"/>
                </a:moveTo>
                <a:lnTo>
                  <a:pt x="341313" y="485775"/>
                </a:lnTo>
                <a:lnTo>
                  <a:pt x="341313" y="681038"/>
                </a:lnTo>
                <a:lnTo>
                  <a:pt x="244475" y="681038"/>
                </a:lnTo>
                <a:lnTo>
                  <a:pt x="244475" y="485775"/>
                </a:lnTo>
                <a:close/>
                <a:moveTo>
                  <a:pt x="481277" y="97198"/>
                </a:moveTo>
                <a:lnTo>
                  <a:pt x="477308" y="97728"/>
                </a:lnTo>
                <a:lnTo>
                  <a:pt x="473604" y="98258"/>
                </a:lnTo>
                <a:lnTo>
                  <a:pt x="469900" y="99317"/>
                </a:lnTo>
                <a:lnTo>
                  <a:pt x="466460" y="100376"/>
                </a:lnTo>
                <a:lnTo>
                  <a:pt x="463285" y="101701"/>
                </a:lnTo>
                <a:lnTo>
                  <a:pt x="460375" y="103025"/>
                </a:lnTo>
                <a:lnTo>
                  <a:pt x="457729" y="104614"/>
                </a:lnTo>
                <a:lnTo>
                  <a:pt x="455348" y="106468"/>
                </a:lnTo>
                <a:lnTo>
                  <a:pt x="453231" y="108322"/>
                </a:lnTo>
                <a:lnTo>
                  <a:pt x="451114" y="110440"/>
                </a:lnTo>
                <a:lnTo>
                  <a:pt x="448998" y="112559"/>
                </a:lnTo>
                <a:lnTo>
                  <a:pt x="447410" y="114678"/>
                </a:lnTo>
                <a:lnTo>
                  <a:pt x="445823" y="117062"/>
                </a:lnTo>
                <a:lnTo>
                  <a:pt x="443441" y="121299"/>
                </a:lnTo>
                <a:lnTo>
                  <a:pt x="441325" y="125802"/>
                </a:lnTo>
                <a:lnTo>
                  <a:pt x="439737" y="130569"/>
                </a:lnTo>
                <a:lnTo>
                  <a:pt x="438679" y="134541"/>
                </a:lnTo>
                <a:lnTo>
                  <a:pt x="438150" y="138249"/>
                </a:lnTo>
                <a:lnTo>
                  <a:pt x="437356" y="143546"/>
                </a:lnTo>
                <a:lnTo>
                  <a:pt x="437356" y="145665"/>
                </a:lnTo>
                <a:lnTo>
                  <a:pt x="437356" y="194396"/>
                </a:lnTo>
                <a:lnTo>
                  <a:pt x="826294" y="194396"/>
                </a:lnTo>
                <a:lnTo>
                  <a:pt x="826294" y="145665"/>
                </a:lnTo>
                <a:lnTo>
                  <a:pt x="826029" y="141427"/>
                </a:lnTo>
                <a:lnTo>
                  <a:pt x="825764" y="137190"/>
                </a:lnTo>
                <a:lnTo>
                  <a:pt x="824706" y="133482"/>
                </a:lnTo>
                <a:lnTo>
                  <a:pt x="823912" y="129774"/>
                </a:lnTo>
                <a:lnTo>
                  <a:pt x="822854" y="126331"/>
                </a:lnTo>
                <a:lnTo>
                  <a:pt x="821531" y="123153"/>
                </a:lnTo>
                <a:lnTo>
                  <a:pt x="820208" y="120240"/>
                </a:lnTo>
                <a:lnTo>
                  <a:pt x="818621" y="117591"/>
                </a:lnTo>
                <a:lnTo>
                  <a:pt x="816769" y="115208"/>
                </a:lnTo>
                <a:lnTo>
                  <a:pt x="814916" y="113089"/>
                </a:lnTo>
                <a:lnTo>
                  <a:pt x="812800" y="110970"/>
                </a:lnTo>
                <a:lnTo>
                  <a:pt x="810948" y="108851"/>
                </a:lnTo>
                <a:lnTo>
                  <a:pt x="808831" y="107262"/>
                </a:lnTo>
                <a:lnTo>
                  <a:pt x="806450" y="105673"/>
                </a:lnTo>
                <a:lnTo>
                  <a:pt x="801687" y="103290"/>
                </a:lnTo>
                <a:lnTo>
                  <a:pt x="797189" y="101171"/>
                </a:lnTo>
                <a:lnTo>
                  <a:pt x="792956" y="99582"/>
                </a:lnTo>
                <a:lnTo>
                  <a:pt x="788987" y="98522"/>
                </a:lnTo>
                <a:lnTo>
                  <a:pt x="785019" y="97993"/>
                </a:lnTo>
                <a:lnTo>
                  <a:pt x="779727" y="97198"/>
                </a:lnTo>
                <a:lnTo>
                  <a:pt x="777610" y="97198"/>
                </a:lnTo>
                <a:lnTo>
                  <a:pt x="485775" y="97198"/>
                </a:lnTo>
                <a:lnTo>
                  <a:pt x="481277" y="97198"/>
                </a:lnTo>
                <a:close/>
                <a:moveTo>
                  <a:pt x="485775" y="0"/>
                </a:moveTo>
                <a:lnTo>
                  <a:pt x="777610" y="0"/>
                </a:lnTo>
                <a:lnTo>
                  <a:pt x="784225" y="0"/>
                </a:lnTo>
                <a:lnTo>
                  <a:pt x="790839" y="530"/>
                </a:lnTo>
                <a:lnTo>
                  <a:pt x="797454" y="1324"/>
                </a:lnTo>
                <a:lnTo>
                  <a:pt x="804069" y="2383"/>
                </a:lnTo>
                <a:lnTo>
                  <a:pt x="810683" y="3708"/>
                </a:lnTo>
                <a:lnTo>
                  <a:pt x="817298" y="5297"/>
                </a:lnTo>
                <a:lnTo>
                  <a:pt x="823648" y="7151"/>
                </a:lnTo>
                <a:lnTo>
                  <a:pt x="830262" y="9269"/>
                </a:lnTo>
                <a:lnTo>
                  <a:pt x="836348" y="11653"/>
                </a:lnTo>
                <a:lnTo>
                  <a:pt x="842433" y="14566"/>
                </a:lnTo>
                <a:lnTo>
                  <a:pt x="848783" y="17745"/>
                </a:lnTo>
                <a:lnTo>
                  <a:pt x="854604" y="21188"/>
                </a:lnTo>
                <a:lnTo>
                  <a:pt x="860425" y="24631"/>
                </a:lnTo>
                <a:lnTo>
                  <a:pt x="866246" y="28603"/>
                </a:lnTo>
                <a:lnTo>
                  <a:pt x="871537" y="32576"/>
                </a:lnTo>
                <a:lnTo>
                  <a:pt x="876829" y="37343"/>
                </a:lnTo>
                <a:lnTo>
                  <a:pt x="882121" y="42110"/>
                </a:lnTo>
                <a:lnTo>
                  <a:pt x="886883" y="46878"/>
                </a:lnTo>
                <a:lnTo>
                  <a:pt x="891381" y="52174"/>
                </a:lnTo>
                <a:lnTo>
                  <a:pt x="895879" y="58001"/>
                </a:lnTo>
                <a:lnTo>
                  <a:pt x="900112" y="63828"/>
                </a:lnTo>
                <a:lnTo>
                  <a:pt x="903816" y="69919"/>
                </a:lnTo>
                <a:lnTo>
                  <a:pt x="907256" y="76275"/>
                </a:lnTo>
                <a:lnTo>
                  <a:pt x="910431" y="82897"/>
                </a:lnTo>
                <a:lnTo>
                  <a:pt x="913341" y="89783"/>
                </a:lnTo>
                <a:lnTo>
                  <a:pt x="915987" y="97198"/>
                </a:lnTo>
                <a:lnTo>
                  <a:pt x="918104" y="104614"/>
                </a:lnTo>
                <a:lnTo>
                  <a:pt x="920221" y="112294"/>
                </a:lnTo>
                <a:lnTo>
                  <a:pt x="921544" y="120240"/>
                </a:lnTo>
                <a:lnTo>
                  <a:pt x="922602" y="128715"/>
                </a:lnTo>
                <a:lnTo>
                  <a:pt x="923131" y="136925"/>
                </a:lnTo>
                <a:lnTo>
                  <a:pt x="923396" y="145665"/>
                </a:lnTo>
                <a:lnTo>
                  <a:pt x="923396" y="188305"/>
                </a:lnTo>
                <a:lnTo>
                  <a:pt x="923396" y="194396"/>
                </a:lnTo>
                <a:lnTo>
                  <a:pt x="1263650" y="194396"/>
                </a:lnTo>
                <a:lnTo>
                  <a:pt x="1263650" y="534988"/>
                </a:lnTo>
                <a:lnTo>
                  <a:pt x="1069181" y="534988"/>
                </a:lnTo>
                <a:lnTo>
                  <a:pt x="1069181" y="437789"/>
                </a:lnTo>
                <a:lnTo>
                  <a:pt x="874712" y="437789"/>
                </a:lnTo>
                <a:lnTo>
                  <a:pt x="874712" y="534988"/>
                </a:lnTo>
                <a:lnTo>
                  <a:pt x="388673" y="534988"/>
                </a:lnTo>
                <a:lnTo>
                  <a:pt x="388673" y="437789"/>
                </a:lnTo>
                <a:lnTo>
                  <a:pt x="194469" y="437789"/>
                </a:lnTo>
                <a:lnTo>
                  <a:pt x="194469" y="534988"/>
                </a:lnTo>
                <a:lnTo>
                  <a:pt x="0" y="534988"/>
                </a:lnTo>
                <a:lnTo>
                  <a:pt x="0" y="194396"/>
                </a:lnTo>
                <a:lnTo>
                  <a:pt x="340254" y="194396"/>
                </a:lnTo>
                <a:lnTo>
                  <a:pt x="340254" y="145665"/>
                </a:lnTo>
                <a:lnTo>
                  <a:pt x="340254" y="139044"/>
                </a:lnTo>
                <a:lnTo>
                  <a:pt x="340783" y="132687"/>
                </a:lnTo>
                <a:lnTo>
                  <a:pt x="341577" y="125802"/>
                </a:lnTo>
                <a:lnTo>
                  <a:pt x="342635" y="119180"/>
                </a:lnTo>
                <a:lnTo>
                  <a:pt x="343958" y="112559"/>
                </a:lnTo>
                <a:lnTo>
                  <a:pt x="345546" y="105938"/>
                </a:lnTo>
                <a:lnTo>
                  <a:pt x="347398" y="99582"/>
                </a:lnTo>
                <a:lnTo>
                  <a:pt x="349514" y="93226"/>
                </a:lnTo>
                <a:lnTo>
                  <a:pt x="351896" y="86604"/>
                </a:lnTo>
                <a:lnTo>
                  <a:pt x="354806" y="80513"/>
                </a:lnTo>
                <a:lnTo>
                  <a:pt x="357981" y="74686"/>
                </a:lnTo>
                <a:lnTo>
                  <a:pt x="361421" y="68330"/>
                </a:lnTo>
                <a:lnTo>
                  <a:pt x="364860" y="62768"/>
                </a:lnTo>
                <a:lnTo>
                  <a:pt x="368829" y="57207"/>
                </a:lnTo>
                <a:lnTo>
                  <a:pt x="372798" y="51380"/>
                </a:lnTo>
                <a:lnTo>
                  <a:pt x="377560" y="46348"/>
                </a:lnTo>
                <a:lnTo>
                  <a:pt x="382323" y="41316"/>
                </a:lnTo>
                <a:lnTo>
                  <a:pt x="387085" y="36549"/>
                </a:lnTo>
                <a:lnTo>
                  <a:pt x="392377" y="31516"/>
                </a:lnTo>
                <a:lnTo>
                  <a:pt x="398198" y="27279"/>
                </a:lnTo>
                <a:lnTo>
                  <a:pt x="404019" y="23306"/>
                </a:lnTo>
                <a:lnTo>
                  <a:pt x="410104" y="19598"/>
                </a:lnTo>
                <a:lnTo>
                  <a:pt x="416454" y="16155"/>
                </a:lnTo>
                <a:lnTo>
                  <a:pt x="423069" y="12712"/>
                </a:lnTo>
                <a:lnTo>
                  <a:pt x="429948" y="9799"/>
                </a:lnTo>
                <a:lnTo>
                  <a:pt x="437356" y="7151"/>
                </a:lnTo>
                <a:lnTo>
                  <a:pt x="444764" y="5032"/>
                </a:lnTo>
                <a:lnTo>
                  <a:pt x="452437" y="3178"/>
                </a:lnTo>
                <a:lnTo>
                  <a:pt x="460375" y="1854"/>
                </a:lnTo>
                <a:lnTo>
                  <a:pt x="468841" y="794"/>
                </a:lnTo>
                <a:lnTo>
                  <a:pt x="477044" y="265"/>
                </a:lnTo>
                <a:lnTo>
                  <a:pt x="485775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15" name="组合 14"/>
          <p:cNvGrpSpPr/>
          <p:nvPr/>
        </p:nvGrpSpPr>
        <p:grpSpPr>
          <a:xfrm>
            <a:off x="1194631" y="2166131"/>
            <a:ext cx="2501951" cy="862966"/>
            <a:chOff x="8386922" y="2192795"/>
            <a:chExt cx="2501951" cy="862966"/>
          </a:xfrm>
        </p:grpSpPr>
        <p:sp>
          <p:nvSpPr>
            <p:cNvPr id="16" name="矩形 15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8504910" y="2542351"/>
              <a:ext cx="2265974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Agency FB" panose="020B0503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Agency FB" panose="020B0503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/>
                </a:solidFill>
                <a:latin typeface="Agency FB" panose="020B0503020202020204" pitchFamily="34" charset="0"/>
                <a:ea typeface="+mj-ea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096000" y="2166131"/>
            <a:ext cx="2501951" cy="862966"/>
            <a:chOff x="8386922" y="2192795"/>
            <a:chExt cx="2501951" cy="862966"/>
          </a:xfrm>
        </p:grpSpPr>
        <p:sp>
          <p:nvSpPr>
            <p:cNvPr id="22" name="矩形 21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504910" y="2542351"/>
              <a:ext cx="2265974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Agency FB" panose="020B0503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Agency FB" panose="020B0503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/>
                </a:solidFill>
                <a:latin typeface="Agency FB" panose="020B0503020202020204" pitchFamily="34" charset="0"/>
                <a:ea typeface="+mj-ea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623115" y="4354539"/>
            <a:ext cx="2501951" cy="862966"/>
            <a:chOff x="8386922" y="2192795"/>
            <a:chExt cx="2501951" cy="862966"/>
          </a:xfrm>
        </p:grpSpPr>
        <p:sp>
          <p:nvSpPr>
            <p:cNvPr id="25" name="矩形 24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8504910" y="2542351"/>
              <a:ext cx="2265974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Agency FB" panose="020B0503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Agency FB" panose="020B0503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/>
                </a:solidFill>
                <a:latin typeface="Agency FB" panose="020B0503020202020204" pitchFamily="34" charset="0"/>
                <a:ea typeface="+mj-ea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495341" y="4354539"/>
            <a:ext cx="2501951" cy="862966"/>
            <a:chOff x="8386922" y="2192795"/>
            <a:chExt cx="2501951" cy="862966"/>
          </a:xfrm>
        </p:grpSpPr>
        <p:sp>
          <p:nvSpPr>
            <p:cNvPr id="28" name="矩形 27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8504910" y="2542351"/>
              <a:ext cx="2265974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Agency FB" panose="020B0503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Agency FB" panose="020B0503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/>
                </a:solidFill>
                <a:latin typeface="Agency FB" panose="020B0503020202020204" pitchFamily="34" charset="0"/>
                <a:ea typeface="+mj-ea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3298910" y="324797"/>
            <a:ext cx="5611860" cy="943616"/>
            <a:chOff x="3298910" y="324797"/>
            <a:chExt cx="5611860" cy="943616"/>
          </a:xfrm>
        </p:grpSpPr>
        <p:cxnSp>
          <p:nvCxnSpPr>
            <p:cNvPr id="31" name="直接连接符 30"/>
            <p:cNvCxnSpPr/>
            <p:nvPr/>
          </p:nvCxnSpPr>
          <p:spPr>
            <a:xfrm>
              <a:off x="4867275" y="1268413"/>
              <a:ext cx="527515" cy="0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>
              <a:off x="5510587" y="1268413"/>
              <a:ext cx="527515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6153898" y="1268413"/>
              <a:ext cx="527515" cy="0"/>
            </a:xfrm>
            <a:prstGeom prst="line">
              <a:avLst/>
            </a:prstGeom>
            <a:ln w="762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6797210" y="1268413"/>
              <a:ext cx="527515" cy="0"/>
            </a:xfrm>
            <a:prstGeom prst="line">
              <a:avLst/>
            </a:prstGeom>
            <a:ln w="762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矩形 34"/>
            <p:cNvSpPr/>
            <p:nvPr/>
          </p:nvSpPr>
          <p:spPr>
            <a:xfrm>
              <a:off x="3298910" y="324797"/>
              <a:ext cx="5611860" cy="8359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4400" b="1" dirty="0">
                  <a:gradFill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5400000" scaled="1"/>
                  </a:gradFill>
                  <a:effectLst/>
                  <a:latin typeface="+mj-ea"/>
                  <a:ea typeface="+mj-ea"/>
                </a:rPr>
                <a:t>工作存在不足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63646675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8" grpId="0" animBg="1"/>
      <p:bldP spid="20" grpId="0" animBg="1"/>
      <p:bldP spid="2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320801" y="2174214"/>
            <a:ext cx="1723924" cy="1722536"/>
            <a:chOff x="1320801" y="2174214"/>
            <a:chExt cx="1723924" cy="1722536"/>
          </a:xfrm>
        </p:grpSpPr>
        <p:sp>
          <p:nvSpPr>
            <p:cNvPr id="4" name="Octagon 10"/>
            <p:cNvSpPr/>
            <p:nvPr/>
          </p:nvSpPr>
          <p:spPr>
            <a:xfrm>
              <a:off x="1320801" y="2174214"/>
              <a:ext cx="1723924" cy="1722536"/>
            </a:xfrm>
            <a:prstGeom prst="diamond">
              <a:avLst/>
            </a:prstGeom>
            <a:blipFill>
              <a:blip r:embed="rId3"/>
              <a:srcRect/>
              <a:stretch>
                <a:fillRect l="-25419" r="-25048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000" dirty="0">
                <a:latin typeface="Agency FB" panose="020B0503020202020204" pitchFamily="34" charset="0"/>
              </a:endParaRPr>
            </a:p>
          </p:txBody>
        </p:sp>
        <p:sp>
          <p:nvSpPr>
            <p:cNvPr id="10" name="Oval 11"/>
            <p:cNvSpPr/>
            <p:nvPr/>
          </p:nvSpPr>
          <p:spPr>
            <a:xfrm>
              <a:off x="2596368" y="2247765"/>
              <a:ext cx="425189" cy="425189"/>
            </a:xfrm>
            <a:prstGeom prst="ellipse">
              <a:avLst/>
            </a:prstGeom>
            <a:solidFill>
              <a:schemeClr val="accent1"/>
            </a:solidFill>
            <a:ln w="57150">
              <a:solidFill>
                <a:schemeClr val="bg1"/>
              </a:solidFill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wrap="none" anchor="ctr">
              <a:noAutofit/>
            </a:bodyPr>
            <a:lstStyle/>
            <a:p>
              <a:pPr algn="ctr"/>
              <a:r>
                <a:rPr lang="en-US" altLang="zh-CN" dirty="0">
                  <a:latin typeface="Agency FB" panose="020B0503020202020204" pitchFamily="34" charset="0"/>
                </a:rPr>
                <a:t>1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591486" y="2174214"/>
            <a:ext cx="1770009" cy="1722536"/>
            <a:chOff x="4591486" y="2174214"/>
            <a:chExt cx="1770009" cy="1722536"/>
          </a:xfrm>
        </p:grpSpPr>
        <p:sp>
          <p:nvSpPr>
            <p:cNvPr id="6" name="Octagon 24"/>
            <p:cNvSpPr/>
            <p:nvPr/>
          </p:nvSpPr>
          <p:spPr>
            <a:xfrm>
              <a:off x="4591486" y="2174214"/>
              <a:ext cx="1723924" cy="1722536"/>
            </a:xfrm>
            <a:prstGeom prst="diamond">
              <a:avLst/>
            </a:prstGeom>
            <a:blipFill>
              <a:blip r:embed="rId4"/>
              <a:srcRect/>
              <a:stretch>
                <a:fillRect l="-25153" r="-24785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000" dirty="0">
                <a:latin typeface="Agency FB" panose="020B0503020202020204" pitchFamily="34" charset="0"/>
              </a:endParaRPr>
            </a:p>
          </p:txBody>
        </p:sp>
        <p:sp>
          <p:nvSpPr>
            <p:cNvPr id="11" name="Oval 12"/>
            <p:cNvSpPr/>
            <p:nvPr/>
          </p:nvSpPr>
          <p:spPr>
            <a:xfrm>
              <a:off x="5936306" y="2247765"/>
              <a:ext cx="425189" cy="425189"/>
            </a:xfrm>
            <a:prstGeom prst="ellipse">
              <a:avLst/>
            </a:prstGeom>
            <a:solidFill>
              <a:schemeClr val="accent2"/>
            </a:solidFill>
            <a:ln w="57150">
              <a:solidFill>
                <a:schemeClr val="bg1"/>
              </a:solidFill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wrap="none" anchor="ctr">
              <a:noAutofit/>
            </a:bodyPr>
            <a:lstStyle/>
            <a:p>
              <a:pPr algn="ctr"/>
              <a:r>
                <a:rPr lang="en-US" altLang="zh-CN" dirty="0">
                  <a:latin typeface="Agency FB" panose="020B0503020202020204" pitchFamily="34" charset="0"/>
                </a:rPr>
                <a:t>2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862170" y="2174214"/>
            <a:ext cx="1723924" cy="1722536"/>
            <a:chOff x="7862170" y="2174214"/>
            <a:chExt cx="1723924" cy="1722536"/>
          </a:xfrm>
        </p:grpSpPr>
        <p:sp>
          <p:nvSpPr>
            <p:cNvPr id="8" name="Octagon 26"/>
            <p:cNvSpPr/>
            <p:nvPr/>
          </p:nvSpPr>
          <p:spPr>
            <a:xfrm>
              <a:off x="7862170" y="2174214"/>
              <a:ext cx="1723924" cy="1722536"/>
            </a:xfrm>
            <a:prstGeom prst="diamond">
              <a:avLst/>
            </a:prstGeom>
            <a:blipFill>
              <a:blip r:embed="rId5"/>
              <a:srcRect/>
              <a:stretch>
                <a:fillRect t="-40" b="-4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000" dirty="0">
                <a:latin typeface="Agency FB" panose="020B0503020202020204" pitchFamily="34" charset="0"/>
              </a:endParaRPr>
            </a:p>
          </p:txBody>
        </p:sp>
        <p:sp>
          <p:nvSpPr>
            <p:cNvPr id="12" name="Oval 13"/>
            <p:cNvSpPr/>
            <p:nvPr/>
          </p:nvSpPr>
          <p:spPr>
            <a:xfrm>
              <a:off x="9147277" y="2247765"/>
              <a:ext cx="425189" cy="425189"/>
            </a:xfrm>
            <a:prstGeom prst="ellipse">
              <a:avLst/>
            </a:prstGeom>
            <a:solidFill>
              <a:schemeClr val="accent3"/>
            </a:solidFill>
            <a:ln w="57150">
              <a:solidFill>
                <a:schemeClr val="bg1"/>
              </a:solidFill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wrap="none" anchor="ctr">
              <a:noAutofit/>
            </a:bodyPr>
            <a:lstStyle/>
            <a:p>
              <a:pPr algn="ctr"/>
              <a:r>
                <a:rPr lang="en-US" altLang="zh-CN" dirty="0">
                  <a:latin typeface="Agency FB" panose="020B0503020202020204" pitchFamily="34" charset="0"/>
                </a:rPr>
                <a:t>3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876592" y="3999476"/>
            <a:ext cx="1723924" cy="1722536"/>
            <a:chOff x="5876592" y="3999476"/>
            <a:chExt cx="1723924" cy="1722536"/>
          </a:xfrm>
        </p:grpSpPr>
        <p:sp>
          <p:nvSpPr>
            <p:cNvPr id="7" name="Octagon 25"/>
            <p:cNvSpPr/>
            <p:nvPr/>
          </p:nvSpPr>
          <p:spPr>
            <a:xfrm>
              <a:off x="5876592" y="3999476"/>
              <a:ext cx="1723924" cy="1722536"/>
            </a:xfrm>
            <a:prstGeom prst="diamond">
              <a:avLst/>
            </a:prstGeom>
            <a:blipFill>
              <a:blip r:embed="rId6"/>
              <a:srcRect/>
              <a:stretch>
                <a:fillRect l="-25153" r="-24785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000" dirty="0">
                <a:latin typeface="Agency FB" panose="020B0503020202020204" pitchFamily="34" charset="0"/>
              </a:endParaRPr>
            </a:p>
          </p:txBody>
        </p:sp>
        <p:sp>
          <p:nvSpPr>
            <p:cNvPr id="13" name="Oval 14"/>
            <p:cNvSpPr/>
            <p:nvPr/>
          </p:nvSpPr>
          <p:spPr>
            <a:xfrm>
              <a:off x="5890220" y="5259913"/>
              <a:ext cx="425189" cy="425189"/>
            </a:xfrm>
            <a:prstGeom prst="ellipse">
              <a:avLst/>
            </a:prstGeom>
            <a:solidFill>
              <a:schemeClr val="accent4"/>
            </a:solidFill>
            <a:ln w="57150">
              <a:solidFill>
                <a:schemeClr val="bg1"/>
              </a:solidFill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wrap="none" anchor="ctr">
              <a:noAutofit/>
            </a:bodyPr>
            <a:lstStyle/>
            <a:p>
              <a:pPr algn="ctr"/>
              <a:r>
                <a:rPr lang="en-US" altLang="zh-CN" dirty="0">
                  <a:latin typeface="Agency FB" panose="020B0503020202020204" pitchFamily="34" charset="0"/>
                </a:rPr>
                <a:t>5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9147277" y="3999476"/>
            <a:ext cx="1723924" cy="1722536"/>
            <a:chOff x="9147277" y="3999476"/>
            <a:chExt cx="1723924" cy="1722536"/>
          </a:xfrm>
        </p:grpSpPr>
        <p:sp>
          <p:nvSpPr>
            <p:cNvPr id="9" name="Octagon 27"/>
            <p:cNvSpPr/>
            <p:nvPr/>
          </p:nvSpPr>
          <p:spPr>
            <a:xfrm>
              <a:off x="9147277" y="3999476"/>
              <a:ext cx="1723924" cy="1722536"/>
            </a:xfrm>
            <a:prstGeom prst="diamond">
              <a:avLst/>
            </a:prstGeom>
            <a:blipFill>
              <a:blip r:embed="rId7"/>
              <a:srcRect/>
              <a:stretch>
                <a:fillRect l="-25330" r="-2496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000" dirty="0">
                <a:latin typeface="Agency FB" panose="020B0503020202020204" pitchFamily="34" charset="0"/>
              </a:endParaRPr>
            </a:p>
          </p:txBody>
        </p:sp>
        <p:sp>
          <p:nvSpPr>
            <p:cNvPr id="14" name="Oval 15"/>
            <p:cNvSpPr/>
            <p:nvPr/>
          </p:nvSpPr>
          <p:spPr>
            <a:xfrm>
              <a:off x="9160905" y="5259913"/>
              <a:ext cx="425189" cy="425189"/>
            </a:xfrm>
            <a:prstGeom prst="ellipse">
              <a:avLst/>
            </a:prstGeom>
            <a:solidFill>
              <a:schemeClr val="accent6"/>
            </a:solidFill>
            <a:ln w="57150">
              <a:solidFill>
                <a:schemeClr val="bg1"/>
              </a:solidFill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wrap="none" anchor="ctr">
              <a:no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Agency FB" panose="020B0503020202020204" pitchFamily="34" charset="0"/>
                </a:rPr>
                <a:t>6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2605907" y="3999476"/>
            <a:ext cx="1723924" cy="1722536"/>
            <a:chOff x="2605907" y="3999476"/>
            <a:chExt cx="1723924" cy="1722536"/>
          </a:xfrm>
        </p:grpSpPr>
        <p:sp>
          <p:nvSpPr>
            <p:cNvPr id="5" name="Octagon 23"/>
            <p:cNvSpPr/>
            <p:nvPr/>
          </p:nvSpPr>
          <p:spPr>
            <a:xfrm>
              <a:off x="2605907" y="3999476"/>
              <a:ext cx="1723924" cy="1722536"/>
            </a:xfrm>
            <a:prstGeom prst="diamond">
              <a:avLst/>
            </a:prstGeom>
            <a:blipFill>
              <a:blip r:embed="rId8"/>
              <a:srcRect/>
              <a:stretch>
                <a:fillRect l="-24800" r="-24438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000" dirty="0">
                <a:latin typeface="Agency FB" panose="020B0503020202020204" pitchFamily="34" charset="0"/>
              </a:endParaRPr>
            </a:p>
          </p:txBody>
        </p:sp>
        <p:sp>
          <p:nvSpPr>
            <p:cNvPr id="15" name="Oval 16"/>
            <p:cNvSpPr/>
            <p:nvPr/>
          </p:nvSpPr>
          <p:spPr>
            <a:xfrm>
              <a:off x="2613869" y="5259913"/>
              <a:ext cx="425189" cy="425189"/>
            </a:xfrm>
            <a:prstGeom prst="ellipse">
              <a:avLst/>
            </a:prstGeom>
            <a:solidFill>
              <a:schemeClr val="accent5"/>
            </a:solidFill>
            <a:ln w="57150">
              <a:solidFill>
                <a:schemeClr val="bg1"/>
              </a:solidFill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wrap="none" anchor="ctr">
              <a:noAutofit/>
            </a:bodyPr>
            <a:lstStyle/>
            <a:p>
              <a:pPr algn="ctr"/>
              <a:r>
                <a:rPr lang="en-US" altLang="zh-CN" dirty="0">
                  <a:latin typeface="Agency FB" panose="020B0503020202020204" pitchFamily="34" charset="0"/>
                </a:rPr>
                <a:t>4</a:t>
              </a: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3041870" y="2361011"/>
            <a:ext cx="1582170" cy="65376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ea typeface="+mj-ea"/>
              </a:rPr>
              <a:t>,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Agency FB" panose="020B0503020202020204" pitchFamily="34" charset="0"/>
              <a:ea typeface="+mj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317032" y="2361011"/>
            <a:ext cx="1582170" cy="65376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ea typeface="+mj-ea"/>
              </a:rPr>
              <a:t>,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Agency FB" panose="020B0503020202020204" pitchFamily="34" charset="0"/>
              <a:ea typeface="+mj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9586094" y="2361011"/>
            <a:ext cx="1582170" cy="65376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ea typeface="+mj-ea"/>
              </a:rPr>
              <a:t>,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Agency FB" panose="020B0503020202020204" pitchFamily="34" charset="0"/>
              <a:ea typeface="+mj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558293" y="4573568"/>
            <a:ext cx="1582170" cy="65376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ea typeface="+mj-ea"/>
              </a:rPr>
              <a:t>,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Agency FB" panose="020B0503020202020204" pitchFamily="34" charset="0"/>
              <a:ea typeface="+mj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282036" y="4573568"/>
            <a:ext cx="1582170" cy="65376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ea typeface="+mj-ea"/>
              </a:rPr>
              <a:t>,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Agency FB" panose="020B0503020202020204" pitchFamily="34" charset="0"/>
              <a:ea typeface="+mj-ea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023737" y="4573568"/>
            <a:ext cx="1582170" cy="65376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ea typeface="+mj-ea"/>
              </a:rPr>
              <a:t>,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Agency FB" panose="020B0503020202020204" pitchFamily="34" charset="0"/>
              <a:ea typeface="+mj-ea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3298910" y="324797"/>
            <a:ext cx="5611860" cy="943616"/>
            <a:chOff x="3298910" y="324797"/>
            <a:chExt cx="5611860" cy="943616"/>
          </a:xfrm>
        </p:grpSpPr>
        <p:cxnSp>
          <p:nvCxnSpPr>
            <p:cNvPr id="31" name="直接连接符 30"/>
            <p:cNvCxnSpPr/>
            <p:nvPr/>
          </p:nvCxnSpPr>
          <p:spPr>
            <a:xfrm>
              <a:off x="4867275" y="1268413"/>
              <a:ext cx="527515" cy="0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>
              <a:off x="5510587" y="1268413"/>
              <a:ext cx="527515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6153898" y="1268413"/>
              <a:ext cx="527515" cy="0"/>
            </a:xfrm>
            <a:prstGeom prst="line">
              <a:avLst/>
            </a:prstGeom>
            <a:ln w="762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6797210" y="1268413"/>
              <a:ext cx="527515" cy="0"/>
            </a:xfrm>
            <a:prstGeom prst="line">
              <a:avLst/>
            </a:prstGeom>
            <a:ln w="762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矩形 34"/>
            <p:cNvSpPr/>
            <p:nvPr/>
          </p:nvSpPr>
          <p:spPr>
            <a:xfrm>
              <a:off x="3298910" y="324797"/>
              <a:ext cx="5611860" cy="8359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4400" b="1" dirty="0">
                  <a:gradFill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5400000" scaled="1"/>
                  </a:gradFill>
                  <a:effectLst/>
                  <a:latin typeface="+mj-ea"/>
                  <a:ea typeface="+mj-ea"/>
                </a:rPr>
                <a:t>工作存在不足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975465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33"/>
          <p:cNvCxnSpPr/>
          <p:nvPr/>
        </p:nvCxnSpPr>
        <p:spPr>
          <a:xfrm>
            <a:off x="1584975" y="2370607"/>
            <a:ext cx="9074027" cy="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dash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34"/>
          <p:cNvCxnSpPr/>
          <p:nvPr/>
        </p:nvCxnSpPr>
        <p:spPr>
          <a:xfrm>
            <a:off x="1584972" y="2370609"/>
            <a:ext cx="0" cy="1836543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dash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35"/>
          <p:cNvCxnSpPr/>
          <p:nvPr/>
        </p:nvCxnSpPr>
        <p:spPr>
          <a:xfrm>
            <a:off x="10658999" y="2370609"/>
            <a:ext cx="0" cy="1836543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dash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Oval 116"/>
          <p:cNvSpPr/>
          <p:nvPr/>
        </p:nvSpPr>
        <p:spPr>
          <a:xfrm>
            <a:off x="5511099" y="1772688"/>
            <a:ext cx="1168104" cy="116810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3" name="Oval 119"/>
          <p:cNvSpPr/>
          <p:nvPr/>
        </p:nvSpPr>
        <p:spPr>
          <a:xfrm>
            <a:off x="1539181" y="2316704"/>
            <a:ext cx="107811" cy="10781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4" name="Oval 120"/>
          <p:cNvSpPr/>
          <p:nvPr/>
        </p:nvSpPr>
        <p:spPr>
          <a:xfrm>
            <a:off x="10601413" y="2316704"/>
            <a:ext cx="107811" cy="10781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46" name="组合 45"/>
          <p:cNvGrpSpPr/>
          <p:nvPr/>
        </p:nvGrpSpPr>
        <p:grpSpPr>
          <a:xfrm>
            <a:off x="7925627" y="3749005"/>
            <a:ext cx="877615" cy="877615"/>
            <a:chOff x="8377051" y="3533105"/>
            <a:chExt cx="877615" cy="877615"/>
          </a:xfrm>
        </p:grpSpPr>
        <p:sp>
          <p:nvSpPr>
            <p:cNvPr id="47" name="Oval 37"/>
            <p:cNvSpPr/>
            <p:nvPr/>
          </p:nvSpPr>
          <p:spPr>
            <a:xfrm>
              <a:off x="8377051" y="3533105"/>
              <a:ext cx="877615" cy="877615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8" name="Oval 37"/>
            <p:cNvSpPr/>
            <p:nvPr/>
          </p:nvSpPr>
          <p:spPr>
            <a:xfrm>
              <a:off x="8633928" y="3858184"/>
              <a:ext cx="363862" cy="227456"/>
            </a:xfrm>
            <a:custGeom>
              <a:avLst/>
              <a:gdLst>
                <a:gd name="connsiteX0" fmla="*/ 218748 w 607427"/>
                <a:gd name="connsiteY0" fmla="*/ 211767 h 379713"/>
                <a:gd name="connsiteX1" fmla="*/ 303678 w 607427"/>
                <a:gd name="connsiteY1" fmla="*/ 286283 h 379713"/>
                <a:gd name="connsiteX2" fmla="*/ 388608 w 607427"/>
                <a:gd name="connsiteY2" fmla="*/ 211767 h 379713"/>
                <a:gd name="connsiteX3" fmla="*/ 580118 w 607427"/>
                <a:gd name="connsiteY3" fmla="*/ 379713 h 379713"/>
                <a:gd name="connsiteX4" fmla="*/ 27238 w 607427"/>
                <a:gd name="connsiteY4" fmla="*/ 379713 h 379713"/>
                <a:gd name="connsiteX5" fmla="*/ 607427 w 607427"/>
                <a:gd name="connsiteY5" fmla="*/ 19970 h 379713"/>
                <a:gd name="connsiteX6" fmla="*/ 607427 w 607427"/>
                <a:gd name="connsiteY6" fmla="*/ 359531 h 379713"/>
                <a:gd name="connsiteX7" fmla="*/ 413725 w 607427"/>
                <a:gd name="connsiteY7" fmla="*/ 189751 h 379713"/>
                <a:gd name="connsiteX8" fmla="*/ 0 w 607427"/>
                <a:gd name="connsiteY8" fmla="*/ 19970 h 379713"/>
                <a:gd name="connsiteX9" fmla="*/ 193561 w 607427"/>
                <a:gd name="connsiteY9" fmla="*/ 189751 h 379713"/>
                <a:gd name="connsiteX10" fmla="*/ 0 w 607427"/>
                <a:gd name="connsiteY10" fmla="*/ 359531 h 379713"/>
                <a:gd name="connsiteX11" fmla="*/ 27379 w 607427"/>
                <a:gd name="connsiteY11" fmla="*/ 0 h 379713"/>
                <a:gd name="connsiteX12" fmla="*/ 579906 w 607427"/>
                <a:gd name="connsiteY12" fmla="*/ 0 h 379713"/>
                <a:gd name="connsiteX13" fmla="*/ 303694 w 607427"/>
                <a:gd name="connsiteY13" fmla="*/ 242251 h 379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07427" h="379713">
                  <a:moveTo>
                    <a:pt x="218748" y="211767"/>
                  </a:moveTo>
                  <a:lnTo>
                    <a:pt x="303678" y="286283"/>
                  </a:lnTo>
                  <a:lnTo>
                    <a:pt x="388608" y="211767"/>
                  </a:lnTo>
                  <a:lnTo>
                    <a:pt x="580118" y="379713"/>
                  </a:lnTo>
                  <a:lnTo>
                    <a:pt x="27238" y="379713"/>
                  </a:lnTo>
                  <a:close/>
                  <a:moveTo>
                    <a:pt x="607427" y="19970"/>
                  </a:moveTo>
                  <a:lnTo>
                    <a:pt x="607427" y="359531"/>
                  </a:lnTo>
                  <a:lnTo>
                    <a:pt x="413725" y="189751"/>
                  </a:lnTo>
                  <a:close/>
                  <a:moveTo>
                    <a:pt x="0" y="19970"/>
                  </a:moveTo>
                  <a:lnTo>
                    <a:pt x="193561" y="189751"/>
                  </a:lnTo>
                  <a:lnTo>
                    <a:pt x="0" y="359531"/>
                  </a:lnTo>
                  <a:close/>
                  <a:moveTo>
                    <a:pt x="27379" y="0"/>
                  </a:moveTo>
                  <a:lnTo>
                    <a:pt x="579906" y="0"/>
                  </a:lnTo>
                  <a:lnTo>
                    <a:pt x="303694" y="24225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154279" y="3749005"/>
            <a:ext cx="877615" cy="877615"/>
            <a:chOff x="1154279" y="3533105"/>
            <a:chExt cx="877615" cy="877615"/>
          </a:xfrm>
        </p:grpSpPr>
        <p:sp>
          <p:nvSpPr>
            <p:cNvPr id="38" name="Oval 43"/>
            <p:cNvSpPr/>
            <p:nvPr/>
          </p:nvSpPr>
          <p:spPr>
            <a:xfrm>
              <a:off x="1154279" y="3533105"/>
              <a:ext cx="877615" cy="87761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9" name="Oval 43"/>
            <p:cNvSpPr/>
            <p:nvPr/>
          </p:nvSpPr>
          <p:spPr>
            <a:xfrm>
              <a:off x="1411156" y="3804177"/>
              <a:ext cx="363862" cy="335471"/>
            </a:xfrm>
            <a:custGeom>
              <a:avLst/>
              <a:gdLst>
                <a:gd name="connsiteX0" fmla="*/ 469488 w 578320"/>
                <a:gd name="connsiteY0" fmla="*/ 312166 h 533197"/>
                <a:gd name="connsiteX1" fmla="*/ 523904 w 578320"/>
                <a:gd name="connsiteY1" fmla="*/ 363740 h 533197"/>
                <a:gd name="connsiteX2" fmla="*/ 523904 w 578320"/>
                <a:gd name="connsiteY2" fmla="*/ 376634 h 533197"/>
                <a:gd name="connsiteX3" fmla="*/ 527594 w 578320"/>
                <a:gd name="connsiteY3" fmla="*/ 391369 h 533197"/>
                <a:gd name="connsiteX4" fmla="*/ 512837 w 578320"/>
                <a:gd name="connsiteY4" fmla="*/ 411630 h 533197"/>
                <a:gd name="connsiteX5" fmla="*/ 498080 w 578320"/>
                <a:gd name="connsiteY5" fmla="*/ 440180 h 533197"/>
                <a:gd name="connsiteX6" fmla="*/ 529438 w 578320"/>
                <a:gd name="connsiteY6" fmla="*/ 475176 h 533197"/>
                <a:gd name="connsiteX7" fmla="*/ 578320 w 578320"/>
                <a:gd name="connsiteY7" fmla="*/ 518462 h 533197"/>
                <a:gd name="connsiteX8" fmla="*/ 485168 w 578320"/>
                <a:gd name="connsiteY8" fmla="*/ 533197 h 533197"/>
                <a:gd name="connsiteX9" fmla="*/ 477789 w 578320"/>
                <a:gd name="connsiteY9" fmla="*/ 486228 h 533197"/>
                <a:gd name="connsiteX10" fmla="*/ 481478 w 578320"/>
                <a:gd name="connsiteY10" fmla="*/ 479781 h 533197"/>
                <a:gd name="connsiteX11" fmla="*/ 480556 w 578320"/>
                <a:gd name="connsiteY11" fmla="*/ 477939 h 533197"/>
                <a:gd name="connsiteX12" fmla="*/ 471333 w 578320"/>
                <a:gd name="connsiteY12" fmla="*/ 466888 h 533197"/>
                <a:gd name="connsiteX13" fmla="*/ 467644 w 578320"/>
                <a:gd name="connsiteY13" fmla="*/ 466888 h 533197"/>
                <a:gd name="connsiteX14" fmla="*/ 458421 w 578320"/>
                <a:gd name="connsiteY14" fmla="*/ 477939 h 533197"/>
                <a:gd name="connsiteX15" fmla="*/ 458421 w 578320"/>
                <a:gd name="connsiteY15" fmla="*/ 479781 h 533197"/>
                <a:gd name="connsiteX16" fmla="*/ 462110 w 578320"/>
                <a:gd name="connsiteY16" fmla="*/ 486228 h 533197"/>
                <a:gd name="connsiteX17" fmla="*/ 454732 w 578320"/>
                <a:gd name="connsiteY17" fmla="*/ 533197 h 533197"/>
                <a:gd name="connsiteX18" fmla="*/ 361579 w 578320"/>
                <a:gd name="connsiteY18" fmla="*/ 518462 h 533197"/>
                <a:gd name="connsiteX19" fmla="*/ 409539 w 578320"/>
                <a:gd name="connsiteY19" fmla="*/ 475176 h 533197"/>
                <a:gd name="connsiteX20" fmla="*/ 440897 w 578320"/>
                <a:gd name="connsiteY20" fmla="*/ 440180 h 533197"/>
                <a:gd name="connsiteX21" fmla="*/ 427063 w 578320"/>
                <a:gd name="connsiteY21" fmla="*/ 411630 h 533197"/>
                <a:gd name="connsiteX22" fmla="*/ 411383 w 578320"/>
                <a:gd name="connsiteY22" fmla="*/ 391369 h 533197"/>
                <a:gd name="connsiteX23" fmla="*/ 415995 w 578320"/>
                <a:gd name="connsiteY23" fmla="*/ 376634 h 533197"/>
                <a:gd name="connsiteX24" fmla="*/ 415995 w 578320"/>
                <a:gd name="connsiteY24" fmla="*/ 363740 h 533197"/>
                <a:gd name="connsiteX25" fmla="*/ 469488 w 578320"/>
                <a:gd name="connsiteY25" fmla="*/ 312166 h 533197"/>
                <a:gd name="connsiteX26" fmla="*/ 107909 w 578320"/>
                <a:gd name="connsiteY26" fmla="*/ 312166 h 533197"/>
                <a:gd name="connsiteX27" fmla="*/ 162325 w 578320"/>
                <a:gd name="connsiteY27" fmla="*/ 363740 h 533197"/>
                <a:gd name="connsiteX28" fmla="*/ 162325 w 578320"/>
                <a:gd name="connsiteY28" fmla="*/ 376634 h 533197"/>
                <a:gd name="connsiteX29" fmla="*/ 166937 w 578320"/>
                <a:gd name="connsiteY29" fmla="*/ 391369 h 533197"/>
                <a:gd name="connsiteX30" fmla="*/ 151257 w 578320"/>
                <a:gd name="connsiteY30" fmla="*/ 411630 h 533197"/>
                <a:gd name="connsiteX31" fmla="*/ 137423 w 578320"/>
                <a:gd name="connsiteY31" fmla="*/ 440180 h 533197"/>
                <a:gd name="connsiteX32" fmla="*/ 167859 w 578320"/>
                <a:gd name="connsiteY32" fmla="*/ 475176 h 533197"/>
                <a:gd name="connsiteX33" fmla="*/ 216741 w 578320"/>
                <a:gd name="connsiteY33" fmla="*/ 518462 h 533197"/>
                <a:gd name="connsiteX34" fmla="*/ 123588 w 578320"/>
                <a:gd name="connsiteY34" fmla="*/ 533197 h 533197"/>
                <a:gd name="connsiteX35" fmla="*/ 116210 w 578320"/>
                <a:gd name="connsiteY35" fmla="*/ 486228 h 533197"/>
                <a:gd name="connsiteX36" fmla="*/ 119899 w 578320"/>
                <a:gd name="connsiteY36" fmla="*/ 479781 h 533197"/>
                <a:gd name="connsiteX37" fmla="*/ 119899 w 578320"/>
                <a:gd name="connsiteY37" fmla="*/ 477939 h 533197"/>
                <a:gd name="connsiteX38" fmla="*/ 109754 w 578320"/>
                <a:gd name="connsiteY38" fmla="*/ 466888 h 533197"/>
                <a:gd name="connsiteX39" fmla="*/ 106987 w 578320"/>
                <a:gd name="connsiteY39" fmla="*/ 466888 h 533197"/>
                <a:gd name="connsiteX40" fmla="*/ 96842 w 578320"/>
                <a:gd name="connsiteY40" fmla="*/ 477939 h 533197"/>
                <a:gd name="connsiteX41" fmla="*/ 96842 w 578320"/>
                <a:gd name="connsiteY41" fmla="*/ 479781 h 533197"/>
                <a:gd name="connsiteX42" fmla="*/ 100531 w 578320"/>
                <a:gd name="connsiteY42" fmla="*/ 486228 h 533197"/>
                <a:gd name="connsiteX43" fmla="*/ 93152 w 578320"/>
                <a:gd name="connsiteY43" fmla="*/ 533197 h 533197"/>
                <a:gd name="connsiteX44" fmla="*/ 0 w 578320"/>
                <a:gd name="connsiteY44" fmla="*/ 518462 h 533197"/>
                <a:gd name="connsiteX45" fmla="*/ 48882 w 578320"/>
                <a:gd name="connsiteY45" fmla="*/ 475176 h 533197"/>
                <a:gd name="connsiteX46" fmla="*/ 79318 w 578320"/>
                <a:gd name="connsiteY46" fmla="*/ 440180 h 533197"/>
                <a:gd name="connsiteX47" fmla="*/ 65483 w 578320"/>
                <a:gd name="connsiteY47" fmla="*/ 411630 h 533197"/>
                <a:gd name="connsiteX48" fmla="*/ 49804 w 578320"/>
                <a:gd name="connsiteY48" fmla="*/ 391369 h 533197"/>
                <a:gd name="connsiteX49" fmla="*/ 54416 w 578320"/>
                <a:gd name="connsiteY49" fmla="*/ 376634 h 533197"/>
                <a:gd name="connsiteX50" fmla="*/ 54416 w 578320"/>
                <a:gd name="connsiteY50" fmla="*/ 363740 h 533197"/>
                <a:gd name="connsiteX51" fmla="*/ 107909 w 578320"/>
                <a:gd name="connsiteY51" fmla="*/ 312166 h 533197"/>
                <a:gd name="connsiteX52" fmla="*/ 288717 w 578320"/>
                <a:gd name="connsiteY52" fmla="*/ 237601 h 533197"/>
                <a:gd name="connsiteX53" fmla="*/ 303485 w 578320"/>
                <a:gd name="connsiteY53" fmla="*/ 252338 h 533197"/>
                <a:gd name="connsiteX54" fmla="*/ 303485 w 578320"/>
                <a:gd name="connsiteY54" fmla="*/ 331547 h 533197"/>
                <a:gd name="connsiteX55" fmla="*/ 384708 w 578320"/>
                <a:gd name="connsiteY55" fmla="*/ 398782 h 533197"/>
                <a:gd name="connsiteX56" fmla="*/ 386554 w 578320"/>
                <a:gd name="connsiteY56" fmla="*/ 419045 h 533197"/>
                <a:gd name="connsiteX57" fmla="*/ 375478 w 578320"/>
                <a:gd name="connsiteY57" fmla="*/ 423650 h 533197"/>
                <a:gd name="connsiteX58" fmla="*/ 366248 w 578320"/>
                <a:gd name="connsiteY58" fmla="*/ 420887 h 533197"/>
                <a:gd name="connsiteX59" fmla="*/ 288717 w 578320"/>
                <a:gd name="connsiteY59" fmla="*/ 356415 h 533197"/>
                <a:gd name="connsiteX60" fmla="*/ 212108 w 578320"/>
                <a:gd name="connsiteY60" fmla="*/ 420887 h 533197"/>
                <a:gd name="connsiteX61" fmla="*/ 191802 w 578320"/>
                <a:gd name="connsiteY61" fmla="*/ 419045 h 533197"/>
                <a:gd name="connsiteX62" fmla="*/ 193648 w 578320"/>
                <a:gd name="connsiteY62" fmla="*/ 398782 h 533197"/>
                <a:gd name="connsiteX63" fmla="*/ 274872 w 578320"/>
                <a:gd name="connsiteY63" fmla="*/ 331547 h 533197"/>
                <a:gd name="connsiteX64" fmla="*/ 274872 w 578320"/>
                <a:gd name="connsiteY64" fmla="*/ 252338 h 533197"/>
                <a:gd name="connsiteX65" fmla="*/ 288717 w 578320"/>
                <a:gd name="connsiteY65" fmla="*/ 237601 h 533197"/>
                <a:gd name="connsiteX66" fmla="*/ 288699 w 578320"/>
                <a:gd name="connsiteY66" fmla="*/ 0 h 533197"/>
                <a:gd name="connsiteX67" fmla="*/ 343115 w 578320"/>
                <a:gd name="connsiteY67" fmla="*/ 50653 h 533197"/>
                <a:gd name="connsiteX68" fmla="*/ 343115 w 578320"/>
                <a:gd name="connsiteY68" fmla="*/ 63546 h 533197"/>
                <a:gd name="connsiteX69" fmla="*/ 346805 w 578320"/>
                <a:gd name="connsiteY69" fmla="*/ 78282 h 533197"/>
                <a:gd name="connsiteX70" fmla="*/ 332048 w 578320"/>
                <a:gd name="connsiteY70" fmla="*/ 98543 h 533197"/>
                <a:gd name="connsiteX71" fmla="*/ 318213 w 578320"/>
                <a:gd name="connsiteY71" fmla="*/ 127093 h 533197"/>
                <a:gd name="connsiteX72" fmla="*/ 348649 w 578320"/>
                <a:gd name="connsiteY72" fmla="*/ 163010 h 533197"/>
                <a:gd name="connsiteX73" fmla="*/ 397531 w 578320"/>
                <a:gd name="connsiteY73" fmla="*/ 206295 h 533197"/>
                <a:gd name="connsiteX74" fmla="*/ 304379 w 578320"/>
                <a:gd name="connsiteY74" fmla="*/ 220110 h 533197"/>
                <a:gd name="connsiteX75" fmla="*/ 297000 w 578320"/>
                <a:gd name="connsiteY75" fmla="*/ 173141 h 533197"/>
                <a:gd name="connsiteX76" fmla="*/ 300689 w 578320"/>
                <a:gd name="connsiteY76" fmla="*/ 167615 h 533197"/>
                <a:gd name="connsiteX77" fmla="*/ 300689 w 578320"/>
                <a:gd name="connsiteY77" fmla="*/ 164852 h 533197"/>
                <a:gd name="connsiteX78" fmla="*/ 290544 w 578320"/>
                <a:gd name="connsiteY78" fmla="*/ 154722 h 533197"/>
                <a:gd name="connsiteX79" fmla="*/ 287777 w 578320"/>
                <a:gd name="connsiteY79" fmla="*/ 154722 h 533197"/>
                <a:gd name="connsiteX80" fmla="*/ 277632 w 578320"/>
                <a:gd name="connsiteY80" fmla="*/ 164852 h 533197"/>
                <a:gd name="connsiteX81" fmla="*/ 277632 w 578320"/>
                <a:gd name="connsiteY81" fmla="*/ 167615 h 533197"/>
                <a:gd name="connsiteX82" fmla="*/ 281321 w 578320"/>
                <a:gd name="connsiteY82" fmla="*/ 173141 h 533197"/>
                <a:gd name="connsiteX83" fmla="*/ 273943 w 578320"/>
                <a:gd name="connsiteY83" fmla="*/ 221031 h 533197"/>
                <a:gd name="connsiteX84" fmla="*/ 180790 w 578320"/>
                <a:gd name="connsiteY84" fmla="*/ 206295 h 533197"/>
                <a:gd name="connsiteX85" fmla="*/ 228750 w 578320"/>
                <a:gd name="connsiteY85" fmla="*/ 163010 h 533197"/>
                <a:gd name="connsiteX86" fmla="*/ 260108 w 578320"/>
                <a:gd name="connsiteY86" fmla="*/ 127093 h 533197"/>
                <a:gd name="connsiteX87" fmla="*/ 246274 w 578320"/>
                <a:gd name="connsiteY87" fmla="*/ 98543 h 533197"/>
                <a:gd name="connsiteX88" fmla="*/ 230594 w 578320"/>
                <a:gd name="connsiteY88" fmla="*/ 78282 h 533197"/>
                <a:gd name="connsiteX89" fmla="*/ 235206 w 578320"/>
                <a:gd name="connsiteY89" fmla="*/ 63546 h 533197"/>
                <a:gd name="connsiteX90" fmla="*/ 235206 w 578320"/>
                <a:gd name="connsiteY90" fmla="*/ 50653 h 533197"/>
                <a:gd name="connsiteX91" fmla="*/ 288699 w 578320"/>
                <a:gd name="connsiteY91" fmla="*/ 0 h 533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578320" h="533197">
                  <a:moveTo>
                    <a:pt x="469488" y="312166"/>
                  </a:moveTo>
                  <a:cubicBezTo>
                    <a:pt x="499002" y="312166"/>
                    <a:pt x="523904" y="335190"/>
                    <a:pt x="523904" y="363740"/>
                  </a:cubicBezTo>
                  <a:lnTo>
                    <a:pt x="523904" y="376634"/>
                  </a:lnTo>
                  <a:cubicBezTo>
                    <a:pt x="523904" y="376634"/>
                    <a:pt x="529438" y="381238"/>
                    <a:pt x="527594" y="391369"/>
                  </a:cubicBezTo>
                  <a:cubicBezTo>
                    <a:pt x="526671" y="404262"/>
                    <a:pt x="512837" y="411630"/>
                    <a:pt x="512837" y="411630"/>
                  </a:cubicBezTo>
                  <a:cubicBezTo>
                    <a:pt x="512837" y="411630"/>
                    <a:pt x="509147" y="430970"/>
                    <a:pt x="498080" y="440180"/>
                  </a:cubicBezTo>
                  <a:cubicBezTo>
                    <a:pt x="494391" y="467809"/>
                    <a:pt x="513759" y="470572"/>
                    <a:pt x="529438" y="475176"/>
                  </a:cubicBezTo>
                  <a:cubicBezTo>
                    <a:pt x="555263" y="483465"/>
                    <a:pt x="578320" y="485307"/>
                    <a:pt x="578320" y="518462"/>
                  </a:cubicBezTo>
                  <a:cubicBezTo>
                    <a:pt x="578320" y="525829"/>
                    <a:pt x="543273" y="532276"/>
                    <a:pt x="485168" y="533197"/>
                  </a:cubicBezTo>
                  <a:lnTo>
                    <a:pt x="477789" y="486228"/>
                  </a:lnTo>
                  <a:lnTo>
                    <a:pt x="481478" y="479781"/>
                  </a:lnTo>
                  <a:cubicBezTo>
                    <a:pt x="481478" y="478860"/>
                    <a:pt x="481478" y="477939"/>
                    <a:pt x="480556" y="477939"/>
                  </a:cubicBezTo>
                  <a:lnTo>
                    <a:pt x="471333" y="466888"/>
                  </a:lnTo>
                  <a:cubicBezTo>
                    <a:pt x="470411" y="465967"/>
                    <a:pt x="468566" y="465967"/>
                    <a:pt x="467644" y="466888"/>
                  </a:cubicBezTo>
                  <a:lnTo>
                    <a:pt x="458421" y="477939"/>
                  </a:lnTo>
                  <a:cubicBezTo>
                    <a:pt x="457499" y="477939"/>
                    <a:pt x="457499" y="478860"/>
                    <a:pt x="458421" y="479781"/>
                  </a:cubicBezTo>
                  <a:lnTo>
                    <a:pt x="462110" y="486228"/>
                  </a:lnTo>
                  <a:lnTo>
                    <a:pt x="454732" y="533197"/>
                  </a:lnTo>
                  <a:cubicBezTo>
                    <a:pt x="396627" y="532276"/>
                    <a:pt x="361579" y="525829"/>
                    <a:pt x="361579" y="518462"/>
                  </a:cubicBezTo>
                  <a:cubicBezTo>
                    <a:pt x="361579" y="485307"/>
                    <a:pt x="384637" y="483465"/>
                    <a:pt x="409539" y="475176"/>
                  </a:cubicBezTo>
                  <a:cubicBezTo>
                    <a:pt x="425218" y="470572"/>
                    <a:pt x="444586" y="466888"/>
                    <a:pt x="440897" y="440180"/>
                  </a:cubicBezTo>
                  <a:cubicBezTo>
                    <a:pt x="430752" y="430970"/>
                    <a:pt x="427063" y="411630"/>
                    <a:pt x="427063" y="411630"/>
                  </a:cubicBezTo>
                  <a:cubicBezTo>
                    <a:pt x="427063" y="411630"/>
                    <a:pt x="413228" y="404262"/>
                    <a:pt x="411383" y="391369"/>
                  </a:cubicBezTo>
                  <a:cubicBezTo>
                    <a:pt x="410461" y="381238"/>
                    <a:pt x="415995" y="376634"/>
                    <a:pt x="415995" y="376634"/>
                  </a:cubicBezTo>
                  <a:lnTo>
                    <a:pt x="415995" y="363740"/>
                  </a:lnTo>
                  <a:cubicBezTo>
                    <a:pt x="415995" y="335190"/>
                    <a:pt x="439975" y="312166"/>
                    <a:pt x="469488" y="312166"/>
                  </a:cubicBezTo>
                  <a:close/>
                  <a:moveTo>
                    <a:pt x="107909" y="312166"/>
                  </a:moveTo>
                  <a:cubicBezTo>
                    <a:pt x="138345" y="312166"/>
                    <a:pt x="162325" y="335190"/>
                    <a:pt x="162325" y="363740"/>
                  </a:cubicBezTo>
                  <a:lnTo>
                    <a:pt x="162325" y="376634"/>
                  </a:lnTo>
                  <a:cubicBezTo>
                    <a:pt x="162325" y="376634"/>
                    <a:pt x="167859" y="381238"/>
                    <a:pt x="166937" y="391369"/>
                  </a:cubicBezTo>
                  <a:cubicBezTo>
                    <a:pt x="165092" y="404262"/>
                    <a:pt x="151257" y="411630"/>
                    <a:pt x="151257" y="411630"/>
                  </a:cubicBezTo>
                  <a:cubicBezTo>
                    <a:pt x="151257" y="411630"/>
                    <a:pt x="147568" y="430970"/>
                    <a:pt x="137423" y="440180"/>
                  </a:cubicBezTo>
                  <a:cubicBezTo>
                    <a:pt x="132811" y="467809"/>
                    <a:pt x="152180" y="470572"/>
                    <a:pt x="167859" y="475176"/>
                  </a:cubicBezTo>
                  <a:cubicBezTo>
                    <a:pt x="193684" y="483465"/>
                    <a:pt x="216741" y="485307"/>
                    <a:pt x="216741" y="518462"/>
                  </a:cubicBezTo>
                  <a:cubicBezTo>
                    <a:pt x="216741" y="525829"/>
                    <a:pt x="181693" y="532276"/>
                    <a:pt x="123588" y="533197"/>
                  </a:cubicBezTo>
                  <a:lnTo>
                    <a:pt x="116210" y="486228"/>
                  </a:lnTo>
                  <a:lnTo>
                    <a:pt x="119899" y="479781"/>
                  </a:lnTo>
                  <a:cubicBezTo>
                    <a:pt x="120821" y="478860"/>
                    <a:pt x="119899" y="477939"/>
                    <a:pt x="119899" y="477939"/>
                  </a:cubicBezTo>
                  <a:lnTo>
                    <a:pt x="109754" y="466888"/>
                  </a:lnTo>
                  <a:cubicBezTo>
                    <a:pt x="108832" y="465967"/>
                    <a:pt x="107909" y="465967"/>
                    <a:pt x="106987" y="466888"/>
                  </a:cubicBezTo>
                  <a:lnTo>
                    <a:pt x="96842" y="477939"/>
                  </a:lnTo>
                  <a:cubicBezTo>
                    <a:pt x="96842" y="477939"/>
                    <a:pt x="95919" y="478860"/>
                    <a:pt x="96842" y="479781"/>
                  </a:cubicBezTo>
                  <a:lnTo>
                    <a:pt x="100531" y="486228"/>
                  </a:lnTo>
                  <a:lnTo>
                    <a:pt x="93152" y="533197"/>
                  </a:lnTo>
                  <a:cubicBezTo>
                    <a:pt x="35047" y="532276"/>
                    <a:pt x="0" y="525829"/>
                    <a:pt x="0" y="518462"/>
                  </a:cubicBezTo>
                  <a:cubicBezTo>
                    <a:pt x="0" y="485307"/>
                    <a:pt x="23057" y="483465"/>
                    <a:pt x="48882" y="475176"/>
                  </a:cubicBezTo>
                  <a:cubicBezTo>
                    <a:pt x="64561" y="470572"/>
                    <a:pt x="83929" y="466888"/>
                    <a:pt x="79318" y="440180"/>
                  </a:cubicBezTo>
                  <a:cubicBezTo>
                    <a:pt x="69173" y="430970"/>
                    <a:pt x="65483" y="411630"/>
                    <a:pt x="65483" y="411630"/>
                  </a:cubicBezTo>
                  <a:cubicBezTo>
                    <a:pt x="65483" y="411630"/>
                    <a:pt x="51649" y="404262"/>
                    <a:pt x="49804" y="391369"/>
                  </a:cubicBezTo>
                  <a:cubicBezTo>
                    <a:pt x="48882" y="381238"/>
                    <a:pt x="54416" y="376634"/>
                    <a:pt x="54416" y="376634"/>
                  </a:cubicBezTo>
                  <a:lnTo>
                    <a:pt x="54416" y="363740"/>
                  </a:lnTo>
                  <a:cubicBezTo>
                    <a:pt x="54416" y="335190"/>
                    <a:pt x="78396" y="312166"/>
                    <a:pt x="107909" y="312166"/>
                  </a:cubicBezTo>
                  <a:close/>
                  <a:moveTo>
                    <a:pt x="288717" y="237601"/>
                  </a:moveTo>
                  <a:cubicBezTo>
                    <a:pt x="297024" y="237601"/>
                    <a:pt x="303485" y="244048"/>
                    <a:pt x="303485" y="252338"/>
                  </a:cubicBezTo>
                  <a:lnTo>
                    <a:pt x="303485" y="331547"/>
                  </a:lnTo>
                  <a:lnTo>
                    <a:pt x="384708" y="398782"/>
                  </a:lnTo>
                  <a:cubicBezTo>
                    <a:pt x="390246" y="403387"/>
                    <a:pt x="391169" y="412598"/>
                    <a:pt x="386554" y="419045"/>
                  </a:cubicBezTo>
                  <a:cubicBezTo>
                    <a:pt x="383785" y="421808"/>
                    <a:pt x="379170" y="423650"/>
                    <a:pt x="375478" y="423650"/>
                  </a:cubicBezTo>
                  <a:cubicBezTo>
                    <a:pt x="371786" y="423650"/>
                    <a:pt x="369017" y="422729"/>
                    <a:pt x="366248" y="420887"/>
                  </a:cubicBezTo>
                  <a:lnTo>
                    <a:pt x="288717" y="356415"/>
                  </a:lnTo>
                  <a:lnTo>
                    <a:pt x="212108" y="420887"/>
                  </a:lnTo>
                  <a:cubicBezTo>
                    <a:pt x="205647" y="425492"/>
                    <a:pt x="196417" y="424571"/>
                    <a:pt x="191802" y="419045"/>
                  </a:cubicBezTo>
                  <a:cubicBezTo>
                    <a:pt x="186264" y="412598"/>
                    <a:pt x="187187" y="403387"/>
                    <a:pt x="193648" y="398782"/>
                  </a:cubicBezTo>
                  <a:lnTo>
                    <a:pt x="274872" y="331547"/>
                  </a:lnTo>
                  <a:lnTo>
                    <a:pt x="274872" y="252338"/>
                  </a:lnTo>
                  <a:cubicBezTo>
                    <a:pt x="274872" y="244048"/>
                    <a:pt x="281333" y="237601"/>
                    <a:pt x="288717" y="237601"/>
                  </a:cubicBezTo>
                  <a:close/>
                  <a:moveTo>
                    <a:pt x="288699" y="0"/>
                  </a:moveTo>
                  <a:cubicBezTo>
                    <a:pt x="318213" y="0"/>
                    <a:pt x="343115" y="22103"/>
                    <a:pt x="343115" y="50653"/>
                  </a:cubicBezTo>
                  <a:lnTo>
                    <a:pt x="343115" y="63546"/>
                  </a:lnTo>
                  <a:cubicBezTo>
                    <a:pt x="343115" y="63546"/>
                    <a:pt x="348649" y="68151"/>
                    <a:pt x="346805" y="78282"/>
                  </a:cubicBezTo>
                  <a:cubicBezTo>
                    <a:pt x="345882" y="92096"/>
                    <a:pt x="332048" y="98543"/>
                    <a:pt x="332048" y="98543"/>
                  </a:cubicBezTo>
                  <a:cubicBezTo>
                    <a:pt x="332048" y="98543"/>
                    <a:pt x="328358" y="117883"/>
                    <a:pt x="318213" y="127093"/>
                  </a:cubicBezTo>
                  <a:cubicBezTo>
                    <a:pt x="313602" y="154722"/>
                    <a:pt x="332970" y="157484"/>
                    <a:pt x="348649" y="163010"/>
                  </a:cubicBezTo>
                  <a:cubicBezTo>
                    <a:pt x="374474" y="171299"/>
                    <a:pt x="397531" y="172220"/>
                    <a:pt x="397531" y="206295"/>
                  </a:cubicBezTo>
                  <a:cubicBezTo>
                    <a:pt x="397531" y="212742"/>
                    <a:pt x="362484" y="219189"/>
                    <a:pt x="304379" y="220110"/>
                  </a:cubicBezTo>
                  <a:lnTo>
                    <a:pt x="297000" y="173141"/>
                  </a:lnTo>
                  <a:lnTo>
                    <a:pt x="300689" y="167615"/>
                  </a:lnTo>
                  <a:cubicBezTo>
                    <a:pt x="300689" y="166694"/>
                    <a:pt x="300689" y="165773"/>
                    <a:pt x="300689" y="164852"/>
                  </a:cubicBezTo>
                  <a:lnTo>
                    <a:pt x="290544" y="154722"/>
                  </a:lnTo>
                  <a:cubicBezTo>
                    <a:pt x="289622" y="153801"/>
                    <a:pt x="287777" y="153801"/>
                    <a:pt x="287777" y="154722"/>
                  </a:cubicBezTo>
                  <a:lnTo>
                    <a:pt x="277632" y="164852"/>
                  </a:lnTo>
                  <a:cubicBezTo>
                    <a:pt x="276710" y="165773"/>
                    <a:pt x="276710" y="166694"/>
                    <a:pt x="277632" y="167615"/>
                  </a:cubicBezTo>
                  <a:lnTo>
                    <a:pt x="281321" y="173141"/>
                  </a:lnTo>
                  <a:lnTo>
                    <a:pt x="273943" y="221031"/>
                  </a:lnTo>
                  <a:cubicBezTo>
                    <a:pt x="215838" y="219189"/>
                    <a:pt x="180790" y="212742"/>
                    <a:pt x="180790" y="206295"/>
                  </a:cubicBezTo>
                  <a:cubicBezTo>
                    <a:pt x="180790" y="172220"/>
                    <a:pt x="203848" y="171299"/>
                    <a:pt x="228750" y="163010"/>
                  </a:cubicBezTo>
                  <a:cubicBezTo>
                    <a:pt x="244429" y="157484"/>
                    <a:pt x="264720" y="154722"/>
                    <a:pt x="260108" y="127093"/>
                  </a:cubicBezTo>
                  <a:cubicBezTo>
                    <a:pt x="249963" y="117883"/>
                    <a:pt x="246274" y="98543"/>
                    <a:pt x="246274" y="98543"/>
                  </a:cubicBezTo>
                  <a:cubicBezTo>
                    <a:pt x="246274" y="98543"/>
                    <a:pt x="232439" y="92096"/>
                    <a:pt x="230594" y="78282"/>
                  </a:cubicBezTo>
                  <a:cubicBezTo>
                    <a:pt x="229672" y="68151"/>
                    <a:pt x="235206" y="63546"/>
                    <a:pt x="235206" y="63546"/>
                  </a:cubicBezTo>
                  <a:lnTo>
                    <a:pt x="235206" y="50653"/>
                  </a:lnTo>
                  <a:cubicBezTo>
                    <a:pt x="235206" y="22103"/>
                    <a:pt x="259186" y="0"/>
                    <a:pt x="28869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10182742" y="3749005"/>
            <a:ext cx="877615" cy="877615"/>
            <a:chOff x="10182742" y="3533105"/>
            <a:chExt cx="877615" cy="877615"/>
          </a:xfrm>
        </p:grpSpPr>
        <p:sp>
          <p:nvSpPr>
            <p:cNvPr id="50" name="Oval 49"/>
            <p:cNvSpPr/>
            <p:nvPr/>
          </p:nvSpPr>
          <p:spPr>
            <a:xfrm>
              <a:off x="10182742" y="3533105"/>
              <a:ext cx="877615" cy="877615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1" name="Oval 49"/>
            <p:cNvSpPr/>
            <p:nvPr/>
          </p:nvSpPr>
          <p:spPr>
            <a:xfrm>
              <a:off x="10445509" y="3789982"/>
              <a:ext cx="352080" cy="363862"/>
            </a:xfrm>
            <a:custGeom>
              <a:avLst/>
              <a:gdLst>
                <a:gd name="T0" fmla="*/ 743 w 743"/>
                <a:gd name="T1" fmla="*/ 27 h 769"/>
                <a:gd name="T2" fmla="*/ 736 w 743"/>
                <a:gd name="T3" fmla="*/ 8 h 769"/>
                <a:gd name="T4" fmla="*/ 717 w 743"/>
                <a:gd name="T5" fmla="*/ 0 h 769"/>
                <a:gd name="T6" fmla="*/ 599 w 743"/>
                <a:gd name="T7" fmla="*/ 0 h 769"/>
                <a:gd name="T8" fmla="*/ 591 w 743"/>
                <a:gd name="T9" fmla="*/ 1 h 769"/>
                <a:gd name="T10" fmla="*/ 569 w 743"/>
                <a:gd name="T11" fmla="*/ 1 h 769"/>
                <a:gd name="T12" fmla="*/ 555 w 743"/>
                <a:gd name="T13" fmla="*/ 2 h 769"/>
                <a:gd name="T14" fmla="*/ 184 w 743"/>
                <a:gd name="T15" fmla="*/ 2 h 769"/>
                <a:gd name="T16" fmla="*/ 171 w 743"/>
                <a:gd name="T17" fmla="*/ 1 h 769"/>
                <a:gd name="T18" fmla="*/ 152 w 743"/>
                <a:gd name="T19" fmla="*/ 1 h 769"/>
                <a:gd name="T20" fmla="*/ 144 w 743"/>
                <a:gd name="T21" fmla="*/ 0 h 769"/>
                <a:gd name="T22" fmla="*/ 26 w 743"/>
                <a:gd name="T23" fmla="*/ 0 h 769"/>
                <a:gd name="T24" fmla="*/ 8 w 743"/>
                <a:gd name="T25" fmla="*/ 8 h 769"/>
                <a:gd name="T26" fmla="*/ 0 w 743"/>
                <a:gd name="T27" fmla="*/ 27 h 769"/>
                <a:gd name="T28" fmla="*/ 118 w 743"/>
                <a:gd name="T29" fmla="*/ 266 h 769"/>
                <a:gd name="T30" fmla="*/ 118 w 743"/>
                <a:gd name="T31" fmla="*/ 267 h 769"/>
                <a:gd name="T32" fmla="*/ 118 w 743"/>
                <a:gd name="T33" fmla="*/ 270 h 769"/>
                <a:gd name="T34" fmla="*/ 342 w 743"/>
                <a:gd name="T35" fmla="*/ 511 h 769"/>
                <a:gd name="T36" fmla="*/ 342 w 743"/>
                <a:gd name="T37" fmla="*/ 713 h 769"/>
                <a:gd name="T38" fmla="*/ 242 w 743"/>
                <a:gd name="T39" fmla="*/ 713 h 769"/>
                <a:gd name="T40" fmla="*/ 228 w 743"/>
                <a:gd name="T41" fmla="*/ 727 h 769"/>
                <a:gd name="T42" fmla="*/ 228 w 743"/>
                <a:gd name="T43" fmla="*/ 756 h 769"/>
                <a:gd name="T44" fmla="*/ 242 w 743"/>
                <a:gd name="T45" fmla="*/ 769 h 769"/>
                <a:gd name="T46" fmla="*/ 498 w 743"/>
                <a:gd name="T47" fmla="*/ 769 h 769"/>
                <a:gd name="T48" fmla="*/ 511 w 743"/>
                <a:gd name="T49" fmla="*/ 756 h 769"/>
                <a:gd name="T50" fmla="*/ 511 w 743"/>
                <a:gd name="T51" fmla="*/ 727 h 769"/>
                <a:gd name="T52" fmla="*/ 498 w 743"/>
                <a:gd name="T53" fmla="*/ 713 h 769"/>
                <a:gd name="T54" fmla="*/ 398 w 743"/>
                <a:gd name="T55" fmla="*/ 713 h 769"/>
                <a:gd name="T56" fmla="*/ 398 w 743"/>
                <a:gd name="T57" fmla="*/ 511 h 769"/>
                <a:gd name="T58" fmla="*/ 621 w 743"/>
                <a:gd name="T59" fmla="*/ 279 h 769"/>
                <a:gd name="T60" fmla="*/ 623 w 743"/>
                <a:gd name="T61" fmla="*/ 271 h 769"/>
                <a:gd name="T62" fmla="*/ 623 w 743"/>
                <a:gd name="T63" fmla="*/ 266 h 769"/>
                <a:gd name="T64" fmla="*/ 743 w 743"/>
                <a:gd name="T65" fmla="*/ 27 h 769"/>
                <a:gd name="T66" fmla="*/ 370 w 743"/>
                <a:gd name="T67" fmla="*/ 457 h 769"/>
                <a:gd name="T68" fmla="*/ 174 w 743"/>
                <a:gd name="T69" fmla="*/ 261 h 769"/>
                <a:gd name="T70" fmla="*/ 174 w 743"/>
                <a:gd name="T71" fmla="*/ 58 h 769"/>
                <a:gd name="T72" fmla="*/ 566 w 743"/>
                <a:gd name="T73" fmla="*/ 58 h 769"/>
                <a:gd name="T74" fmla="*/ 566 w 743"/>
                <a:gd name="T75" fmla="*/ 261 h 769"/>
                <a:gd name="T76" fmla="*/ 370 w 743"/>
                <a:gd name="T77" fmla="*/ 457 h 769"/>
                <a:gd name="T78" fmla="*/ 118 w 743"/>
                <a:gd name="T79" fmla="*/ 209 h 769"/>
                <a:gd name="T80" fmla="*/ 55 w 743"/>
                <a:gd name="T81" fmla="*/ 53 h 769"/>
                <a:gd name="T82" fmla="*/ 118 w 743"/>
                <a:gd name="T83" fmla="*/ 53 h 769"/>
                <a:gd name="T84" fmla="*/ 118 w 743"/>
                <a:gd name="T85" fmla="*/ 209 h 769"/>
                <a:gd name="T86" fmla="*/ 626 w 743"/>
                <a:gd name="T87" fmla="*/ 209 h 769"/>
                <a:gd name="T88" fmla="*/ 626 w 743"/>
                <a:gd name="T89" fmla="*/ 53 h 769"/>
                <a:gd name="T90" fmla="*/ 688 w 743"/>
                <a:gd name="T91" fmla="*/ 53 h 769"/>
                <a:gd name="T92" fmla="*/ 626 w 743"/>
                <a:gd name="T93" fmla="*/ 20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43" h="769">
                  <a:moveTo>
                    <a:pt x="743" y="27"/>
                  </a:moveTo>
                  <a:cubicBezTo>
                    <a:pt x="743" y="20"/>
                    <a:pt x="741" y="13"/>
                    <a:pt x="736" y="8"/>
                  </a:cubicBezTo>
                  <a:cubicBezTo>
                    <a:pt x="731" y="3"/>
                    <a:pt x="724" y="0"/>
                    <a:pt x="717" y="0"/>
                  </a:cubicBezTo>
                  <a:lnTo>
                    <a:pt x="599" y="0"/>
                  </a:lnTo>
                  <a:cubicBezTo>
                    <a:pt x="596" y="0"/>
                    <a:pt x="594" y="0"/>
                    <a:pt x="591" y="1"/>
                  </a:cubicBezTo>
                  <a:lnTo>
                    <a:pt x="569" y="1"/>
                  </a:lnTo>
                  <a:cubicBezTo>
                    <a:pt x="565" y="1"/>
                    <a:pt x="560" y="1"/>
                    <a:pt x="555" y="2"/>
                  </a:cubicBezTo>
                  <a:lnTo>
                    <a:pt x="184" y="2"/>
                  </a:lnTo>
                  <a:cubicBezTo>
                    <a:pt x="179" y="1"/>
                    <a:pt x="175" y="1"/>
                    <a:pt x="171" y="1"/>
                  </a:cubicBezTo>
                  <a:lnTo>
                    <a:pt x="152" y="1"/>
                  </a:lnTo>
                  <a:cubicBezTo>
                    <a:pt x="149" y="0"/>
                    <a:pt x="147" y="0"/>
                    <a:pt x="144" y="0"/>
                  </a:cubicBezTo>
                  <a:lnTo>
                    <a:pt x="26" y="0"/>
                  </a:lnTo>
                  <a:cubicBezTo>
                    <a:pt x="19" y="0"/>
                    <a:pt x="13" y="3"/>
                    <a:pt x="8" y="8"/>
                  </a:cubicBezTo>
                  <a:cubicBezTo>
                    <a:pt x="2" y="13"/>
                    <a:pt x="0" y="20"/>
                    <a:pt x="0" y="27"/>
                  </a:cubicBezTo>
                  <a:cubicBezTo>
                    <a:pt x="0" y="36"/>
                    <a:pt x="3" y="239"/>
                    <a:pt x="118" y="266"/>
                  </a:cubicBezTo>
                  <a:lnTo>
                    <a:pt x="118" y="267"/>
                  </a:lnTo>
                  <a:cubicBezTo>
                    <a:pt x="118" y="268"/>
                    <a:pt x="118" y="269"/>
                    <a:pt x="118" y="270"/>
                  </a:cubicBezTo>
                  <a:cubicBezTo>
                    <a:pt x="123" y="394"/>
                    <a:pt x="220" y="497"/>
                    <a:pt x="342" y="511"/>
                  </a:cubicBezTo>
                  <a:lnTo>
                    <a:pt x="342" y="713"/>
                  </a:lnTo>
                  <a:lnTo>
                    <a:pt x="242" y="713"/>
                  </a:lnTo>
                  <a:cubicBezTo>
                    <a:pt x="234" y="713"/>
                    <a:pt x="228" y="719"/>
                    <a:pt x="228" y="727"/>
                  </a:cubicBezTo>
                  <a:lnTo>
                    <a:pt x="228" y="756"/>
                  </a:lnTo>
                  <a:cubicBezTo>
                    <a:pt x="228" y="763"/>
                    <a:pt x="234" y="769"/>
                    <a:pt x="242" y="769"/>
                  </a:cubicBezTo>
                  <a:lnTo>
                    <a:pt x="498" y="769"/>
                  </a:lnTo>
                  <a:cubicBezTo>
                    <a:pt x="505" y="769"/>
                    <a:pt x="511" y="763"/>
                    <a:pt x="511" y="756"/>
                  </a:cubicBezTo>
                  <a:lnTo>
                    <a:pt x="511" y="727"/>
                  </a:lnTo>
                  <a:cubicBezTo>
                    <a:pt x="511" y="719"/>
                    <a:pt x="505" y="713"/>
                    <a:pt x="498" y="713"/>
                  </a:cubicBezTo>
                  <a:lnTo>
                    <a:pt x="398" y="713"/>
                  </a:lnTo>
                  <a:lnTo>
                    <a:pt x="398" y="511"/>
                  </a:lnTo>
                  <a:cubicBezTo>
                    <a:pt x="519" y="498"/>
                    <a:pt x="612" y="401"/>
                    <a:pt x="621" y="279"/>
                  </a:cubicBezTo>
                  <a:cubicBezTo>
                    <a:pt x="622" y="277"/>
                    <a:pt x="623" y="274"/>
                    <a:pt x="623" y="271"/>
                  </a:cubicBezTo>
                  <a:lnTo>
                    <a:pt x="623" y="266"/>
                  </a:lnTo>
                  <a:cubicBezTo>
                    <a:pt x="740" y="242"/>
                    <a:pt x="743" y="36"/>
                    <a:pt x="743" y="27"/>
                  </a:cubicBezTo>
                  <a:close/>
                  <a:moveTo>
                    <a:pt x="370" y="457"/>
                  </a:moveTo>
                  <a:cubicBezTo>
                    <a:pt x="262" y="457"/>
                    <a:pt x="174" y="369"/>
                    <a:pt x="174" y="261"/>
                  </a:cubicBezTo>
                  <a:lnTo>
                    <a:pt x="174" y="58"/>
                  </a:lnTo>
                  <a:lnTo>
                    <a:pt x="566" y="58"/>
                  </a:lnTo>
                  <a:lnTo>
                    <a:pt x="566" y="261"/>
                  </a:lnTo>
                  <a:cubicBezTo>
                    <a:pt x="566" y="369"/>
                    <a:pt x="478" y="457"/>
                    <a:pt x="370" y="457"/>
                  </a:cubicBezTo>
                  <a:close/>
                  <a:moveTo>
                    <a:pt x="118" y="209"/>
                  </a:moveTo>
                  <a:cubicBezTo>
                    <a:pt x="73" y="184"/>
                    <a:pt x="59" y="98"/>
                    <a:pt x="55" y="53"/>
                  </a:cubicBezTo>
                  <a:lnTo>
                    <a:pt x="118" y="53"/>
                  </a:lnTo>
                  <a:lnTo>
                    <a:pt x="118" y="209"/>
                  </a:lnTo>
                  <a:close/>
                  <a:moveTo>
                    <a:pt x="626" y="209"/>
                  </a:moveTo>
                  <a:lnTo>
                    <a:pt x="626" y="53"/>
                  </a:lnTo>
                  <a:lnTo>
                    <a:pt x="688" y="53"/>
                  </a:lnTo>
                  <a:cubicBezTo>
                    <a:pt x="684" y="98"/>
                    <a:pt x="670" y="184"/>
                    <a:pt x="626" y="20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5668511" y="3749005"/>
            <a:ext cx="877615" cy="877615"/>
            <a:chOff x="6571358" y="3533105"/>
            <a:chExt cx="877615" cy="877615"/>
          </a:xfrm>
        </p:grpSpPr>
        <p:sp>
          <p:nvSpPr>
            <p:cNvPr id="44" name="Oval 58"/>
            <p:cNvSpPr/>
            <p:nvPr/>
          </p:nvSpPr>
          <p:spPr>
            <a:xfrm>
              <a:off x="6571358" y="3533105"/>
              <a:ext cx="877615" cy="87761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5" name="Oval 58"/>
            <p:cNvSpPr/>
            <p:nvPr/>
          </p:nvSpPr>
          <p:spPr>
            <a:xfrm>
              <a:off x="6828235" y="3790256"/>
              <a:ext cx="363862" cy="363313"/>
            </a:xfrm>
            <a:custGeom>
              <a:avLst/>
              <a:gdLst>
                <a:gd name="connsiteX0" fmla="*/ 506334 w 607638"/>
                <a:gd name="connsiteY0" fmla="*/ 455027 h 606722"/>
                <a:gd name="connsiteX1" fmla="*/ 506334 w 607638"/>
                <a:gd name="connsiteY1" fmla="*/ 505592 h 606722"/>
                <a:gd name="connsiteX2" fmla="*/ 531616 w 607638"/>
                <a:gd name="connsiteY2" fmla="*/ 505592 h 606722"/>
                <a:gd name="connsiteX3" fmla="*/ 556986 w 607638"/>
                <a:gd name="connsiteY3" fmla="*/ 480265 h 606722"/>
                <a:gd name="connsiteX4" fmla="*/ 531616 w 607638"/>
                <a:gd name="connsiteY4" fmla="*/ 455027 h 606722"/>
                <a:gd name="connsiteX5" fmla="*/ 430401 w 607638"/>
                <a:gd name="connsiteY5" fmla="*/ 353896 h 606722"/>
                <a:gd name="connsiteX6" fmla="*/ 405031 w 607638"/>
                <a:gd name="connsiteY6" fmla="*/ 379223 h 606722"/>
                <a:gd name="connsiteX7" fmla="*/ 430401 w 607638"/>
                <a:gd name="connsiteY7" fmla="*/ 404461 h 606722"/>
                <a:gd name="connsiteX8" fmla="*/ 455683 w 607638"/>
                <a:gd name="connsiteY8" fmla="*/ 404461 h 606722"/>
                <a:gd name="connsiteX9" fmla="*/ 455683 w 607638"/>
                <a:gd name="connsiteY9" fmla="*/ 353896 h 606722"/>
                <a:gd name="connsiteX10" fmla="*/ 480964 w 607638"/>
                <a:gd name="connsiteY10" fmla="*/ 252766 h 606722"/>
                <a:gd name="connsiteX11" fmla="*/ 506334 w 607638"/>
                <a:gd name="connsiteY11" fmla="*/ 278093 h 606722"/>
                <a:gd name="connsiteX12" fmla="*/ 506334 w 607638"/>
                <a:gd name="connsiteY12" fmla="*/ 303331 h 606722"/>
                <a:gd name="connsiteX13" fmla="*/ 556986 w 607638"/>
                <a:gd name="connsiteY13" fmla="*/ 303331 h 606722"/>
                <a:gd name="connsiteX14" fmla="*/ 582268 w 607638"/>
                <a:gd name="connsiteY14" fmla="*/ 328658 h 606722"/>
                <a:gd name="connsiteX15" fmla="*/ 556986 w 607638"/>
                <a:gd name="connsiteY15" fmla="*/ 353896 h 606722"/>
                <a:gd name="connsiteX16" fmla="*/ 506334 w 607638"/>
                <a:gd name="connsiteY16" fmla="*/ 353896 h 606722"/>
                <a:gd name="connsiteX17" fmla="*/ 506334 w 607638"/>
                <a:gd name="connsiteY17" fmla="*/ 404461 h 606722"/>
                <a:gd name="connsiteX18" fmla="*/ 531616 w 607638"/>
                <a:gd name="connsiteY18" fmla="*/ 404461 h 606722"/>
                <a:gd name="connsiteX19" fmla="*/ 607638 w 607638"/>
                <a:gd name="connsiteY19" fmla="*/ 480265 h 606722"/>
                <a:gd name="connsiteX20" fmla="*/ 531616 w 607638"/>
                <a:gd name="connsiteY20" fmla="*/ 556157 h 606722"/>
                <a:gd name="connsiteX21" fmla="*/ 506334 w 607638"/>
                <a:gd name="connsiteY21" fmla="*/ 556157 h 606722"/>
                <a:gd name="connsiteX22" fmla="*/ 506334 w 607638"/>
                <a:gd name="connsiteY22" fmla="*/ 581395 h 606722"/>
                <a:gd name="connsiteX23" fmla="*/ 480964 w 607638"/>
                <a:gd name="connsiteY23" fmla="*/ 606722 h 606722"/>
                <a:gd name="connsiteX24" fmla="*/ 455683 w 607638"/>
                <a:gd name="connsiteY24" fmla="*/ 581395 h 606722"/>
                <a:gd name="connsiteX25" fmla="*/ 455683 w 607638"/>
                <a:gd name="connsiteY25" fmla="*/ 556157 h 606722"/>
                <a:gd name="connsiteX26" fmla="*/ 405031 w 607638"/>
                <a:gd name="connsiteY26" fmla="*/ 556157 h 606722"/>
                <a:gd name="connsiteX27" fmla="*/ 379749 w 607638"/>
                <a:gd name="connsiteY27" fmla="*/ 530830 h 606722"/>
                <a:gd name="connsiteX28" fmla="*/ 405031 w 607638"/>
                <a:gd name="connsiteY28" fmla="*/ 505592 h 606722"/>
                <a:gd name="connsiteX29" fmla="*/ 455683 w 607638"/>
                <a:gd name="connsiteY29" fmla="*/ 505592 h 606722"/>
                <a:gd name="connsiteX30" fmla="*/ 455683 w 607638"/>
                <a:gd name="connsiteY30" fmla="*/ 455027 h 606722"/>
                <a:gd name="connsiteX31" fmla="*/ 430401 w 607638"/>
                <a:gd name="connsiteY31" fmla="*/ 455027 h 606722"/>
                <a:gd name="connsiteX32" fmla="*/ 354379 w 607638"/>
                <a:gd name="connsiteY32" fmla="*/ 379223 h 606722"/>
                <a:gd name="connsiteX33" fmla="*/ 430401 w 607638"/>
                <a:gd name="connsiteY33" fmla="*/ 303331 h 606722"/>
                <a:gd name="connsiteX34" fmla="*/ 455683 w 607638"/>
                <a:gd name="connsiteY34" fmla="*/ 303331 h 606722"/>
                <a:gd name="connsiteX35" fmla="*/ 455683 w 607638"/>
                <a:gd name="connsiteY35" fmla="*/ 278093 h 606722"/>
                <a:gd name="connsiteX36" fmla="*/ 480964 w 607638"/>
                <a:gd name="connsiteY36" fmla="*/ 252766 h 606722"/>
                <a:gd name="connsiteX37" fmla="*/ 303759 w 607638"/>
                <a:gd name="connsiteY37" fmla="*/ 151716 h 606722"/>
                <a:gd name="connsiteX38" fmla="*/ 329117 w 607638"/>
                <a:gd name="connsiteY38" fmla="*/ 176950 h 606722"/>
                <a:gd name="connsiteX39" fmla="*/ 329117 w 607638"/>
                <a:gd name="connsiteY39" fmla="*/ 303301 h 606722"/>
                <a:gd name="connsiteX40" fmla="*/ 303759 w 607638"/>
                <a:gd name="connsiteY40" fmla="*/ 328624 h 606722"/>
                <a:gd name="connsiteX41" fmla="*/ 227862 w 607638"/>
                <a:gd name="connsiteY41" fmla="*/ 328624 h 606722"/>
                <a:gd name="connsiteX42" fmla="*/ 202593 w 607638"/>
                <a:gd name="connsiteY42" fmla="*/ 303301 h 606722"/>
                <a:gd name="connsiteX43" fmla="*/ 227862 w 607638"/>
                <a:gd name="connsiteY43" fmla="*/ 278066 h 606722"/>
                <a:gd name="connsiteX44" fmla="*/ 278490 w 607638"/>
                <a:gd name="connsiteY44" fmla="*/ 278066 h 606722"/>
                <a:gd name="connsiteX45" fmla="*/ 278490 w 607638"/>
                <a:gd name="connsiteY45" fmla="*/ 176950 h 606722"/>
                <a:gd name="connsiteX46" fmla="*/ 303759 w 607638"/>
                <a:gd name="connsiteY46" fmla="*/ 151716 h 606722"/>
                <a:gd name="connsiteX47" fmla="*/ 303762 w 607638"/>
                <a:gd name="connsiteY47" fmla="*/ 0 h 606722"/>
                <a:gd name="connsiteX48" fmla="*/ 606634 w 607638"/>
                <a:gd name="connsiteY48" fmla="*/ 220667 h 606722"/>
                <a:gd name="connsiteX49" fmla="*/ 589190 w 607638"/>
                <a:gd name="connsiteY49" fmla="*/ 251860 h 606722"/>
                <a:gd name="connsiteX50" fmla="*/ 557950 w 607638"/>
                <a:gd name="connsiteY50" fmla="*/ 234353 h 606722"/>
                <a:gd name="connsiteX51" fmla="*/ 303762 w 607638"/>
                <a:gd name="connsiteY51" fmla="*/ 50568 h 606722"/>
                <a:gd name="connsiteX52" fmla="*/ 50642 w 607638"/>
                <a:gd name="connsiteY52" fmla="*/ 303317 h 606722"/>
                <a:gd name="connsiteX53" fmla="*/ 303762 w 607638"/>
                <a:gd name="connsiteY53" fmla="*/ 556154 h 606722"/>
                <a:gd name="connsiteX54" fmla="*/ 329127 w 607638"/>
                <a:gd name="connsiteY54" fmla="*/ 581394 h 606722"/>
                <a:gd name="connsiteX55" fmla="*/ 303762 w 607638"/>
                <a:gd name="connsiteY55" fmla="*/ 606722 h 606722"/>
                <a:gd name="connsiteX56" fmla="*/ 0 w 607638"/>
                <a:gd name="connsiteY56" fmla="*/ 303317 h 606722"/>
                <a:gd name="connsiteX57" fmla="*/ 303762 w 607638"/>
                <a:gd name="connsiteY57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7638" h="606722">
                  <a:moveTo>
                    <a:pt x="506334" y="455027"/>
                  </a:moveTo>
                  <a:lnTo>
                    <a:pt x="506334" y="505592"/>
                  </a:lnTo>
                  <a:lnTo>
                    <a:pt x="531616" y="505592"/>
                  </a:lnTo>
                  <a:cubicBezTo>
                    <a:pt x="545592" y="505592"/>
                    <a:pt x="556986" y="494217"/>
                    <a:pt x="556986" y="480265"/>
                  </a:cubicBezTo>
                  <a:cubicBezTo>
                    <a:pt x="556986" y="466401"/>
                    <a:pt x="545592" y="455027"/>
                    <a:pt x="531616" y="455027"/>
                  </a:cubicBezTo>
                  <a:close/>
                  <a:moveTo>
                    <a:pt x="430401" y="353896"/>
                  </a:moveTo>
                  <a:cubicBezTo>
                    <a:pt x="416425" y="353896"/>
                    <a:pt x="405031" y="365271"/>
                    <a:pt x="405031" y="379223"/>
                  </a:cubicBezTo>
                  <a:cubicBezTo>
                    <a:pt x="405031" y="393087"/>
                    <a:pt x="416425" y="404461"/>
                    <a:pt x="430401" y="404461"/>
                  </a:cubicBezTo>
                  <a:lnTo>
                    <a:pt x="455683" y="404461"/>
                  </a:lnTo>
                  <a:lnTo>
                    <a:pt x="455683" y="353896"/>
                  </a:lnTo>
                  <a:close/>
                  <a:moveTo>
                    <a:pt x="480964" y="252766"/>
                  </a:moveTo>
                  <a:cubicBezTo>
                    <a:pt x="495029" y="252766"/>
                    <a:pt x="506334" y="264141"/>
                    <a:pt x="506334" y="278093"/>
                  </a:cubicBezTo>
                  <a:lnTo>
                    <a:pt x="506334" y="303331"/>
                  </a:lnTo>
                  <a:lnTo>
                    <a:pt x="556986" y="303331"/>
                  </a:lnTo>
                  <a:cubicBezTo>
                    <a:pt x="570962" y="303331"/>
                    <a:pt x="582268" y="314706"/>
                    <a:pt x="582268" y="328658"/>
                  </a:cubicBezTo>
                  <a:cubicBezTo>
                    <a:pt x="582268" y="342610"/>
                    <a:pt x="570962" y="353896"/>
                    <a:pt x="556986" y="353896"/>
                  </a:cubicBezTo>
                  <a:lnTo>
                    <a:pt x="506334" y="353896"/>
                  </a:lnTo>
                  <a:lnTo>
                    <a:pt x="506334" y="404461"/>
                  </a:lnTo>
                  <a:lnTo>
                    <a:pt x="531616" y="404461"/>
                  </a:lnTo>
                  <a:cubicBezTo>
                    <a:pt x="573544" y="404461"/>
                    <a:pt x="607638" y="438497"/>
                    <a:pt x="607638" y="480265"/>
                  </a:cubicBezTo>
                  <a:cubicBezTo>
                    <a:pt x="607638" y="522121"/>
                    <a:pt x="573544" y="556157"/>
                    <a:pt x="531616" y="556157"/>
                  </a:cubicBezTo>
                  <a:lnTo>
                    <a:pt x="506334" y="556157"/>
                  </a:lnTo>
                  <a:lnTo>
                    <a:pt x="506334" y="581395"/>
                  </a:lnTo>
                  <a:cubicBezTo>
                    <a:pt x="506334" y="595347"/>
                    <a:pt x="495029" y="606722"/>
                    <a:pt x="480964" y="606722"/>
                  </a:cubicBezTo>
                  <a:cubicBezTo>
                    <a:pt x="466988" y="606722"/>
                    <a:pt x="455683" y="595347"/>
                    <a:pt x="455683" y="581395"/>
                  </a:cubicBezTo>
                  <a:lnTo>
                    <a:pt x="455683" y="556157"/>
                  </a:lnTo>
                  <a:lnTo>
                    <a:pt x="405031" y="556157"/>
                  </a:lnTo>
                  <a:cubicBezTo>
                    <a:pt x="391055" y="556157"/>
                    <a:pt x="379749" y="544782"/>
                    <a:pt x="379749" y="530830"/>
                  </a:cubicBezTo>
                  <a:cubicBezTo>
                    <a:pt x="379749" y="516878"/>
                    <a:pt x="391055" y="505592"/>
                    <a:pt x="405031" y="505592"/>
                  </a:cubicBezTo>
                  <a:lnTo>
                    <a:pt x="455683" y="505592"/>
                  </a:lnTo>
                  <a:lnTo>
                    <a:pt x="455683" y="455027"/>
                  </a:lnTo>
                  <a:lnTo>
                    <a:pt x="430401" y="455027"/>
                  </a:lnTo>
                  <a:cubicBezTo>
                    <a:pt x="388473" y="455027"/>
                    <a:pt x="354379" y="420991"/>
                    <a:pt x="354379" y="379223"/>
                  </a:cubicBezTo>
                  <a:cubicBezTo>
                    <a:pt x="354379" y="337367"/>
                    <a:pt x="388473" y="303331"/>
                    <a:pt x="430401" y="303331"/>
                  </a:cubicBezTo>
                  <a:lnTo>
                    <a:pt x="455683" y="303331"/>
                  </a:lnTo>
                  <a:lnTo>
                    <a:pt x="455683" y="278093"/>
                  </a:lnTo>
                  <a:cubicBezTo>
                    <a:pt x="455683" y="264141"/>
                    <a:pt x="466988" y="252766"/>
                    <a:pt x="480964" y="252766"/>
                  </a:cubicBezTo>
                  <a:close/>
                  <a:moveTo>
                    <a:pt x="303759" y="151716"/>
                  </a:moveTo>
                  <a:cubicBezTo>
                    <a:pt x="317817" y="151716"/>
                    <a:pt x="329117" y="163000"/>
                    <a:pt x="329117" y="176950"/>
                  </a:cubicBezTo>
                  <a:lnTo>
                    <a:pt x="329117" y="303301"/>
                  </a:lnTo>
                  <a:cubicBezTo>
                    <a:pt x="329117" y="317251"/>
                    <a:pt x="317817" y="328624"/>
                    <a:pt x="303759" y="328624"/>
                  </a:cubicBezTo>
                  <a:lnTo>
                    <a:pt x="227862" y="328624"/>
                  </a:lnTo>
                  <a:cubicBezTo>
                    <a:pt x="213893" y="328624"/>
                    <a:pt x="202593" y="317251"/>
                    <a:pt x="202593" y="303301"/>
                  </a:cubicBezTo>
                  <a:cubicBezTo>
                    <a:pt x="202593" y="289351"/>
                    <a:pt x="213893" y="278066"/>
                    <a:pt x="227862" y="278066"/>
                  </a:cubicBezTo>
                  <a:lnTo>
                    <a:pt x="278490" y="278066"/>
                  </a:lnTo>
                  <a:lnTo>
                    <a:pt x="278490" y="176950"/>
                  </a:lnTo>
                  <a:cubicBezTo>
                    <a:pt x="278490" y="163000"/>
                    <a:pt x="289790" y="151716"/>
                    <a:pt x="303759" y="151716"/>
                  </a:cubicBezTo>
                  <a:close/>
                  <a:moveTo>
                    <a:pt x="303762" y="0"/>
                  </a:moveTo>
                  <a:cubicBezTo>
                    <a:pt x="443049" y="0"/>
                    <a:pt x="570410" y="92781"/>
                    <a:pt x="606634" y="220667"/>
                  </a:cubicBezTo>
                  <a:cubicBezTo>
                    <a:pt x="610461" y="234086"/>
                    <a:pt x="602629" y="248039"/>
                    <a:pt x="589190" y="251860"/>
                  </a:cubicBezTo>
                  <a:cubicBezTo>
                    <a:pt x="575839" y="255504"/>
                    <a:pt x="561688" y="247861"/>
                    <a:pt x="557950" y="234353"/>
                  </a:cubicBezTo>
                  <a:cubicBezTo>
                    <a:pt x="527779" y="127885"/>
                    <a:pt x="420888" y="50568"/>
                    <a:pt x="303762" y="50568"/>
                  </a:cubicBezTo>
                  <a:cubicBezTo>
                    <a:pt x="164208" y="50568"/>
                    <a:pt x="50642" y="163967"/>
                    <a:pt x="50642" y="303317"/>
                  </a:cubicBezTo>
                  <a:cubicBezTo>
                    <a:pt x="50642" y="442755"/>
                    <a:pt x="164208" y="556154"/>
                    <a:pt x="303762" y="556154"/>
                  </a:cubicBezTo>
                  <a:cubicBezTo>
                    <a:pt x="317824" y="556154"/>
                    <a:pt x="329127" y="567441"/>
                    <a:pt x="329127" y="581394"/>
                  </a:cubicBezTo>
                  <a:cubicBezTo>
                    <a:pt x="329127" y="595347"/>
                    <a:pt x="317824" y="606722"/>
                    <a:pt x="303762" y="606722"/>
                  </a:cubicBezTo>
                  <a:cubicBezTo>
                    <a:pt x="136261" y="606722"/>
                    <a:pt x="0" y="470661"/>
                    <a:pt x="0" y="303317"/>
                  </a:cubicBezTo>
                  <a:cubicBezTo>
                    <a:pt x="0" y="136061"/>
                    <a:pt x="136261" y="0"/>
                    <a:pt x="30376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3411395" y="3749005"/>
            <a:ext cx="877615" cy="877615"/>
            <a:chOff x="4765665" y="3533105"/>
            <a:chExt cx="877615" cy="877615"/>
          </a:xfrm>
        </p:grpSpPr>
        <p:sp>
          <p:nvSpPr>
            <p:cNvPr id="41" name="Oval 71"/>
            <p:cNvSpPr/>
            <p:nvPr/>
          </p:nvSpPr>
          <p:spPr>
            <a:xfrm>
              <a:off x="4765665" y="3533105"/>
              <a:ext cx="877615" cy="87761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2" name="Oval 71"/>
            <p:cNvSpPr/>
            <p:nvPr/>
          </p:nvSpPr>
          <p:spPr>
            <a:xfrm>
              <a:off x="5022542" y="3803902"/>
              <a:ext cx="363862" cy="336021"/>
            </a:xfrm>
            <a:custGeom>
              <a:avLst/>
              <a:gdLst>
                <a:gd name="connsiteX0" fmla="*/ 186302 w 608697"/>
                <a:gd name="connsiteY0" fmla="*/ 63862 h 562124"/>
                <a:gd name="connsiteX1" fmla="*/ 204357 w 608697"/>
                <a:gd name="connsiteY1" fmla="*/ 81889 h 562124"/>
                <a:gd name="connsiteX2" fmla="*/ 186302 w 608697"/>
                <a:gd name="connsiteY2" fmla="*/ 99991 h 562124"/>
                <a:gd name="connsiteX3" fmla="*/ 99759 w 608697"/>
                <a:gd name="connsiteY3" fmla="*/ 186326 h 562124"/>
                <a:gd name="connsiteX4" fmla="*/ 81705 w 608697"/>
                <a:gd name="connsiteY4" fmla="*/ 204428 h 562124"/>
                <a:gd name="connsiteX5" fmla="*/ 63650 w 608697"/>
                <a:gd name="connsiteY5" fmla="*/ 186326 h 562124"/>
                <a:gd name="connsiteX6" fmla="*/ 186302 w 608697"/>
                <a:gd name="connsiteY6" fmla="*/ 63862 h 562124"/>
                <a:gd name="connsiteX7" fmla="*/ 175448 w 608697"/>
                <a:gd name="connsiteY7" fmla="*/ 36129 h 562124"/>
                <a:gd name="connsiteX8" fmla="*/ 36179 w 608697"/>
                <a:gd name="connsiteY8" fmla="*/ 175282 h 562124"/>
                <a:gd name="connsiteX9" fmla="*/ 276226 w 608697"/>
                <a:gd name="connsiteY9" fmla="*/ 490611 h 562124"/>
                <a:gd name="connsiteX10" fmla="*/ 276972 w 608697"/>
                <a:gd name="connsiteY10" fmla="*/ 491356 h 562124"/>
                <a:gd name="connsiteX11" fmla="*/ 304349 w 608697"/>
                <a:gd name="connsiteY11" fmla="*/ 518546 h 562124"/>
                <a:gd name="connsiteX12" fmla="*/ 331725 w 608697"/>
                <a:gd name="connsiteY12" fmla="*/ 491356 h 562124"/>
                <a:gd name="connsiteX13" fmla="*/ 332471 w 608697"/>
                <a:gd name="connsiteY13" fmla="*/ 490611 h 562124"/>
                <a:gd name="connsiteX14" fmla="*/ 572518 w 608697"/>
                <a:gd name="connsiteY14" fmla="*/ 175282 h 562124"/>
                <a:gd name="connsiteX15" fmla="*/ 433249 w 608697"/>
                <a:gd name="connsiteY15" fmla="*/ 36129 h 562124"/>
                <a:gd name="connsiteX16" fmla="*/ 318149 w 608697"/>
                <a:gd name="connsiteY16" fmla="*/ 89764 h 562124"/>
                <a:gd name="connsiteX17" fmla="*/ 304349 w 608697"/>
                <a:gd name="connsiteY17" fmla="*/ 96170 h 562124"/>
                <a:gd name="connsiteX18" fmla="*/ 290548 w 608697"/>
                <a:gd name="connsiteY18" fmla="*/ 89764 h 562124"/>
                <a:gd name="connsiteX19" fmla="*/ 175448 w 608697"/>
                <a:gd name="connsiteY19" fmla="*/ 36129 h 562124"/>
                <a:gd name="connsiteX20" fmla="*/ 175448 w 608697"/>
                <a:gd name="connsiteY20" fmla="*/ 0 h 562124"/>
                <a:gd name="connsiteX21" fmla="*/ 304349 w 608697"/>
                <a:gd name="connsiteY21" fmla="*/ 51847 h 562124"/>
                <a:gd name="connsiteX22" fmla="*/ 433249 w 608697"/>
                <a:gd name="connsiteY22" fmla="*/ 0 h 562124"/>
                <a:gd name="connsiteX23" fmla="*/ 608697 w 608697"/>
                <a:gd name="connsiteY23" fmla="*/ 175282 h 562124"/>
                <a:gd name="connsiteX24" fmla="*/ 537309 w 608697"/>
                <a:gd name="connsiteY24" fmla="*/ 342593 h 562124"/>
                <a:gd name="connsiteX25" fmla="*/ 356864 w 608697"/>
                <a:gd name="connsiteY25" fmla="*/ 517354 h 562124"/>
                <a:gd name="connsiteX26" fmla="*/ 317104 w 608697"/>
                <a:gd name="connsiteY26" fmla="*/ 556835 h 562124"/>
                <a:gd name="connsiteX27" fmla="*/ 304349 w 608697"/>
                <a:gd name="connsiteY27" fmla="*/ 562124 h 562124"/>
                <a:gd name="connsiteX28" fmla="*/ 291593 w 608697"/>
                <a:gd name="connsiteY28" fmla="*/ 556835 h 562124"/>
                <a:gd name="connsiteX29" fmla="*/ 251834 w 608697"/>
                <a:gd name="connsiteY29" fmla="*/ 517354 h 562124"/>
                <a:gd name="connsiteX30" fmla="*/ 71388 w 608697"/>
                <a:gd name="connsiteY30" fmla="*/ 342593 h 562124"/>
                <a:gd name="connsiteX31" fmla="*/ 0 w 608697"/>
                <a:gd name="connsiteY31" fmla="*/ 175282 h 562124"/>
                <a:gd name="connsiteX32" fmla="*/ 175448 w 608697"/>
                <a:gd name="connsiteY32" fmla="*/ 0 h 562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608697" h="562124">
                  <a:moveTo>
                    <a:pt x="186302" y="63862"/>
                  </a:moveTo>
                  <a:cubicBezTo>
                    <a:pt x="196225" y="63862"/>
                    <a:pt x="204357" y="71907"/>
                    <a:pt x="204357" y="81889"/>
                  </a:cubicBezTo>
                  <a:cubicBezTo>
                    <a:pt x="204357" y="91871"/>
                    <a:pt x="196300" y="99991"/>
                    <a:pt x="186302" y="99991"/>
                  </a:cubicBezTo>
                  <a:cubicBezTo>
                    <a:pt x="137808" y="99991"/>
                    <a:pt x="99759" y="137907"/>
                    <a:pt x="99759" y="186326"/>
                  </a:cubicBezTo>
                  <a:cubicBezTo>
                    <a:pt x="99759" y="196308"/>
                    <a:pt x="91702" y="204428"/>
                    <a:pt x="81705" y="204428"/>
                  </a:cubicBezTo>
                  <a:cubicBezTo>
                    <a:pt x="71708" y="204428"/>
                    <a:pt x="63650" y="196308"/>
                    <a:pt x="63650" y="186326"/>
                  </a:cubicBezTo>
                  <a:cubicBezTo>
                    <a:pt x="63650" y="117645"/>
                    <a:pt x="117516" y="63862"/>
                    <a:pt x="186302" y="63862"/>
                  </a:cubicBezTo>
                  <a:close/>
                  <a:moveTo>
                    <a:pt x="175448" y="36129"/>
                  </a:moveTo>
                  <a:cubicBezTo>
                    <a:pt x="97347" y="36129"/>
                    <a:pt x="36179" y="97213"/>
                    <a:pt x="36179" y="175282"/>
                  </a:cubicBezTo>
                  <a:cubicBezTo>
                    <a:pt x="36179" y="273687"/>
                    <a:pt x="122933" y="355182"/>
                    <a:pt x="276226" y="490611"/>
                  </a:cubicBezTo>
                  <a:cubicBezTo>
                    <a:pt x="276450" y="490834"/>
                    <a:pt x="276748" y="491132"/>
                    <a:pt x="276972" y="491356"/>
                  </a:cubicBezTo>
                  <a:lnTo>
                    <a:pt x="304349" y="518546"/>
                  </a:lnTo>
                  <a:lnTo>
                    <a:pt x="331725" y="491356"/>
                  </a:lnTo>
                  <a:cubicBezTo>
                    <a:pt x="331949" y="491132"/>
                    <a:pt x="332247" y="490834"/>
                    <a:pt x="332471" y="490611"/>
                  </a:cubicBezTo>
                  <a:cubicBezTo>
                    <a:pt x="485764" y="355182"/>
                    <a:pt x="572518" y="273762"/>
                    <a:pt x="572518" y="175282"/>
                  </a:cubicBezTo>
                  <a:cubicBezTo>
                    <a:pt x="572518" y="97213"/>
                    <a:pt x="511350" y="36129"/>
                    <a:pt x="433249" y="36129"/>
                  </a:cubicBezTo>
                  <a:cubicBezTo>
                    <a:pt x="390282" y="36129"/>
                    <a:pt x="346196" y="56689"/>
                    <a:pt x="318149" y="89764"/>
                  </a:cubicBezTo>
                  <a:cubicBezTo>
                    <a:pt x="314717" y="93861"/>
                    <a:pt x="309645" y="96170"/>
                    <a:pt x="304349" y="96170"/>
                  </a:cubicBezTo>
                  <a:cubicBezTo>
                    <a:pt x="299052" y="96170"/>
                    <a:pt x="293980" y="93861"/>
                    <a:pt x="290548" y="89764"/>
                  </a:cubicBezTo>
                  <a:cubicBezTo>
                    <a:pt x="262501" y="56689"/>
                    <a:pt x="218415" y="36129"/>
                    <a:pt x="175448" y="36129"/>
                  </a:cubicBezTo>
                  <a:close/>
                  <a:moveTo>
                    <a:pt x="175448" y="0"/>
                  </a:moveTo>
                  <a:cubicBezTo>
                    <a:pt x="222891" y="0"/>
                    <a:pt x="269736" y="19145"/>
                    <a:pt x="304349" y="51847"/>
                  </a:cubicBezTo>
                  <a:cubicBezTo>
                    <a:pt x="338961" y="19145"/>
                    <a:pt x="385807" y="0"/>
                    <a:pt x="433249" y="0"/>
                  </a:cubicBezTo>
                  <a:cubicBezTo>
                    <a:pt x="531640" y="0"/>
                    <a:pt x="608697" y="77026"/>
                    <a:pt x="608697" y="175282"/>
                  </a:cubicBezTo>
                  <a:cubicBezTo>
                    <a:pt x="608697" y="230258"/>
                    <a:pt x="586020" y="283446"/>
                    <a:pt x="537309" y="342593"/>
                  </a:cubicBezTo>
                  <a:cubicBezTo>
                    <a:pt x="494865" y="394291"/>
                    <a:pt x="435711" y="447628"/>
                    <a:pt x="356864" y="517354"/>
                  </a:cubicBezTo>
                  <a:lnTo>
                    <a:pt x="317104" y="556835"/>
                  </a:lnTo>
                  <a:cubicBezTo>
                    <a:pt x="313598" y="560336"/>
                    <a:pt x="308973" y="562124"/>
                    <a:pt x="304349" y="562124"/>
                  </a:cubicBezTo>
                  <a:cubicBezTo>
                    <a:pt x="299724" y="562124"/>
                    <a:pt x="295099" y="560336"/>
                    <a:pt x="291593" y="556835"/>
                  </a:cubicBezTo>
                  <a:lnTo>
                    <a:pt x="251834" y="517354"/>
                  </a:lnTo>
                  <a:cubicBezTo>
                    <a:pt x="172986" y="447628"/>
                    <a:pt x="113832" y="394291"/>
                    <a:pt x="71388" y="342593"/>
                  </a:cubicBezTo>
                  <a:cubicBezTo>
                    <a:pt x="22677" y="283446"/>
                    <a:pt x="0" y="230258"/>
                    <a:pt x="0" y="175282"/>
                  </a:cubicBezTo>
                  <a:cubicBezTo>
                    <a:pt x="0" y="77026"/>
                    <a:pt x="77057" y="0"/>
                    <a:pt x="17544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sp>
        <p:nvSpPr>
          <p:cNvPr id="36" name="Oval 116"/>
          <p:cNvSpPr/>
          <p:nvPr/>
        </p:nvSpPr>
        <p:spPr>
          <a:xfrm>
            <a:off x="5853002" y="2150530"/>
            <a:ext cx="484298" cy="412420"/>
          </a:xfrm>
          <a:custGeom>
            <a:avLst/>
            <a:gdLst>
              <a:gd name="connsiteX0" fmla="*/ 303714 w 607639"/>
              <a:gd name="connsiteY0" fmla="*/ 173520 h 517456"/>
              <a:gd name="connsiteX1" fmla="*/ 337586 w 607639"/>
              <a:gd name="connsiteY1" fmla="*/ 207321 h 517456"/>
              <a:gd name="connsiteX2" fmla="*/ 303714 w 607639"/>
              <a:gd name="connsiteY2" fmla="*/ 241122 h 517456"/>
              <a:gd name="connsiteX3" fmla="*/ 269842 w 607639"/>
              <a:gd name="connsiteY3" fmla="*/ 207321 h 517456"/>
              <a:gd name="connsiteX4" fmla="*/ 303714 w 607639"/>
              <a:gd name="connsiteY4" fmla="*/ 173520 h 517456"/>
              <a:gd name="connsiteX5" fmla="*/ 303758 w 607639"/>
              <a:gd name="connsiteY5" fmla="*/ 139994 h 517456"/>
              <a:gd name="connsiteX6" fmla="*/ 236373 w 607639"/>
              <a:gd name="connsiteY6" fmla="*/ 207277 h 517456"/>
              <a:gd name="connsiteX7" fmla="*/ 303758 w 607639"/>
              <a:gd name="connsiteY7" fmla="*/ 274559 h 517456"/>
              <a:gd name="connsiteX8" fmla="*/ 371054 w 607639"/>
              <a:gd name="connsiteY8" fmla="*/ 207277 h 517456"/>
              <a:gd name="connsiteX9" fmla="*/ 303758 w 607639"/>
              <a:gd name="connsiteY9" fmla="*/ 139994 h 517456"/>
              <a:gd name="connsiteX10" fmla="*/ 282839 w 607639"/>
              <a:gd name="connsiteY10" fmla="*/ 68801 h 517456"/>
              <a:gd name="connsiteX11" fmla="*/ 303669 w 607639"/>
              <a:gd name="connsiteY11" fmla="*/ 68801 h 517456"/>
              <a:gd name="connsiteX12" fmla="*/ 303847 w 607639"/>
              <a:gd name="connsiteY12" fmla="*/ 68801 h 517456"/>
              <a:gd name="connsiteX13" fmla="*/ 324588 w 607639"/>
              <a:gd name="connsiteY13" fmla="*/ 68801 h 517456"/>
              <a:gd name="connsiteX14" fmla="*/ 327703 w 607639"/>
              <a:gd name="connsiteY14" fmla="*/ 99465 h 517456"/>
              <a:gd name="connsiteX15" fmla="*/ 363221 w 607639"/>
              <a:gd name="connsiteY15" fmla="*/ 114219 h 517456"/>
              <a:gd name="connsiteX16" fmla="*/ 387166 w 607639"/>
              <a:gd name="connsiteY16" fmla="*/ 94665 h 517456"/>
              <a:gd name="connsiteX17" fmla="*/ 416541 w 607639"/>
              <a:gd name="connsiteY17" fmla="*/ 124085 h 517456"/>
              <a:gd name="connsiteX18" fmla="*/ 396958 w 607639"/>
              <a:gd name="connsiteY18" fmla="*/ 147993 h 517456"/>
              <a:gd name="connsiteX19" fmla="*/ 411645 w 607639"/>
              <a:gd name="connsiteY19" fmla="*/ 183457 h 517456"/>
              <a:gd name="connsiteX20" fmla="*/ 442445 w 607639"/>
              <a:gd name="connsiteY20" fmla="*/ 186479 h 517456"/>
              <a:gd name="connsiteX21" fmla="*/ 442445 w 607639"/>
              <a:gd name="connsiteY21" fmla="*/ 228075 h 517456"/>
              <a:gd name="connsiteX22" fmla="*/ 411645 w 607639"/>
              <a:gd name="connsiteY22" fmla="*/ 231185 h 517456"/>
              <a:gd name="connsiteX23" fmla="*/ 396958 w 607639"/>
              <a:gd name="connsiteY23" fmla="*/ 266649 h 517456"/>
              <a:gd name="connsiteX24" fmla="*/ 416541 w 607639"/>
              <a:gd name="connsiteY24" fmla="*/ 290558 h 517456"/>
              <a:gd name="connsiteX25" fmla="*/ 387166 w 607639"/>
              <a:gd name="connsiteY25" fmla="*/ 319977 h 517456"/>
              <a:gd name="connsiteX26" fmla="*/ 363221 w 607639"/>
              <a:gd name="connsiteY26" fmla="*/ 300423 h 517456"/>
              <a:gd name="connsiteX27" fmla="*/ 327703 w 607639"/>
              <a:gd name="connsiteY27" fmla="*/ 315177 h 517456"/>
              <a:gd name="connsiteX28" fmla="*/ 324588 w 607639"/>
              <a:gd name="connsiteY28" fmla="*/ 345841 h 517456"/>
              <a:gd name="connsiteX29" fmla="*/ 303847 w 607639"/>
              <a:gd name="connsiteY29" fmla="*/ 345841 h 517456"/>
              <a:gd name="connsiteX30" fmla="*/ 303669 w 607639"/>
              <a:gd name="connsiteY30" fmla="*/ 345841 h 517456"/>
              <a:gd name="connsiteX31" fmla="*/ 282839 w 607639"/>
              <a:gd name="connsiteY31" fmla="*/ 345841 h 517456"/>
              <a:gd name="connsiteX32" fmla="*/ 279813 w 607639"/>
              <a:gd name="connsiteY32" fmla="*/ 315177 h 517456"/>
              <a:gd name="connsiteX33" fmla="*/ 244295 w 607639"/>
              <a:gd name="connsiteY33" fmla="*/ 300423 h 517456"/>
              <a:gd name="connsiteX34" fmla="*/ 220350 w 607639"/>
              <a:gd name="connsiteY34" fmla="*/ 319977 h 517456"/>
              <a:gd name="connsiteX35" fmla="*/ 190886 w 607639"/>
              <a:gd name="connsiteY35" fmla="*/ 290558 h 517456"/>
              <a:gd name="connsiteX36" fmla="*/ 210558 w 607639"/>
              <a:gd name="connsiteY36" fmla="*/ 266649 h 517456"/>
              <a:gd name="connsiteX37" fmla="*/ 195782 w 607639"/>
              <a:gd name="connsiteY37" fmla="*/ 231185 h 517456"/>
              <a:gd name="connsiteX38" fmla="*/ 164982 w 607639"/>
              <a:gd name="connsiteY38" fmla="*/ 228075 h 517456"/>
              <a:gd name="connsiteX39" fmla="*/ 164982 w 607639"/>
              <a:gd name="connsiteY39" fmla="*/ 186568 h 517456"/>
              <a:gd name="connsiteX40" fmla="*/ 195782 w 607639"/>
              <a:gd name="connsiteY40" fmla="*/ 183457 h 517456"/>
              <a:gd name="connsiteX41" fmla="*/ 210558 w 607639"/>
              <a:gd name="connsiteY41" fmla="*/ 147993 h 517456"/>
              <a:gd name="connsiteX42" fmla="*/ 190886 w 607639"/>
              <a:gd name="connsiteY42" fmla="*/ 124085 h 517456"/>
              <a:gd name="connsiteX43" fmla="*/ 220350 w 607639"/>
              <a:gd name="connsiteY43" fmla="*/ 94665 h 517456"/>
              <a:gd name="connsiteX44" fmla="*/ 244295 w 607639"/>
              <a:gd name="connsiteY44" fmla="*/ 114219 h 517456"/>
              <a:gd name="connsiteX45" fmla="*/ 279813 w 607639"/>
              <a:gd name="connsiteY45" fmla="*/ 99465 h 517456"/>
              <a:gd name="connsiteX46" fmla="*/ 38005 w 607639"/>
              <a:gd name="connsiteY46" fmla="*/ 37951 h 517456"/>
              <a:gd name="connsiteX47" fmla="*/ 38005 w 607639"/>
              <a:gd name="connsiteY47" fmla="*/ 376049 h 517456"/>
              <a:gd name="connsiteX48" fmla="*/ 569634 w 607639"/>
              <a:gd name="connsiteY48" fmla="*/ 376049 h 517456"/>
              <a:gd name="connsiteX49" fmla="*/ 569634 w 607639"/>
              <a:gd name="connsiteY49" fmla="*/ 37951 h 517456"/>
              <a:gd name="connsiteX50" fmla="*/ 28482 w 607639"/>
              <a:gd name="connsiteY50" fmla="*/ 0 h 517456"/>
              <a:gd name="connsiteX51" fmla="*/ 579157 w 607639"/>
              <a:gd name="connsiteY51" fmla="*/ 0 h 517456"/>
              <a:gd name="connsiteX52" fmla="*/ 607639 w 607639"/>
              <a:gd name="connsiteY52" fmla="*/ 28441 h 517456"/>
              <a:gd name="connsiteX53" fmla="*/ 607639 w 607639"/>
              <a:gd name="connsiteY53" fmla="*/ 385559 h 517456"/>
              <a:gd name="connsiteX54" fmla="*/ 579157 w 607639"/>
              <a:gd name="connsiteY54" fmla="*/ 414000 h 517456"/>
              <a:gd name="connsiteX55" fmla="*/ 351304 w 607639"/>
              <a:gd name="connsiteY55" fmla="*/ 414000 h 517456"/>
              <a:gd name="connsiteX56" fmla="*/ 351304 w 607639"/>
              <a:gd name="connsiteY56" fmla="*/ 479593 h 517456"/>
              <a:gd name="connsiteX57" fmla="*/ 437906 w 607639"/>
              <a:gd name="connsiteY57" fmla="*/ 479593 h 517456"/>
              <a:gd name="connsiteX58" fmla="*/ 437906 w 607639"/>
              <a:gd name="connsiteY58" fmla="*/ 517456 h 517456"/>
              <a:gd name="connsiteX59" fmla="*/ 169733 w 607639"/>
              <a:gd name="connsiteY59" fmla="*/ 517456 h 517456"/>
              <a:gd name="connsiteX60" fmla="*/ 169733 w 607639"/>
              <a:gd name="connsiteY60" fmla="*/ 479593 h 517456"/>
              <a:gd name="connsiteX61" fmla="*/ 256335 w 607639"/>
              <a:gd name="connsiteY61" fmla="*/ 479593 h 517456"/>
              <a:gd name="connsiteX62" fmla="*/ 256335 w 607639"/>
              <a:gd name="connsiteY62" fmla="*/ 414000 h 517456"/>
              <a:gd name="connsiteX63" fmla="*/ 28482 w 607639"/>
              <a:gd name="connsiteY63" fmla="*/ 414000 h 517456"/>
              <a:gd name="connsiteX64" fmla="*/ 0 w 607639"/>
              <a:gd name="connsiteY64" fmla="*/ 385559 h 517456"/>
              <a:gd name="connsiteX65" fmla="*/ 0 w 607639"/>
              <a:gd name="connsiteY65" fmla="*/ 28441 h 517456"/>
              <a:gd name="connsiteX66" fmla="*/ 28482 w 607639"/>
              <a:gd name="connsiteY66" fmla="*/ 0 h 517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607639" h="517456">
                <a:moveTo>
                  <a:pt x="303714" y="173520"/>
                </a:moveTo>
                <a:cubicBezTo>
                  <a:pt x="322421" y="173520"/>
                  <a:pt x="337586" y="188653"/>
                  <a:pt x="337586" y="207321"/>
                </a:cubicBezTo>
                <a:cubicBezTo>
                  <a:pt x="337586" y="225989"/>
                  <a:pt x="322421" y="241122"/>
                  <a:pt x="303714" y="241122"/>
                </a:cubicBezTo>
                <a:cubicBezTo>
                  <a:pt x="285007" y="241122"/>
                  <a:pt x="269842" y="225989"/>
                  <a:pt x="269842" y="207321"/>
                </a:cubicBezTo>
                <a:cubicBezTo>
                  <a:pt x="269842" y="188653"/>
                  <a:pt x="285007" y="173520"/>
                  <a:pt x="303714" y="173520"/>
                </a:cubicBezTo>
                <a:close/>
                <a:moveTo>
                  <a:pt x="303758" y="139994"/>
                </a:moveTo>
                <a:cubicBezTo>
                  <a:pt x="266549" y="139994"/>
                  <a:pt x="236373" y="170125"/>
                  <a:pt x="236373" y="207277"/>
                </a:cubicBezTo>
                <a:cubicBezTo>
                  <a:pt x="236373" y="244517"/>
                  <a:pt x="266549" y="274559"/>
                  <a:pt x="303758" y="274559"/>
                </a:cubicBezTo>
                <a:cubicBezTo>
                  <a:pt x="340967" y="274559"/>
                  <a:pt x="371054" y="244517"/>
                  <a:pt x="371054" y="207277"/>
                </a:cubicBezTo>
                <a:cubicBezTo>
                  <a:pt x="371054" y="170125"/>
                  <a:pt x="340967" y="139994"/>
                  <a:pt x="303758" y="139994"/>
                </a:cubicBezTo>
                <a:close/>
                <a:moveTo>
                  <a:pt x="282839" y="68801"/>
                </a:moveTo>
                <a:lnTo>
                  <a:pt x="303669" y="68801"/>
                </a:lnTo>
                <a:lnTo>
                  <a:pt x="303847" y="68801"/>
                </a:lnTo>
                <a:lnTo>
                  <a:pt x="324588" y="68801"/>
                </a:lnTo>
                <a:lnTo>
                  <a:pt x="327703" y="99465"/>
                </a:lnTo>
                <a:cubicBezTo>
                  <a:pt x="340522" y="102309"/>
                  <a:pt x="352450" y="107375"/>
                  <a:pt x="363221" y="114219"/>
                </a:cubicBezTo>
                <a:lnTo>
                  <a:pt x="387166" y="94665"/>
                </a:lnTo>
                <a:lnTo>
                  <a:pt x="416541" y="124085"/>
                </a:lnTo>
                <a:lnTo>
                  <a:pt x="396958" y="147993"/>
                </a:lnTo>
                <a:cubicBezTo>
                  <a:pt x="403812" y="158748"/>
                  <a:pt x="408797" y="170658"/>
                  <a:pt x="411645" y="183457"/>
                </a:cubicBezTo>
                <a:lnTo>
                  <a:pt x="442445" y="186479"/>
                </a:lnTo>
                <a:lnTo>
                  <a:pt x="442445" y="228075"/>
                </a:lnTo>
                <a:lnTo>
                  <a:pt x="411645" y="231185"/>
                </a:lnTo>
                <a:cubicBezTo>
                  <a:pt x="408886" y="243984"/>
                  <a:pt x="403812" y="255894"/>
                  <a:pt x="396958" y="266649"/>
                </a:cubicBezTo>
                <a:lnTo>
                  <a:pt x="416541" y="290558"/>
                </a:lnTo>
                <a:lnTo>
                  <a:pt x="387166" y="319977"/>
                </a:lnTo>
                <a:lnTo>
                  <a:pt x="363221" y="300423"/>
                </a:lnTo>
                <a:cubicBezTo>
                  <a:pt x="352450" y="307267"/>
                  <a:pt x="340522" y="312333"/>
                  <a:pt x="327703" y="315177"/>
                </a:cubicBezTo>
                <a:lnTo>
                  <a:pt x="324588" y="345841"/>
                </a:lnTo>
                <a:lnTo>
                  <a:pt x="303847" y="345841"/>
                </a:lnTo>
                <a:lnTo>
                  <a:pt x="303669" y="345841"/>
                </a:lnTo>
                <a:lnTo>
                  <a:pt x="282839" y="345841"/>
                </a:lnTo>
                <a:lnTo>
                  <a:pt x="279813" y="315177"/>
                </a:lnTo>
                <a:cubicBezTo>
                  <a:pt x="266994" y="312333"/>
                  <a:pt x="254977" y="307267"/>
                  <a:pt x="244295" y="300423"/>
                </a:cubicBezTo>
                <a:lnTo>
                  <a:pt x="220350" y="319977"/>
                </a:lnTo>
                <a:lnTo>
                  <a:pt x="190886" y="290558"/>
                </a:lnTo>
                <a:lnTo>
                  <a:pt x="210558" y="266649"/>
                </a:lnTo>
                <a:cubicBezTo>
                  <a:pt x="203704" y="255894"/>
                  <a:pt x="198630" y="243984"/>
                  <a:pt x="195782" y="231185"/>
                </a:cubicBezTo>
                <a:lnTo>
                  <a:pt x="164982" y="228075"/>
                </a:lnTo>
                <a:lnTo>
                  <a:pt x="164982" y="186568"/>
                </a:lnTo>
                <a:lnTo>
                  <a:pt x="195782" y="183457"/>
                </a:lnTo>
                <a:cubicBezTo>
                  <a:pt x="198630" y="170658"/>
                  <a:pt x="203704" y="158748"/>
                  <a:pt x="210558" y="147993"/>
                </a:cubicBezTo>
                <a:lnTo>
                  <a:pt x="190886" y="124085"/>
                </a:lnTo>
                <a:lnTo>
                  <a:pt x="220350" y="94665"/>
                </a:lnTo>
                <a:lnTo>
                  <a:pt x="244295" y="114219"/>
                </a:lnTo>
                <a:cubicBezTo>
                  <a:pt x="254977" y="107375"/>
                  <a:pt x="266905" y="102309"/>
                  <a:pt x="279813" y="99465"/>
                </a:cubicBezTo>
                <a:close/>
                <a:moveTo>
                  <a:pt x="38005" y="37951"/>
                </a:moveTo>
                <a:lnTo>
                  <a:pt x="38005" y="376049"/>
                </a:lnTo>
                <a:lnTo>
                  <a:pt x="569634" y="376049"/>
                </a:lnTo>
                <a:lnTo>
                  <a:pt x="569634" y="37951"/>
                </a:lnTo>
                <a:close/>
                <a:moveTo>
                  <a:pt x="28482" y="0"/>
                </a:moveTo>
                <a:lnTo>
                  <a:pt x="579157" y="0"/>
                </a:lnTo>
                <a:cubicBezTo>
                  <a:pt x="594822" y="0"/>
                  <a:pt x="607639" y="12799"/>
                  <a:pt x="607639" y="28441"/>
                </a:cubicBezTo>
                <a:lnTo>
                  <a:pt x="607639" y="385559"/>
                </a:lnTo>
                <a:cubicBezTo>
                  <a:pt x="607639" y="401202"/>
                  <a:pt x="594822" y="414000"/>
                  <a:pt x="579157" y="414000"/>
                </a:cubicBezTo>
                <a:lnTo>
                  <a:pt x="351304" y="414000"/>
                </a:lnTo>
                <a:lnTo>
                  <a:pt x="351304" y="479593"/>
                </a:lnTo>
                <a:lnTo>
                  <a:pt x="437906" y="479593"/>
                </a:lnTo>
                <a:lnTo>
                  <a:pt x="437906" y="517456"/>
                </a:lnTo>
                <a:lnTo>
                  <a:pt x="169733" y="517456"/>
                </a:lnTo>
                <a:lnTo>
                  <a:pt x="169733" y="479593"/>
                </a:lnTo>
                <a:lnTo>
                  <a:pt x="256335" y="479593"/>
                </a:lnTo>
                <a:lnTo>
                  <a:pt x="256335" y="414000"/>
                </a:lnTo>
                <a:lnTo>
                  <a:pt x="28482" y="414000"/>
                </a:lnTo>
                <a:cubicBezTo>
                  <a:pt x="12817" y="414000"/>
                  <a:pt x="0" y="401202"/>
                  <a:pt x="0" y="385559"/>
                </a:cubicBezTo>
                <a:lnTo>
                  <a:pt x="0" y="28441"/>
                </a:lnTo>
                <a:cubicBezTo>
                  <a:pt x="0" y="12799"/>
                  <a:pt x="12817" y="0"/>
                  <a:pt x="2848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21" name="文本框 20"/>
          <p:cNvSpPr txBox="1"/>
          <p:nvPr/>
        </p:nvSpPr>
        <p:spPr>
          <a:xfrm>
            <a:off x="674333" y="4883497"/>
            <a:ext cx="1837506" cy="65376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ea typeface="+mj-ea"/>
              </a:rPr>
              <a:t>,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Agency FB" panose="020B0503020202020204" pitchFamily="34" charset="0"/>
              <a:ea typeface="+mj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931449" y="4883497"/>
            <a:ext cx="1837506" cy="65376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ea typeface="+mj-ea"/>
              </a:rPr>
              <a:t>,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Agency FB" panose="020B0503020202020204" pitchFamily="34" charset="0"/>
              <a:ea typeface="+mj-ea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203235" y="4883497"/>
            <a:ext cx="1837506" cy="65376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ea typeface="+mj-ea"/>
              </a:rPr>
              <a:t>,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Agency FB" panose="020B0503020202020204" pitchFamily="34" charset="0"/>
              <a:ea typeface="+mj-ea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445681" y="4883497"/>
            <a:ext cx="1837506" cy="65376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ea typeface="+mj-ea"/>
              </a:rPr>
              <a:t>,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Agency FB" panose="020B0503020202020204" pitchFamily="34" charset="0"/>
              <a:ea typeface="+mj-ea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9715496" y="4883497"/>
            <a:ext cx="1837506" cy="65376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ea typeface="+mj-ea"/>
              </a:rPr>
              <a:t>,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Agency FB" panose="020B0503020202020204" pitchFamily="34" charset="0"/>
              <a:ea typeface="+mj-ea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4850781" y="3070594"/>
            <a:ext cx="2501951" cy="39613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标题文字添加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3298910" y="324797"/>
            <a:ext cx="5611860" cy="943616"/>
            <a:chOff x="3298910" y="324797"/>
            <a:chExt cx="5611860" cy="943616"/>
          </a:xfrm>
        </p:grpSpPr>
        <p:cxnSp>
          <p:nvCxnSpPr>
            <p:cNvPr id="34" name="直接连接符 33"/>
            <p:cNvCxnSpPr/>
            <p:nvPr/>
          </p:nvCxnSpPr>
          <p:spPr>
            <a:xfrm>
              <a:off x="4867275" y="1268413"/>
              <a:ext cx="527515" cy="0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5510587" y="1268413"/>
              <a:ext cx="527515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>
              <a:off x="6153898" y="1268413"/>
              <a:ext cx="527515" cy="0"/>
            </a:xfrm>
            <a:prstGeom prst="line">
              <a:avLst/>
            </a:prstGeom>
            <a:ln w="762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/>
            <p:cNvCxnSpPr/>
            <p:nvPr/>
          </p:nvCxnSpPr>
          <p:spPr>
            <a:xfrm>
              <a:off x="6797210" y="1268413"/>
              <a:ext cx="527515" cy="0"/>
            </a:xfrm>
            <a:prstGeom prst="line">
              <a:avLst/>
            </a:prstGeom>
            <a:ln w="762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矩形 53"/>
            <p:cNvSpPr/>
            <p:nvPr/>
          </p:nvSpPr>
          <p:spPr>
            <a:xfrm>
              <a:off x="3298910" y="324797"/>
              <a:ext cx="5611860" cy="8359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4400" b="1" dirty="0">
                  <a:gradFill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5400000" scaled="1"/>
                  </a:gradFill>
                  <a:effectLst/>
                  <a:latin typeface="+mj-ea"/>
                  <a:ea typeface="+mj-ea"/>
                </a:rPr>
                <a:t>工作存在不足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68509854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5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500"/>
                            </p:stCondLst>
                            <p:childTnLst>
                              <p:par>
                                <p:cTn id="8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3" grpId="0" animBg="1"/>
      <p:bldP spid="24" grpId="0" animBg="1"/>
      <p:bldP spid="36" grpId="0" animBg="1"/>
      <p:bldP spid="21" grpId="0"/>
      <p:bldP spid="28" grpId="0"/>
      <p:bldP spid="29" grpId="0"/>
      <p:bldP spid="30" grpId="0"/>
      <p:bldP spid="31" grpId="0"/>
      <p:bldP spid="3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" y="1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018148" y="732878"/>
            <a:ext cx="4578227" cy="482587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700" b="1" dirty="0" smtClean="0">
                <a:solidFill>
                  <a:schemeClr val="bg1"/>
                </a:solidFill>
                <a:effectLst/>
                <a:latin typeface="Agency FB" panose="020B0503020202020204" pitchFamily="34" charset="0"/>
              </a:rPr>
              <a:t>04</a:t>
            </a:r>
            <a:endParaRPr lang="zh-CN" altLang="en-US" sz="28700" b="1" dirty="0">
              <a:solidFill>
                <a:schemeClr val="bg1"/>
              </a:solidFill>
              <a:effectLst/>
              <a:latin typeface="Agency FB" panose="020B0503020202020204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021783" y="2605546"/>
            <a:ext cx="5345245" cy="1646908"/>
            <a:chOff x="5075572" y="2833213"/>
            <a:chExt cx="5345245" cy="1646908"/>
          </a:xfrm>
        </p:grpSpPr>
        <p:sp>
          <p:nvSpPr>
            <p:cNvPr id="4" name="矩形 3"/>
            <p:cNvSpPr/>
            <p:nvPr/>
          </p:nvSpPr>
          <p:spPr>
            <a:xfrm>
              <a:off x="5075572" y="2833213"/>
              <a:ext cx="4226057" cy="90236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4800" b="1" dirty="0">
                  <a:solidFill>
                    <a:schemeClr val="bg1"/>
                  </a:solidFill>
                </a:rPr>
                <a:t>明年工作计划</a:t>
              </a: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5104600" y="3966775"/>
              <a:ext cx="5316217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film</a:t>
              </a:r>
              <a:endParaRPr lang="en-US" altLang="zh-CN" sz="12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5198483" y="3860723"/>
              <a:ext cx="674146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0826239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6907549" y="1714500"/>
            <a:ext cx="4468788" cy="4511882"/>
            <a:chOff x="1489468" y="1559849"/>
            <a:chExt cx="4966561" cy="5014458"/>
          </a:xfrm>
        </p:grpSpPr>
        <p:grpSp>
          <p:nvGrpSpPr>
            <p:cNvPr id="13" name="Group 5"/>
            <p:cNvGrpSpPr/>
            <p:nvPr/>
          </p:nvGrpSpPr>
          <p:grpSpPr>
            <a:xfrm>
              <a:off x="1489468" y="1559849"/>
              <a:ext cx="4301729" cy="4414985"/>
              <a:chOff x="1146568" y="739797"/>
              <a:chExt cx="5639027" cy="5787487"/>
            </a:xfrm>
          </p:grpSpPr>
          <p:sp>
            <p:nvSpPr>
              <p:cNvPr id="15" name="Freeform: Shape 7"/>
              <p:cNvSpPr/>
              <p:nvPr/>
            </p:nvSpPr>
            <p:spPr>
              <a:xfrm>
                <a:off x="4085781" y="3505690"/>
                <a:ext cx="1218447" cy="3021594"/>
              </a:xfrm>
              <a:custGeom>
                <a:avLst/>
                <a:gdLst>
                  <a:gd name="connsiteX0" fmla="*/ 0 w 2194560"/>
                  <a:gd name="connsiteY0" fmla="*/ 365767 h 3263705"/>
                  <a:gd name="connsiteX1" fmla="*/ 365767 w 2194560"/>
                  <a:gd name="connsiteY1" fmla="*/ 0 h 3263705"/>
                  <a:gd name="connsiteX2" fmla="*/ 1828793 w 2194560"/>
                  <a:gd name="connsiteY2" fmla="*/ 0 h 3263705"/>
                  <a:gd name="connsiteX3" fmla="*/ 2194560 w 2194560"/>
                  <a:gd name="connsiteY3" fmla="*/ 365767 h 3263705"/>
                  <a:gd name="connsiteX4" fmla="*/ 2194560 w 2194560"/>
                  <a:gd name="connsiteY4" fmla="*/ 2897938 h 3263705"/>
                  <a:gd name="connsiteX5" fmla="*/ 1828793 w 2194560"/>
                  <a:gd name="connsiteY5" fmla="*/ 3263705 h 3263705"/>
                  <a:gd name="connsiteX6" fmla="*/ 365767 w 2194560"/>
                  <a:gd name="connsiteY6" fmla="*/ 3263705 h 3263705"/>
                  <a:gd name="connsiteX7" fmla="*/ 0 w 2194560"/>
                  <a:gd name="connsiteY7" fmla="*/ 2897938 h 3263705"/>
                  <a:gd name="connsiteX8" fmla="*/ 0 w 2194560"/>
                  <a:gd name="connsiteY8" fmla="*/ 365767 h 3263705"/>
                  <a:gd name="connsiteX0" fmla="*/ 637363 w 2831923"/>
                  <a:gd name="connsiteY0" fmla="*/ 1336438 h 4234376"/>
                  <a:gd name="connsiteX1" fmla="*/ 32459 w 2831923"/>
                  <a:gd name="connsiteY1" fmla="*/ 0 h 4234376"/>
                  <a:gd name="connsiteX2" fmla="*/ 2466156 w 2831923"/>
                  <a:gd name="connsiteY2" fmla="*/ 970671 h 4234376"/>
                  <a:gd name="connsiteX3" fmla="*/ 2831923 w 2831923"/>
                  <a:gd name="connsiteY3" fmla="*/ 1336438 h 4234376"/>
                  <a:gd name="connsiteX4" fmla="*/ 2831923 w 2831923"/>
                  <a:gd name="connsiteY4" fmla="*/ 3868609 h 4234376"/>
                  <a:gd name="connsiteX5" fmla="*/ 2466156 w 2831923"/>
                  <a:gd name="connsiteY5" fmla="*/ 4234376 h 4234376"/>
                  <a:gd name="connsiteX6" fmla="*/ 1003130 w 2831923"/>
                  <a:gd name="connsiteY6" fmla="*/ 4234376 h 4234376"/>
                  <a:gd name="connsiteX7" fmla="*/ 637363 w 2831923"/>
                  <a:gd name="connsiteY7" fmla="*/ 3868609 h 4234376"/>
                  <a:gd name="connsiteX8" fmla="*/ 637363 w 2831923"/>
                  <a:gd name="connsiteY8" fmla="*/ 1336438 h 4234376"/>
                  <a:gd name="connsiteX0" fmla="*/ 637363 w 3127344"/>
                  <a:gd name="connsiteY0" fmla="*/ 1336438 h 4234376"/>
                  <a:gd name="connsiteX1" fmla="*/ 32459 w 3127344"/>
                  <a:gd name="connsiteY1" fmla="*/ 0 h 4234376"/>
                  <a:gd name="connsiteX2" fmla="*/ 2466156 w 3127344"/>
                  <a:gd name="connsiteY2" fmla="*/ 970671 h 4234376"/>
                  <a:gd name="connsiteX3" fmla="*/ 2831923 w 3127344"/>
                  <a:gd name="connsiteY3" fmla="*/ 1336438 h 4234376"/>
                  <a:gd name="connsiteX4" fmla="*/ 3127344 w 3127344"/>
                  <a:gd name="connsiteY4" fmla="*/ 2433704 h 4234376"/>
                  <a:gd name="connsiteX5" fmla="*/ 2466156 w 3127344"/>
                  <a:gd name="connsiteY5" fmla="*/ 4234376 h 4234376"/>
                  <a:gd name="connsiteX6" fmla="*/ 1003130 w 3127344"/>
                  <a:gd name="connsiteY6" fmla="*/ 4234376 h 4234376"/>
                  <a:gd name="connsiteX7" fmla="*/ 637363 w 3127344"/>
                  <a:gd name="connsiteY7" fmla="*/ 3868609 h 4234376"/>
                  <a:gd name="connsiteX8" fmla="*/ 637363 w 3127344"/>
                  <a:gd name="connsiteY8" fmla="*/ 1336438 h 4234376"/>
                  <a:gd name="connsiteX0" fmla="*/ 637363 w 3127344"/>
                  <a:gd name="connsiteY0" fmla="*/ 1336438 h 4234376"/>
                  <a:gd name="connsiteX1" fmla="*/ 32459 w 3127344"/>
                  <a:gd name="connsiteY1" fmla="*/ 0 h 4234376"/>
                  <a:gd name="connsiteX2" fmla="*/ 2466156 w 3127344"/>
                  <a:gd name="connsiteY2" fmla="*/ 970671 h 4234376"/>
                  <a:gd name="connsiteX3" fmla="*/ 2817855 w 3127344"/>
                  <a:gd name="connsiteY3" fmla="*/ 2053891 h 4234376"/>
                  <a:gd name="connsiteX4" fmla="*/ 3127344 w 3127344"/>
                  <a:gd name="connsiteY4" fmla="*/ 2433704 h 4234376"/>
                  <a:gd name="connsiteX5" fmla="*/ 2466156 w 3127344"/>
                  <a:gd name="connsiteY5" fmla="*/ 4234376 h 4234376"/>
                  <a:gd name="connsiteX6" fmla="*/ 1003130 w 3127344"/>
                  <a:gd name="connsiteY6" fmla="*/ 4234376 h 4234376"/>
                  <a:gd name="connsiteX7" fmla="*/ 637363 w 3127344"/>
                  <a:gd name="connsiteY7" fmla="*/ 3868609 h 4234376"/>
                  <a:gd name="connsiteX8" fmla="*/ 637363 w 3127344"/>
                  <a:gd name="connsiteY8" fmla="*/ 1336438 h 4234376"/>
                  <a:gd name="connsiteX0" fmla="*/ 637363 w 3183615"/>
                  <a:gd name="connsiteY0" fmla="*/ 1336438 h 4234376"/>
                  <a:gd name="connsiteX1" fmla="*/ 32459 w 3183615"/>
                  <a:gd name="connsiteY1" fmla="*/ 0 h 4234376"/>
                  <a:gd name="connsiteX2" fmla="*/ 2466156 w 3183615"/>
                  <a:gd name="connsiteY2" fmla="*/ 970671 h 4234376"/>
                  <a:gd name="connsiteX3" fmla="*/ 2817855 w 3183615"/>
                  <a:gd name="connsiteY3" fmla="*/ 2053891 h 4234376"/>
                  <a:gd name="connsiteX4" fmla="*/ 3183615 w 3183615"/>
                  <a:gd name="connsiteY4" fmla="*/ 2715057 h 4234376"/>
                  <a:gd name="connsiteX5" fmla="*/ 2466156 w 3183615"/>
                  <a:gd name="connsiteY5" fmla="*/ 4234376 h 4234376"/>
                  <a:gd name="connsiteX6" fmla="*/ 1003130 w 3183615"/>
                  <a:gd name="connsiteY6" fmla="*/ 4234376 h 4234376"/>
                  <a:gd name="connsiteX7" fmla="*/ 637363 w 3183615"/>
                  <a:gd name="connsiteY7" fmla="*/ 3868609 h 4234376"/>
                  <a:gd name="connsiteX8" fmla="*/ 637363 w 3183615"/>
                  <a:gd name="connsiteY8" fmla="*/ 1336438 h 4234376"/>
                  <a:gd name="connsiteX0" fmla="*/ 637363 w 3183615"/>
                  <a:gd name="connsiteY0" fmla="*/ 1336438 h 4234376"/>
                  <a:gd name="connsiteX1" fmla="*/ 32459 w 3183615"/>
                  <a:gd name="connsiteY1" fmla="*/ 0 h 4234376"/>
                  <a:gd name="connsiteX2" fmla="*/ 2466156 w 3183615"/>
                  <a:gd name="connsiteY2" fmla="*/ 970671 h 4234376"/>
                  <a:gd name="connsiteX3" fmla="*/ 2817855 w 3183615"/>
                  <a:gd name="connsiteY3" fmla="*/ 2053891 h 4234376"/>
                  <a:gd name="connsiteX4" fmla="*/ 3183615 w 3183615"/>
                  <a:gd name="connsiteY4" fmla="*/ 2715057 h 4234376"/>
                  <a:gd name="connsiteX5" fmla="*/ 2466156 w 3183615"/>
                  <a:gd name="connsiteY5" fmla="*/ 4234376 h 4234376"/>
                  <a:gd name="connsiteX6" fmla="*/ 1003130 w 3183615"/>
                  <a:gd name="connsiteY6" fmla="*/ 4234376 h 4234376"/>
                  <a:gd name="connsiteX7" fmla="*/ 637363 w 3183615"/>
                  <a:gd name="connsiteY7" fmla="*/ 3868609 h 4234376"/>
                  <a:gd name="connsiteX8" fmla="*/ 637363 w 3183615"/>
                  <a:gd name="connsiteY8" fmla="*/ 1336438 h 4234376"/>
                  <a:gd name="connsiteX0" fmla="*/ 637363 w 3230196"/>
                  <a:gd name="connsiteY0" fmla="*/ 1336438 h 4234376"/>
                  <a:gd name="connsiteX1" fmla="*/ 32459 w 3230196"/>
                  <a:gd name="connsiteY1" fmla="*/ 0 h 4234376"/>
                  <a:gd name="connsiteX2" fmla="*/ 2466156 w 3230196"/>
                  <a:gd name="connsiteY2" fmla="*/ 970671 h 4234376"/>
                  <a:gd name="connsiteX3" fmla="*/ 2817855 w 3230196"/>
                  <a:gd name="connsiteY3" fmla="*/ 2053891 h 4234376"/>
                  <a:gd name="connsiteX4" fmla="*/ 3183615 w 3230196"/>
                  <a:gd name="connsiteY4" fmla="*/ 2715057 h 4234376"/>
                  <a:gd name="connsiteX5" fmla="*/ 2466156 w 3230196"/>
                  <a:gd name="connsiteY5" fmla="*/ 4234376 h 4234376"/>
                  <a:gd name="connsiteX6" fmla="*/ 1003130 w 3230196"/>
                  <a:gd name="connsiteY6" fmla="*/ 4234376 h 4234376"/>
                  <a:gd name="connsiteX7" fmla="*/ 637363 w 3230196"/>
                  <a:gd name="connsiteY7" fmla="*/ 3868609 h 4234376"/>
                  <a:gd name="connsiteX8" fmla="*/ 637363 w 3230196"/>
                  <a:gd name="connsiteY8" fmla="*/ 1336438 h 4234376"/>
                  <a:gd name="connsiteX0" fmla="*/ 637363 w 3220324"/>
                  <a:gd name="connsiteY0" fmla="*/ 1336438 h 4234376"/>
                  <a:gd name="connsiteX1" fmla="*/ 32459 w 3220324"/>
                  <a:gd name="connsiteY1" fmla="*/ 0 h 4234376"/>
                  <a:gd name="connsiteX2" fmla="*/ 2466156 w 3220324"/>
                  <a:gd name="connsiteY2" fmla="*/ 970671 h 4234376"/>
                  <a:gd name="connsiteX3" fmla="*/ 2663110 w 3220324"/>
                  <a:gd name="connsiteY3" fmla="*/ 2264906 h 4234376"/>
                  <a:gd name="connsiteX4" fmla="*/ 3183615 w 3220324"/>
                  <a:gd name="connsiteY4" fmla="*/ 2715057 h 4234376"/>
                  <a:gd name="connsiteX5" fmla="*/ 2466156 w 3220324"/>
                  <a:gd name="connsiteY5" fmla="*/ 4234376 h 4234376"/>
                  <a:gd name="connsiteX6" fmla="*/ 1003130 w 3220324"/>
                  <a:gd name="connsiteY6" fmla="*/ 4234376 h 4234376"/>
                  <a:gd name="connsiteX7" fmla="*/ 637363 w 3220324"/>
                  <a:gd name="connsiteY7" fmla="*/ 3868609 h 4234376"/>
                  <a:gd name="connsiteX8" fmla="*/ 637363 w 3220324"/>
                  <a:gd name="connsiteY8" fmla="*/ 1336438 h 4234376"/>
                  <a:gd name="connsiteX0" fmla="*/ 637363 w 3220324"/>
                  <a:gd name="connsiteY0" fmla="*/ 1336438 h 4234376"/>
                  <a:gd name="connsiteX1" fmla="*/ 32459 w 3220324"/>
                  <a:gd name="connsiteY1" fmla="*/ 0 h 4234376"/>
                  <a:gd name="connsiteX2" fmla="*/ 1959719 w 3220324"/>
                  <a:gd name="connsiteY2" fmla="*/ 1406770 h 4234376"/>
                  <a:gd name="connsiteX3" fmla="*/ 2663110 w 3220324"/>
                  <a:gd name="connsiteY3" fmla="*/ 2264906 h 4234376"/>
                  <a:gd name="connsiteX4" fmla="*/ 3183615 w 3220324"/>
                  <a:gd name="connsiteY4" fmla="*/ 2715057 h 4234376"/>
                  <a:gd name="connsiteX5" fmla="*/ 2466156 w 3220324"/>
                  <a:gd name="connsiteY5" fmla="*/ 4234376 h 4234376"/>
                  <a:gd name="connsiteX6" fmla="*/ 1003130 w 3220324"/>
                  <a:gd name="connsiteY6" fmla="*/ 4234376 h 4234376"/>
                  <a:gd name="connsiteX7" fmla="*/ 637363 w 3220324"/>
                  <a:gd name="connsiteY7" fmla="*/ 3868609 h 4234376"/>
                  <a:gd name="connsiteX8" fmla="*/ 637363 w 3220324"/>
                  <a:gd name="connsiteY8" fmla="*/ 1336438 h 4234376"/>
                  <a:gd name="connsiteX0" fmla="*/ 637363 w 3220324"/>
                  <a:gd name="connsiteY0" fmla="*/ 1336438 h 4234376"/>
                  <a:gd name="connsiteX1" fmla="*/ 32459 w 3220324"/>
                  <a:gd name="connsiteY1" fmla="*/ 0 h 4234376"/>
                  <a:gd name="connsiteX2" fmla="*/ 1790907 w 3220324"/>
                  <a:gd name="connsiteY2" fmla="*/ 1406770 h 4234376"/>
                  <a:gd name="connsiteX3" fmla="*/ 2663110 w 3220324"/>
                  <a:gd name="connsiteY3" fmla="*/ 2264906 h 4234376"/>
                  <a:gd name="connsiteX4" fmla="*/ 3183615 w 3220324"/>
                  <a:gd name="connsiteY4" fmla="*/ 2715057 h 4234376"/>
                  <a:gd name="connsiteX5" fmla="*/ 2466156 w 3220324"/>
                  <a:gd name="connsiteY5" fmla="*/ 4234376 h 4234376"/>
                  <a:gd name="connsiteX6" fmla="*/ 1003130 w 3220324"/>
                  <a:gd name="connsiteY6" fmla="*/ 4234376 h 4234376"/>
                  <a:gd name="connsiteX7" fmla="*/ 637363 w 3220324"/>
                  <a:gd name="connsiteY7" fmla="*/ 3868609 h 4234376"/>
                  <a:gd name="connsiteX8" fmla="*/ 637363 w 3220324"/>
                  <a:gd name="connsiteY8" fmla="*/ 1336438 h 4234376"/>
                  <a:gd name="connsiteX0" fmla="*/ 814976 w 3215057"/>
                  <a:gd name="connsiteY0" fmla="*/ 1645927 h 4234376"/>
                  <a:gd name="connsiteX1" fmla="*/ 27192 w 3215057"/>
                  <a:gd name="connsiteY1" fmla="*/ 0 h 4234376"/>
                  <a:gd name="connsiteX2" fmla="*/ 1785640 w 3215057"/>
                  <a:gd name="connsiteY2" fmla="*/ 1406770 h 4234376"/>
                  <a:gd name="connsiteX3" fmla="*/ 2657843 w 3215057"/>
                  <a:gd name="connsiteY3" fmla="*/ 2264906 h 4234376"/>
                  <a:gd name="connsiteX4" fmla="*/ 3178348 w 3215057"/>
                  <a:gd name="connsiteY4" fmla="*/ 2715057 h 4234376"/>
                  <a:gd name="connsiteX5" fmla="*/ 2460889 w 3215057"/>
                  <a:gd name="connsiteY5" fmla="*/ 4234376 h 4234376"/>
                  <a:gd name="connsiteX6" fmla="*/ 997863 w 3215057"/>
                  <a:gd name="connsiteY6" fmla="*/ 4234376 h 4234376"/>
                  <a:gd name="connsiteX7" fmla="*/ 632096 w 3215057"/>
                  <a:gd name="connsiteY7" fmla="*/ 3868609 h 4234376"/>
                  <a:gd name="connsiteX8" fmla="*/ 814976 w 3215057"/>
                  <a:gd name="connsiteY8" fmla="*/ 1645927 h 4234376"/>
                  <a:gd name="connsiteX0" fmla="*/ 814976 w 3215057"/>
                  <a:gd name="connsiteY0" fmla="*/ 1645927 h 4234376"/>
                  <a:gd name="connsiteX1" fmla="*/ 27192 w 3215057"/>
                  <a:gd name="connsiteY1" fmla="*/ 0 h 4234376"/>
                  <a:gd name="connsiteX2" fmla="*/ 1785640 w 3215057"/>
                  <a:gd name="connsiteY2" fmla="*/ 1406770 h 4234376"/>
                  <a:gd name="connsiteX3" fmla="*/ 2657843 w 3215057"/>
                  <a:gd name="connsiteY3" fmla="*/ 2264906 h 4234376"/>
                  <a:gd name="connsiteX4" fmla="*/ 3178348 w 3215057"/>
                  <a:gd name="connsiteY4" fmla="*/ 2715057 h 4234376"/>
                  <a:gd name="connsiteX5" fmla="*/ 2460889 w 3215057"/>
                  <a:gd name="connsiteY5" fmla="*/ 4234376 h 4234376"/>
                  <a:gd name="connsiteX6" fmla="*/ 997863 w 3215057"/>
                  <a:gd name="connsiteY6" fmla="*/ 4234376 h 4234376"/>
                  <a:gd name="connsiteX7" fmla="*/ 632096 w 3215057"/>
                  <a:gd name="connsiteY7" fmla="*/ 3868609 h 4234376"/>
                  <a:gd name="connsiteX8" fmla="*/ 814976 w 3215057"/>
                  <a:gd name="connsiteY8" fmla="*/ 1645927 h 4234376"/>
                  <a:gd name="connsiteX0" fmla="*/ 1146331 w 3208787"/>
                  <a:gd name="connsiteY0" fmla="*/ 1744401 h 4234376"/>
                  <a:gd name="connsiteX1" fmla="*/ 20922 w 3208787"/>
                  <a:gd name="connsiteY1" fmla="*/ 0 h 4234376"/>
                  <a:gd name="connsiteX2" fmla="*/ 1779370 w 3208787"/>
                  <a:gd name="connsiteY2" fmla="*/ 1406770 h 4234376"/>
                  <a:gd name="connsiteX3" fmla="*/ 2651573 w 3208787"/>
                  <a:gd name="connsiteY3" fmla="*/ 2264906 h 4234376"/>
                  <a:gd name="connsiteX4" fmla="*/ 3172078 w 3208787"/>
                  <a:gd name="connsiteY4" fmla="*/ 2715057 h 4234376"/>
                  <a:gd name="connsiteX5" fmla="*/ 2454619 w 3208787"/>
                  <a:gd name="connsiteY5" fmla="*/ 4234376 h 4234376"/>
                  <a:gd name="connsiteX6" fmla="*/ 991593 w 3208787"/>
                  <a:gd name="connsiteY6" fmla="*/ 4234376 h 4234376"/>
                  <a:gd name="connsiteX7" fmla="*/ 625826 w 3208787"/>
                  <a:gd name="connsiteY7" fmla="*/ 3868609 h 4234376"/>
                  <a:gd name="connsiteX8" fmla="*/ 1146331 w 3208787"/>
                  <a:gd name="connsiteY8" fmla="*/ 1744401 h 4234376"/>
                  <a:gd name="connsiteX0" fmla="*/ 1146331 w 3208787"/>
                  <a:gd name="connsiteY0" fmla="*/ 1744401 h 4234376"/>
                  <a:gd name="connsiteX1" fmla="*/ 20922 w 3208787"/>
                  <a:gd name="connsiteY1" fmla="*/ 0 h 4234376"/>
                  <a:gd name="connsiteX2" fmla="*/ 1779370 w 3208787"/>
                  <a:gd name="connsiteY2" fmla="*/ 1406770 h 4234376"/>
                  <a:gd name="connsiteX3" fmla="*/ 2651573 w 3208787"/>
                  <a:gd name="connsiteY3" fmla="*/ 2264906 h 4234376"/>
                  <a:gd name="connsiteX4" fmla="*/ 3172078 w 3208787"/>
                  <a:gd name="connsiteY4" fmla="*/ 2715057 h 4234376"/>
                  <a:gd name="connsiteX5" fmla="*/ 2454619 w 3208787"/>
                  <a:gd name="connsiteY5" fmla="*/ 4234376 h 4234376"/>
                  <a:gd name="connsiteX6" fmla="*/ 1877858 w 3208787"/>
                  <a:gd name="connsiteY6" fmla="*/ 2869809 h 4234376"/>
                  <a:gd name="connsiteX7" fmla="*/ 625826 w 3208787"/>
                  <a:gd name="connsiteY7" fmla="*/ 3868609 h 4234376"/>
                  <a:gd name="connsiteX8" fmla="*/ 1146331 w 3208787"/>
                  <a:gd name="connsiteY8" fmla="*/ 1744401 h 4234376"/>
                  <a:gd name="connsiteX0" fmla="*/ 1146331 w 3208787"/>
                  <a:gd name="connsiteY0" fmla="*/ 1744401 h 4670810"/>
                  <a:gd name="connsiteX1" fmla="*/ 20922 w 3208787"/>
                  <a:gd name="connsiteY1" fmla="*/ 0 h 4670810"/>
                  <a:gd name="connsiteX2" fmla="*/ 1779370 w 3208787"/>
                  <a:gd name="connsiteY2" fmla="*/ 1406770 h 4670810"/>
                  <a:gd name="connsiteX3" fmla="*/ 2651573 w 3208787"/>
                  <a:gd name="connsiteY3" fmla="*/ 2264906 h 4670810"/>
                  <a:gd name="connsiteX4" fmla="*/ 3172078 w 3208787"/>
                  <a:gd name="connsiteY4" fmla="*/ 2715057 h 4670810"/>
                  <a:gd name="connsiteX5" fmla="*/ 2454619 w 3208787"/>
                  <a:gd name="connsiteY5" fmla="*/ 4234376 h 4670810"/>
                  <a:gd name="connsiteX6" fmla="*/ 1877858 w 3208787"/>
                  <a:gd name="connsiteY6" fmla="*/ 2869809 h 4670810"/>
                  <a:gd name="connsiteX7" fmla="*/ 921247 w 3208787"/>
                  <a:gd name="connsiteY7" fmla="*/ 4656400 h 4670810"/>
                  <a:gd name="connsiteX8" fmla="*/ 1146331 w 3208787"/>
                  <a:gd name="connsiteY8" fmla="*/ 1744401 h 4670810"/>
                  <a:gd name="connsiteX0" fmla="*/ 1146331 w 3208787"/>
                  <a:gd name="connsiteY0" fmla="*/ 1744401 h 4670810"/>
                  <a:gd name="connsiteX1" fmla="*/ 20922 w 3208787"/>
                  <a:gd name="connsiteY1" fmla="*/ 0 h 4670810"/>
                  <a:gd name="connsiteX2" fmla="*/ 1779370 w 3208787"/>
                  <a:gd name="connsiteY2" fmla="*/ 1406770 h 4670810"/>
                  <a:gd name="connsiteX3" fmla="*/ 2651573 w 3208787"/>
                  <a:gd name="connsiteY3" fmla="*/ 2264906 h 4670810"/>
                  <a:gd name="connsiteX4" fmla="*/ 3172078 w 3208787"/>
                  <a:gd name="connsiteY4" fmla="*/ 2715057 h 4670810"/>
                  <a:gd name="connsiteX5" fmla="*/ 2707837 w 3208787"/>
                  <a:gd name="connsiteY5" fmla="*/ 4600136 h 4670810"/>
                  <a:gd name="connsiteX6" fmla="*/ 1877858 w 3208787"/>
                  <a:gd name="connsiteY6" fmla="*/ 2869809 h 4670810"/>
                  <a:gd name="connsiteX7" fmla="*/ 921247 w 3208787"/>
                  <a:gd name="connsiteY7" fmla="*/ 4656400 h 4670810"/>
                  <a:gd name="connsiteX8" fmla="*/ 1146331 w 3208787"/>
                  <a:gd name="connsiteY8" fmla="*/ 1744401 h 4670810"/>
                  <a:gd name="connsiteX0" fmla="*/ 1146331 w 3208787"/>
                  <a:gd name="connsiteY0" fmla="*/ 1744401 h 4670810"/>
                  <a:gd name="connsiteX1" fmla="*/ 20922 w 3208787"/>
                  <a:gd name="connsiteY1" fmla="*/ 0 h 4670810"/>
                  <a:gd name="connsiteX2" fmla="*/ 1779370 w 3208787"/>
                  <a:gd name="connsiteY2" fmla="*/ 1406770 h 4670810"/>
                  <a:gd name="connsiteX3" fmla="*/ 2651573 w 3208787"/>
                  <a:gd name="connsiteY3" fmla="*/ 2264906 h 4670810"/>
                  <a:gd name="connsiteX4" fmla="*/ 3172078 w 3208787"/>
                  <a:gd name="connsiteY4" fmla="*/ 2715057 h 4670810"/>
                  <a:gd name="connsiteX5" fmla="*/ 2707837 w 3208787"/>
                  <a:gd name="connsiteY5" fmla="*/ 4600136 h 4670810"/>
                  <a:gd name="connsiteX6" fmla="*/ 1877858 w 3208787"/>
                  <a:gd name="connsiteY6" fmla="*/ 2869809 h 4670810"/>
                  <a:gd name="connsiteX7" fmla="*/ 921247 w 3208787"/>
                  <a:gd name="connsiteY7" fmla="*/ 4656400 h 4670810"/>
                  <a:gd name="connsiteX8" fmla="*/ 1146331 w 3208787"/>
                  <a:gd name="connsiteY8" fmla="*/ 1744401 h 4670810"/>
                  <a:gd name="connsiteX0" fmla="*/ 1146331 w 3195897"/>
                  <a:gd name="connsiteY0" fmla="*/ 1744401 h 4670810"/>
                  <a:gd name="connsiteX1" fmla="*/ 20922 w 3195897"/>
                  <a:gd name="connsiteY1" fmla="*/ 0 h 4670810"/>
                  <a:gd name="connsiteX2" fmla="*/ 1779370 w 3195897"/>
                  <a:gd name="connsiteY2" fmla="*/ 1406770 h 4670810"/>
                  <a:gd name="connsiteX3" fmla="*/ 2259688 w 3195897"/>
                  <a:gd name="connsiteY3" fmla="*/ 2322963 h 4670810"/>
                  <a:gd name="connsiteX4" fmla="*/ 3172078 w 3195897"/>
                  <a:gd name="connsiteY4" fmla="*/ 2715057 h 4670810"/>
                  <a:gd name="connsiteX5" fmla="*/ 2707837 w 3195897"/>
                  <a:gd name="connsiteY5" fmla="*/ 4600136 h 4670810"/>
                  <a:gd name="connsiteX6" fmla="*/ 1877858 w 3195897"/>
                  <a:gd name="connsiteY6" fmla="*/ 2869809 h 4670810"/>
                  <a:gd name="connsiteX7" fmla="*/ 921247 w 3195897"/>
                  <a:gd name="connsiteY7" fmla="*/ 4656400 h 4670810"/>
                  <a:gd name="connsiteX8" fmla="*/ 1146331 w 3195897"/>
                  <a:gd name="connsiteY8" fmla="*/ 1744401 h 4670810"/>
                  <a:gd name="connsiteX0" fmla="*/ 1146331 w 2830698"/>
                  <a:gd name="connsiteY0" fmla="*/ 1744401 h 4670810"/>
                  <a:gd name="connsiteX1" fmla="*/ 20922 w 2830698"/>
                  <a:gd name="connsiteY1" fmla="*/ 0 h 4670810"/>
                  <a:gd name="connsiteX2" fmla="*/ 1779370 w 2830698"/>
                  <a:gd name="connsiteY2" fmla="*/ 1406770 h 4670810"/>
                  <a:gd name="connsiteX3" fmla="*/ 2259688 w 2830698"/>
                  <a:gd name="connsiteY3" fmla="*/ 2322963 h 4670810"/>
                  <a:gd name="connsiteX4" fmla="*/ 2794707 w 2830698"/>
                  <a:gd name="connsiteY4" fmla="*/ 2802143 h 4670810"/>
                  <a:gd name="connsiteX5" fmla="*/ 2707837 w 2830698"/>
                  <a:gd name="connsiteY5" fmla="*/ 4600136 h 4670810"/>
                  <a:gd name="connsiteX6" fmla="*/ 1877858 w 2830698"/>
                  <a:gd name="connsiteY6" fmla="*/ 2869809 h 4670810"/>
                  <a:gd name="connsiteX7" fmla="*/ 921247 w 2830698"/>
                  <a:gd name="connsiteY7" fmla="*/ 4656400 h 4670810"/>
                  <a:gd name="connsiteX8" fmla="*/ 1146331 w 2830698"/>
                  <a:gd name="connsiteY8" fmla="*/ 1744401 h 4670810"/>
                  <a:gd name="connsiteX0" fmla="*/ 1146331 w 2830698"/>
                  <a:gd name="connsiteY0" fmla="*/ 1744401 h 4670810"/>
                  <a:gd name="connsiteX1" fmla="*/ 20922 w 2830698"/>
                  <a:gd name="connsiteY1" fmla="*/ 0 h 4670810"/>
                  <a:gd name="connsiteX2" fmla="*/ 1779370 w 2830698"/>
                  <a:gd name="connsiteY2" fmla="*/ 1406770 h 4670810"/>
                  <a:gd name="connsiteX3" fmla="*/ 2259688 w 2830698"/>
                  <a:gd name="connsiteY3" fmla="*/ 2322963 h 4670810"/>
                  <a:gd name="connsiteX4" fmla="*/ 2794707 w 2830698"/>
                  <a:gd name="connsiteY4" fmla="*/ 2802143 h 4670810"/>
                  <a:gd name="connsiteX5" fmla="*/ 2707837 w 2830698"/>
                  <a:gd name="connsiteY5" fmla="*/ 4600136 h 4670810"/>
                  <a:gd name="connsiteX6" fmla="*/ 1877858 w 2830698"/>
                  <a:gd name="connsiteY6" fmla="*/ 2869809 h 4670810"/>
                  <a:gd name="connsiteX7" fmla="*/ 921247 w 2830698"/>
                  <a:gd name="connsiteY7" fmla="*/ 4656400 h 4670810"/>
                  <a:gd name="connsiteX8" fmla="*/ 1146331 w 2830698"/>
                  <a:gd name="connsiteY8" fmla="*/ 1744401 h 4670810"/>
                  <a:gd name="connsiteX0" fmla="*/ 1146331 w 2830698"/>
                  <a:gd name="connsiteY0" fmla="*/ 1744401 h 4670810"/>
                  <a:gd name="connsiteX1" fmla="*/ 20922 w 2830698"/>
                  <a:gd name="connsiteY1" fmla="*/ 0 h 4670810"/>
                  <a:gd name="connsiteX2" fmla="*/ 1779370 w 2830698"/>
                  <a:gd name="connsiteY2" fmla="*/ 1406770 h 4670810"/>
                  <a:gd name="connsiteX3" fmla="*/ 2259688 w 2830698"/>
                  <a:gd name="connsiteY3" fmla="*/ 2322963 h 4670810"/>
                  <a:gd name="connsiteX4" fmla="*/ 2794707 w 2830698"/>
                  <a:gd name="connsiteY4" fmla="*/ 2802143 h 4670810"/>
                  <a:gd name="connsiteX5" fmla="*/ 2707837 w 2830698"/>
                  <a:gd name="connsiteY5" fmla="*/ 4600136 h 4670810"/>
                  <a:gd name="connsiteX6" fmla="*/ 1877858 w 2830698"/>
                  <a:gd name="connsiteY6" fmla="*/ 2869809 h 4670810"/>
                  <a:gd name="connsiteX7" fmla="*/ 921247 w 2830698"/>
                  <a:gd name="connsiteY7" fmla="*/ 4656400 h 4670810"/>
                  <a:gd name="connsiteX8" fmla="*/ 1146331 w 2830698"/>
                  <a:gd name="connsiteY8" fmla="*/ 1744401 h 4670810"/>
                  <a:gd name="connsiteX0" fmla="*/ 1260908 w 2829160"/>
                  <a:gd name="connsiteY0" fmla="*/ 1846001 h 4670810"/>
                  <a:gd name="connsiteX1" fmla="*/ 19384 w 2829160"/>
                  <a:gd name="connsiteY1" fmla="*/ 0 h 4670810"/>
                  <a:gd name="connsiteX2" fmla="*/ 1777832 w 2829160"/>
                  <a:gd name="connsiteY2" fmla="*/ 1406770 h 4670810"/>
                  <a:gd name="connsiteX3" fmla="*/ 2258150 w 2829160"/>
                  <a:gd name="connsiteY3" fmla="*/ 2322963 h 4670810"/>
                  <a:gd name="connsiteX4" fmla="*/ 2793169 w 2829160"/>
                  <a:gd name="connsiteY4" fmla="*/ 2802143 h 4670810"/>
                  <a:gd name="connsiteX5" fmla="*/ 2706299 w 2829160"/>
                  <a:gd name="connsiteY5" fmla="*/ 4600136 h 4670810"/>
                  <a:gd name="connsiteX6" fmla="*/ 1876320 w 2829160"/>
                  <a:gd name="connsiteY6" fmla="*/ 2869809 h 4670810"/>
                  <a:gd name="connsiteX7" fmla="*/ 919709 w 2829160"/>
                  <a:gd name="connsiteY7" fmla="*/ 4656400 h 4670810"/>
                  <a:gd name="connsiteX8" fmla="*/ 1260908 w 2829160"/>
                  <a:gd name="connsiteY8" fmla="*/ 1846001 h 4670810"/>
                  <a:gd name="connsiteX0" fmla="*/ 1260908 w 2829160"/>
                  <a:gd name="connsiteY0" fmla="*/ 1846001 h 4670810"/>
                  <a:gd name="connsiteX1" fmla="*/ 19384 w 2829160"/>
                  <a:gd name="connsiteY1" fmla="*/ 0 h 4670810"/>
                  <a:gd name="connsiteX2" fmla="*/ 1777832 w 2829160"/>
                  <a:gd name="connsiteY2" fmla="*/ 1406771 h 4670810"/>
                  <a:gd name="connsiteX3" fmla="*/ 2258150 w 2829160"/>
                  <a:gd name="connsiteY3" fmla="*/ 2322963 h 4670810"/>
                  <a:gd name="connsiteX4" fmla="*/ 2793169 w 2829160"/>
                  <a:gd name="connsiteY4" fmla="*/ 2802143 h 4670810"/>
                  <a:gd name="connsiteX5" fmla="*/ 2706299 w 2829160"/>
                  <a:gd name="connsiteY5" fmla="*/ 4600136 h 4670810"/>
                  <a:gd name="connsiteX6" fmla="*/ 1876320 w 2829160"/>
                  <a:gd name="connsiteY6" fmla="*/ 2869809 h 4670810"/>
                  <a:gd name="connsiteX7" fmla="*/ 919709 w 2829160"/>
                  <a:gd name="connsiteY7" fmla="*/ 4656400 h 4670810"/>
                  <a:gd name="connsiteX8" fmla="*/ 1260908 w 2829160"/>
                  <a:gd name="connsiteY8" fmla="*/ 1846001 h 4670810"/>
                  <a:gd name="connsiteX0" fmla="*/ 1260908 w 2829160"/>
                  <a:gd name="connsiteY0" fmla="*/ 1846001 h 4670810"/>
                  <a:gd name="connsiteX1" fmla="*/ 19384 w 2829160"/>
                  <a:gd name="connsiteY1" fmla="*/ 0 h 4670810"/>
                  <a:gd name="connsiteX2" fmla="*/ 1777832 w 2829160"/>
                  <a:gd name="connsiteY2" fmla="*/ 1406771 h 4670810"/>
                  <a:gd name="connsiteX3" fmla="*/ 2258150 w 2829160"/>
                  <a:gd name="connsiteY3" fmla="*/ 2322963 h 4670810"/>
                  <a:gd name="connsiteX4" fmla="*/ 2793169 w 2829160"/>
                  <a:gd name="connsiteY4" fmla="*/ 2802143 h 4670810"/>
                  <a:gd name="connsiteX5" fmla="*/ 2706299 w 2829160"/>
                  <a:gd name="connsiteY5" fmla="*/ 4600136 h 4670810"/>
                  <a:gd name="connsiteX6" fmla="*/ 1876320 w 2829160"/>
                  <a:gd name="connsiteY6" fmla="*/ 2869809 h 4670810"/>
                  <a:gd name="connsiteX7" fmla="*/ 919709 w 2829160"/>
                  <a:gd name="connsiteY7" fmla="*/ 4656400 h 4670810"/>
                  <a:gd name="connsiteX8" fmla="*/ 1260908 w 2829160"/>
                  <a:gd name="connsiteY8" fmla="*/ 1846001 h 46708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29160" h="4670810">
                    <a:moveTo>
                      <a:pt x="1260908" y="1846001"/>
                    </a:moveTo>
                    <a:cubicBezTo>
                      <a:pt x="1260908" y="1643993"/>
                      <a:pt x="-182624" y="0"/>
                      <a:pt x="19384" y="0"/>
                    </a:cubicBezTo>
                    <a:cubicBezTo>
                      <a:pt x="507059" y="0"/>
                      <a:pt x="1290157" y="1406771"/>
                      <a:pt x="1777832" y="1406771"/>
                    </a:cubicBezTo>
                    <a:cubicBezTo>
                      <a:pt x="2193634" y="1308612"/>
                      <a:pt x="2258150" y="2120955"/>
                      <a:pt x="2258150" y="2322963"/>
                    </a:cubicBezTo>
                    <a:cubicBezTo>
                      <a:pt x="2380070" y="2543352"/>
                      <a:pt x="2980738" y="2230062"/>
                      <a:pt x="2793169" y="2802143"/>
                    </a:cubicBezTo>
                    <a:cubicBezTo>
                      <a:pt x="2039989" y="2592168"/>
                      <a:pt x="2908307" y="4600136"/>
                      <a:pt x="2706299" y="4600136"/>
                    </a:cubicBezTo>
                    <a:cubicBezTo>
                      <a:pt x="2429639" y="4023360"/>
                      <a:pt x="2046300" y="2783645"/>
                      <a:pt x="1876320" y="2869809"/>
                    </a:cubicBezTo>
                    <a:cubicBezTo>
                      <a:pt x="1674312" y="2869809"/>
                      <a:pt x="919709" y="4858408"/>
                      <a:pt x="919709" y="4656400"/>
                    </a:cubicBezTo>
                    <a:cubicBezTo>
                      <a:pt x="1212897" y="2594706"/>
                      <a:pt x="1073339" y="3093332"/>
                      <a:pt x="1260908" y="184600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" name="Freeform: Shape 8"/>
              <p:cNvSpPr>
                <a:spLocks/>
              </p:cNvSpPr>
              <p:nvPr/>
            </p:nvSpPr>
            <p:spPr bwMode="auto">
              <a:xfrm rot="13144547">
                <a:off x="5723410" y="3335371"/>
                <a:ext cx="1062185" cy="1352975"/>
              </a:xfrm>
              <a:custGeom>
                <a:avLst/>
                <a:gdLst>
                  <a:gd name="T0" fmla="*/ 1068 w 1069"/>
                  <a:gd name="T1" fmla="*/ 123 h 1161"/>
                  <a:gd name="T2" fmla="*/ 1066 w 1069"/>
                  <a:gd name="T3" fmla="*/ 46 h 1161"/>
                  <a:gd name="T4" fmla="*/ 250 w 1069"/>
                  <a:gd name="T5" fmla="*/ 295 h 1161"/>
                  <a:gd name="T6" fmla="*/ 0 w 1069"/>
                  <a:gd name="T7" fmla="*/ 1026 h 1161"/>
                  <a:gd name="T8" fmla="*/ 2 w 1069"/>
                  <a:gd name="T9" fmla="*/ 1114 h 1161"/>
                  <a:gd name="T10" fmla="*/ 818 w 1069"/>
                  <a:gd name="T11" fmla="*/ 866 h 1161"/>
                  <a:gd name="T12" fmla="*/ 944 w 1069"/>
                  <a:gd name="T13" fmla="*/ 692 h 1161"/>
                  <a:gd name="T14" fmla="*/ 994 w 1069"/>
                  <a:gd name="T15" fmla="*/ 579 h 1161"/>
                  <a:gd name="T16" fmla="*/ 1068 w 1069"/>
                  <a:gd name="T17" fmla="*/ 123 h 1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9" h="1161">
                    <a:moveTo>
                      <a:pt x="1068" y="123"/>
                    </a:moveTo>
                    <a:cubicBezTo>
                      <a:pt x="1068" y="75"/>
                      <a:pt x="1066" y="46"/>
                      <a:pt x="1066" y="46"/>
                    </a:cubicBezTo>
                    <a:cubicBezTo>
                      <a:pt x="1066" y="46"/>
                      <a:pt x="544" y="0"/>
                      <a:pt x="250" y="295"/>
                    </a:cubicBezTo>
                    <a:cubicBezTo>
                      <a:pt x="31" y="516"/>
                      <a:pt x="1" y="864"/>
                      <a:pt x="0" y="1026"/>
                    </a:cubicBezTo>
                    <a:cubicBezTo>
                      <a:pt x="0" y="1081"/>
                      <a:pt x="2" y="1114"/>
                      <a:pt x="2" y="1114"/>
                    </a:cubicBezTo>
                    <a:cubicBezTo>
                      <a:pt x="2" y="1114"/>
                      <a:pt x="525" y="1161"/>
                      <a:pt x="818" y="866"/>
                    </a:cubicBezTo>
                    <a:cubicBezTo>
                      <a:pt x="870" y="814"/>
                      <a:pt x="911" y="754"/>
                      <a:pt x="944" y="692"/>
                    </a:cubicBezTo>
                    <a:cubicBezTo>
                      <a:pt x="963" y="655"/>
                      <a:pt x="980" y="617"/>
                      <a:pt x="994" y="579"/>
                    </a:cubicBezTo>
                    <a:cubicBezTo>
                      <a:pt x="1058" y="402"/>
                      <a:pt x="1069" y="222"/>
                      <a:pt x="1068" y="12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" name="Freeform: Shape 9"/>
              <p:cNvSpPr>
                <a:spLocks/>
              </p:cNvSpPr>
              <p:nvPr/>
            </p:nvSpPr>
            <p:spPr bwMode="auto">
              <a:xfrm rot="5400000">
                <a:off x="2218078" y="1548443"/>
                <a:ext cx="1778075" cy="1930401"/>
              </a:xfrm>
              <a:custGeom>
                <a:avLst/>
                <a:gdLst>
                  <a:gd name="T0" fmla="*/ 1068 w 1069"/>
                  <a:gd name="T1" fmla="*/ 123 h 1161"/>
                  <a:gd name="T2" fmla="*/ 1066 w 1069"/>
                  <a:gd name="T3" fmla="*/ 46 h 1161"/>
                  <a:gd name="T4" fmla="*/ 250 w 1069"/>
                  <a:gd name="T5" fmla="*/ 295 h 1161"/>
                  <a:gd name="T6" fmla="*/ 0 w 1069"/>
                  <a:gd name="T7" fmla="*/ 1026 h 1161"/>
                  <a:gd name="T8" fmla="*/ 2 w 1069"/>
                  <a:gd name="T9" fmla="*/ 1114 h 1161"/>
                  <a:gd name="T10" fmla="*/ 818 w 1069"/>
                  <a:gd name="T11" fmla="*/ 866 h 1161"/>
                  <a:gd name="T12" fmla="*/ 944 w 1069"/>
                  <a:gd name="T13" fmla="*/ 692 h 1161"/>
                  <a:gd name="T14" fmla="*/ 994 w 1069"/>
                  <a:gd name="T15" fmla="*/ 579 h 1161"/>
                  <a:gd name="T16" fmla="*/ 1068 w 1069"/>
                  <a:gd name="T17" fmla="*/ 123 h 1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9" h="1161">
                    <a:moveTo>
                      <a:pt x="1068" y="123"/>
                    </a:moveTo>
                    <a:cubicBezTo>
                      <a:pt x="1068" y="75"/>
                      <a:pt x="1066" y="46"/>
                      <a:pt x="1066" y="46"/>
                    </a:cubicBezTo>
                    <a:cubicBezTo>
                      <a:pt x="1066" y="46"/>
                      <a:pt x="544" y="0"/>
                      <a:pt x="250" y="295"/>
                    </a:cubicBezTo>
                    <a:cubicBezTo>
                      <a:pt x="31" y="516"/>
                      <a:pt x="1" y="864"/>
                      <a:pt x="0" y="1026"/>
                    </a:cubicBezTo>
                    <a:cubicBezTo>
                      <a:pt x="0" y="1081"/>
                      <a:pt x="2" y="1114"/>
                      <a:pt x="2" y="1114"/>
                    </a:cubicBezTo>
                    <a:cubicBezTo>
                      <a:pt x="2" y="1114"/>
                      <a:pt x="525" y="1161"/>
                      <a:pt x="818" y="866"/>
                    </a:cubicBezTo>
                    <a:cubicBezTo>
                      <a:pt x="870" y="814"/>
                      <a:pt x="911" y="754"/>
                      <a:pt x="944" y="692"/>
                    </a:cubicBezTo>
                    <a:cubicBezTo>
                      <a:pt x="963" y="655"/>
                      <a:pt x="980" y="617"/>
                      <a:pt x="994" y="579"/>
                    </a:cubicBezTo>
                    <a:cubicBezTo>
                      <a:pt x="1058" y="402"/>
                      <a:pt x="1069" y="222"/>
                      <a:pt x="1068" y="12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" name="Freeform: Shape 10"/>
              <p:cNvSpPr>
                <a:spLocks/>
              </p:cNvSpPr>
              <p:nvPr/>
            </p:nvSpPr>
            <p:spPr bwMode="auto">
              <a:xfrm rot="10800000">
                <a:off x="4241889" y="1624605"/>
                <a:ext cx="1527846" cy="1658735"/>
              </a:xfrm>
              <a:custGeom>
                <a:avLst/>
                <a:gdLst>
                  <a:gd name="T0" fmla="*/ 1068 w 1069"/>
                  <a:gd name="T1" fmla="*/ 123 h 1161"/>
                  <a:gd name="T2" fmla="*/ 1066 w 1069"/>
                  <a:gd name="T3" fmla="*/ 46 h 1161"/>
                  <a:gd name="T4" fmla="*/ 250 w 1069"/>
                  <a:gd name="T5" fmla="*/ 295 h 1161"/>
                  <a:gd name="T6" fmla="*/ 0 w 1069"/>
                  <a:gd name="T7" fmla="*/ 1026 h 1161"/>
                  <a:gd name="T8" fmla="*/ 2 w 1069"/>
                  <a:gd name="T9" fmla="*/ 1114 h 1161"/>
                  <a:gd name="T10" fmla="*/ 818 w 1069"/>
                  <a:gd name="T11" fmla="*/ 866 h 1161"/>
                  <a:gd name="T12" fmla="*/ 944 w 1069"/>
                  <a:gd name="T13" fmla="*/ 692 h 1161"/>
                  <a:gd name="T14" fmla="*/ 994 w 1069"/>
                  <a:gd name="T15" fmla="*/ 579 h 1161"/>
                  <a:gd name="T16" fmla="*/ 1068 w 1069"/>
                  <a:gd name="T17" fmla="*/ 123 h 1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9" h="1161">
                    <a:moveTo>
                      <a:pt x="1068" y="123"/>
                    </a:moveTo>
                    <a:cubicBezTo>
                      <a:pt x="1068" y="75"/>
                      <a:pt x="1066" y="46"/>
                      <a:pt x="1066" y="46"/>
                    </a:cubicBezTo>
                    <a:cubicBezTo>
                      <a:pt x="1066" y="46"/>
                      <a:pt x="544" y="0"/>
                      <a:pt x="250" y="295"/>
                    </a:cubicBezTo>
                    <a:cubicBezTo>
                      <a:pt x="31" y="516"/>
                      <a:pt x="1" y="864"/>
                      <a:pt x="0" y="1026"/>
                    </a:cubicBezTo>
                    <a:cubicBezTo>
                      <a:pt x="0" y="1081"/>
                      <a:pt x="2" y="1114"/>
                      <a:pt x="2" y="1114"/>
                    </a:cubicBezTo>
                    <a:cubicBezTo>
                      <a:pt x="2" y="1114"/>
                      <a:pt x="525" y="1161"/>
                      <a:pt x="818" y="866"/>
                    </a:cubicBezTo>
                    <a:cubicBezTo>
                      <a:pt x="870" y="814"/>
                      <a:pt x="911" y="754"/>
                      <a:pt x="944" y="692"/>
                    </a:cubicBezTo>
                    <a:cubicBezTo>
                      <a:pt x="963" y="655"/>
                      <a:pt x="980" y="617"/>
                      <a:pt x="994" y="579"/>
                    </a:cubicBezTo>
                    <a:cubicBezTo>
                      <a:pt x="1058" y="402"/>
                      <a:pt x="1069" y="222"/>
                      <a:pt x="1068" y="12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" name="Freeform: Shape 11"/>
              <p:cNvSpPr>
                <a:spLocks/>
              </p:cNvSpPr>
              <p:nvPr/>
            </p:nvSpPr>
            <p:spPr bwMode="auto">
              <a:xfrm rot="8176420">
                <a:off x="3619775" y="1075094"/>
                <a:ext cx="781495" cy="1030816"/>
              </a:xfrm>
              <a:custGeom>
                <a:avLst/>
                <a:gdLst>
                  <a:gd name="T0" fmla="*/ 1068 w 1069"/>
                  <a:gd name="T1" fmla="*/ 123 h 1161"/>
                  <a:gd name="T2" fmla="*/ 1066 w 1069"/>
                  <a:gd name="T3" fmla="*/ 46 h 1161"/>
                  <a:gd name="T4" fmla="*/ 250 w 1069"/>
                  <a:gd name="T5" fmla="*/ 295 h 1161"/>
                  <a:gd name="T6" fmla="*/ 0 w 1069"/>
                  <a:gd name="T7" fmla="*/ 1026 h 1161"/>
                  <a:gd name="T8" fmla="*/ 2 w 1069"/>
                  <a:gd name="T9" fmla="*/ 1114 h 1161"/>
                  <a:gd name="T10" fmla="*/ 818 w 1069"/>
                  <a:gd name="T11" fmla="*/ 866 h 1161"/>
                  <a:gd name="T12" fmla="*/ 944 w 1069"/>
                  <a:gd name="T13" fmla="*/ 692 h 1161"/>
                  <a:gd name="T14" fmla="*/ 994 w 1069"/>
                  <a:gd name="T15" fmla="*/ 579 h 1161"/>
                  <a:gd name="T16" fmla="*/ 1068 w 1069"/>
                  <a:gd name="T17" fmla="*/ 123 h 1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9" h="1161">
                    <a:moveTo>
                      <a:pt x="1068" y="123"/>
                    </a:moveTo>
                    <a:cubicBezTo>
                      <a:pt x="1068" y="75"/>
                      <a:pt x="1066" y="46"/>
                      <a:pt x="1066" y="46"/>
                    </a:cubicBezTo>
                    <a:cubicBezTo>
                      <a:pt x="1066" y="46"/>
                      <a:pt x="544" y="0"/>
                      <a:pt x="250" y="295"/>
                    </a:cubicBezTo>
                    <a:cubicBezTo>
                      <a:pt x="31" y="516"/>
                      <a:pt x="1" y="864"/>
                      <a:pt x="0" y="1026"/>
                    </a:cubicBezTo>
                    <a:cubicBezTo>
                      <a:pt x="0" y="1081"/>
                      <a:pt x="2" y="1114"/>
                      <a:pt x="2" y="1114"/>
                    </a:cubicBezTo>
                    <a:cubicBezTo>
                      <a:pt x="2" y="1114"/>
                      <a:pt x="525" y="1161"/>
                      <a:pt x="818" y="866"/>
                    </a:cubicBezTo>
                    <a:cubicBezTo>
                      <a:pt x="870" y="814"/>
                      <a:pt x="911" y="754"/>
                      <a:pt x="944" y="692"/>
                    </a:cubicBezTo>
                    <a:cubicBezTo>
                      <a:pt x="963" y="655"/>
                      <a:pt x="980" y="617"/>
                      <a:pt x="994" y="579"/>
                    </a:cubicBezTo>
                    <a:cubicBezTo>
                      <a:pt x="1058" y="402"/>
                      <a:pt x="1069" y="222"/>
                      <a:pt x="1068" y="12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Freeform: Shape 12"/>
              <p:cNvSpPr>
                <a:spLocks/>
              </p:cNvSpPr>
              <p:nvPr/>
            </p:nvSpPr>
            <p:spPr bwMode="auto">
              <a:xfrm rot="10051992">
                <a:off x="5319989" y="2885472"/>
                <a:ext cx="747831" cy="952562"/>
              </a:xfrm>
              <a:custGeom>
                <a:avLst/>
                <a:gdLst>
                  <a:gd name="T0" fmla="*/ 1068 w 1069"/>
                  <a:gd name="T1" fmla="*/ 123 h 1161"/>
                  <a:gd name="T2" fmla="*/ 1066 w 1069"/>
                  <a:gd name="T3" fmla="*/ 46 h 1161"/>
                  <a:gd name="T4" fmla="*/ 250 w 1069"/>
                  <a:gd name="T5" fmla="*/ 295 h 1161"/>
                  <a:gd name="T6" fmla="*/ 0 w 1069"/>
                  <a:gd name="T7" fmla="*/ 1026 h 1161"/>
                  <a:gd name="T8" fmla="*/ 2 w 1069"/>
                  <a:gd name="T9" fmla="*/ 1114 h 1161"/>
                  <a:gd name="T10" fmla="*/ 818 w 1069"/>
                  <a:gd name="T11" fmla="*/ 866 h 1161"/>
                  <a:gd name="T12" fmla="*/ 944 w 1069"/>
                  <a:gd name="T13" fmla="*/ 692 h 1161"/>
                  <a:gd name="T14" fmla="*/ 994 w 1069"/>
                  <a:gd name="T15" fmla="*/ 579 h 1161"/>
                  <a:gd name="T16" fmla="*/ 1068 w 1069"/>
                  <a:gd name="T17" fmla="*/ 123 h 1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9" h="1161">
                    <a:moveTo>
                      <a:pt x="1068" y="123"/>
                    </a:moveTo>
                    <a:cubicBezTo>
                      <a:pt x="1068" y="75"/>
                      <a:pt x="1066" y="46"/>
                      <a:pt x="1066" y="46"/>
                    </a:cubicBezTo>
                    <a:cubicBezTo>
                      <a:pt x="1066" y="46"/>
                      <a:pt x="544" y="0"/>
                      <a:pt x="250" y="295"/>
                    </a:cubicBezTo>
                    <a:cubicBezTo>
                      <a:pt x="31" y="516"/>
                      <a:pt x="1" y="864"/>
                      <a:pt x="0" y="1026"/>
                    </a:cubicBezTo>
                    <a:cubicBezTo>
                      <a:pt x="0" y="1081"/>
                      <a:pt x="2" y="1114"/>
                      <a:pt x="2" y="1114"/>
                    </a:cubicBezTo>
                    <a:cubicBezTo>
                      <a:pt x="2" y="1114"/>
                      <a:pt x="525" y="1161"/>
                      <a:pt x="818" y="866"/>
                    </a:cubicBezTo>
                    <a:cubicBezTo>
                      <a:pt x="870" y="814"/>
                      <a:pt x="911" y="754"/>
                      <a:pt x="944" y="692"/>
                    </a:cubicBezTo>
                    <a:cubicBezTo>
                      <a:pt x="963" y="655"/>
                      <a:pt x="980" y="617"/>
                      <a:pt x="994" y="579"/>
                    </a:cubicBezTo>
                    <a:cubicBezTo>
                      <a:pt x="1058" y="402"/>
                      <a:pt x="1069" y="222"/>
                      <a:pt x="1068" y="12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Freeform: Shape 13"/>
              <p:cNvSpPr>
                <a:spLocks/>
              </p:cNvSpPr>
              <p:nvPr/>
            </p:nvSpPr>
            <p:spPr bwMode="auto">
              <a:xfrm rot="8892624">
                <a:off x="4640260" y="3534305"/>
                <a:ext cx="656400" cy="712633"/>
              </a:xfrm>
              <a:custGeom>
                <a:avLst/>
                <a:gdLst>
                  <a:gd name="T0" fmla="*/ 1068 w 1069"/>
                  <a:gd name="T1" fmla="*/ 123 h 1161"/>
                  <a:gd name="T2" fmla="*/ 1066 w 1069"/>
                  <a:gd name="T3" fmla="*/ 46 h 1161"/>
                  <a:gd name="T4" fmla="*/ 250 w 1069"/>
                  <a:gd name="T5" fmla="*/ 295 h 1161"/>
                  <a:gd name="T6" fmla="*/ 0 w 1069"/>
                  <a:gd name="T7" fmla="*/ 1026 h 1161"/>
                  <a:gd name="T8" fmla="*/ 2 w 1069"/>
                  <a:gd name="T9" fmla="*/ 1114 h 1161"/>
                  <a:gd name="T10" fmla="*/ 818 w 1069"/>
                  <a:gd name="T11" fmla="*/ 866 h 1161"/>
                  <a:gd name="T12" fmla="*/ 944 w 1069"/>
                  <a:gd name="T13" fmla="*/ 692 h 1161"/>
                  <a:gd name="T14" fmla="*/ 994 w 1069"/>
                  <a:gd name="T15" fmla="*/ 579 h 1161"/>
                  <a:gd name="T16" fmla="*/ 1068 w 1069"/>
                  <a:gd name="T17" fmla="*/ 123 h 1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9" h="1161">
                    <a:moveTo>
                      <a:pt x="1068" y="123"/>
                    </a:moveTo>
                    <a:cubicBezTo>
                      <a:pt x="1068" y="75"/>
                      <a:pt x="1066" y="46"/>
                      <a:pt x="1066" y="46"/>
                    </a:cubicBezTo>
                    <a:cubicBezTo>
                      <a:pt x="1066" y="46"/>
                      <a:pt x="544" y="0"/>
                      <a:pt x="250" y="295"/>
                    </a:cubicBezTo>
                    <a:cubicBezTo>
                      <a:pt x="31" y="516"/>
                      <a:pt x="1" y="864"/>
                      <a:pt x="0" y="1026"/>
                    </a:cubicBezTo>
                    <a:cubicBezTo>
                      <a:pt x="0" y="1081"/>
                      <a:pt x="2" y="1114"/>
                      <a:pt x="2" y="1114"/>
                    </a:cubicBezTo>
                    <a:cubicBezTo>
                      <a:pt x="2" y="1114"/>
                      <a:pt x="525" y="1161"/>
                      <a:pt x="818" y="866"/>
                    </a:cubicBezTo>
                    <a:cubicBezTo>
                      <a:pt x="870" y="814"/>
                      <a:pt x="911" y="754"/>
                      <a:pt x="944" y="692"/>
                    </a:cubicBezTo>
                    <a:cubicBezTo>
                      <a:pt x="963" y="655"/>
                      <a:pt x="980" y="617"/>
                      <a:pt x="994" y="579"/>
                    </a:cubicBezTo>
                    <a:cubicBezTo>
                      <a:pt x="1058" y="402"/>
                      <a:pt x="1069" y="222"/>
                      <a:pt x="1068" y="12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Freeform: Shape 14"/>
              <p:cNvSpPr>
                <a:spLocks/>
              </p:cNvSpPr>
              <p:nvPr/>
            </p:nvSpPr>
            <p:spPr bwMode="auto">
              <a:xfrm rot="10800000">
                <a:off x="2227748" y="3537015"/>
                <a:ext cx="1527846" cy="1658735"/>
              </a:xfrm>
              <a:custGeom>
                <a:avLst/>
                <a:gdLst>
                  <a:gd name="T0" fmla="*/ 1068 w 1069"/>
                  <a:gd name="T1" fmla="*/ 123 h 1161"/>
                  <a:gd name="T2" fmla="*/ 1066 w 1069"/>
                  <a:gd name="T3" fmla="*/ 46 h 1161"/>
                  <a:gd name="T4" fmla="*/ 250 w 1069"/>
                  <a:gd name="T5" fmla="*/ 295 h 1161"/>
                  <a:gd name="T6" fmla="*/ 0 w 1069"/>
                  <a:gd name="T7" fmla="*/ 1026 h 1161"/>
                  <a:gd name="T8" fmla="*/ 2 w 1069"/>
                  <a:gd name="T9" fmla="*/ 1114 h 1161"/>
                  <a:gd name="T10" fmla="*/ 818 w 1069"/>
                  <a:gd name="T11" fmla="*/ 866 h 1161"/>
                  <a:gd name="T12" fmla="*/ 944 w 1069"/>
                  <a:gd name="T13" fmla="*/ 692 h 1161"/>
                  <a:gd name="T14" fmla="*/ 994 w 1069"/>
                  <a:gd name="T15" fmla="*/ 579 h 1161"/>
                  <a:gd name="T16" fmla="*/ 1068 w 1069"/>
                  <a:gd name="T17" fmla="*/ 123 h 1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9" h="1161">
                    <a:moveTo>
                      <a:pt x="1068" y="123"/>
                    </a:moveTo>
                    <a:cubicBezTo>
                      <a:pt x="1068" y="75"/>
                      <a:pt x="1066" y="46"/>
                      <a:pt x="1066" y="46"/>
                    </a:cubicBezTo>
                    <a:cubicBezTo>
                      <a:pt x="1066" y="46"/>
                      <a:pt x="544" y="0"/>
                      <a:pt x="250" y="295"/>
                    </a:cubicBezTo>
                    <a:cubicBezTo>
                      <a:pt x="31" y="516"/>
                      <a:pt x="1" y="864"/>
                      <a:pt x="0" y="1026"/>
                    </a:cubicBezTo>
                    <a:cubicBezTo>
                      <a:pt x="0" y="1081"/>
                      <a:pt x="2" y="1114"/>
                      <a:pt x="2" y="1114"/>
                    </a:cubicBezTo>
                    <a:cubicBezTo>
                      <a:pt x="2" y="1114"/>
                      <a:pt x="525" y="1161"/>
                      <a:pt x="818" y="866"/>
                    </a:cubicBezTo>
                    <a:cubicBezTo>
                      <a:pt x="870" y="814"/>
                      <a:pt x="911" y="754"/>
                      <a:pt x="944" y="692"/>
                    </a:cubicBezTo>
                    <a:cubicBezTo>
                      <a:pt x="963" y="655"/>
                      <a:pt x="980" y="617"/>
                      <a:pt x="994" y="579"/>
                    </a:cubicBezTo>
                    <a:cubicBezTo>
                      <a:pt x="1058" y="402"/>
                      <a:pt x="1069" y="222"/>
                      <a:pt x="1068" y="12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Freeform: Shape 15"/>
              <p:cNvSpPr>
                <a:spLocks/>
              </p:cNvSpPr>
              <p:nvPr/>
            </p:nvSpPr>
            <p:spPr bwMode="auto">
              <a:xfrm rot="11548008" flipH="1">
                <a:off x="5311896" y="4395516"/>
                <a:ext cx="747831" cy="952562"/>
              </a:xfrm>
              <a:custGeom>
                <a:avLst/>
                <a:gdLst>
                  <a:gd name="T0" fmla="*/ 1068 w 1069"/>
                  <a:gd name="T1" fmla="*/ 123 h 1161"/>
                  <a:gd name="T2" fmla="*/ 1066 w 1069"/>
                  <a:gd name="T3" fmla="*/ 46 h 1161"/>
                  <a:gd name="T4" fmla="*/ 250 w 1069"/>
                  <a:gd name="T5" fmla="*/ 295 h 1161"/>
                  <a:gd name="T6" fmla="*/ 0 w 1069"/>
                  <a:gd name="T7" fmla="*/ 1026 h 1161"/>
                  <a:gd name="T8" fmla="*/ 2 w 1069"/>
                  <a:gd name="T9" fmla="*/ 1114 h 1161"/>
                  <a:gd name="T10" fmla="*/ 818 w 1069"/>
                  <a:gd name="T11" fmla="*/ 866 h 1161"/>
                  <a:gd name="T12" fmla="*/ 944 w 1069"/>
                  <a:gd name="T13" fmla="*/ 692 h 1161"/>
                  <a:gd name="T14" fmla="*/ 994 w 1069"/>
                  <a:gd name="T15" fmla="*/ 579 h 1161"/>
                  <a:gd name="T16" fmla="*/ 1068 w 1069"/>
                  <a:gd name="T17" fmla="*/ 123 h 1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9" h="1161">
                    <a:moveTo>
                      <a:pt x="1068" y="123"/>
                    </a:moveTo>
                    <a:cubicBezTo>
                      <a:pt x="1068" y="75"/>
                      <a:pt x="1066" y="46"/>
                      <a:pt x="1066" y="46"/>
                    </a:cubicBezTo>
                    <a:cubicBezTo>
                      <a:pt x="1066" y="46"/>
                      <a:pt x="544" y="0"/>
                      <a:pt x="250" y="295"/>
                    </a:cubicBezTo>
                    <a:cubicBezTo>
                      <a:pt x="31" y="516"/>
                      <a:pt x="1" y="864"/>
                      <a:pt x="0" y="1026"/>
                    </a:cubicBezTo>
                    <a:cubicBezTo>
                      <a:pt x="0" y="1081"/>
                      <a:pt x="2" y="1114"/>
                      <a:pt x="2" y="1114"/>
                    </a:cubicBezTo>
                    <a:cubicBezTo>
                      <a:pt x="2" y="1114"/>
                      <a:pt x="525" y="1161"/>
                      <a:pt x="818" y="866"/>
                    </a:cubicBezTo>
                    <a:cubicBezTo>
                      <a:pt x="870" y="814"/>
                      <a:pt x="911" y="754"/>
                      <a:pt x="944" y="692"/>
                    </a:cubicBezTo>
                    <a:cubicBezTo>
                      <a:pt x="963" y="655"/>
                      <a:pt x="980" y="617"/>
                      <a:pt x="994" y="579"/>
                    </a:cubicBezTo>
                    <a:cubicBezTo>
                      <a:pt x="1058" y="402"/>
                      <a:pt x="1069" y="222"/>
                      <a:pt x="1068" y="12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Freeform: Shape 16"/>
              <p:cNvSpPr>
                <a:spLocks/>
              </p:cNvSpPr>
              <p:nvPr/>
            </p:nvSpPr>
            <p:spPr bwMode="auto">
              <a:xfrm rot="10380047">
                <a:off x="4512348" y="739797"/>
                <a:ext cx="781495" cy="1030816"/>
              </a:xfrm>
              <a:custGeom>
                <a:avLst/>
                <a:gdLst>
                  <a:gd name="T0" fmla="*/ 1068 w 1069"/>
                  <a:gd name="T1" fmla="*/ 123 h 1161"/>
                  <a:gd name="T2" fmla="*/ 1066 w 1069"/>
                  <a:gd name="T3" fmla="*/ 46 h 1161"/>
                  <a:gd name="T4" fmla="*/ 250 w 1069"/>
                  <a:gd name="T5" fmla="*/ 295 h 1161"/>
                  <a:gd name="T6" fmla="*/ 0 w 1069"/>
                  <a:gd name="T7" fmla="*/ 1026 h 1161"/>
                  <a:gd name="T8" fmla="*/ 2 w 1069"/>
                  <a:gd name="T9" fmla="*/ 1114 h 1161"/>
                  <a:gd name="T10" fmla="*/ 818 w 1069"/>
                  <a:gd name="T11" fmla="*/ 866 h 1161"/>
                  <a:gd name="T12" fmla="*/ 944 w 1069"/>
                  <a:gd name="T13" fmla="*/ 692 h 1161"/>
                  <a:gd name="T14" fmla="*/ 994 w 1069"/>
                  <a:gd name="T15" fmla="*/ 579 h 1161"/>
                  <a:gd name="T16" fmla="*/ 1068 w 1069"/>
                  <a:gd name="T17" fmla="*/ 123 h 1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9" h="1161">
                    <a:moveTo>
                      <a:pt x="1068" y="123"/>
                    </a:moveTo>
                    <a:cubicBezTo>
                      <a:pt x="1068" y="75"/>
                      <a:pt x="1066" y="46"/>
                      <a:pt x="1066" y="46"/>
                    </a:cubicBezTo>
                    <a:cubicBezTo>
                      <a:pt x="1066" y="46"/>
                      <a:pt x="544" y="0"/>
                      <a:pt x="250" y="295"/>
                    </a:cubicBezTo>
                    <a:cubicBezTo>
                      <a:pt x="31" y="516"/>
                      <a:pt x="1" y="864"/>
                      <a:pt x="0" y="1026"/>
                    </a:cubicBezTo>
                    <a:cubicBezTo>
                      <a:pt x="0" y="1081"/>
                      <a:pt x="2" y="1114"/>
                      <a:pt x="2" y="1114"/>
                    </a:cubicBezTo>
                    <a:cubicBezTo>
                      <a:pt x="2" y="1114"/>
                      <a:pt x="525" y="1161"/>
                      <a:pt x="818" y="866"/>
                    </a:cubicBezTo>
                    <a:cubicBezTo>
                      <a:pt x="870" y="814"/>
                      <a:pt x="911" y="754"/>
                      <a:pt x="944" y="692"/>
                    </a:cubicBezTo>
                    <a:cubicBezTo>
                      <a:pt x="963" y="655"/>
                      <a:pt x="980" y="617"/>
                      <a:pt x="994" y="579"/>
                    </a:cubicBezTo>
                    <a:cubicBezTo>
                      <a:pt x="1058" y="402"/>
                      <a:pt x="1069" y="222"/>
                      <a:pt x="1068" y="12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Freeform: Shape 17"/>
              <p:cNvSpPr>
                <a:spLocks/>
              </p:cNvSpPr>
              <p:nvPr/>
            </p:nvSpPr>
            <p:spPr bwMode="auto">
              <a:xfrm rot="2776420">
                <a:off x="1606525" y="3248322"/>
                <a:ext cx="781495" cy="1030816"/>
              </a:xfrm>
              <a:custGeom>
                <a:avLst/>
                <a:gdLst>
                  <a:gd name="T0" fmla="*/ 1068 w 1069"/>
                  <a:gd name="T1" fmla="*/ 123 h 1161"/>
                  <a:gd name="T2" fmla="*/ 1066 w 1069"/>
                  <a:gd name="T3" fmla="*/ 46 h 1161"/>
                  <a:gd name="T4" fmla="*/ 250 w 1069"/>
                  <a:gd name="T5" fmla="*/ 295 h 1161"/>
                  <a:gd name="T6" fmla="*/ 0 w 1069"/>
                  <a:gd name="T7" fmla="*/ 1026 h 1161"/>
                  <a:gd name="T8" fmla="*/ 2 w 1069"/>
                  <a:gd name="T9" fmla="*/ 1114 h 1161"/>
                  <a:gd name="T10" fmla="*/ 818 w 1069"/>
                  <a:gd name="T11" fmla="*/ 866 h 1161"/>
                  <a:gd name="T12" fmla="*/ 944 w 1069"/>
                  <a:gd name="T13" fmla="*/ 692 h 1161"/>
                  <a:gd name="T14" fmla="*/ 994 w 1069"/>
                  <a:gd name="T15" fmla="*/ 579 h 1161"/>
                  <a:gd name="T16" fmla="*/ 1068 w 1069"/>
                  <a:gd name="T17" fmla="*/ 123 h 1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9" h="1161">
                    <a:moveTo>
                      <a:pt x="1068" y="123"/>
                    </a:moveTo>
                    <a:cubicBezTo>
                      <a:pt x="1068" y="75"/>
                      <a:pt x="1066" y="46"/>
                      <a:pt x="1066" y="46"/>
                    </a:cubicBezTo>
                    <a:cubicBezTo>
                      <a:pt x="1066" y="46"/>
                      <a:pt x="544" y="0"/>
                      <a:pt x="250" y="295"/>
                    </a:cubicBezTo>
                    <a:cubicBezTo>
                      <a:pt x="31" y="516"/>
                      <a:pt x="1" y="864"/>
                      <a:pt x="0" y="1026"/>
                    </a:cubicBezTo>
                    <a:cubicBezTo>
                      <a:pt x="0" y="1081"/>
                      <a:pt x="2" y="1114"/>
                      <a:pt x="2" y="1114"/>
                    </a:cubicBezTo>
                    <a:cubicBezTo>
                      <a:pt x="2" y="1114"/>
                      <a:pt x="525" y="1161"/>
                      <a:pt x="818" y="866"/>
                    </a:cubicBezTo>
                    <a:cubicBezTo>
                      <a:pt x="870" y="814"/>
                      <a:pt x="911" y="754"/>
                      <a:pt x="944" y="692"/>
                    </a:cubicBezTo>
                    <a:cubicBezTo>
                      <a:pt x="963" y="655"/>
                      <a:pt x="980" y="617"/>
                      <a:pt x="994" y="579"/>
                    </a:cubicBezTo>
                    <a:cubicBezTo>
                      <a:pt x="1058" y="402"/>
                      <a:pt x="1069" y="222"/>
                      <a:pt x="1068" y="12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Freeform: Shape 18"/>
              <p:cNvSpPr>
                <a:spLocks/>
              </p:cNvSpPr>
              <p:nvPr/>
            </p:nvSpPr>
            <p:spPr bwMode="auto">
              <a:xfrm rot="4980047">
                <a:off x="1271228" y="2355749"/>
                <a:ext cx="781495" cy="1030816"/>
              </a:xfrm>
              <a:custGeom>
                <a:avLst/>
                <a:gdLst>
                  <a:gd name="T0" fmla="*/ 1068 w 1069"/>
                  <a:gd name="T1" fmla="*/ 123 h 1161"/>
                  <a:gd name="T2" fmla="*/ 1066 w 1069"/>
                  <a:gd name="T3" fmla="*/ 46 h 1161"/>
                  <a:gd name="T4" fmla="*/ 250 w 1069"/>
                  <a:gd name="T5" fmla="*/ 295 h 1161"/>
                  <a:gd name="T6" fmla="*/ 0 w 1069"/>
                  <a:gd name="T7" fmla="*/ 1026 h 1161"/>
                  <a:gd name="T8" fmla="*/ 2 w 1069"/>
                  <a:gd name="T9" fmla="*/ 1114 h 1161"/>
                  <a:gd name="T10" fmla="*/ 818 w 1069"/>
                  <a:gd name="T11" fmla="*/ 866 h 1161"/>
                  <a:gd name="T12" fmla="*/ 944 w 1069"/>
                  <a:gd name="T13" fmla="*/ 692 h 1161"/>
                  <a:gd name="T14" fmla="*/ 994 w 1069"/>
                  <a:gd name="T15" fmla="*/ 579 h 1161"/>
                  <a:gd name="T16" fmla="*/ 1068 w 1069"/>
                  <a:gd name="T17" fmla="*/ 123 h 1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9" h="1161">
                    <a:moveTo>
                      <a:pt x="1068" y="123"/>
                    </a:moveTo>
                    <a:cubicBezTo>
                      <a:pt x="1068" y="75"/>
                      <a:pt x="1066" y="46"/>
                      <a:pt x="1066" y="46"/>
                    </a:cubicBezTo>
                    <a:cubicBezTo>
                      <a:pt x="1066" y="46"/>
                      <a:pt x="544" y="0"/>
                      <a:pt x="250" y="295"/>
                    </a:cubicBezTo>
                    <a:cubicBezTo>
                      <a:pt x="31" y="516"/>
                      <a:pt x="1" y="864"/>
                      <a:pt x="0" y="1026"/>
                    </a:cubicBezTo>
                    <a:cubicBezTo>
                      <a:pt x="0" y="1081"/>
                      <a:pt x="2" y="1114"/>
                      <a:pt x="2" y="1114"/>
                    </a:cubicBezTo>
                    <a:cubicBezTo>
                      <a:pt x="2" y="1114"/>
                      <a:pt x="525" y="1161"/>
                      <a:pt x="818" y="866"/>
                    </a:cubicBezTo>
                    <a:cubicBezTo>
                      <a:pt x="870" y="814"/>
                      <a:pt x="911" y="754"/>
                      <a:pt x="944" y="692"/>
                    </a:cubicBezTo>
                    <a:cubicBezTo>
                      <a:pt x="963" y="655"/>
                      <a:pt x="980" y="617"/>
                      <a:pt x="994" y="579"/>
                    </a:cubicBezTo>
                    <a:cubicBezTo>
                      <a:pt x="1058" y="402"/>
                      <a:pt x="1069" y="222"/>
                      <a:pt x="1068" y="12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4" name="Freeform: Shape 6"/>
            <p:cNvSpPr/>
            <p:nvPr/>
          </p:nvSpPr>
          <p:spPr>
            <a:xfrm>
              <a:off x="2919226" y="5739813"/>
              <a:ext cx="3536803" cy="834494"/>
            </a:xfrm>
            <a:custGeom>
              <a:avLst/>
              <a:gdLst>
                <a:gd name="connsiteX0" fmla="*/ 2066588 w 3536803"/>
                <a:gd name="connsiteY0" fmla="*/ 0 h 834494"/>
                <a:gd name="connsiteX1" fmla="*/ 3534364 w 3536803"/>
                <a:gd name="connsiteY1" fmla="*/ 267822 h 834494"/>
                <a:gd name="connsiteX2" fmla="*/ 3536803 w 3536803"/>
                <a:gd name="connsiteY2" fmla="*/ 269124 h 834494"/>
                <a:gd name="connsiteX3" fmla="*/ 3404571 w 3536803"/>
                <a:gd name="connsiteY3" fmla="*/ 235470 h 834494"/>
                <a:gd name="connsiteX4" fmla="*/ 1936666 w 3536803"/>
                <a:gd name="connsiteY4" fmla="*/ 172043 h 834494"/>
                <a:gd name="connsiteX5" fmla="*/ 90123 w 3536803"/>
                <a:gd name="connsiteY5" fmla="*/ 761375 h 834494"/>
                <a:gd name="connsiteX6" fmla="*/ 0 w 3536803"/>
                <a:gd name="connsiteY6" fmla="*/ 834494 h 834494"/>
                <a:gd name="connsiteX7" fmla="*/ 1557 w 3536803"/>
                <a:gd name="connsiteY7" fmla="*/ 820908 h 834494"/>
                <a:gd name="connsiteX8" fmla="*/ 2066588 w 3536803"/>
                <a:gd name="connsiteY8" fmla="*/ 0 h 834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36803" h="834494">
                  <a:moveTo>
                    <a:pt x="2066588" y="0"/>
                  </a:moveTo>
                  <a:cubicBezTo>
                    <a:pt x="2639790" y="0"/>
                    <a:pt x="3158727" y="102348"/>
                    <a:pt x="3534364" y="267822"/>
                  </a:cubicBezTo>
                  <a:lnTo>
                    <a:pt x="3536803" y="269124"/>
                  </a:lnTo>
                  <a:lnTo>
                    <a:pt x="3404571" y="235470"/>
                  </a:lnTo>
                  <a:cubicBezTo>
                    <a:pt x="2998351" y="144896"/>
                    <a:pt x="2486388" y="117212"/>
                    <a:pt x="1936666" y="172043"/>
                  </a:cubicBezTo>
                  <a:cubicBezTo>
                    <a:pt x="1151348" y="250374"/>
                    <a:pt x="474836" y="478563"/>
                    <a:pt x="90123" y="761375"/>
                  </a:cubicBezTo>
                  <a:lnTo>
                    <a:pt x="0" y="834494"/>
                  </a:lnTo>
                  <a:lnTo>
                    <a:pt x="1557" y="820908"/>
                  </a:lnTo>
                  <a:cubicBezTo>
                    <a:pt x="107856" y="359817"/>
                    <a:pt x="991834" y="0"/>
                    <a:pt x="2066588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xmlns="" id="{3757C419-E138-4E48-A1C1-465223D3A4B4}"/>
              </a:ext>
            </a:extLst>
          </p:cNvPr>
          <p:cNvCxnSpPr>
            <a:cxnSpLocks/>
          </p:cNvCxnSpPr>
          <p:nvPr/>
        </p:nvCxnSpPr>
        <p:spPr>
          <a:xfrm>
            <a:off x="1100138" y="3640411"/>
            <a:ext cx="5384127" cy="0"/>
          </a:xfrm>
          <a:prstGeom prst="line">
            <a:avLst/>
          </a:prstGeom>
          <a:ln w="9525" cap="rnd">
            <a:solidFill>
              <a:schemeClr val="bg1">
                <a:lumMod val="75000"/>
              </a:schemeClr>
            </a:solidFill>
            <a:prstDash val="dash"/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组合 40"/>
          <p:cNvGrpSpPr/>
          <p:nvPr/>
        </p:nvGrpSpPr>
        <p:grpSpPr>
          <a:xfrm>
            <a:off x="996016" y="4374646"/>
            <a:ext cx="2501951" cy="862966"/>
            <a:chOff x="8386922" y="2192795"/>
            <a:chExt cx="2501951" cy="862966"/>
          </a:xfrm>
        </p:grpSpPr>
        <p:sp>
          <p:nvSpPr>
            <p:cNvPr id="42" name="矩形 41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8504910" y="2542351"/>
              <a:ext cx="2265974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ea typeface="+mj-ea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100303" y="4374646"/>
            <a:ext cx="2501951" cy="862966"/>
            <a:chOff x="8386922" y="2192795"/>
            <a:chExt cx="2501951" cy="862966"/>
          </a:xfrm>
        </p:grpSpPr>
        <p:sp>
          <p:nvSpPr>
            <p:cNvPr id="45" name="矩形 44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8504910" y="2542351"/>
              <a:ext cx="2265974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ea typeface="+mj-ea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1137299" y="2412691"/>
            <a:ext cx="5430641" cy="818044"/>
            <a:chOff x="1383689" y="1845089"/>
            <a:chExt cx="5430641" cy="899847"/>
          </a:xfrm>
        </p:grpSpPr>
        <p:sp>
          <p:nvSpPr>
            <p:cNvPr id="48" name="矩形 47"/>
            <p:cNvSpPr/>
            <p:nvPr/>
          </p:nvSpPr>
          <p:spPr>
            <a:xfrm>
              <a:off x="1383690" y="1845089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383689" y="2194645"/>
              <a:ext cx="5430641" cy="55029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</a:t>
              </a:r>
            </a:p>
          </p:txBody>
        </p:sp>
      </p:grpSp>
      <p:sp>
        <p:nvSpPr>
          <p:cNvPr id="50" name="椭圆 1"/>
          <p:cNvSpPr/>
          <p:nvPr/>
        </p:nvSpPr>
        <p:spPr>
          <a:xfrm>
            <a:off x="2080849" y="3885898"/>
            <a:ext cx="332284" cy="331783"/>
          </a:xfrm>
          <a:custGeom>
            <a:avLst/>
            <a:gdLst>
              <a:gd name="connsiteX0" fmla="*/ 506334 w 607638"/>
              <a:gd name="connsiteY0" fmla="*/ 455027 h 606722"/>
              <a:gd name="connsiteX1" fmla="*/ 506334 w 607638"/>
              <a:gd name="connsiteY1" fmla="*/ 505592 h 606722"/>
              <a:gd name="connsiteX2" fmla="*/ 531616 w 607638"/>
              <a:gd name="connsiteY2" fmla="*/ 505592 h 606722"/>
              <a:gd name="connsiteX3" fmla="*/ 556986 w 607638"/>
              <a:gd name="connsiteY3" fmla="*/ 480265 h 606722"/>
              <a:gd name="connsiteX4" fmla="*/ 531616 w 607638"/>
              <a:gd name="connsiteY4" fmla="*/ 455027 h 606722"/>
              <a:gd name="connsiteX5" fmla="*/ 430401 w 607638"/>
              <a:gd name="connsiteY5" fmla="*/ 353896 h 606722"/>
              <a:gd name="connsiteX6" fmla="*/ 405031 w 607638"/>
              <a:gd name="connsiteY6" fmla="*/ 379223 h 606722"/>
              <a:gd name="connsiteX7" fmla="*/ 430401 w 607638"/>
              <a:gd name="connsiteY7" fmla="*/ 404461 h 606722"/>
              <a:gd name="connsiteX8" fmla="*/ 455683 w 607638"/>
              <a:gd name="connsiteY8" fmla="*/ 404461 h 606722"/>
              <a:gd name="connsiteX9" fmla="*/ 455683 w 607638"/>
              <a:gd name="connsiteY9" fmla="*/ 353896 h 606722"/>
              <a:gd name="connsiteX10" fmla="*/ 480964 w 607638"/>
              <a:gd name="connsiteY10" fmla="*/ 252766 h 606722"/>
              <a:gd name="connsiteX11" fmla="*/ 506334 w 607638"/>
              <a:gd name="connsiteY11" fmla="*/ 278093 h 606722"/>
              <a:gd name="connsiteX12" fmla="*/ 506334 w 607638"/>
              <a:gd name="connsiteY12" fmla="*/ 303331 h 606722"/>
              <a:gd name="connsiteX13" fmla="*/ 556986 w 607638"/>
              <a:gd name="connsiteY13" fmla="*/ 303331 h 606722"/>
              <a:gd name="connsiteX14" fmla="*/ 582268 w 607638"/>
              <a:gd name="connsiteY14" fmla="*/ 328658 h 606722"/>
              <a:gd name="connsiteX15" fmla="*/ 556986 w 607638"/>
              <a:gd name="connsiteY15" fmla="*/ 353896 h 606722"/>
              <a:gd name="connsiteX16" fmla="*/ 506334 w 607638"/>
              <a:gd name="connsiteY16" fmla="*/ 353896 h 606722"/>
              <a:gd name="connsiteX17" fmla="*/ 506334 w 607638"/>
              <a:gd name="connsiteY17" fmla="*/ 404461 h 606722"/>
              <a:gd name="connsiteX18" fmla="*/ 531616 w 607638"/>
              <a:gd name="connsiteY18" fmla="*/ 404461 h 606722"/>
              <a:gd name="connsiteX19" fmla="*/ 607638 w 607638"/>
              <a:gd name="connsiteY19" fmla="*/ 480265 h 606722"/>
              <a:gd name="connsiteX20" fmla="*/ 531616 w 607638"/>
              <a:gd name="connsiteY20" fmla="*/ 556157 h 606722"/>
              <a:gd name="connsiteX21" fmla="*/ 506334 w 607638"/>
              <a:gd name="connsiteY21" fmla="*/ 556157 h 606722"/>
              <a:gd name="connsiteX22" fmla="*/ 506334 w 607638"/>
              <a:gd name="connsiteY22" fmla="*/ 581395 h 606722"/>
              <a:gd name="connsiteX23" fmla="*/ 480964 w 607638"/>
              <a:gd name="connsiteY23" fmla="*/ 606722 h 606722"/>
              <a:gd name="connsiteX24" fmla="*/ 455683 w 607638"/>
              <a:gd name="connsiteY24" fmla="*/ 581395 h 606722"/>
              <a:gd name="connsiteX25" fmla="*/ 455683 w 607638"/>
              <a:gd name="connsiteY25" fmla="*/ 556157 h 606722"/>
              <a:gd name="connsiteX26" fmla="*/ 405031 w 607638"/>
              <a:gd name="connsiteY26" fmla="*/ 556157 h 606722"/>
              <a:gd name="connsiteX27" fmla="*/ 379749 w 607638"/>
              <a:gd name="connsiteY27" fmla="*/ 530830 h 606722"/>
              <a:gd name="connsiteX28" fmla="*/ 405031 w 607638"/>
              <a:gd name="connsiteY28" fmla="*/ 505592 h 606722"/>
              <a:gd name="connsiteX29" fmla="*/ 455683 w 607638"/>
              <a:gd name="connsiteY29" fmla="*/ 505592 h 606722"/>
              <a:gd name="connsiteX30" fmla="*/ 455683 w 607638"/>
              <a:gd name="connsiteY30" fmla="*/ 455027 h 606722"/>
              <a:gd name="connsiteX31" fmla="*/ 430401 w 607638"/>
              <a:gd name="connsiteY31" fmla="*/ 455027 h 606722"/>
              <a:gd name="connsiteX32" fmla="*/ 354379 w 607638"/>
              <a:gd name="connsiteY32" fmla="*/ 379223 h 606722"/>
              <a:gd name="connsiteX33" fmla="*/ 430401 w 607638"/>
              <a:gd name="connsiteY33" fmla="*/ 303331 h 606722"/>
              <a:gd name="connsiteX34" fmla="*/ 455683 w 607638"/>
              <a:gd name="connsiteY34" fmla="*/ 303331 h 606722"/>
              <a:gd name="connsiteX35" fmla="*/ 455683 w 607638"/>
              <a:gd name="connsiteY35" fmla="*/ 278093 h 606722"/>
              <a:gd name="connsiteX36" fmla="*/ 480964 w 607638"/>
              <a:gd name="connsiteY36" fmla="*/ 252766 h 606722"/>
              <a:gd name="connsiteX37" fmla="*/ 303759 w 607638"/>
              <a:gd name="connsiteY37" fmla="*/ 151716 h 606722"/>
              <a:gd name="connsiteX38" fmla="*/ 329117 w 607638"/>
              <a:gd name="connsiteY38" fmla="*/ 176950 h 606722"/>
              <a:gd name="connsiteX39" fmla="*/ 329117 w 607638"/>
              <a:gd name="connsiteY39" fmla="*/ 303301 h 606722"/>
              <a:gd name="connsiteX40" fmla="*/ 303759 w 607638"/>
              <a:gd name="connsiteY40" fmla="*/ 328624 h 606722"/>
              <a:gd name="connsiteX41" fmla="*/ 227862 w 607638"/>
              <a:gd name="connsiteY41" fmla="*/ 328624 h 606722"/>
              <a:gd name="connsiteX42" fmla="*/ 202593 w 607638"/>
              <a:gd name="connsiteY42" fmla="*/ 303301 h 606722"/>
              <a:gd name="connsiteX43" fmla="*/ 227862 w 607638"/>
              <a:gd name="connsiteY43" fmla="*/ 278066 h 606722"/>
              <a:gd name="connsiteX44" fmla="*/ 278490 w 607638"/>
              <a:gd name="connsiteY44" fmla="*/ 278066 h 606722"/>
              <a:gd name="connsiteX45" fmla="*/ 278490 w 607638"/>
              <a:gd name="connsiteY45" fmla="*/ 176950 h 606722"/>
              <a:gd name="connsiteX46" fmla="*/ 303759 w 607638"/>
              <a:gd name="connsiteY46" fmla="*/ 151716 h 606722"/>
              <a:gd name="connsiteX47" fmla="*/ 303762 w 607638"/>
              <a:gd name="connsiteY47" fmla="*/ 0 h 606722"/>
              <a:gd name="connsiteX48" fmla="*/ 606634 w 607638"/>
              <a:gd name="connsiteY48" fmla="*/ 220667 h 606722"/>
              <a:gd name="connsiteX49" fmla="*/ 589190 w 607638"/>
              <a:gd name="connsiteY49" fmla="*/ 251860 h 606722"/>
              <a:gd name="connsiteX50" fmla="*/ 557950 w 607638"/>
              <a:gd name="connsiteY50" fmla="*/ 234353 h 606722"/>
              <a:gd name="connsiteX51" fmla="*/ 303762 w 607638"/>
              <a:gd name="connsiteY51" fmla="*/ 50568 h 606722"/>
              <a:gd name="connsiteX52" fmla="*/ 50642 w 607638"/>
              <a:gd name="connsiteY52" fmla="*/ 303317 h 606722"/>
              <a:gd name="connsiteX53" fmla="*/ 303762 w 607638"/>
              <a:gd name="connsiteY53" fmla="*/ 556154 h 606722"/>
              <a:gd name="connsiteX54" fmla="*/ 329127 w 607638"/>
              <a:gd name="connsiteY54" fmla="*/ 581394 h 606722"/>
              <a:gd name="connsiteX55" fmla="*/ 303762 w 607638"/>
              <a:gd name="connsiteY55" fmla="*/ 606722 h 606722"/>
              <a:gd name="connsiteX56" fmla="*/ 0 w 607638"/>
              <a:gd name="connsiteY56" fmla="*/ 303317 h 606722"/>
              <a:gd name="connsiteX57" fmla="*/ 303762 w 607638"/>
              <a:gd name="connsiteY57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07638" h="606722">
                <a:moveTo>
                  <a:pt x="506334" y="455027"/>
                </a:moveTo>
                <a:lnTo>
                  <a:pt x="506334" y="505592"/>
                </a:lnTo>
                <a:lnTo>
                  <a:pt x="531616" y="505592"/>
                </a:lnTo>
                <a:cubicBezTo>
                  <a:pt x="545592" y="505592"/>
                  <a:pt x="556986" y="494217"/>
                  <a:pt x="556986" y="480265"/>
                </a:cubicBezTo>
                <a:cubicBezTo>
                  <a:pt x="556986" y="466401"/>
                  <a:pt x="545592" y="455027"/>
                  <a:pt x="531616" y="455027"/>
                </a:cubicBezTo>
                <a:close/>
                <a:moveTo>
                  <a:pt x="430401" y="353896"/>
                </a:moveTo>
                <a:cubicBezTo>
                  <a:pt x="416425" y="353896"/>
                  <a:pt x="405031" y="365271"/>
                  <a:pt x="405031" y="379223"/>
                </a:cubicBezTo>
                <a:cubicBezTo>
                  <a:pt x="405031" y="393087"/>
                  <a:pt x="416425" y="404461"/>
                  <a:pt x="430401" y="404461"/>
                </a:cubicBezTo>
                <a:lnTo>
                  <a:pt x="455683" y="404461"/>
                </a:lnTo>
                <a:lnTo>
                  <a:pt x="455683" y="353896"/>
                </a:lnTo>
                <a:close/>
                <a:moveTo>
                  <a:pt x="480964" y="252766"/>
                </a:moveTo>
                <a:cubicBezTo>
                  <a:pt x="495029" y="252766"/>
                  <a:pt x="506334" y="264141"/>
                  <a:pt x="506334" y="278093"/>
                </a:cubicBezTo>
                <a:lnTo>
                  <a:pt x="506334" y="303331"/>
                </a:lnTo>
                <a:lnTo>
                  <a:pt x="556986" y="303331"/>
                </a:lnTo>
                <a:cubicBezTo>
                  <a:pt x="570962" y="303331"/>
                  <a:pt x="582268" y="314706"/>
                  <a:pt x="582268" y="328658"/>
                </a:cubicBezTo>
                <a:cubicBezTo>
                  <a:pt x="582268" y="342610"/>
                  <a:pt x="570962" y="353896"/>
                  <a:pt x="556986" y="353896"/>
                </a:cubicBezTo>
                <a:lnTo>
                  <a:pt x="506334" y="353896"/>
                </a:lnTo>
                <a:lnTo>
                  <a:pt x="506334" y="404461"/>
                </a:lnTo>
                <a:lnTo>
                  <a:pt x="531616" y="404461"/>
                </a:lnTo>
                <a:cubicBezTo>
                  <a:pt x="573544" y="404461"/>
                  <a:pt x="607638" y="438497"/>
                  <a:pt x="607638" y="480265"/>
                </a:cubicBezTo>
                <a:cubicBezTo>
                  <a:pt x="607638" y="522121"/>
                  <a:pt x="573544" y="556157"/>
                  <a:pt x="531616" y="556157"/>
                </a:cubicBezTo>
                <a:lnTo>
                  <a:pt x="506334" y="556157"/>
                </a:lnTo>
                <a:lnTo>
                  <a:pt x="506334" y="581395"/>
                </a:lnTo>
                <a:cubicBezTo>
                  <a:pt x="506334" y="595347"/>
                  <a:pt x="495029" y="606722"/>
                  <a:pt x="480964" y="606722"/>
                </a:cubicBezTo>
                <a:cubicBezTo>
                  <a:pt x="466988" y="606722"/>
                  <a:pt x="455683" y="595347"/>
                  <a:pt x="455683" y="581395"/>
                </a:cubicBezTo>
                <a:lnTo>
                  <a:pt x="455683" y="556157"/>
                </a:lnTo>
                <a:lnTo>
                  <a:pt x="405031" y="556157"/>
                </a:lnTo>
                <a:cubicBezTo>
                  <a:pt x="391055" y="556157"/>
                  <a:pt x="379749" y="544782"/>
                  <a:pt x="379749" y="530830"/>
                </a:cubicBezTo>
                <a:cubicBezTo>
                  <a:pt x="379749" y="516878"/>
                  <a:pt x="391055" y="505592"/>
                  <a:pt x="405031" y="505592"/>
                </a:cubicBezTo>
                <a:lnTo>
                  <a:pt x="455683" y="505592"/>
                </a:lnTo>
                <a:lnTo>
                  <a:pt x="455683" y="455027"/>
                </a:lnTo>
                <a:lnTo>
                  <a:pt x="430401" y="455027"/>
                </a:lnTo>
                <a:cubicBezTo>
                  <a:pt x="388473" y="455027"/>
                  <a:pt x="354379" y="420991"/>
                  <a:pt x="354379" y="379223"/>
                </a:cubicBezTo>
                <a:cubicBezTo>
                  <a:pt x="354379" y="337367"/>
                  <a:pt x="388473" y="303331"/>
                  <a:pt x="430401" y="303331"/>
                </a:cubicBezTo>
                <a:lnTo>
                  <a:pt x="455683" y="303331"/>
                </a:lnTo>
                <a:lnTo>
                  <a:pt x="455683" y="278093"/>
                </a:lnTo>
                <a:cubicBezTo>
                  <a:pt x="455683" y="264141"/>
                  <a:pt x="466988" y="252766"/>
                  <a:pt x="480964" y="252766"/>
                </a:cubicBezTo>
                <a:close/>
                <a:moveTo>
                  <a:pt x="303759" y="151716"/>
                </a:moveTo>
                <a:cubicBezTo>
                  <a:pt x="317817" y="151716"/>
                  <a:pt x="329117" y="163000"/>
                  <a:pt x="329117" y="176950"/>
                </a:cubicBezTo>
                <a:lnTo>
                  <a:pt x="329117" y="303301"/>
                </a:lnTo>
                <a:cubicBezTo>
                  <a:pt x="329117" y="317251"/>
                  <a:pt x="317817" y="328624"/>
                  <a:pt x="303759" y="328624"/>
                </a:cubicBezTo>
                <a:lnTo>
                  <a:pt x="227862" y="328624"/>
                </a:lnTo>
                <a:cubicBezTo>
                  <a:pt x="213893" y="328624"/>
                  <a:pt x="202593" y="317251"/>
                  <a:pt x="202593" y="303301"/>
                </a:cubicBezTo>
                <a:cubicBezTo>
                  <a:pt x="202593" y="289351"/>
                  <a:pt x="213893" y="278066"/>
                  <a:pt x="227862" y="278066"/>
                </a:cubicBezTo>
                <a:lnTo>
                  <a:pt x="278490" y="278066"/>
                </a:lnTo>
                <a:lnTo>
                  <a:pt x="278490" y="176950"/>
                </a:lnTo>
                <a:cubicBezTo>
                  <a:pt x="278490" y="163000"/>
                  <a:pt x="289790" y="151716"/>
                  <a:pt x="303759" y="151716"/>
                </a:cubicBezTo>
                <a:close/>
                <a:moveTo>
                  <a:pt x="303762" y="0"/>
                </a:moveTo>
                <a:cubicBezTo>
                  <a:pt x="443049" y="0"/>
                  <a:pt x="570410" y="92781"/>
                  <a:pt x="606634" y="220667"/>
                </a:cubicBezTo>
                <a:cubicBezTo>
                  <a:pt x="610461" y="234086"/>
                  <a:pt x="602629" y="248039"/>
                  <a:pt x="589190" y="251860"/>
                </a:cubicBezTo>
                <a:cubicBezTo>
                  <a:pt x="575839" y="255504"/>
                  <a:pt x="561688" y="247861"/>
                  <a:pt x="557950" y="234353"/>
                </a:cubicBezTo>
                <a:cubicBezTo>
                  <a:pt x="527779" y="127885"/>
                  <a:pt x="420888" y="50568"/>
                  <a:pt x="303762" y="50568"/>
                </a:cubicBezTo>
                <a:cubicBezTo>
                  <a:pt x="164208" y="50568"/>
                  <a:pt x="50642" y="163967"/>
                  <a:pt x="50642" y="303317"/>
                </a:cubicBezTo>
                <a:cubicBezTo>
                  <a:pt x="50642" y="442755"/>
                  <a:pt x="164208" y="556154"/>
                  <a:pt x="303762" y="556154"/>
                </a:cubicBezTo>
                <a:cubicBezTo>
                  <a:pt x="317824" y="556154"/>
                  <a:pt x="329127" y="567441"/>
                  <a:pt x="329127" y="581394"/>
                </a:cubicBezTo>
                <a:cubicBezTo>
                  <a:pt x="329127" y="595347"/>
                  <a:pt x="317824" y="606722"/>
                  <a:pt x="303762" y="606722"/>
                </a:cubicBezTo>
                <a:cubicBezTo>
                  <a:pt x="136261" y="606722"/>
                  <a:pt x="0" y="470661"/>
                  <a:pt x="0" y="303317"/>
                </a:cubicBezTo>
                <a:cubicBezTo>
                  <a:pt x="0" y="136061"/>
                  <a:pt x="136261" y="0"/>
                  <a:pt x="303762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1" name="椭圆 14"/>
          <p:cNvSpPr/>
          <p:nvPr/>
        </p:nvSpPr>
        <p:spPr>
          <a:xfrm>
            <a:off x="5190515" y="3885647"/>
            <a:ext cx="321524" cy="332284"/>
          </a:xfrm>
          <a:custGeom>
            <a:avLst/>
            <a:gdLst>
              <a:gd name="T0" fmla="*/ 743 w 743"/>
              <a:gd name="T1" fmla="*/ 27 h 769"/>
              <a:gd name="T2" fmla="*/ 736 w 743"/>
              <a:gd name="T3" fmla="*/ 8 h 769"/>
              <a:gd name="T4" fmla="*/ 717 w 743"/>
              <a:gd name="T5" fmla="*/ 0 h 769"/>
              <a:gd name="T6" fmla="*/ 599 w 743"/>
              <a:gd name="T7" fmla="*/ 0 h 769"/>
              <a:gd name="T8" fmla="*/ 591 w 743"/>
              <a:gd name="T9" fmla="*/ 1 h 769"/>
              <a:gd name="T10" fmla="*/ 569 w 743"/>
              <a:gd name="T11" fmla="*/ 1 h 769"/>
              <a:gd name="T12" fmla="*/ 555 w 743"/>
              <a:gd name="T13" fmla="*/ 2 h 769"/>
              <a:gd name="T14" fmla="*/ 184 w 743"/>
              <a:gd name="T15" fmla="*/ 2 h 769"/>
              <a:gd name="T16" fmla="*/ 171 w 743"/>
              <a:gd name="T17" fmla="*/ 1 h 769"/>
              <a:gd name="T18" fmla="*/ 152 w 743"/>
              <a:gd name="T19" fmla="*/ 1 h 769"/>
              <a:gd name="T20" fmla="*/ 144 w 743"/>
              <a:gd name="T21" fmla="*/ 0 h 769"/>
              <a:gd name="T22" fmla="*/ 26 w 743"/>
              <a:gd name="T23" fmla="*/ 0 h 769"/>
              <a:gd name="T24" fmla="*/ 8 w 743"/>
              <a:gd name="T25" fmla="*/ 8 h 769"/>
              <a:gd name="T26" fmla="*/ 0 w 743"/>
              <a:gd name="T27" fmla="*/ 27 h 769"/>
              <a:gd name="T28" fmla="*/ 118 w 743"/>
              <a:gd name="T29" fmla="*/ 266 h 769"/>
              <a:gd name="T30" fmla="*/ 118 w 743"/>
              <a:gd name="T31" fmla="*/ 267 h 769"/>
              <a:gd name="T32" fmla="*/ 118 w 743"/>
              <a:gd name="T33" fmla="*/ 270 h 769"/>
              <a:gd name="T34" fmla="*/ 342 w 743"/>
              <a:gd name="T35" fmla="*/ 511 h 769"/>
              <a:gd name="T36" fmla="*/ 342 w 743"/>
              <a:gd name="T37" fmla="*/ 713 h 769"/>
              <a:gd name="T38" fmla="*/ 242 w 743"/>
              <a:gd name="T39" fmla="*/ 713 h 769"/>
              <a:gd name="T40" fmla="*/ 228 w 743"/>
              <a:gd name="T41" fmla="*/ 727 h 769"/>
              <a:gd name="T42" fmla="*/ 228 w 743"/>
              <a:gd name="T43" fmla="*/ 756 h 769"/>
              <a:gd name="T44" fmla="*/ 242 w 743"/>
              <a:gd name="T45" fmla="*/ 769 h 769"/>
              <a:gd name="T46" fmla="*/ 498 w 743"/>
              <a:gd name="T47" fmla="*/ 769 h 769"/>
              <a:gd name="T48" fmla="*/ 511 w 743"/>
              <a:gd name="T49" fmla="*/ 756 h 769"/>
              <a:gd name="T50" fmla="*/ 511 w 743"/>
              <a:gd name="T51" fmla="*/ 727 h 769"/>
              <a:gd name="T52" fmla="*/ 498 w 743"/>
              <a:gd name="T53" fmla="*/ 713 h 769"/>
              <a:gd name="T54" fmla="*/ 398 w 743"/>
              <a:gd name="T55" fmla="*/ 713 h 769"/>
              <a:gd name="T56" fmla="*/ 398 w 743"/>
              <a:gd name="T57" fmla="*/ 511 h 769"/>
              <a:gd name="T58" fmla="*/ 621 w 743"/>
              <a:gd name="T59" fmla="*/ 279 h 769"/>
              <a:gd name="T60" fmla="*/ 623 w 743"/>
              <a:gd name="T61" fmla="*/ 271 h 769"/>
              <a:gd name="T62" fmla="*/ 623 w 743"/>
              <a:gd name="T63" fmla="*/ 266 h 769"/>
              <a:gd name="T64" fmla="*/ 743 w 743"/>
              <a:gd name="T65" fmla="*/ 27 h 769"/>
              <a:gd name="T66" fmla="*/ 370 w 743"/>
              <a:gd name="T67" fmla="*/ 457 h 769"/>
              <a:gd name="T68" fmla="*/ 174 w 743"/>
              <a:gd name="T69" fmla="*/ 261 h 769"/>
              <a:gd name="T70" fmla="*/ 174 w 743"/>
              <a:gd name="T71" fmla="*/ 58 h 769"/>
              <a:gd name="T72" fmla="*/ 566 w 743"/>
              <a:gd name="T73" fmla="*/ 58 h 769"/>
              <a:gd name="T74" fmla="*/ 566 w 743"/>
              <a:gd name="T75" fmla="*/ 261 h 769"/>
              <a:gd name="T76" fmla="*/ 370 w 743"/>
              <a:gd name="T77" fmla="*/ 457 h 769"/>
              <a:gd name="T78" fmla="*/ 118 w 743"/>
              <a:gd name="T79" fmla="*/ 209 h 769"/>
              <a:gd name="T80" fmla="*/ 55 w 743"/>
              <a:gd name="T81" fmla="*/ 53 h 769"/>
              <a:gd name="T82" fmla="*/ 118 w 743"/>
              <a:gd name="T83" fmla="*/ 53 h 769"/>
              <a:gd name="T84" fmla="*/ 118 w 743"/>
              <a:gd name="T85" fmla="*/ 209 h 769"/>
              <a:gd name="T86" fmla="*/ 626 w 743"/>
              <a:gd name="T87" fmla="*/ 209 h 769"/>
              <a:gd name="T88" fmla="*/ 626 w 743"/>
              <a:gd name="T89" fmla="*/ 53 h 769"/>
              <a:gd name="T90" fmla="*/ 688 w 743"/>
              <a:gd name="T91" fmla="*/ 53 h 769"/>
              <a:gd name="T92" fmla="*/ 626 w 743"/>
              <a:gd name="T93" fmla="*/ 209 h 7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43" h="769">
                <a:moveTo>
                  <a:pt x="743" y="27"/>
                </a:moveTo>
                <a:cubicBezTo>
                  <a:pt x="743" y="20"/>
                  <a:pt x="741" y="13"/>
                  <a:pt x="736" y="8"/>
                </a:cubicBezTo>
                <a:cubicBezTo>
                  <a:pt x="731" y="3"/>
                  <a:pt x="724" y="0"/>
                  <a:pt x="717" y="0"/>
                </a:cubicBezTo>
                <a:lnTo>
                  <a:pt x="599" y="0"/>
                </a:lnTo>
                <a:cubicBezTo>
                  <a:pt x="596" y="0"/>
                  <a:pt x="594" y="0"/>
                  <a:pt x="591" y="1"/>
                </a:cubicBezTo>
                <a:lnTo>
                  <a:pt x="569" y="1"/>
                </a:lnTo>
                <a:cubicBezTo>
                  <a:pt x="565" y="1"/>
                  <a:pt x="560" y="1"/>
                  <a:pt x="555" y="2"/>
                </a:cubicBezTo>
                <a:lnTo>
                  <a:pt x="184" y="2"/>
                </a:lnTo>
                <a:cubicBezTo>
                  <a:pt x="179" y="1"/>
                  <a:pt x="175" y="1"/>
                  <a:pt x="171" y="1"/>
                </a:cubicBezTo>
                <a:lnTo>
                  <a:pt x="152" y="1"/>
                </a:lnTo>
                <a:cubicBezTo>
                  <a:pt x="149" y="0"/>
                  <a:pt x="147" y="0"/>
                  <a:pt x="144" y="0"/>
                </a:cubicBezTo>
                <a:lnTo>
                  <a:pt x="26" y="0"/>
                </a:lnTo>
                <a:cubicBezTo>
                  <a:pt x="19" y="0"/>
                  <a:pt x="13" y="3"/>
                  <a:pt x="8" y="8"/>
                </a:cubicBezTo>
                <a:cubicBezTo>
                  <a:pt x="2" y="13"/>
                  <a:pt x="0" y="20"/>
                  <a:pt x="0" y="27"/>
                </a:cubicBezTo>
                <a:cubicBezTo>
                  <a:pt x="0" y="36"/>
                  <a:pt x="3" y="239"/>
                  <a:pt x="118" y="266"/>
                </a:cubicBezTo>
                <a:lnTo>
                  <a:pt x="118" y="267"/>
                </a:lnTo>
                <a:cubicBezTo>
                  <a:pt x="118" y="268"/>
                  <a:pt x="118" y="269"/>
                  <a:pt x="118" y="270"/>
                </a:cubicBezTo>
                <a:cubicBezTo>
                  <a:pt x="123" y="394"/>
                  <a:pt x="220" y="497"/>
                  <a:pt x="342" y="511"/>
                </a:cubicBezTo>
                <a:lnTo>
                  <a:pt x="342" y="713"/>
                </a:lnTo>
                <a:lnTo>
                  <a:pt x="242" y="713"/>
                </a:lnTo>
                <a:cubicBezTo>
                  <a:pt x="234" y="713"/>
                  <a:pt x="228" y="719"/>
                  <a:pt x="228" y="727"/>
                </a:cubicBezTo>
                <a:lnTo>
                  <a:pt x="228" y="756"/>
                </a:lnTo>
                <a:cubicBezTo>
                  <a:pt x="228" y="763"/>
                  <a:pt x="234" y="769"/>
                  <a:pt x="242" y="769"/>
                </a:cubicBezTo>
                <a:lnTo>
                  <a:pt x="498" y="769"/>
                </a:lnTo>
                <a:cubicBezTo>
                  <a:pt x="505" y="769"/>
                  <a:pt x="511" y="763"/>
                  <a:pt x="511" y="756"/>
                </a:cubicBezTo>
                <a:lnTo>
                  <a:pt x="511" y="727"/>
                </a:lnTo>
                <a:cubicBezTo>
                  <a:pt x="511" y="719"/>
                  <a:pt x="505" y="713"/>
                  <a:pt x="498" y="713"/>
                </a:cubicBezTo>
                <a:lnTo>
                  <a:pt x="398" y="713"/>
                </a:lnTo>
                <a:lnTo>
                  <a:pt x="398" y="511"/>
                </a:lnTo>
                <a:cubicBezTo>
                  <a:pt x="519" y="498"/>
                  <a:pt x="612" y="401"/>
                  <a:pt x="621" y="279"/>
                </a:cubicBezTo>
                <a:cubicBezTo>
                  <a:pt x="622" y="277"/>
                  <a:pt x="623" y="274"/>
                  <a:pt x="623" y="271"/>
                </a:cubicBezTo>
                <a:lnTo>
                  <a:pt x="623" y="266"/>
                </a:lnTo>
                <a:cubicBezTo>
                  <a:pt x="740" y="242"/>
                  <a:pt x="743" y="36"/>
                  <a:pt x="743" y="27"/>
                </a:cubicBezTo>
                <a:close/>
                <a:moveTo>
                  <a:pt x="370" y="457"/>
                </a:moveTo>
                <a:cubicBezTo>
                  <a:pt x="262" y="457"/>
                  <a:pt x="174" y="369"/>
                  <a:pt x="174" y="261"/>
                </a:cubicBezTo>
                <a:lnTo>
                  <a:pt x="174" y="58"/>
                </a:lnTo>
                <a:lnTo>
                  <a:pt x="566" y="58"/>
                </a:lnTo>
                <a:lnTo>
                  <a:pt x="566" y="261"/>
                </a:lnTo>
                <a:cubicBezTo>
                  <a:pt x="566" y="369"/>
                  <a:pt x="478" y="457"/>
                  <a:pt x="370" y="457"/>
                </a:cubicBezTo>
                <a:close/>
                <a:moveTo>
                  <a:pt x="118" y="209"/>
                </a:moveTo>
                <a:cubicBezTo>
                  <a:pt x="73" y="184"/>
                  <a:pt x="59" y="98"/>
                  <a:pt x="55" y="53"/>
                </a:cubicBezTo>
                <a:lnTo>
                  <a:pt x="118" y="53"/>
                </a:lnTo>
                <a:lnTo>
                  <a:pt x="118" y="209"/>
                </a:lnTo>
                <a:close/>
                <a:moveTo>
                  <a:pt x="626" y="209"/>
                </a:moveTo>
                <a:lnTo>
                  <a:pt x="626" y="53"/>
                </a:lnTo>
                <a:lnTo>
                  <a:pt x="688" y="53"/>
                </a:lnTo>
                <a:cubicBezTo>
                  <a:pt x="684" y="98"/>
                  <a:pt x="670" y="184"/>
                  <a:pt x="626" y="209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52" name="直接连接符 51"/>
          <p:cNvCxnSpPr/>
          <p:nvPr/>
        </p:nvCxnSpPr>
        <p:spPr>
          <a:xfrm>
            <a:off x="3799135" y="4190047"/>
            <a:ext cx="0" cy="1068309"/>
          </a:xfrm>
          <a:prstGeom prst="line">
            <a:avLst/>
          </a:prstGeom>
          <a:ln w="9525" cap="rnd">
            <a:solidFill>
              <a:schemeClr val="bg1">
                <a:lumMod val="75000"/>
              </a:schemeClr>
            </a:solidFill>
            <a:prstDash val="dash"/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组合 29"/>
          <p:cNvGrpSpPr/>
          <p:nvPr/>
        </p:nvGrpSpPr>
        <p:grpSpPr>
          <a:xfrm>
            <a:off x="3298910" y="324797"/>
            <a:ext cx="5611860" cy="943616"/>
            <a:chOff x="3298910" y="324797"/>
            <a:chExt cx="5611860" cy="943616"/>
          </a:xfrm>
        </p:grpSpPr>
        <p:cxnSp>
          <p:nvCxnSpPr>
            <p:cNvPr id="31" name="直接连接符 30"/>
            <p:cNvCxnSpPr/>
            <p:nvPr/>
          </p:nvCxnSpPr>
          <p:spPr>
            <a:xfrm>
              <a:off x="4867275" y="1268413"/>
              <a:ext cx="527515" cy="0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>
              <a:off x="5510587" y="1268413"/>
              <a:ext cx="527515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6153898" y="1268413"/>
              <a:ext cx="527515" cy="0"/>
            </a:xfrm>
            <a:prstGeom prst="line">
              <a:avLst/>
            </a:prstGeom>
            <a:ln w="762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6797210" y="1268413"/>
              <a:ext cx="527515" cy="0"/>
            </a:xfrm>
            <a:prstGeom prst="line">
              <a:avLst/>
            </a:prstGeom>
            <a:ln w="762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矩形 34"/>
            <p:cNvSpPr/>
            <p:nvPr/>
          </p:nvSpPr>
          <p:spPr>
            <a:xfrm>
              <a:off x="3298910" y="324797"/>
              <a:ext cx="5611860" cy="8359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4400" b="1" dirty="0">
                  <a:gradFill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5400000" scaled="1"/>
                  </a:gradFill>
                  <a:effectLst/>
                  <a:latin typeface="+mj-ea"/>
                  <a:ea typeface="+mj-ea"/>
                </a:rPr>
                <a:t>明年工作计划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24199218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1220540" y="1817298"/>
            <a:ext cx="4481760" cy="4246018"/>
            <a:chOff x="1487488" y="1918375"/>
            <a:chExt cx="4176464" cy="3956780"/>
          </a:xfrm>
        </p:grpSpPr>
        <p:sp>
          <p:nvSpPr>
            <p:cNvPr id="31" name="任意多边形 30"/>
            <p:cNvSpPr/>
            <p:nvPr/>
          </p:nvSpPr>
          <p:spPr>
            <a:xfrm>
              <a:off x="1487488" y="1918375"/>
              <a:ext cx="3744416" cy="3741976"/>
            </a:xfrm>
            <a:custGeom>
              <a:avLst/>
              <a:gdLst>
                <a:gd name="connsiteX0" fmla="*/ 1872208 w 3744416"/>
                <a:gd name="connsiteY0" fmla="*/ 0 h 3741976"/>
                <a:gd name="connsiteX1" fmla="*/ 3744416 w 3744416"/>
                <a:gd name="connsiteY1" fmla="*/ 1870988 h 3741976"/>
                <a:gd name="connsiteX2" fmla="*/ 1872208 w 3744416"/>
                <a:gd name="connsiteY2" fmla="*/ 3741976 h 3741976"/>
                <a:gd name="connsiteX3" fmla="*/ 0 w 3744416"/>
                <a:gd name="connsiteY3" fmla="*/ 1870988 h 3741976"/>
                <a:gd name="connsiteX4" fmla="*/ 1872208 w 3744416"/>
                <a:gd name="connsiteY4" fmla="*/ 0 h 3741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4416" h="3741976">
                  <a:moveTo>
                    <a:pt x="1872208" y="0"/>
                  </a:moveTo>
                  <a:cubicBezTo>
                    <a:pt x="2906200" y="0"/>
                    <a:pt x="3744416" y="837670"/>
                    <a:pt x="3744416" y="1870988"/>
                  </a:cubicBezTo>
                  <a:cubicBezTo>
                    <a:pt x="3744416" y="2904306"/>
                    <a:pt x="2906200" y="3741976"/>
                    <a:pt x="1872208" y="3741976"/>
                  </a:cubicBezTo>
                  <a:cubicBezTo>
                    <a:pt x="838216" y="3741976"/>
                    <a:pt x="0" y="2904306"/>
                    <a:pt x="0" y="1870988"/>
                  </a:cubicBezTo>
                  <a:cubicBezTo>
                    <a:pt x="0" y="837670"/>
                    <a:pt x="838216" y="0"/>
                    <a:pt x="1872208" y="0"/>
                  </a:cubicBezTo>
                  <a:close/>
                </a:path>
              </a:pathLst>
            </a:custGeom>
            <a:blipFill>
              <a:blip r:embed="rId3"/>
              <a:srcRect/>
              <a:stretch>
                <a:fillRect l="-33384" r="-3317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4367808" y="4005387"/>
              <a:ext cx="1296144" cy="1296144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椭圆 5"/>
            <p:cNvSpPr/>
            <p:nvPr/>
          </p:nvSpPr>
          <p:spPr>
            <a:xfrm>
              <a:off x="4212833" y="5445547"/>
              <a:ext cx="429608" cy="42960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6277944" y="2122966"/>
            <a:ext cx="591341" cy="591341"/>
            <a:chOff x="1212459" y="1212950"/>
            <a:chExt cx="798116" cy="798116"/>
          </a:xfrm>
        </p:grpSpPr>
        <p:sp>
          <p:nvSpPr>
            <p:cNvPr id="102" name="椭圆 101"/>
            <p:cNvSpPr/>
            <p:nvPr/>
          </p:nvSpPr>
          <p:spPr>
            <a:xfrm>
              <a:off x="1212459" y="1212950"/>
              <a:ext cx="798116" cy="79811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3" name="椭圆 43"/>
            <p:cNvSpPr/>
            <p:nvPr/>
          </p:nvSpPr>
          <p:spPr>
            <a:xfrm>
              <a:off x="1421394" y="1422171"/>
              <a:ext cx="380246" cy="379672"/>
            </a:xfrm>
            <a:custGeom>
              <a:avLst/>
              <a:gdLst>
                <a:gd name="connsiteX0" fmla="*/ 506334 w 607638"/>
                <a:gd name="connsiteY0" fmla="*/ 455027 h 606722"/>
                <a:gd name="connsiteX1" fmla="*/ 506334 w 607638"/>
                <a:gd name="connsiteY1" fmla="*/ 505592 h 606722"/>
                <a:gd name="connsiteX2" fmla="*/ 531616 w 607638"/>
                <a:gd name="connsiteY2" fmla="*/ 505592 h 606722"/>
                <a:gd name="connsiteX3" fmla="*/ 556986 w 607638"/>
                <a:gd name="connsiteY3" fmla="*/ 480265 h 606722"/>
                <a:gd name="connsiteX4" fmla="*/ 531616 w 607638"/>
                <a:gd name="connsiteY4" fmla="*/ 455027 h 606722"/>
                <a:gd name="connsiteX5" fmla="*/ 430401 w 607638"/>
                <a:gd name="connsiteY5" fmla="*/ 353896 h 606722"/>
                <a:gd name="connsiteX6" fmla="*/ 405031 w 607638"/>
                <a:gd name="connsiteY6" fmla="*/ 379223 h 606722"/>
                <a:gd name="connsiteX7" fmla="*/ 430401 w 607638"/>
                <a:gd name="connsiteY7" fmla="*/ 404461 h 606722"/>
                <a:gd name="connsiteX8" fmla="*/ 455683 w 607638"/>
                <a:gd name="connsiteY8" fmla="*/ 404461 h 606722"/>
                <a:gd name="connsiteX9" fmla="*/ 455683 w 607638"/>
                <a:gd name="connsiteY9" fmla="*/ 353896 h 606722"/>
                <a:gd name="connsiteX10" fmla="*/ 480964 w 607638"/>
                <a:gd name="connsiteY10" fmla="*/ 252766 h 606722"/>
                <a:gd name="connsiteX11" fmla="*/ 506334 w 607638"/>
                <a:gd name="connsiteY11" fmla="*/ 278093 h 606722"/>
                <a:gd name="connsiteX12" fmla="*/ 506334 w 607638"/>
                <a:gd name="connsiteY12" fmla="*/ 303331 h 606722"/>
                <a:gd name="connsiteX13" fmla="*/ 556986 w 607638"/>
                <a:gd name="connsiteY13" fmla="*/ 303331 h 606722"/>
                <a:gd name="connsiteX14" fmla="*/ 582268 w 607638"/>
                <a:gd name="connsiteY14" fmla="*/ 328658 h 606722"/>
                <a:gd name="connsiteX15" fmla="*/ 556986 w 607638"/>
                <a:gd name="connsiteY15" fmla="*/ 353896 h 606722"/>
                <a:gd name="connsiteX16" fmla="*/ 506334 w 607638"/>
                <a:gd name="connsiteY16" fmla="*/ 353896 h 606722"/>
                <a:gd name="connsiteX17" fmla="*/ 506334 w 607638"/>
                <a:gd name="connsiteY17" fmla="*/ 404461 h 606722"/>
                <a:gd name="connsiteX18" fmla="*/ 531616 w 607638"/>
                <a:gd name="connsiteY18" fmla="*/ 404461 h 606722"/>
                <a:gd name="connsiteX19" fmla="*/ 607638 w 607638"/>
                <a:gd name="connsiteY19" fmla="*/ 480265 h 606722"/>
                <a:gd name="connsiteX20" fmla="*/ 531616 w 607638"/>
                <a:gd name="connsiteY20" fmla="*/ 556157 h 606722"/>
                <a:gd name="connsiteX21" fmla="*/ 506334 w 607638"/>
                <a:gd name="connsiteY21" fmla="*/ 556157 h 606722"/>
                <a:gd name="connsiteX22" fmla="*/ 506334 w 607638"/>
                <a:gd name="connsiteY22" fmla="*/ 581395 h 606722"/>
                <a:gd name="connsiteX23" fmla="*/ 480964 w 607638"/>
                <a:gd name="connsiteY23" fmla="*/ 606722 h 606722"/>
                <a:gd name="connsiteX24" fmla="*/ 455683 w 607638"/>
                <a:gd name="connsiteY24" fmla="*/ 581395 h 606722"/>
                <a:gd name="connsiteX25" fmla="*/ 455683 w 607638"/>
                <a:gd name="connsiteY25" fmla="*/ 556157 h 606722"/>
                <a:gd name="connsiteX26" fmla="*/ 405031 w 607638"/>
                <a:gd name="connsiteY26" fmla="*/ 556157 h 606722"/>
                <a:gd name="connsiteX27" fmla="*/ 379749 w 607638"/>
                <a:gd name="connsiteY27" fmla="*/ 530830 h 606722"/>
                <a:gd name="connsiteX28" fmla="*/ 405031 w 607638"/>
                <a:gd name="connsiteY28" fmla="*/ 505592 h 606722"/>
                <a:gd name="connsiteX29" fmla="*/ 455683 w 607638"/>
                <a:gd name="connsiteY29" fmla="*/ 505592 h 606722"/>
                <a:gd name="connsiteX30" fmla="*/ 455683 w 607638"/>
                <a:gd name="connsiteY30" fmla="*/ 455027 h 606722"/>
                <a:gd name="connsiteX31" fmla="*/ 430401 w 607638"/>
                <a:gd name="connsiteY31" fmla="*/ 455027 h 606722"/>
                <a:gd name="connsiteX32" fmla="*/ 354379 w 607638"/>
                <a:gd name="connsiteY32" fmla="*/ 379223 h 606722"/>
                <a:gd name="connsiteX33" fmla="*/ 430401 w 607638"/>
                <a:gd name="connsiteY33" fmla="*/ 303331 h 606722"/>
                <a:gd name="connsiteX34" fmla="*/ 455683 w 607638"/>
                <a:gd name="connsiteY34" fmla="*/ 303331 h 606722"/>
                <a:gd name="connsiteX35" fmla="*/ 455683 w 607638"/>
                <a:gd name="connsiteY35" fmla="*/ 278093 h 606722"/>
                <a:gd name="connsiteX36" fmla="*/ 480964 w 607638"/>
                <a:gd name="connsiteY36" fmla="*/ 252766 h 606722"/>
                <a:gd name="connsiteX37" fmla="*/ 303759 w 607638"/>
                <a:gd name="connsiteY37" fmla="*/ 151716 h 606722"/>
                <a:gd name="connsiteX38" fmla="*/ 329117 w 607638"/>
                <a:gd name="connsiteY38" fmla="*/ 176950 h 606722"/>
                <a:gd name="connsiteX39" fmla="*/ 329117 w 607638"/>
                <a:gd name="connsiteY39" fmla="*/ 303301 h 606722"/>
                <a:gd name="connsiteX40" fmla="*/ 303759 w 607638"/>
                <a:gd name="connsiteY40" fmla="*/ 328624 h 606722"/>
                <a:gd name="connsiteX41" fmla="*/ 227862 w 607638"/>
                <a:gd name="connsiteY41" fmla="*/ 328624 h 606722"/>
                <a:gd name="connsiteX42" fmla="*/ 202593 w 607638"/>
                <a:gd name="connsiteY42" fmla="*/ 303301 h 606722"/>
                <a:gd name="connsiteX43" fmla="*/ 227862 w 607638"/>
                <a:gd name="connsiteY43" fmla="*/ 278066 h 606722"/>
                <a:gd name="connsiteX44" fmla="*/ 278490 w 607638"/>
                <a:gd name="connsiteY44" fmla="*/ 278066 h 606722"/>
                <a:gd name="connsiteX45" fmla="*/ 278490 w 607638"/>
                <a:gd name="connsiteY45" fmla="*/ 176950 h 606722"/>
                <a:gd name="connsiteX46" fmla="*/ 303759 w 607638"/>
                <a:gd name="connsiteY46" fmla="*/ 151716 h 606722"/>
                <a:gd name="connsiteX47" fmla="*/ 303762 w 607638"/>
                <a:gd name="connsiteY47" fmla="*/ 0 h 606722"/>
                <a:gd name="connsiteX48" fmla="*/ 606634 w 607638"/>
                <a:gd name="connsiteY48" fmla="*/ 220667 h 606722"/>
                <a:gd name="connsiteX49" fmla="*/ 589190 w 607638"/>
                <a:gd name="connsiteY49" fmla="*/ 251860 h 606722"/>
                <a:gd name="connsiteX50" fmla="*/ 557950 w 607638"/>
                <a:gd name="connsiteY50" fmla="*/ 234353 h 606722"/>
                <a:gd name="connsiteX51" fmla="*/ 303762 w 607638"/>
                <a:gd name="connsiteY51" fmla="*/ 50568 h 606722"/>
                <a:gd name="connsiteX52" fmla="*/ 50642 w 607638"/>
                <a:gd name="connsiteY52" fmla="*/ 303317 h 606722"/>
                <a:gd name="connsiteX53" fmla="*/ 303762 w 607638"/>
                <a:gd name="connsiteY53" fmla="*/ 556154 h 606722"/>
                <a:gd name="connsiteX54" fmla="*/ 329127 w 607638"/>
                <a:gd name="connsiteY54" fmla="*/ 581394 h 606722"/>
                <a:gd name="connsiteX55" fmla="*/ 303762 w 607638"/>
                <a:gd name="connsiteY55" fmla="*/ 606722 h 606722"/>
                <a:gd name="connsiteX56" fmla="*/ 0 w 607638"/>
                <a:gd name="connsiteY56" fmla="*/ 303317 h 606722"/>
                <a:gd name="connsiteX57" fmla="*/ 303762 w 607638"/>
                <a:gd name="connsiteY57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7638" h="606722">
                  <a:moveTo>
                    <a:pt x="506334" y="455027"/>
                  </a:moveTo>
                  <a:lnTo>
                    <a:pt x="506334" y="505592"/>
                  </a:lnTo>
                  <a:lnTo>
                    <a:pt x="531616" y="505592"/>
                  </a:lnTo>
                  <a:cubicBezTo>
                    <a:pt x="545592" y="505592"/>
                    <a:pt x="556986" y="494217"/>
                    <a:pt x="556986" y="480265"/>
                  </a:cubicBezTo>
                  <a:cubicBezTo>
                    <a:pt x="556986" y="466401"/>
                    <a:pt x="545592" y="455027"/>
                    <a:pt x="531616" y="455027"/>
                  </a:cubicBezTo>
                  <a:close/>
                  <a:moveTo>
                    <a:pt x="430401" y="353896"/>
                  </a:moveTo>
                  <a:cubicBezTo>
                    <a:pt x="416425" y="353896"/>
                    <a:pt x="405031" y="365271"/>
                    <a:pt x="405031" y="379223"/>
                  </a:cubicBezTo>
                  <a:cubicBezTo>
                    <a:pt x="405031" y="393087"/>
                    <a:pt x="416425" y="404461"/>
                    <a:pt x="430401" y="404461"/>
                  </a:cubicBezTo>
                  <a:lnTo>
                    <a:pt x="455683" y="404461"/>
                  </a:lnTo>
                  <a:lnTo>
                    <a:pt x="455683" y="353896"/>
                  </a:lnTo>
                  <a:close/>
                  <a:moveTo>
                    <a:pt x="480964" y="252766"/>
                  </a:moveTo>
                  <a:cubicBezTo>
                    <a:pt x="495029" y="252766"/>
                    <a:pt x="506334" y="264141"/>
                    <a:pt x="506334" y="278093"/>
                  </a:cubicBezTo>
                  <a:lnTo>
                    <a:pt x="506334" y="303331"/>
                  </a:lnTo>
                  <a:lnTo>
                    <a:pt x="556986" y="303331"/>
                  </a:lnTo>
                  <a:cubicBezTo>
                    <a:pt x="570962" y="303331"/>
                    <a:pt x="582268" y="314706"/>
                    <a:pt x="582268" y="328658"/>
                  </a:cubicBezTo>
                  <a:cubicBezTo>
                    <a:pt x="582268" y="342610"/>
                    <a:pt x="570962" y="353896"/>
                    <a:pt x="556986" y="353896"/>
                  </a:cubicBezTo>
                  <a:lnTo>
                    <a:pt x="506334" y="353896"/>
                  </a:lnTo>
                  <a:lnTo>
                    <a:pt x="506334" y="404461"/>
                  </a:lnTo>
                  <a:lnTo>
                    <a:pt x="531616" y="404461"/>
                  </a:lnTo>
                  <a:cubicBezTo>
                    <a:pt x="573544" y="404461"/>
                    <a:pt x="607638" y="438497"/>
                    <a:pt x="607638" y="480265"/>
                  </a:cubicBezTo>
                  <a:cubicBezTo>
                    <a:pt x="607638" y="522121"/>
                    <a:pt x="573544" y="556157"/>
                    <a:pt x="531616" y="556157"/>
                  </a:cubicBezTo>
                  <a:lnTo>
                    <a:pt x="506334" y="556157"/>
                  </a:lnTo>
                  <a:lnTo>
                    <a:pt x="506334" y="581395"/>
                  </a:lnTo>
                  <a:cubicBezTo>
                    <a:pt x="506334" y="595347"/>
                    <a:pt x="495029" y="606722"/>
                    <a:pt x="480964" y="606722"/>
                  </a:cubicBezTo>
                  <a:cubicBezTo>
                    <a:pt x="466988" y="606722"/>
                    <a:pt x="455683" y="595347"/>
                    <a:pt x="455683" y="581395"/>
                  </a:cubicBezTo>
                  <a:lnTo>
                    <a:pt x="455683" y="556157"/>
                  </a:lnTo>
                  <a:lnTo>
                    <a:pt x="405031" y="556157"/>
                  </a:lnTo>
                  <a:cubicBezTo>
                    <a:pt x="391055" y="556157"/>
                    <a:pt x="379749" y="544782"/>
                    <a:pt x="379749" y="530830"/>
                  </a:cubicBezTo>
                  <a:cubicBezTo>
                    <a:pt x="379749" y="516878"/>
                    <a:pt x="391055" y="505592"/>
                    <a:pt x="405031" y="505592"/>
                  </a:cubicBezTo>
                  <a:lnTo>
                    <a:pt x="455683" y="505592"/>
                  </a:lnTo>
                  <a:lnTo>
                    <a:pt x="455683" y="455027"/>
                  </a:lnTo>
                  <a:lnTo>
                    <a:pt x="430401" y="455027"/>
                  </a:lnTo>
                  <a:cubicBezTo>
                    <a:pt x="388473" y="455027"/>
                    <a:pt x="354379" y="420991"/>
                    <a:pt x="354379" y="379223"/>
                  </a:cubicBezTo>
                  <a:cubicBezTo>
                    <a:pt x="354379" y="337367"/>
                    <a:pt x="388473" y="303331"/>
                    <a:pt x="430401" y="303331"/>
                  </a:cubicBezTo>
                  <a:lnTo>
                    <a:pt x="455683" y="303331"/>
                  </a:lnTo>
                  <a:lnTo>
                    <a:pt x="455683" y="278093"/>
                  </a:lnTo>
                  <a:cubicBezTo>
                    <a:pt x="455683" y="264141"/>
                    <a:pt x="466988" y="252766"/>
                    <a:pt x="480964" y="252766"/>
                  </a:cubicBezTo>
                  <a:close/>
                  <a:moveTo>
                    <a:pt x="303759" y="151716"/>
                  </a:moveTo>
                  <a:cubicBezTo>
                    <a:pt x="317817" y="151716"/>
                    <a:pt x="329117" y="163000"/>
                    <a:pt x="329117" y="176950"/>
                  </a:cubicBezTo>
                  <a:lnTo>
                    <a:pt x="329117" y="303301"/>
                  </a:lnTo>
                  <a:cubicBezTo>
                    <a:pt x="329117" y="317251"/>
                    <a:pt x="317817" y="328624"/>
                    <a:pt x="303759" y="328624"/>
                  </a:cubicBezTo>
                  <a:lnTo>
                    <a:pt x="227862" y="328624"/>
                  </a:lnTo>
                  <a:cubicBezTo>
                    <a:pt x="213893" y="328624"/>
                    <a:pt x="202593" y="317251"/>
                    <a:pt x="202593" y="303301"/>
                  </a:cubicBezTo>
                  <a:cubicBezTo>
                    <a:pt x="202593" y="289351"/>
                    <a:pt x="213893" y="278066"/>
                    <a:pt x="227862" y="278066"/>
                  </a:cubicBezTo>
                  <a:lnTo>
                    <a:pt x="278490" y="278066"/>
                  </a:lnTo>
                  <a:lnTo>
                    <a:pt x="278490" y="176950"/>
                  </a:lnTo>
                  <a:cubicBezTo>
                    <a:pt x="278490" y="163000"/>
                    <a:pt x="289790" y="151716"/>
                    <a:pt x="303759" y="151716"/>
                  </a:cubicBezTo>
                  <a:close/>
                  <a:moveTo>
                    <a:pt x="303762" y="0"/>
                  </a:moveTo>
                  <a:cubicBezTo>
                    <a:pt x="443049" y="0"/>
                    <a:pt x="570410" y="92781"/>
                    <a:pt x="606634" y="220667"/>
                  </a:cubicBezTo>
                  <a:cubicBezTo>
                    <a:pt x="610461" y="234086"/>
                    <a:pt x="602629" y="248039"/>
                    <a:pt x="589190" y="251860"/>
                  </a:cubicBezTo>
                  <a:cubicBezTo>
                    <a:pt x="575839" y="255504"/>
                    <a:pt x="561688" y="247861"/>
                    <a:pt x="557950" y="234353"/>
                  </a:cubicBezTo>
                  <a:cubicBezTo>
                    <a:pt x="527779" y="127885"/>
                    <a:pt x="420888" y="50568"/>
                    <a:pt x="303762" y="50568"/>
                  </a:cubicBezTo>
                  <a:cubicBezTo>
                    <a:pt x="164208" y="50568"/>
                    <a:pt x="50642" y="163967"/>
                    <a:pt x="50642" y="303317"/>
                  </a:cubicBezTo>
                  <a:cubicBezTo>
                    <a:pt x="50642" y="442755"/>
                    <a:pt x="164208" y="556154"/>
                    <a:pt x="303762" y="556154"/>
                  </a:cubicBezTo>
                  <a:cubicBezTo>
                    <a:pt x="317824" y="556154"/>
                    <a:pt x="329127" y="567441"/>
                    <a:pt x="329127" y="581394"/>
                  </a:cubicBezTo>
                  <a:cubicBezTo>
                    <a:pt x="329127" y="595347"/>
                    <a:pt x="317824" y="606722"/>
                    <a:pt x="303762" y="606722"/>
                  </a:cubicBezTo>
                  <a:cubicBezTo>
                    <a:pt x="136261" y="606722"/>
                    <a:pt x="0" y="470661"/>
                    <a:pt x="0" y="303317"/>
                  </a:cubicBezTo>
                  <a:cubicBezTo>
                    <a:pt x="0" y="136061"/>
                    <a:pt x="136261" y="0"/>
                    <a:pt x="30376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6277944" y="3073458"/>
            <a:ext cx="591341" cy="591341"/>
            <a:chOff x="1212459" y="1212950"/>
            <a:chExt cx="798116" cy="798116"/>
          </a:xfrm>
        </p:grpSpPr>
        <p:sp>
          <p:nvSpPr>
            <p:cNvPr id="100" name="椭圆 99"/>
            <p:cNvSpPr/>
            <p:nvPr/>
          </p:nvSpPr>
          <p:spPr>
            <a:xfrm>
              <a:off x="1212459" y="1212950"/>
              <a:ext cx="798116" cy="79811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1" name="椭圆 61"/>
            <p:cNvSpPr/>
            <p:nvPr/>
          </p:nvSpPr>
          <p:spPr>
            <a:xfrm>
              <a:off x="1438125" y="1421885"/>
              <a:ext cx="346782" cy="380246"/>
            </a:xfrm>
            <a:custGeom>
              <a:avLst/>
              <a:gdLst>
                <a:gd name="connsiteX0" fmla="*/ 130776 w 510187"/>
                <a:gd name="connsiteY0" fmla="*/ 398252 h 559418"/>
                <a:gd name="connsiteX1" fmla="*/ 180826 w 510187"/>
                <a:gd name="connsiteY1" fmla="*/ 398252 h 559418"/>
                <a:gd name="connsiteX2" fmla="*/ 195356 w 510187"/>
                <a:gd name="connsiteY2" fmla="*/ 420815 h 559418"/>
                <a:gd name="connsiteX3" fmla="*/ 140463 w 510187"/>
                <a:gd name="connsiteY3" fmla="*/ 420815 h 559418"/>
                <a:gd name="connsiteX4" fmla="*/ 48435 w 510187"/>
                <a:gd name="connsiteY4" fmla="*/ 535243 h 559418"/>
                <a:gd name="connsiteX5" fmla="*/ 461752 w 510187"/>
                <a:gd name="connsiteY5" fmla="*/ 535243 h 559418"/>
                <a:gd name="connsiteX6" fmla="*/ 369724 w 510187"/>
                <a:gd name="connsiteY6" fmla="*/ 420815 h 559418"/>
                <a:gd name="connsiteX7" fmla="*/ 316445 w 510187"/>
                <a:gd name="connsiteY7" fmla="*/ 420815 h 559418"/>
                <a:gd name="connsiteX8" fmla="*/ 329361 w 510187"/>
                <a:gd name="connsiteY8" fmla="*/ 398252 h 559418"/>
                <a:gd name="connsiteX9" fmla="*/ 381026 w 510187"/>
                <a:gd name="connsiteY9" fmla="*/ 398252 h 559418"/>
                <a:gd name="connsiteX10" fmla="*/ 510187 w 510187"/>
                <a:gd name="connsiteY10" fmla="*/ 559418 h 559418"/>
                <a:gd name="connsiteX11" fmla="*/ 0 w 510187"/>
                <a:gd name="connsiteY11" fmla="*/ 559418 h 559418"/>
                <a:gd name="connsiteX12" fmla="*/ 254964 w 510187"/>
                <a:gd name="connsiteY12" fmla="*/ 79000 h 559418"/>
                <a:gd name="connsiteX13" fmla="*/ 175836 w 510187"/>
                <a:gd name="connsiteY13" fmla="*/ 159612 h 559418"/>
                <a:gd name="connsiteX14" fmla="*/ 254964 w 510187"/>
                <a:gd name="connsiteY14" fmla="*/ 238611 h 559418"/>
                <a:gd name="connsiteX15" fmla="*/ 335706 w 510187"/>
                <a:gd name="connsiteY15" fmla="*/ 159612 h 559418"/>
                <a:gd name="connsiteX16" fmla="*/ 254964 w 510187"/>
                <a:gd name="connsiteY16" fmla="*/ 79000 h 559418"/>
                <a:gd name="connsiteX17" fmla="*/ 254964 w 510187"/>
                <a:gd name="connsiteY17" fmla="*/ 0 h 559418"/>
                <a:gd name="connsiteX18" fmla="*/ 414834 w 510187"/>
                <a:gd name="connsiteY18" fmla="*/ 159612 h 559418"/>
                <a:gd name="connsiteX19" fmla="*/ 254964 w 510187"/>
                <a:gd name="connsiteY19" fmla="*/ 478835 h 559418"/>
                <a:gd name="connsiteX20" fmla="*/ 95093 w 510187"/>
                <a:gd name="connsiteY20" fmla="*/ 159612 h 559418"/>
                <a:gd name="connsiteX21" fmla="*/ 254964 w 510187"/>
                <a:gd name="connsiteY21" fmla="*/ 0 h 559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10187" h="559418">
                  <a:moveTo>
                    <a:pt x="130776" y="398252"/>
                  </a:moveTo>
                  <a:lnTo>
                    <a:pt x="180826" y="398252"/>
                  </a:lnTo>
                  <a:cubicBezTo>
                    <a:pt x="185669" y="404699"/>
                    <a:pt x="190513" y="412757"/>
                    <a:pt x="195356" y="420815"/>
                  </a:cubicBezTo>
                  <a:lnTo>
                    <a:pt x="140463" y="420815"/>
                  </a:lnTo>
                  <a:lnTo>
                    <a:pt x="48435" y="535243"/>
                  </a:lnTo>
                  <a:lnTo>
                    <a:pt x="461752" y="535243"/>
                  </a:lnTo>
                  <a:lnTo>
                    <a:pt x="369724" y="420815"/>
                  </a:lnTo>
                  <a:lnTo>
                    <a:pt x="316445" y="420815"/>
                  </a:lnTo>
                  <a:cubicBezTo>
                    <a:pt x="319674" y="412757"/>
                    <a:pt x="324518" y="404699"/>
                    <a:pt x="329361" y="398252"/>
                  </a:cubicBezTo>
                  <a:lnTo>
                    <a:pt x="381026" y="398252"/>
                  </a:lnTo>
                  <a:lnTo>
                    <a:pt x="510187" y="559418"/>
                  </a:lnTo>
                  <a:lnTo>
                    <a:pt x="0" y="559418"/>
                  </a:lnTo>
                  <a:close/>
                  <a:moveTo>
                    <a:pt x="254964" y="79000"/>
                  </a:moveTo>
                  <a:cubicBezTo>
                    <a:pt x="211363" y="79000"/>
                    <a:pt x="175836" y="116081"/>
                    <a:pt x="175836" y="159612"/>
                  </a:cubicBezTo>
                  <a:cubicBezTo>
                    <a:pt x="175836" y="203142"/>
                    <a:pt x="211363" y="238611"/>
                    <a:pt x="254964" y="238611"/>
                  </a:cubicBezTo>
                  <a:cubicBezTo>
                    <a:pt x="300179" y="238611"/>
                    <a:pt x="335706" y="203142"/>
                    <a:pt x="335706" y="159612"/>
                  </a:cubicBezTo>
                  <a:cubicBezTo>
                    <a:pt x="335706" y="116081"/>
                    <a:pt x="300179" y="79000"/>
                    <a:pt x="254964" y="79000"/>
                  </a:cubicBezTo>
                  <a:close/>
                  <a:moveTo>
                    <a:pt x="254964" y="0"/>
                  </a:moveTo>
                  <a:cubicBezTo>
                    <a:pt x="343781" y="0"/>
                    <a:pt x="414834" y="70939"/>
                    <a:pt x="414834" y="159612"/>
                  </a:cubicBezTo>
                  <a:cubicBezTo>
                    <a:pt x="414834" y="246673"/>
                    <a:pt x="254964" y="478835"/>
                    <a:pt x="254964" y="478835"/>
                  </a:cubicBezTo>
                  <a:cubicBezTo>
                    <a:pt x="254964" y="478835"/>
                    <a:pt x="95093" y="246673"/>
                    <a:pt x="95093" y="159612"/>
                  </a:cubicBezTo>
                  <a:cubicBezTo>
                    <a:pt x="95093" y="70939"/>
                    <a:pt x="167761" y="0"/>
                    <a:pt x="25496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6277944" y="4023950"/>
            <a:ext cx="591341" cy="591341"/>
            <a:chOff x="1212459" y="1212950"/>
            <a:chExt cx="798116" cy="798116"/>
          </a:xfrm>
        </p:grpSpPr>
        <p:sp>
          <p:nvSpPr>
            <p:cNvPr id="98" name="椭圆 97"/>
            <p:cNvSpPr/>
            <p:nvPr/>
          </p:nvSpPr>
          <p:spPr>
            <a:xfrm>
              <a:off x="1212459" y="1212950"/>
              <a:ext cx="798116" cy="79811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9" name="椭圆 72"/>
            <p:cNvSpPr/>
            <p:nvPr/>
          </p:nvSpPr>
          <p:spPr>
            <a:xfrm>
              <a:off x="1427550" y="1421885"/>
              <a:ext cx="367933" cy="380246"/>
            </a:xfrm>
            <a:custGeom>
              <a:avLst/>
              <a:gdLst>
                <a:gd name="T0" fmla="*/ 743 w 743"/>
                <a:gd name="T1" fmla="*/ 27 h 769"/>
                <a:gd name="T2" fmla="*/ 736 w 743"/>
                <a:gd name="T3" fmla="*/ 8 h 769"/>
                <a:gd name="T4" fmla="*/ 717 w 743"/>
                <a:gd name="T5" fmla="*/ 0 h 769"/>
                <a:gd name="T6" fmla="*/ 599 w 743"/>
                <a:gd name="T7" fmla="*/ 0 h 769"/>
                <a:gd name="T8" fmla="*/ 591 w 743"/>
                <a:gd name="T9" fmla="*/ 1 h 769"/>
                <a:gd name="T10" fmla="*/ 569 w 743"/>
                <a:gd name="T11" fmla="*/ 1 h 769"/>
                <a:gd name="T12" fmla="*/ 555 w 743"/>
                <a:gd name="T13" fmla="*/ 2 h 769"/>
                <a:gd name="T14" fmla="*/ 184 w 743"/>
                <a:gd name="T15" fmla="*/ 2 h 769"/>
                <a:gd name="T16" fmla="*/ 171 w 743"/>
                <a:gd name="T17" fmla="*/ 1 h 769"/>
                <a:gd name="T18" fmla="*/ 152 w 743"/>
                <a:gd name="T19" fmla="*/ 1 h 769"/>
                <a:gd name="T20" fmla="*/ 144 w 743"/>
                <a:gd name="T21" fmla="*/ 0 h 769"/>
                <a:gd name="T22" fmla="*/ 26 w 743"/>
                <a:gd name="T23" fmla="*/ 0 h 769"/>
                <a:gd name="T24" fmla="*/ 8 w 743"/>
                <a:gd name="T25" fmla="*/ 8 h 769"/>
                <a:gd name="T26" fmla="*/ 0 w 743"/>
                <a:gd name="T27" fmla="*/ 27 h 769"/>
                <a:gd name="T28" fmla="*/ 118 w 743"/>
                <a:gd name="T29" fmla="*/ 266 h 769"/>
                <a:gd name="T30" fmla="*/ 118 w 743"/>
                <a:gd name="T31" fmla="*/ 267 h 769"/>
                <a:gd name="T32" fmla="*/ 118 w 743"/>
                <a:gd name="T33" fmla="*/ 270 h 769"/>
                <a:gd name="T34" fmla="*/ 342 w 743"/>
                <a:gd name="T35" fmla="*/ 511 h 769"/>
                <a:gd name="T36" fmla="*/ 342 w 743"/>
                <a:gd name="T37" fmla="*/ 713 h 769"/>
                <a:gd name="T38" fmla="*/ 242 w 743"/>
                <a:gd name="T39" fmla="*/ 713 h 769"/>
                <a:gd name="T40" fmla="*/ 228 w 743"/>
                <a:gd name="T41" fmla="*/ 727 h 769"/>
                <a:gd name="T42" fmla="*/ 228 w 743"/>
                <a:gd name="T43" fmla="*/ 756 h 769"/>
                <a:gd name="T44" fmla="*/ 242 w 743"/>
                <a:gd name="T45" fmla="*/ 769 h 769"/>
                <a:gd name="T46" fmla="*/ 498 w 743"/>
                <a:gd name="T47" fmla="*/ 769 h 769"/>
                <a:gd name="T48" fmla="*/ 511 w 743"/>
                <a:gd name="T49" fmla="*/ 756 h 769"/>
                <a:gd name="T50" fmla="*/ 511 w 743"/>
                <a:gd name="T51" fmla="*/ 727 h 769"/>
                <a:gd name="T52" fmla="*/ 498 w 743"/>
                <a:gd name="T53" fmla="*/ 713 h 769"/>
                <a:gd name="T54" fmla="*/ 398 w 743"/>
                <a:gd name="T55" fmla="*/ 713 h 769"/>
                <a:gd name="T56" fmla="*/ 398 w 743"/>
                <a:gd name="T57" fmla="*/ 511 h 769"/>
                <a:gd name="T58" fmla="*/ 621 w 743"/>
                <a:gd name="T59" fmla="*/ 279 h 769"/>
                <a:gd name="T60" fmla="*/ 623 w 743"/>
                <a:gd name="T61" fmla="*/ 271 h 769"/>
                <a:gd name="T62" fmla="*/ 623 w 743"/>
                <a:gd name="T63" fmla="*/ 266 h 769"/>
                <a:gd name="T64" fmla="*/ 743 w 743"/>
                <a:gd name="T65" fmla="*/ 27 h 769"/>
                <a:gd name="T66" fmla="*/ 370 w 743"/>
                <a:gd name="T67" fmla="*/ 457 h 769"/>
                <a:gd name="T68" fmla="*/ 174 w 743"/>
                <a:gd name="T69" fmla="*/ 261 h 769"/>
                <a:gd name="T70" fmla="*/ 174 w 743"/>
                <a:gd name="T71" fmla="*/ 58 h 769"/>
                <a:gd name="T72" fmla="*/ 566 w 743"/>
                <a:gd name="T73" fmla="*/ 58 h 769"/>
                <a:gd name="T74" fmla="*/ 566 w 743"/>
                <a:gd name="T75" fmla="*/ 261 h 769"/>
                <a:gd name="T76" fmla="*/ 370 w 743"/>
                <a:gd name="T77" fmla="*/ 457 h 769"/>
                <a:gd name="T78" fmla="*/ 118 w 743"/>
                <a:gd name="T79" fmla="*/ 209 h 769"/>
                <a:gd name="T80" fmla="*/ 55 w 743"/>
                <a:gd name="T81" fmla="*/ 53 h 769"/>
                <a:gd name="T82" fmla="*/ 118 w 743"/>
                <a:gd name="T83" fmla="*/ 53 h 769"/>
                <a:gd name="T84" fmla="*/ 118 w 743"/>
                <a:gd name="T85" fmla="*/ 209 h 769"/>
                <a:gd name="T86" fmla="*/ 626 w 743"/>
                <a:gd name="T87" fmla="*/ 209 h 769"/>
                <a:gd name="T88" fmla="*/ 626 w 743"/>
                <a:gd name="T89" fmla="*/ 53 h 769"/>
                <a:gd name="T90" fmla="*/ 688 w 743"/>
                <a:gd name="T91" fmla="*/ 53 h 769"/>
                <a:gd name="T92" fmla="*/ 626 w 743"/>
                <a:gd name="T93" fmla="*/ 20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43" h="769">
                  <a:moveTo>
                    <a:pt x="743" y="27"/>
                  </a:moveTo>
                  <a:cubicBezTo>
                    <a:pt x="743" y="20"/>
                    <a:pt x="741" y="13"/>
                    <a:pt x="736" y="8"/>
                  </a:cubicBezTo>
                  <a:cubicBezTo>
                    <a:pt x="731" y="3"/>
                    <a:pt x="724" y="0"/>
                    <a:pt x="717" y="0"/>
                  </a:cubicBezTo>
                  <a:lnTo>
                    <a:pt x="599" y="0"/>
                  </a:lnTo>
                  <a:cubicBezTo>
                    <a:pt x="596" y="0"/>
                    <a:pt x="594" y="0"/>
                    <a:pt x="591" y="1"/>
                  </a:cubicBezTo>
                  <a:lnTo>
                    <a:pt x="569" y="1"/>
                  </a:lnTo>
                  <a:cubicBezTo>
                    <a:pt x="565" y="1"/>
                    <a:pt x="560" y="1"/>
                    <a:pt x="555" y="2"/>
                  </a:cubicBezTo>
                  <a:lnTo>
                    <a:pt x="184" y="2"/>
                  </a:lnTo>
                  <a:cubicBezTo>
                    <a:pt x="179" y="1"/>
                    <a:pt x="175" y="1"/>
                    <a:pt x="171" y="1"/>
                  </a:cubicBezTo>
                  <a:lnTo>
                    <a:pt x="152" y="1"/>
                  </a:lnTo>
                  <a:cubicBezTo>
                    <a:pt x="149" y="0"/>
                    <a:pt x="147" y="0"/>
                    <a:pt x="144" y="0"/>
                  </a:cubicBezTo>
                  <a:lnTo>
                    <a:pt x="26" y="0"/>
                  </a:lnTo>
                  <a:cubicBezTo>
                    <a:pt x="19" y="0"/>
                    <a:pt x="13" y="3"/>
                    <a:pt x="8" y="8"/>
                  </a:cubicBezTo>
                  <a:cubicBezTo>
                    <a:pt x="2" y="13"/>
                    <a:pt x="0" y="20"/>
                    <a:pt x="0" y="27"/>
                  </a:cubicBezTo>
                  <a:cubicBezTo>
                    <a:pt x="0" y="36"/>
                    <a:pt x="3" y="239"/>
                    <a:pt x="118" y="266"/>
                  </a:cubicBezTo>
                  <a:lnTo>
                    <a:pt x="118" y="267"/>
                  </a:lnTo>
                  <a:cubicBezTo>
                    <a:pt x="118" y="268"/>
                    <a:pt x="118" y="269"/>
                    <a:pt x="118" y="270"/>
                  </a:cubicBezTo>
                  <a:cubicBezTo>
                    <a:pt x="123" y="394"/>
                    <a:pt x="220" y="497"/>
                    <a:pt x="342" y="511"/>
                  </a:cubicBezTo>
                  <a:lnTo>
                    <a:pt x="342" y="713"/>
                  </a:lnTo>
                  <a:lnTo>
                    <a:pt x="242" y="713"/>
                  </a:lnTo>
                  <a:cubicBezTo>
                    <a:pt x="234" y="713"/>
                    <a:pt x="228" y="719"/>
                    <a:pt x="228" y="727"/>
                  </a:cubicBezTo>
                  <a:lnTo>
                    <a:pt x="228" y="756"/>
                  </a:lnTo>
                  <a:cubicBezTo>
                    <a:pt x="228" y="763"/>
                    <a:pt x="234" y="769"/>
                    <a:pt x="242" y="769"/>
                  </a:cubicBezTo>
                  <a:lnTo>
                    <a:pt x="498" y="769"/>
                  </a:lnTo>
                  <a:cubicBezTo>
                    <a:pt x="505" y="769"/>
                    <a:pt x="511" y="763"/>
                    <a:pt x="511" y="756"/>
                  </a:cubicBezTo>
                  <a:lnTo>
                    <a:pt x="511" y="727"/>
                  </a:lnTo>
                  <a:cubicBezTo>
                    <a:pt x="511" y="719"/>
                    <a:pt x="505" y="713"/>
                    <a:pt x="498" y="713"/>
                  </a:cubicBezTo>
                  <a:lnTo>
                    <a:pt x="398" y="713"/>
                  </a:lnTo>
                  <a:lnTo>
                    <a:pt x="398" y="511"/>
                  </a:lnTo>
                  <a:cubicBezTo>
                    <a:pt x="519" y="498"/>
                    <a:pt x="612" y="401"/>
                    <a:pt x="621" y="279"/>
                  </a:cubicBezTo>
                  <a:cubicBezTo>
                    <a:pt x="622" y="277"/>
                    <a:pt x="623" y="274"/>
                    <a:pt x="623" y="271"/>
                  </a:cubicBezTo>
                  <a:lnTo>
                    <a:pt x="623" y="266"/>
                  </a:lnTo>
                  <a:cubicBezTo>
                    <a:pt x="740" y="242"/>
                    <a:pt x="743" y="36"/>
                    <a:pt x="743" y="27"/>
                  </a:cubicBezTo>
                  <a:close/>
                  <a:moveTo>
                    <a:pt x="370" y="457"/>
                  </a:moveTo>
                  <a:cubicBezTo>
                    <a:pt x="262" y="457"/>
                    <a:pt x="174" y="369"/>
                    <a:pt x="174" y="261"/>
                  </a:cubicBezTo>
                  <a:lnTo>
                    <a:pt x="174" y="58"/>
                  </a:lnTo>
                  <a:lnTo>
                    <a:pt x="566" y="58"/>
                  </a:lnTo>
                  <a:lnTo>
                    <a:pt x="566" y="261"/>
                  </a:lnTo>
                  <a:cubicBezTo>
                    <a:pt x="566" y="369"/>
                    <a:pt x="478" y="457"/>
                    <a:pt x="370" y="457"/>
                  </a:cubicBezTo>
                  <a:close/>
                  <a:moveTo>
                    <a:pt x="118" y="209"/>
                  </a:moveTo>
                  <a:cubicBezTo>
                    <a:pt x="73" y="184"/>
                    <a:pt x="59" y="98"/>
                    <a:pt x="55" y="53"/>
                  </a:cubicBezTo>
                  <a:lnTo>
                    <a:pt x="118" y="53"/>
                  </a:lnTo>
                  <a:lnTo>
                    <a:pt x="118" y="209"/>
                  </a:lnTo>
                  <a:close/>
                  <a:moveTo>
                    <a:pt x="626" y="209"/>
                  </a:moveTo>
                  <a:lnTo>
                    <a:pt x="626" y="53"/>
                  </a:lnTo>
                  <a:lnTo>
                    <a:pt x="688" y="53"/>
                  </a:lnTo>
                  <a:cubicBezTo>
                    <a:pt x="684" y="98"/>
                    <a:pt x="670" y="184"/>
                    <a:pt x="626" y="20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6277944" y="4974441"/>
            <a:ext cx="591341" cy="591341"/>
            <a:chOff x="1212459" y="1212950"/>
            <a:chExt cx="798116" cy="798116"/>
          </a:xfrm>
        </p:grpSpPr>
        <p:sp>
          <p:nvSpPr>
            <p:cNvPr id="96" name="椭圆 95"/>
            <p:cNvSpPr/>
            <p:nvPr/>
          </p:nvSpPr>
          <p:spPr>
            <a:xfrm>
              <a:off x="1212459" y="1212950"/>
              <a:ext cx="798116" cy="79811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7" name="椭圆 83"/>
            <p:cNvSpPr/>
            <p:nvPr/>
          </p:nvSpPr>
          <p:spPr>
            <a:xfrm>
              <a:off x="1421394" y="1450102"/>
              <a:ext cx="380246" cy="323811"/>
            </a:xfrm>
            <a:custGeom>
              <a:avLst/>
              <a:gdLst>
                <a:gd name="connsiteX0" fmla="*/ 303714 w 607639"/>
                <a:gd name="connsiteY0" fmla="*/ 173520 h 517456"/>
                <a:gd name="connsiteX1" fmla="*/ 337586 w 607639"/>
                <a:gd name="connsiteY1" fmla="*/ 207321 h 517456"/>
                <a:gd name="connsiteX2" fmla="*/ 303714 w 607639"/>
                <a:gd name="connsiteY2" fmla="*/ 241122 h 517456"/>
                <a:gd name="connsiteX3" fmla="*/ 269842 w 607639"/>
                <a:gd name="connsiteY3" fmla="*/ 207321 h 517456"/>
                <a:gd name="connsiteX4" fmla="*/ 303714 w 607639"/>
                <a:gd name="connsiteY4" fmla="*/ 173520 h 517456"/>
                <a:gd name="connsiteX5" fmla="*/ 303758 w 607639"/>
                <a:gd name="connsiteY5" fmla="*/ 139994 h 517456"/>
                <a:gd name="connsiteX6" fmla="*/ 236373 w 607639"/>
                <a:gd name="connsiteY6" fmla="*/ 207277 h 517456"/>
                <a:gd name="connsiteX7" fmla="*/ 303758 w 607639"/>
                <a:gd name="connsiteY7" fmla="*/ 274559 h 517456"/>
                <a:gd name="connsiteX8" fmla="*/ 371054 w 607639"/>
                <a:gd name="connsiteY8" fmla="*/ 207277 h 517456"/>
                <a:gd name="connsiteX9" fmla="*/ 303758 w 607639"/>
                <a:gd name="connsiteY9" fmla="*/ 139994 h 517456"/>
                <a:gd name="connsiteX10" fmla="*/ 282839 w 607639"/>
                <a:gd name="connsiteY10" fmla="*/ 68801 h 517456"/>
                <a:gd name="connsiteX11" fmla="*/ 303669 w 607639"/>
                <a:gd name="connsiteY11" fmla="*/ 68801 h 517456"/>
                <a:gd name="connsiteX12" fmla="*/ 303847 w 607639"/>
                <a:gd name="connsiteY12" fmla="*/ 68801 h 517456"/>
                <a:gd name="connsiteX13" fmla="*/ 324588 w 607639"/>
                <a:gd name="connsiteY13" fmla="*/ 68801 h 517456"/>
                <a:gd name="connsiteX14" fmla="*/ 327703 w 607639"/>
                <a:gd name="connsiteY14" fmla="*/ 99465 h 517456"/>
                <a:gd name="connsiteX15" fmla="*/ 363221 w 607639"/>
                <a:gd name="connsiteY15" fmla="*/ 114219 h 517456"/>
                <a:gd name="connsiteX16" fmla="*/ 387166 w 607639"/>
                <a:gd name="connsiteY16" fmla="*/ 94665 h 517456"/>
                <a:gd name="connsiteX17" fmla="*/ 416541 w 607639"/>
                <a:gd name="connsiteY17" fmla="*/ 124085 h 517456"/>
                <a:gd name="connsiteX18" fmla="*/ 396958 w 607639"/>
                <a:gd name="connsiteY18" fmla="*/ 147993 h 517456"/>
                <a:gd name="connsiteX19" fmla="*/ 411645 w 607639"/>
                <a:gd name="connsiteY19" fmla="*/ 183457 h 517456"/>
                <a:gd name="connsiteX20" fmla="*/ 442445 w 607639"/>
                <a:gd name="connsiteY20" fmla="*/ 186479 h 517456"/>
                <a:gd name="connsiteX21" fmla="*/ 442445 w 607639"/>
                <a:gd name="connsiteY21" fmla="*/ 228075 h 517456"/>
                <a:gd name="connsiteX22" fmla="*/ 411645 w 607639"/>
                <a:gd name="connsiteY22" fmla="*/ 231185 h 517456"/>
                <a:gd name="connsiteX23" fmla="*/ 396958 w 607639"/>
                <a:gd name="connsiteY23" fmla="*/ 266649 h 517456"/>
                <a:gd name="connsiteX24" fmla="*/ 416541 w 607639"/>
                <a:gd name="connsiteY24" fmla="*/ 290558 h 517456"/>
                <a:gd name="connsiteX25" fmla="*/ 387166 w 607639"/>
                <a:gd name="connsiteY25" fmla="*/ 319977 h 517456"/>
                <a:gd name="connsiteX26" fmla="*/ 363221 w 607639"/>
                <a:gd name="connsiteY26" fmla="*/ 300423 h 517456"/>
                <a:gd name="connsiteX27" fmla="*/ 327703 w 607639"/>
                <a:gd name="connsiteY27" fmla="*/ 315177 h 517456"/>
                <a:gd name="connsiteX28" fmla="*/ 324588 w 607639"/>
                <a:gd name="connsiteY28" fmla="*/ 345841 h 517456"/>
                <a:gd name="connsiteX29" fmla="*/ 303847 w 607639"/>
                <a:gd name="connsiteY29" fmla="*/ 345841 h 517456"/>
                <a:gd name="connsiteX30" fmla="*/ 303669 w 607639"/>
                <a:gd name="connsiteY30" fmla="*/ 345841 h 517456"/>
                <a:gd name="connsiteX31" fmla="*/ 282839 w 607639"/>
                <a:gd name="connsiteY31" fmla="*/ 345841 h 517456"/>
                <a:gd name="connsiteX32" fmla="*/ 279813 w 607639"/>
                <a:gd name="connsiteY32" fmla="*/ 315177 h 517456"/>
                <a:gd name="connsiteX33" fmla="*/ 244295 w 607639"/>
                <a:gd name="connsiteY33" fmla="*/ 300423 h 517456"/>
                <a:gd name="connsiteX34" fmla="*/ 220350 w 607639"/>
                <a:gd name="connsiteY34" fmla="*/ 319977 h 517456"/>
                <a:gd name="connsiteX35" fmla="*/ 190886 w 607639"/>
                <a:gd name="connsiteY35" fmla="*/ 290558 h 517456"/>
                <a:gd name="connsiteX36" fmla="*/ 210558 w 607639"/>
                <a:gd name="connsiteY36" fmla="*/ 266649 h 517456"/>
                <a:gd name="connsiteX37" fmla="*/ 195782 w 607639"/>
                <a:gd name="connsiteY37" fmla="*/ 231185 h 517456"/>
                <a:gd name="connsiteX38" fmla="*/ 164982 w 607639"/>
                <a:gd name="connsiteY38" fmla="*/ 228075 h 517456"/>
                <a:gd name="connsiteX39" fmla="*/ 164982 w 607639"/>
                <a:gd name="connsiteY39" fmla="*/ 186568 h 517456"/>
                <a:gd name="connsiteX40" fmla="*/ 195782 w 607639"/>
                <a:gd name="connsiteY40" fmla="*/ 183457 h 517456"/>
                <a:gd name="connsiteX41" fmla="*/ 210558 w 607639"/>
                <a:gd name="connsiteY41" fmla="*/ 147993 h 517456"/>
                <a:gd name="connsiteX42" fmla="*/ 190886 w 607639"/>
                <a:gd name="connsiteY42" fmla="*/ 124085 h 517456"/>
                <a:gd name="connsiteX43" fmla="*/ 220350 w 607639"/>
                <a:gd name="connsiteY43" fmla="*/ 94665 h 517456"/>
                <a:gd name="connsiteX44" fmla="*/ 244295 w 607639"/>
                <a:gd name="connsiteY44" fmla="*/ 114219 h 517456"/>
                <a:gd name="connsiteX45" fmla="*/ 279813 w 607639"/>
                <a:gd name="connsiteY45" fmla="*/ 99465 h 517456"/>
                <a:gd name="connsiteX46" fmla="*/ 38005 w 607639"/>
                <a:gd name="connsiteY46" fmla="*/ 37951 h 517456"/>
                <a:gd name="connsiteX47" fmla="*/ 38005 w 607639"/>
                <a:gd name="connsiteY47" fmla="*/ 376049 h 517456"/>
                <a:gd name="connsiteX48" fmla="*/ 569634 w 607639"/>
                <a:gd name="connsiteY48" fmla="*/ 376049 h 517456"/>
                <a:gd name="connsiteX49" fmla="*/ 569634 w 607639"/>
                <a:gd name="connsiteY49" fmla="*/ 37951 h 517456"/>
                <a:gd name="connsiteX50" fmla="*/ 28482 w 607639"/>
                <a:gd name="connsiteY50" fmla="*/ 0 h 517456"/>
                <a:gd name="connsiteX51" fmla="*/ 579157 w 607639"/>
                <a:gd name="connsiteY51" fmla="*/ 0 h 517456"/>
                <a:gd name="connsiteX52" fmla="*/ 607639 w 607639"/>
                <a:gd name="connsiteY52" fmla="*/ 28441 h 517456"/>
                <a:gd name="connsiteX53" fmla="*/ 607639 w 607639"/>
                <a:gd name="connsiteY53" fmla="*/ 385559 h 517456"/>
                <a:gd name="connsiteX54" fmla="*/ 579157 w 607639"/>
                <a:gd name="connsiteY54" fmla="*/ 414000 h 517456"/>
                <a:gd name="connsiteX55" fmla="*/ 351304 w 607639"/>
                <a:gd name="connsiteY55" fmla="*/ 414000 h 517456"/>
                <a:gd name="connsiteX56" fmla="*/ 351304 w 607639"/>
                <a:gd name="connsiteY56" fmla="*/ 479593 h 517456"/>
                <a:gd name="connsiteX57" fmla="*/ 437906 w 607639"/>
                <a:gd name="connsiteY57" fmla="*/ 479593 h 517456"/>
                <a:gd name="connsiteX58" fmla="*/ 437906 w 607639"/>
                <a:gd name="connsiteY58" fmla="*/ 517456 h 517456"/>
                <a:gd name="connsiteX59" fmla="*/ 169733 w 607639"/>
                <a:gd name="connsiteY59" fmla="*/ 517456 h 517456"/>
                <a:gd name="connsiteX60" fmla="*/ 169733 w 607639"/>
                <a:gd name="connsiteY60" fmla="*/ 479593 h 517456"/>
                <a:gd name="connsiteX61" fmla="*/ 256335 w 607639"/>
                <a:gd name="connsiteY61" fmla="*/ 479593 h 517456"/>
                <a:gd name="connsiteX62" fmla="*/ 256335 w 607639"/>
                <a:gd name="connsiteY62" fmla="*/ 414000 h 517456"/>
                <a:gd name="connsiteX63" fmla="*/ 28482 w 607639"/>
                <a:gd name="connsiteY63" fmla="*/ 414000 h 517456"/>
                <a:gd name="connsiteX64" fmla="*/ 0 w 607639"/>
                <a:gd name="connsiteY64" fmla="*/ 385559 h 517456"/>
                <a:gd name="connsiteX65" fmla="*/ 0 w 607639"/>
                <a:gd name="connsiteY65" fmla="*/ 28441 h 517456"/>
                <a:gd name="connsiteX66" fmla="*/ 28482 w 607639"/>
                <a:gd name="connsiteY66" fmla="*/ 0 h 517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607639" h="517456">
                  <a:moveTo>
                    <a:pt x="303714" y="173520"/>
                  </a:moveTo>
                  <a:cubicBezTo>
                    <a:pt x="322421" y="173520"/>
                    <a:pt x="337586" y="188653"/>
                    <a:pt x="337586" y="207321"/>
                  </a:cubicBezTo>
                  <a:cubicBezTo>
                    <a:pt x="337586" y="225989"/>
                    <a:pt x="322421" y="241122"/>
                    <a:pt x="303714" y="241122"/>
                  </a:cubicBezTo>
                  <a:cubicBezTo>
                    <a:pt x="285007" y="241122"/>
                    <a:pt x="269842" y="225989"/>
                    <a:pt x="269842" y="207321"/>
                  </a:cubicBezTo>
                  <a:cubicBezTo>
                    <a:pt x="269842" y="188653"/>
                    <a:pt x="285007" y="173520"/>
                    <a:pt x="303714" y="173520"/>
                  </a:cubicBezTo>
                  <a:close/>
                  <a:moveTo>
                    <a:pt x="303758" y="139994"/>
                  </a:moveTo>
                  <a:cubicBezTo>
                    <a:pt x="266549" y="139994"/>
                    <a:pt x="236373" y="170125"/>
                    <a:pt x="236373" y="207277"/>
                  </a:cubicBezTo>
                  <a:cubicBezTo>
                    <a:pt x="236373" y="244517"/>
                    <a:pt x="266549" y="274559"/>
                    <a:pt x="303758" y="274559"/>
                  </a:cubicBezTo>
                  <a:cubicBezTo>
                    <a:pt x="340967" y="274559"/>
                    <a:pt x="371054" y="244517"/>
                    <a:pt x="371054" y="207277"/>
                  </a:cubicBezTo>
                  <a:cubicBezTo>
                    <a:pt x="371054" y="170125"/>
                    <a:pt x="340967" y="139994"/>
                    <a:pt x="303758" y="139994"/>
                  </a:cubicBezTo>
                  <a:close/>
                  <a:moveTo>
                    <a:pt x="282839" y="68801"/>
                  </a:moveTo>
                  <a:lnTo>
                    <a:pt x="303669" y="68801"/>
                  </a:lnTo>
                  <a:lnTo>
                    <a:pt x="303847" y="68801"/>
                  </a:lnTo>
                  <a:lnTo>
                    <a:pt x="324588" y="68801"/>
                  </a:lnTo>
                  <a:lnTo>
                    <a:pt x="327703" y="99465"/>
                  </a:lnTo>
                  <a:cubicBezTo>
                    <a:pt x="340522" y="102309"/>
                    <a:pt x="352450" y="107375"/>
                    <a:pt x="363221" y="114219"/>
                  </a:cubicBezTo>
                  <a:lnTo>
                    <a:pt x="387166" y="94665"/>
                  </a:lnTo>
                  <a:lnTo>
                    <a:pt x="416541" y="124085"/>
                  </a:lnTo>
                  <a:lnTo>
                    <a:pt x="396958" y="147993"/>
                  </a:lnTo>
                  <a:cubicBezTo>
                    <a:pt x="403812" y="158748"/>
                    <a:pt x="408797" y="170658"/>
                    <a:pt x="411645" y="183457"/>
                  </a:cubicBezTo>
                  <a:lnTo>
                    <a:pt x="442445" y="186479"/>
                  </a:lnTo>
                  <a:lnTo>
                    <a:pt x="442445" y="228075"/>
                  </a:lnTo>
                  <a:lnTo>
                    <a:pt x="411645" y="231185"/>
                  </a:lnTo>
                  <a:cubicBezTo>
                    <a:pt x="408886" y="243984"/>
                    <a:pt x="403812" y="255894"/>
                    <a:pt x="396958" y="266649"/>
                  </a:cubicBezTo>
                  <a:lnTo>
                    <a:pt x="416541" y="290558"/>
                  </a:lnTo>
                  <a:lnTo>
                    <a:pt x="387166" y="319977"/>
                  </a:lnTo>
                  <a:lnTo>
                    <a:pt x="363221" y="300423"/>
                  </a:lnTo>
                  <a:cubicBezTo>
                    <a:pt x="352450" y="307267"/>
                    <a:pt x="340522" y="312333"/>
                    <a:pt x="327703" y="315177"/>
                  </a:cubicBezTo>
                  <a:lnTo>
                    <a:pt x="324588" y="345841"/>
                  </a:lnTo>
                  <a:lnTo>
                    <a:pt x="303847" y="345841"/>
                  </a:lnTo>
                  <a:lnTo>
                    <a:pt x="303669" y="345841"/>
                  </a:lnTo>
                  <a:lnTo>
                    <a:pt x="282839" y="345841"/>
                  </a:lnTo>
                  <a:lnTo>
                    <a:pt x="279813" y="315177"/>
                  </a:lnTo>
                  <a:cubicBezTo>
                    <a:pt x="266994" y="312333"/>
                    <a:pt x="254977" y="307267"/>
                    <a:pt x="244295" y="300423"/>
                  </a:cubicBezTo>
                  <a:lnTo>
                    <a:pt x="220350" y="319977"/>
                  </a:lnTo>
                  <a:lnTo>
                    <a:pt x="190886" y="290558"/>
                  </a:lnTo>
                  <a:lnTo>
                    <a:pt x="210558" y="266649"/>
                  </a:lnTo>
                  <a:cubicBezTo>
                    <a:pt x="203704" y="255894"/>
                    <a:pt x="198630" y="243984"/>
                    <a:pt x="195782" y="231185"/>
                  </a:cubicBezTo>
                  <a:lnTo>
                    <a:pt x="164982" y="228075"/>
                  </a:lnTo>
                  <a:lnTo>
                    <a:pt x="164982" y="186568"/>
                  </a:lnTo>
                  <a:lnTo>
                    <a:pt x="195782" y="183457"/>
                  </a:lnTo>
                  <a:cubicBezTo>
                    <a:pt x="198630" y="170658"/>
                    <a:pt x="203704" y="158748"/>
                    <a:pt x="210558" y="147993"/>
                  </a:cubicBezTo>
                  <a:lnTo>
                    <a:pt x="190886" y="124085"/>
                  </a:lnTo>
                  <a:lnTo>
                    <a:pt x="220350" y="94665"/>
                  </a:lnTo>
                  <a:lnTo>
                    <a:pt x="244295" y="114219"/>
                  </a:lnTo>
                  <a:cubicBezTo>
                    <a:pt x="254977" y="107375"/>
                    <a:pt x="266905" y="102309"/>
                    <a:pt x="279813" y="99465"/>
                  </a:cubicBezTo>
                  <a:close/>
                  <a:moveTo>
                    <a:pt x="38005" y="37951"/>
                  </a:moveTo>
                  <a:lnTo>
                    <a:pt x="38005" y="376049"/>
                  </a:lnTo>
                  <a:lnTo>
                    <a:pt x="569634" y="376049"/>
                  </a:lnTo>
                  <a:lnTo>
                    <a:pt x="569634" y="37951"/>
                  </a:lnTo>
                  <a:close/>
                  <a:moveTo>
                    <a:pt x="28482" y="0"/>
                  </a:moveTo>
                  <a:lnTo>
                    <a:pt x="579157" y="0"/>
                  </a:lnTo>
                  <a:cubicBezTo>
                    <a:pt x="594822" y="0"/>
                    <a:pt x="607639" y="12799"/>
                    <a:pt x="607639" y="28441"/>
                  </a:cubicBezTo>
                  <a:lnTo>
                    <a:pt x="607639" y="385559"/>
                  </a:lnTo>
                  <a:cubicBezTo>
                    <a:pt x="607639" y="401202"/>
                    <a:pt x="594822" y="414000"/>
                    <a:pt x="579157" y="414000"/>
                  </a:cubicBezTo>
                  <a:lnTo>
                    <a:pt x="351304" y="414000"/>
                  </a:lnTo>
                  <a:lnTo>
                    <a:pt x="351304" y="479593"/>
                  </a:lnTo>
                  <a:lnTo>
                    <a:pt x="437906" y="479593"/>
                  </a:lnTo>
                  <a:lnTo>
                    <a:pt x="437906" y="517456"/>
                  </a:lnTo>
                  <a:lnTo>
                    <a:pt x="169733" y="517456"/>
                  </a:lnTo>
                  <a:lnTo>
                    <a:pt x="169733" y="479593"/>
                  </a:lnTo>
                  <a:lnTo>
                    <a:pt x="256335" y="479593"/>
                  </a:lnTo>
                  <a:lnTo>
                    <a:pt x="256335" y="414000"/>
                  </a:lnTo>
                  <a:lnTo>
                    <a:pt x="28482" y="414000"/>
                  </a:lnTo>
                  <a:cubicBezTo>
                    <a:pt x="12817" y="414000"/>
                    <a:pt x="0" y="401202"/>
                    <a:pt x="0" y="385559"/>
                  </a:cubicBezTo>
                  <a:lnTo>
                    <a:pt x="0" y="28441"/>
                  </a:lnTo>
                  <a:cubicBezTo>
                    <a:pt x="0" y="12799"/>
                    <a:pt x="12817" y="0"/>
                    <a:pt x="2848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024089" y="2057333"/>
            <a:ext cx="4103516" cy="722607"/>
            <a:chOff x="8386922" y="2192795"/>
            <a:chExt cx="4103516" cy="722607"/>
          </a:xfrm>
        </p:grpSpPr>
        <p:sp>
          <p:nvSpPr>
            <p:cNvPr id="20" name="矩形 19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86922" y="2542351"/>
              <a:ext cx="4103516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ea typeface="+mj-ea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7024089" y="3007824"/>
            <a:ext cx="4103516" cy="722607"/>
            <a:chOff x="8386922" y="2192795"/>
            <a:chExt cx="4103516" cy="722607"/>
          </a:xfrm>
        </p:grpSpPr>
        <p:sp>
          <p:nvSpPr>
            <p:cNvPr id="23" name="矩形 22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86922" y="2542351"/>
              <a:ext cx="4103516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ea typeface="+mj-ea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7024089" y="3958316"/>
            <a:ext cx="4103516" cy="722607"/>
            <a:chOff x="8386922" y="2192795"/>
            <a:chExt cx="4103516" cy="722607"/>
          </a:xfrm>
        </p:grpSpPr>
        <p:sp>
          <p:nvSpPr>
            <p:cNvPr id="26" name="矩形 25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8386922" y="2542351"/>
              <a:ext cx="4103516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ea typeface="+mj-ea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7024089" y="4908806"/>
            <a:ext cx="4103516" cy="722607"/>
            <a:chOff x="8386922" y="2192795"/>
            <a:chExt cx="4103516" cy="722607"/>
          </a:xfrm>
        </p:grpSpPr>
        <p:sp>
          <p:nvSpPr>
            <p:cNvPr id="30" name="矩形 29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8386922" y="2542351"/>
              <a:ext cx="4103516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ea typeface="+mj-ea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3298910" y="324797"/>
            <a:ext cx="5611860" cy="943616"/>
            <a:chOff x="3298910" y="324797"/>
            <a:chExt cx="5611860" cy="943616"/>
          </a:xfrm>
        </p:grpSpPr>
        <p:cxnSp>
          <p:nvCxnSpPr>
            <p:cNvPr id="33" name="直接连接符 32"/>
            <p:cNvCxnSpPr/>
            <p:nvPr/>
          </p:nvCxnSpPr>
          <p:spPr>
            <a:xfrm>
              <a:off x="4867275" y="1268413"/>
              <a:ext cx="527515" cy="0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5510587" y="1268413"/>
              <a:ext cx="527515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6153898" y="1268413"/>
              <a:ext cx="527515" cy="0"/>
            </a:xfrm>
            <a:prstGeom prst="line">
              <a:avLst/>
            </a:prstGeom>
            <a:ln w="762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6797210" y="1268413"/>
              <a:ext cx="527515" cy="0"/>
            </a:xfrm>
            <a:prstGeom prst="line">
              <a:avLst/>
            </a:prstGeom>
            <a:ln w="762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矩形 36"/>
            <p:cNvSpPr/>
            <p:nvPr/>
          </p:nvSpPr>
          <p:spPr>
            <a:xfrm>
              <a:off x="3298910" y="324797"/>
              <a:ext cx="5611860" cy="8359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4400" b="1" dirty="0">
                  <a:gradFill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5400000" scaled="1"/>
                  </a:gradFill>
                  <a:effectLst/>
                  <a:latin typeface="+mj-ea"/>
                  <a:ea typeface="+mj-ea"/>
                </a:rPr>
                <a:t>明年工作计划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01506097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33"/>
          <p:cNvSpPr txBox="1"/>
          <p:nvPr/>
        </p:nvSpPr>
        <p:spPr>
          <a:xfrm>
            <a:off x="874713" y="1696490"/>
            <a:ext cx="10442576" cy="4080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14000"/>
              </a:lnSpc>
            </a:pP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+mj-ea"/>
              </a:rPr>
              <a:t>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 The user can demonstrate on a projector or computer, or print the </a:t>
            </a:r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+mj-ea"/>
              </a:rPr>
              <a:t>presentation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  <a:ea typeface="+mj-ea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1422400" y="2728030"/>
            <a:ext cx="1092200" cy="1092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椭圆 22"/>
          <p:cNvSpPr/>
          <p:nvPr/>
        </p:nvSpPr>
        <p:spPr>
          <a:xfrm>
            <a:off x="1760898" y="3070576"/>
            <a:ext cx="415204" cy="407108"/>
          </a:xfrm>
          <a:custGeom>
            <a:avLst/>
            <a:gdLst>
              <a:gd name="T0" fmla="*/ 1312 w 1990"/>
              <a:gd name="T1" fmla="*/ 1552 h 1954"/>
              <a:gd name="T2" fmla="*/ 291 w 1990"/>
              <a:gd name="T3" fmla="*/ 1746 h 1954"/>
              <a:gd name="T4" fmla="*/ 0 w 1990"/>
              <a:gd name="T5" fmla="*/ 540 h 1954"/>
              <a:gd name="T6" fmla="*/ 515 w 1990"/>
              <a:gd name="T7" fmla="*/ 249 h 1954"/>
              <a:gd name="T8" fmla="*/ 1205 w 1990"/>
              <a:gd name="T9" fmla="*/ 0 h 1954"/>
              <a:gd name="T10" fmla="*/ 1496 w 1990"/>
              <a:gd name="T11" fmla="*/ 489 h 1954"/>
              <a:gd name="T12" fmla="*/ 1413 w 1990"/>
              <a:gd name="T13" fmla="*/ 291 h 1954"/>
              <a:gd name="T14" fmla="*/ 802 w 1990"/>
              <a:gd name="T15" fmla="*/ 83 h 1954"/>
              <a:gd name="T16" fmla="*/ 1039 w 1990"/>
              <a:gd name="T17" fmla="*/ 249 h 1954"/>
              <a:gd name="T18" fmla="*/ 1243 w 1990"/>
              <a:gd name="T19" fmla="*/ 499 h 1954"/>
              <a:gd name="T20" fmla="*/ 291 w 1990"/>
              <a:gd name="T21" fmla="*/ 333 h 1954"/>
              <a:gd name="T22" fmla="*/ 83 w 1990"/>
              <a:gd name="T23" fmla="*/ 1455 h 1954"/>
              <a:gd name="T24" fmla="*/ 1039 w 1990"/>
              <a:gd name="T25" fmla="*/ 1663 h 1954"/>
              <a:gd name="T26" fmla="*/ 1641 w 1990"/>
              <a:gd name="T27" fmla="*/ 1453 h 1954"/>
              <a:gd name="T28" fmla="*/ 1138 w 1990"/>
              <a:gd name="T29" fmla="*/ 583 h 1954"/>
              <a:gd name="T30" fmla="*/ 1641 w 1990"/>
              <a:gd name="T31" fmla="*/ 1453 h 1954"/>
              <a:gd name="T32" fmla="*/ 1752 w 1990"/>
              <a:gd name="T33" fmla="*/ 809 h 1954"/>
              <a:gd name="T34" fmla="*/ 1026 w 1990"/>
              <a:gd name="T35" fmla="*/ 1228 h 1954"/>
              <a:gd name="T36" fmla="*/ 1767 w 1990"/>
              <a:gd name="T37" fmla="*/ 1422 h 1954"/>
              <a:gd name="T38" fmla="*/ 1717 w 1990"/>
              <a:gd name="T39" fmla="*/ 1835 h 1954"/>
              <a:gd name="T40" fmla="*/ 1767 w 1990"/>
              <a:gd name="T41" fmla="*/ 1422 h 1954"/>
              <a:gd name="T42" fmla="*/ 1739 w 1990"/>
              <a:gd name="T43" fmla="*/ 1874 h 1954"/>
              <a:gd name="T44" fmla="*/ 1956 w 1990"/>
              <a:gd name="T45" fmla="*/ 1749 h 1954"/>
              <a:gd name="T46" fmla="*/ 249 w 1990"/>
              <a:gd name="T47" fmla="*/ 551 h 1954"/>
              <a:gd name="T48" fmla="*/ 803 w 1990"/>
              <a:gd name="T49" fmla="*/ 613 h 1954"/>
              <a:gd name="T50" fmla="*/ 675 w 1990"/>
              <a:gd name="T51" fmla="*/ 828 h 1954"/>
              <a:gd name="T52" fmla="*/ 249 w 1990"/>
              <a:gd name="T53" fmla="*/ 890 h 1954"/>
              <a:gd name="T54" fmla="*/ 675 w 1990"/>
              <a:gd name="T55" fmla="*/ 828 h 1954"/>
              <a:gd name="T56" fmla="*/ 675 w 1990"/>
              <a:gd name="T57" fmla="*/ 1167 h 1954"/>
              <a:gd name="T58" fmla="*/ 249 w 1990"/>
              <a:gd name="T59" fmla="*/ 1105 h 1954"/>
              <a:gd name="T60" fmla="*/ 249 w 1990"/>
              <a:gd name="T61" fmla="*/ 1444 h 1954"/>
              <a:gd name="T62" fmla="*/ 803 w 1990"/>
              <a:gd name="T63" fmla="*/ 1382 h 1954"/>
              <a:gd name="T64" fmla="*/ 249 w 1990"/>
              <a:gd name="T65" fmla="*/ 1444 h 1954"/>
              <a:gd name="T66" fmla="*/ 1179 w 1990"/>
              <a:gd name="T67" fmla="*/ 961 h 1954"/>
              <a:gd name="T68" fmla="*/ 1300 w 1990"/>
              <a:gd name="T69" fmla="*/ 1219 h 1954"/>
              <a:gd name="T70" fmla="*/ 1604 w 1990"/>
              <a:gd name="T71" fmla="*/ 858 h 1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90" h="1954">
                <a:moveTo>
                  <a:pt x="1231" y="1534"/>
                </a:moveTo>
                <a:cubicBezTo>
                  <a:pt x="1258" y="1542"/>
                  <a:pt x="1285" y="1548"/>
                  <a:pt x="1312" y="1552"/>
                </a:cubicBezTo>
                <a:cubicBezTo>
                  <a:pt x="1272" y="1665"/>
                  <a:pt x="1165" y="1746"/>
                  <a:pt x="1039" y="1746"/>
                </a:cubicBezTo>
                <a:lnTo>
                  <a:pt x="291" y="1746"/>
                </a:lnTo>
                <a:cubicBezTo>
                  <a:pt x="131" y="1746"/>
                  <a:pt x="0" y="1615"/>
                  <a:pt x="0" y="1455"/>
                </a:cubicBezTo>
                <a:lnTo>
                  <a:pt x="0" y="540"/>
                </a:lnTo>
                <a:cubicBezTo>
                  <a:pt x="0" y="380"/>
                  <a:pt x="131" y="249"/>
                  <a:pt x="291" y="249"/>
                </a:cubicBezTo>
                <a:lnTo>
                  <a:pt x="515" y="249"/>
                </a:lnTo>
                <a:cubicBezTo>
                  <a:pt x="535" y="109"/>
                  <a:pt x="656" y="0"/>
                  <a:pt x="802" y="0"/>
                </a:cubicBezTo>
                <a:lnTo>
                  <a:pt x="1205" y="0"/>
                </a:lnTo>
                <a:cubicBezTo>
                  <a:pt x="1366" y="0"/>
                  <a:pt x="1496" y="131"/>
                  <a:pt x="1496" y="291"/>
                </a:cubicBezTo>
                <a:lnTo>
                  <a:pt x="1496" y="489"/>
                </a:lnTo>
                <a:cubicBezTo>
                  <a:pt x="1469" y="484"/>
                  <a:pt x="1441" y="480"/>
                  <a:pt x="1413" y="479"/>
                </a:cubicBezTo>
                <a:lnTo>
                  <a:pt x="1413" y="291"/>
                </a:lnTo>
                <a:cubicBezTo>
                  <a:pt x="1413" y="176"/>
                  <a:pt x="1320" y="83"/>
                  <a:pt x="1205" y="83"/>
                </a:cubicBezTo>
                <a:lnTo>
                  <a:pt x="802" y="83"/>
                </a:lnTo>
                <a:cubicBezTo>
                  <a:pt x="701" y="83"/>
                  <a:pt x="617" y="155"/>
                  <a:pt x="598" y="249"/>
                </a:cubicBezTo>
                <a:lnTo>
                  <a:pt x="1039" y="249"/>
                </a:lnTo>
                <a:cubicBezTo>
                  <a:pt x="1180" y="249"/>
                  <a:pt x="1297" y="349"/>
                  <a:pt x="1324" y="482"/>
                </a:cubicBezTo>
                <a:cubicBezTo>
                  <a:pt x="1297" y="485"/>
                  <a:pt x="1270" y="491"/>
                  <a:pt x="1243" y="499"/>
                </a:cubicBezTo>
                <a:cubicBezTo>
                  <a:pt x="1224" y="404"/>
                  <a:pt x="1140" y="333"/>
                  <a:pt x="1039" y="333"/>
                </a:cubicBezTo>
                <a:lnTo>
                  <a:pt x="291" y="333"/>
                </a:lnTo>
                <a:cubicBezTo>
                  <a:pt x="177" y="333"/>
                  <a:pt x="83" y="426"/>
                  <a:pt x="83" y="540"/>
                </a:cubicBezTo>
                <a:lnTo>
                  <a:pt x="83" y="1455"/>
                </a:lnTo>
                <a:cubicBezTo>
                  <a:pt x="83" y="1569"/>
                  <a:pt x="177" y="1663"/>
                  <a:pt x="291" y="1663"/>
                </a:cubicBezTo>
                <a:lnTo>
                  <a:pt x="1039" y="1663"/>
                </a:lnTo>
                <a:cubicBezTo>
                  <a:pt x="1126" y="1663"/>
                  <a:pt x="1200" y="1609"/>
                  <a:pt x="1231" y="1534"/>
                </a:cubicBezTo>
                <a:close/>
                <a:moveTo>
                  <a:pt x="1641" y="1453"/>
                </a:moveTo>
                <a:cubicBezTo>
                  <a:pt x="1401" y="1591"/>
                  <a:pt x="1093" y="1509"/>
                  <a:pt x="955" y="1269"/>
                </a:cubicBezTo>
                <a:cubicBezTo>
                  <a:pt x="816" y="1029"/>
                  <a:pt x="899" y="722"/>
                  <a:pt x="1138" y="583"/>
                </a:cubicBezTo>
                <a:cubicBezTo>
                  <a:pt x="1378" y="445"/>
                  <a:pt x="1686" y="527"/>
                  <a:pt x="1824" y="767"/>
                </a:cubicBezTo>
                <a:cubicBezTo>
                  <a:pt x="1963" y="1007"/>
                  <a:pt x="1880" y="1314"/>
                  <a:pt x="1641" y="1453"/>
                </a:cubicBezTo>
                <a:close/>
                <a:moveTo>
                  <a:pt x="1599" y="1381"/>
                </a:moveTo>
                <a:cubicBezTo>
                  <a:pt x="1799" y="1266"/>
                  <a:pt x="1868" y="1009"/>
                  <a:pt x="1752" y="809"/>
                </a:cubicBezTo>
                <a:cubicBezTo>
                  <a:pt x="1637" y="608"/>
                  <a:pt x="1380" y="539"/>
                  <a:pt x="1180" y="655"/>
                </a:cubicBezTo>
                <a:cubicBezTo>
                  <a:pt x="980" y="771"/>
                  <a:pt x="911" y="1027"/>
                  <a:pt x="1026" y="1228"/>
                </a:cubicBezTo>
                <a:cubicBezTo>
                  <a:pt x="1142" y="1428"/>
                  <a:pt x="1399" y="1497"/>
                  <a:pt x="1599" y="1381"/>
                </a:cubicBezTo>
                <a:close/>
                <a:moveTo>
                  <a:pt x="1767" y="1422"/>
                </a:moveTo>
                <a:lnTo>
                  <a:pt x="1551" y="1547"/>
                </a:lnTo>
                <a:lnTo>
                  <a:pt x="1717" y="1835"/>
                </a:lnTo>
                <a:lnTo>
                  <a:pt x="1933" y="1710"/>
                </a:lnTo>
                <a:lnTo>
                  <a:pt x="1767" y="1422"/>
                </a:lnTo>
                <a:close/>
                <a:moveTo>
                  <a:pt x="1956" y="1749"/>
                </a:moveTo>
                <a:lnTo>
                  <a:pt x="1739" y="1874"/>
                </a:lnTo>
                <a:cubicBezTo>
                  <a:pt x="1774" y="1934"/>
                  <a:pt x="1850" y="1954"/>
                  <a:pt x="1910" y="1919"/>
                </a:cubicBezTo>
                <a:cubicBezTo>
                  <a:pt x="1969" y="1885"/>
                  <a:pt x="1990" y="1809"/>
                  <a:pt x="1956" y="1749"/>
                </a:cubicBezTo>
                <a:close/>
                <a:moveTo>
                  <a:pt x="803" y="551"/>
                </a:moveTo>
                <a:lnTo>
                  <a:pt x="249" y="551"/>
                </a:lnTo>
                <a:lnTo>
                  <a:pt x="249" y="613"/>
                </a:lnTo>
                <a:lnTo>
                  <a:pt x="803" y="613"/>
                </a:lnTo>
                <a:lnTo>
                  <a:pt x="803" y="551"/>
                </a:lnTo>
                <a:close/>
                <a:moveTo>
                  <a:pt x="675" y="828"/>
                </a:moveTo>
                <a:lnTo>
                  <a:pt x="249" y="828"/>
                </a:lnTo>
                <a:lnTo>
                  <a:pt x="249" y="890"/>
                </a:lnTo>
                <a:lnTo>
                  <a:pt x="675" y="890"/>
                </a:lnTo>
                <a:lnTo>
                  <a:pt x="675" y="828"/>
                </a:lnTo>
                <a:close/>
                <a:moveTo>
                  <a:pt x="249" y="1167"/>
                </a:moveTo>
                <a:lnTo>
                  <a:pt x="675" y="1167"/>
                </a:lnTo>
                <a:lnTo>
                  <a:pt x="675" y="1105"/>
                </a:lnTo>
                <a:lnTo>
                  <a:pt x="249" y="1105"/>
                </a:lnTo>
                <a:lnTo>
                  <a:pt x="249" y="1167"/>
                </a:lnTo>
                <a:close/>
                <a:moveTo>
                  <a:pt x="249" y="1444"/>
                </a:moveTo>
                <a:lnTo>
                  <a:pt x="803" y="1444"/>
                </a:lnTo>
                <a:lnTo>
                  <a:pt x="803" y="1382"/>
                </a:lnTo>
                <a:lnTo>
                  <a:pt x="249" y="1382"/>
                </a:lnTo>
                <a:lnTo>
                  <a:pt x="249" y="1444"/>
                </a:lnTo>
                <a:close/>
                <a:moveTo>
                  <a:pt x="1308" y="1105"/>
                </a:moveTo>
                <a:lnTo>
                  <a:pt x="1179" y="961"/>
                </a:lnTo>
                <a:lnTo>
                  <a:pt x="1118" y="1017"/>
                </a:lnTo>
                <a:lnTo>
                  <a:pt x="1300" y="1219"/>
                </a:lnTo>
                <a:lnTo>
                  <a:pt x="1657" y="922"/>
                </a:lnTo>
                <a:lnTo>
                  <a:pt x="1604" y="858"/>
                </a:lnTo>
                <a:lnTo>
                  <a:pt x="1308" y="110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6" name="圆角矩形 35"/>
          <p:cNvSpPr/>
          <p:nvPr/>
        </p:nvSpPr>
        <p:spPr>
          <a:xfrm>
            <a:off x="3073400" y="2728030"/>
            <a:ext cx="1092200" cy="10922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椭圆 36"/>
          <p:cNvSpPr/>
          <p:nvPr/>
        </p:nvSpPr>
        <p:spPr>
          <a:xfrm>
            <a:off x="3411898" y="3082412"/>
            <a:ext cx="415204" cy="383435"/>
          </a:xfrm>
          <a:custGeom>
            <a:avLst/>
            <a:gdLst>
              <a:gd name="connsiteX0" fmla="*/ 186302 w 608697"/>
              <a:gd name="connsiteY0" fmla="*/ 63862 h 562124"/>
              <a:gd name="connsiteX1" fmla="*/ 204357 w 608697"/>
              <a:gd name="connsiteY1" fmla="*/ 81889 h 562124"/>
              <a:gd name="connsiteX2" fmla="*/ 186302 w 608697"/>
              <a:gd name="connsiteY2" fmla="*/ 99991 h 562124"/>
              <a:gd name="connsiteX3" fmla="*/ 99759 w 608697"/>
              <a:gd name="connsiteY3" fmla="*/ 186326 h 562124"/>
              <a:gd name="connsiteX4" fmla="*/ 81705 w 608697"/>
              <a:gd name="connsiteY4" fmla="*/ 204428 h 562124"/>
              <a:gd name="connsiteX5" fmla="*/ 63650 w 608697"/>
              <a:gd name="connsiteY5" fmla="*/ 186326 h 562124"/>
              <a:gd name="connsiteX6" fmla="*/ 186302 w 608697"/>
              <a:gd name="connsiteY6" fmla="*/ 63862 h 562124"/>
              <a:gd name="connsiteX7" fmla="*/ 175448 w 608697"/>
              <a:gd name="connsiteY7" fmla="*/ 36129 h 562124"/>
              <a:gd name="connsiteX8" fmla="*/ 36179 w 608697"/>
              <a:gd name="connsiteY8" fmla="*/ 175282 h 562124"/>
              <a:gd name="connsiteX9" fmla="*/ 276226 w 608697"/>
              <a:gd name="connsiteY9" fmla="*/ 490611 h 562124"/>
              <a:gd name="connsiteX10" fmla="*/ 276972 w 608697"/>
              <a:gd name="connsiteY10" fmla="*/ 491356 h 562124"/>
              <a:gd name="connsiteX11" fmla="*/ 304349 w 608697"/>
              <a:gd name="connsiteY11" fmla="*/ 518546 h 562124"/>
              <a:gd name="connsiteX12" fmla="*/ 331725 w 608697"/>
              <a:gd name="connsiteY12" fmla="*/ 491356 h 562124"/>
              <a:gd name="connsiteX13" fmla="*/ 332471 w 608697"/>
              <a:gd name="connsiteY13" fmla="*/ 490611 h 562124"/>
              <a:gd name="connsiteX14" fmla="*/ 572518 w 608697"/>
              <a:gd name="connsiteY14" fmla="*/ 175282 h 562124"/>
              <a:gd name="connsiteX15" fmla="*/ 433249 w 608697"/>
              <a:gd name="connsiteY15" fmla="*/ 36129 h 562124"/>
              <a:gd name="connsiteX16" fmla="*/ 318149 w 608697"/>
              <a:gd name="connsiteY16" fmla="*/ 89764 h 562124"/>
              <a:gd name="connsiteX17" fmla="*/ 304349 w 608697"/>
              <a:gd name="connsiteY17" fmla="*/ 96170 h 562124"/>
              <a:gd name="connsiteX18" fmla="*/ 290548 w 608697"/>
              <a:gd name="connsiteY18" fmla="*/ 89764 h 562124"/>
              <a:gd name="connsiteX19" fmla="*/ 175448 w 608697"/>
              <a:gd name="connsiteY19" fmla="*/ 36129 h 562124"/>
              <a:gd name="connsiteX20" fmla="*/ 175448 w 608697"/>
              <a:gd name="connsiteY20" fmla="*/ 0 h 562124"/>
              <a:gd name="connsiteX21" fmla="*/ 304349 w 608697"/>
              <a:gd name="connsiteY21" fmla="*/ 51847 h 562124"/>
              <a:gd name="connsiteX22" fmla="*/ 433249 w 608697"/>
              <a:gd name="connsiteY22" fmla="*/ 0 h 562124"/>
              <a:gd name="connsiteX23" fmla="*/ 608697 w 608697"/>
              <a:gd name="connsiteY23" fmla="*/ 175282 h 562124"/>
              <a:gd name="connsiteX24" fmla="*/ 537309 w 608697"/>
              <a:gd name="connsiteY24" fmla="*/ 342593 h 562124"/>
              <a:gd name="connsiteX25" fmla="*/ 356864 w 608697"/>
              <a:gd name="connsiteY25" fmla="*/ 517354 h 562124"/>
              <a:gd name="connsiteX26" fmla="*/ 317104 w 608697"/>
              <a:gd name="connsiteY26" fmla="*/ 556835 h 562124"/>
              <a:gd name="connsiteX27" fmla="*/ 304349 w 608697"/>
              <a:gd name="connsiteY27" fmla="*/ 562124 h 562124"/>
              <a:gd name="connsiteX28" fmla="*/ 291593 w 608697"/>
              <a:gd name="connsiteY28" fmla="*/ 556835 h 562124"/>
              <a:gd name="connsiteX29" fmla="*/ 251834 w 608697"/>
              <a:gd name="connsiteY29" fmla="*/ 517354 h 562124"/>
              <a:gd name="connsiteX30" fmla="*/ 71388 w 608697"/>
              <a:gd name="connsiteY30" fmla="*/ 342593 h 562124"/>
              <a:gd name="connsiteX31" fmla="*/ 0 w 608697"/>
              <a:gd name="connsiteY31" fmla="*/ 175282 h 562124"/>
              <a:gd name="connsiteX32" fmla="*/ 175448 w 608697"/>
              <a:gd name="connsiteY32" fmla="*/ 0 h 562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08697" h="562124">
                <a:moveTo>
                  <a:pt x="186302" y="63862"/>
                </a:moveTo>
                <a:cubicBezTo>
                  <a:pt x="196225" y="63862"/>
                  <a:pt x="204357" y="71907"/>
                  <a:pt x="204357" y="81889"/>
                </a:cubicBezTo>
                <a:cubicBezTo>
                  <a:pt x="204357" y="91871"/>
                  <a:pt x="196300" y="99991"/>
                  <a:pt x="186302" y="99991"/>
                </a:cubicBezTo>
                <a:cubicBezTo>
                  <a:pt x="137808" y="99991"/>
                  <a:pt x="99759" y="137907"/>
                  <a:pt x="99759" y="186326"/>
                </a:cubicBezTo>
                <a:cubicBezTo>
                  <a:pt x="99759" y="196308"/>
                  <a:pt x="91702" y="204428"/>
                  <a:pt x="81705" y="204428"/>
                </a:cubicBezTo>
                <a:cubicBezTo>
                  <a:pt x="71708" y="204428"/>
                  <a:pt x="63650" y="196308"/>
                  <a:pt x="63650" y="186326"/>
                </a:cubicBezTo>
                <a:cubicBezTo>
                  <a:pt x="63650" y="117645"/>
                  <a:pt x="117516" y="63862"/>
                  <a:pt x="186302" y="63862"/>
                </a:cubicBezTo>
                <a:close/>
                <a:moveTo>
                  <a:pt x="175448" y="36129"/>
                </a:moveTo>
                <a:cubicBezTo>
                  <a:pt x="97347" y="36129"/>
                  <a:pt x="36179" y="97213"/>
                  <a:pt x="36179" y="175282"/>
                </a:cubicBezTo>
                <a:cubicBezTo>
                  <a:pt x="36179" y="273687"/>
                  <a:pt x="122933" y="355182"/>
                  <a:pt x="276226" y="490611"/>
                </a:cubicBezTo>
                <a:cubicBezTo>
                  <a:pt x="276450" y="490834"/>
                  <a:pt x="276748" y="491132"/>
                  <a:pt x="276972" y="491356"/>
                </a:cubicBezTo>
                <a:lnTo>
                  <a:pt x="304349" y="518546"/>
                </a:lnTo>
                <a:lnTo>
                  <a:pt x="331725" y="491356"/>
                </a:lnTo>
                <a:cubicBezTo>
                  <a:pt x="331949" y="491132"/>
                  <a:pt x="332247" y="490834"/>
                  <a:pt x="332471" y="490611"/>
                </a:cubicBezTo>
                <a:cubicBezTo>
                  <a:pt x="485764" y="355182"/>
                  <a:pt x="572518" y="273762"/>
                  <a:pt x="572518" y="175282"/>
                </a:cubicBezTo>
                <a:cubicBezTo>
                  <a:pt x="572518" y="97213"/>
                  <a:pt x="511350" y="36129"/>
                  <a:pt x="433249" y="36129"/>
                </a:cubicBezTo>
                <a:cubicBezTo>
                  <a:pt x="390282" y="36129"/>
                  <a:pt x="346196" y="56689"/>
                  <a:pt x="318149" y="89764"/>
                </a:cubicBezTo>
                <a:cubicBezTo>
                  <a:pt x="314717" y="93861"/>
                  <a:pt x="309645" y="96170"/>
                  <a:pt x="304349" y="96170"/>
                </a:cubicBezTo>
                <a:cubicBezTo>
                  <a:pt x="299052" y="96170"/>
                  <a:pt x="293980" y="93861"/>
                  <a:pt x="290548" y="89764"/>
                </a:cubicBezTo>
                <a:cubicBezTo>
                  <a:pt x="262501" y="56689"/>
                  <a:pt x="218415" y="36129"/>
                  <a:pt x="175448" y="36129"/>
                </a:cubicBezTo>
                <a:close/>
                <a:moveTo>
                  <a:pt x="175448" y="0"/>
                </a:moveTo>
                <a:cubicBezTo>
                  <a:pt x="222891" y="0"/>
                  <a:pt x="269736" y="19145"/>
                  <a:pt x="304349" y="51847"/>
                </a:cubicBezTo>
                <a:cubicBezTo>
                  <a:pt x="338961" y="19145"/>
                  <a:pt x="385807" y="0"/>
                  <a:pt x="433249" y="0"/>
                </a:cubicBezTo>
                <a:cubicBezTo>
                  <a:pt x="531640" y="0"/>
                  <a:pt x="608697" y="77026"/>
                  <a:pt x="608697" y="175282"/>
                </a:cubicBezTo>
                <a:cubicBezTo>
                  <a:pt x="608697" y="230258"/>
                  <a:pt x="586020" y="283446"/>
                  <a:pt x="537309" y="342593"/>
                </a:cubicBezTo>
                <a:cubicBezTo>
                  <a:pt x="494865" y="394291"/>
                  <a:pt x="435711" y="447628"/>
                  <a:pt x="356864" y="517354"/>
                </a:cubicBezTo>
                <a:lnTo>
                  <a:pt x="317104" y="556835"/>
                </a:lnTo>
                <a:cubicBezTo>
                  <a:pt x="313598" y="560336"/>
                  <a:pt x="308973" y="562124"/>
                  <a:pt x="304349" y="562124"/>
                </a:cubicBezTo>
                <a:cubicBezTo>
                  <a:pt x="299724" y="562124"/>
                  <a:pt x="295099" y="560336"/>
                  <a:pt x="291593" y="556835"/>
                </a:cubicBezTo>
                <a:lnTo>
                  <a:pt x="251834" y="517354"/>
                </a:lnTo>
                <a:cubicBezTo>
                  <a:pt x="172986" y="447628"/>
                  <a:pt x="113832" y="394291"/>
                  <a:pt x="71388" y="342593"/>
                </a:cubicBezTo>
                <a:cubicBezTo>
                  <a:pt x="22677" y="283446"/>
                  <a:pt x="0" y="230258"/>
                  <a:pt x="0" y="175282"/>
                </a:cubicBezTo>
                <a:cubicBezTo>
                  <a:pt x="0" y="77026"/>
                  <a:pt x="77057" y="0"/>
                  <a:pt x="17544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9" name="圆角矩形 38"/>
          <p:cNvSpPr/>
          <p:nvPr/>
        </p:nvSpPr>
        <p:spPr>
          <a:xfrm>
            <a:off x="4724400" y="2728030"/>
            <a:ext cx="1092200" cy="109220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椭圆 39"/>
          <p:cNvSpPr/>
          <p:nvPr/>
        </p:nvSpPr>
        <p:spPr>
          <a:xfrm>
            <a:off x="5062898" y="3066841"/>
            <a:ext cx="415204" cy="414578"/>
          </a:xfrm>
          <a:custGeom>
            <a:avLst/>
            <a:gdLst>
              <a:gd name="connsiteX0" fmla="*/ 506334 w 607638"/>
              <a:gd name="connsiteY0" fmla="*/ 455027 h 606722"/>
              <a:gd name="connsiteX1" fmla="*/ 506334 w 607638"/>
              <a:gd name="connsiteY1" fmla="*/ 505592 h 606722"/>
              <a:gd name="connsiteX2" fmla="*/ 531616 w 607638"/>
              <a:gd name="connsiteY2" fmla="*/ 505592 h 606722"/>
              <a:gd name="connsiteX3" fmla="*/ 556986 w 607638"/>
              <a:gd name="connsiteY3" fmla="*/ 480265 h 606722"/>
              <a:gd name="connsiteX4" fmla="*/ 531616 w 607638"/>
              <a:gd name="connsiteY4" fmla="*/ 455027 h 606722"/>
              <a:gd name="connsiteX5" fmla="*/ 430401 w 607638"/>
              <a:gd name="connsiteY5" fmla="*/ 353896 h 606722"/>
              <a:gd name="connsiteX6" fmla="*/ 405031 w 607638"/>
              <a:gd name="connsiteY6" fmla="*/ 379223 h 606722"/>
              <a:gd name="connsiteX7" fmla="*/ 430401 w 607638"/>
              <a:gd name="connsiteY7" fmla="*/ 404461 h 606722"/>
              <a:gd name="connsiteX8" fmla="*/ 455683 w 607638"/>
              <a:gd name="connsiteY8" fmla="*/ 404461 h 606722"/>
              <a:gd name="connsiteX9" fmla="*/ 455683 w 607638"/>
              <a:gd name="connsiteY9" fmla="*/ 353896 h 606722"/>
              <a:gd name="connsiteX10" fmla="*/ 480964 w 607638"/>
              <a:gd name="connsiteY10" fmla="*/ 252766 h 606722"/>
              <a:gd name="connsiteX11" fmla="*/ 506334 w 607638"/>
              <a:gd name="connsiteY11" fmla="*/ 278093 h 606722"/>
              <a:gd name="connsiteX12" fmla="*/ 506334 w 607638"/>
              <a:gd name="connsiteY12" fmla="*/ 303331 h 606722"/>
              <a:gd name="connsiteX13" fmla="*/ 556986 w 607638"/>
              <a:gd name="connsiteY13" fmla="*/ 303331 h 606722"/>
              <a:gd name="connsiteX14" fmla="*/ 582268 w 607638"/>
              <a:gd name="connsiteY14" fmla="*/ 328658 h 606722"/>
              <a:gd name="connsiteX15" fmla="*/ 556986 w 607638"/>
              <a:gd name="connsiteY15" fmla="*/ 353896 h 606722"/>
              <a:gd name="connsiteX16" fmla="*/ 506334 w 607638"/>
              <a:gd name="connsiteY16" fmla="*/ 353896 h 606722"/>
              <a:gd name="connsiteX17" fmla="*/ 506334 w 607638"/>
              <a:gd name="connsiteY17" fmla="*/ 404461 h 606722"/>
              <a:gd name="connsiteX18" fmla="*/ 531616 w 607638"/>
              <a:gd name="connsiteY18" fmla="*/ 404461 h 606722"/>
              <a:gd name="connsiteX19" fmla="*/ 607638 w 607638"/>
              <a:gd name="connsiteY19" fmla="*/ 480265 h 606722"/>
              <a:gd name="connsiteX20" fmla="*/ 531616 w 607638"/>
              <a:gd name="connsiteY20" fmla="*/ 556157 h 606722"/>
              <a:gd name="connsiteX21" fmla="*/ 506334 w 607638"/>
              <a:gd name="connsiteY21" fmla="*/ 556157 h 606722"/>
              <a:gd name="connsiteX22" fmla="*/ 506334 w 607638"/>
              <a:gd name="connsiteY22" fmla="*/ 581395 h 606722"/>
              <a:gd name="connsiteX23" fmla="*/ 480964 w 607638"/>
              <a:gd name="connsiteY23" fmla="*/ 606722 h 606722"/>
              <a:gd name="connsiteX24" fmla="*/ 455683 w 607638"/>
              <a:gd name="connsiteY24" fmla="*/ 581395 h 606722"/>
              <a:gd name="connsiteX25" fmla="*/ 455683 w 607638"/>
              <a:gd name="connsiteY25" fmla="*/ 556157 h 606722"/>
              <a:gd name="connsiteX26" fmla="*/ 405031 w 607638"/>
              <a:gd name="connsiteY26" fmla="*/ 556157 h 606722"/>
              <a:gd name="connsiteX27" fmla="*/ 379749 w 607638"/>
              <a:gd name="connsiteY27" fmla="*/ 530830 h 606722"/>
              <a:gd name="connsiteX28" fmla="*/ 405031 w 607638"/>
              <a:gd name="connsiteY28" fmla="*/ 505592 h 606722"/>
              <a:gd name="connsiteX29" fmla="*/ 455683 w 607638"/>
              <a:gd name="connsiteY29" fmla="*/ 505592 h 606722"/>
              <a:gd name="connsiteX30" fmla="*/ 455683 w 607638"/>
              <a:gd name="connsiteY30" fmla="*/ 455027 h 606722"/>
              <a:gd name="connsiteX31" fmla="*/ 430401 w 607638"/>
              <a:gd name="connsiteY31" fmla="*/ 455027 h 606722"/>
              <a:gd name="connsiteX32" fmla="*/ 354379 w 607638"/>
              <a:gd name="connsiteY32" fmla="*/ 379223 h 606722"/>
              <a:gd name="connsiteX33" fmla="*/ 430401 w 607638"/>
              <a:gd name="connsiteY33" fmla="*/ 303331 h 606722"/>
              <a:gd name="connsiteX34" fmla="*/ 455683 w 607638"/>
              <a:gd name="connsiteY34" fmla="*/ 303331 h 606722"/>
              <a:gd name="connsiteX35" fmla="*/ 455683 w 607638"/>
              <a:gd name="connsiteY35" fmla="*/ 278093 h 606722"/>
              <a:gd name="connsiteX36" fmla="*/ 480964 w 607638"/>
              <a:gd name="connsiteY36" fmla="*/ 252766 h 606722"/>
              <a:gd name="connsiteX37" fmla="*/ 303759 w 607638"/>
              <a:gd name="connsiteY37" fmla="*/ 151716 h 606722"/>
              <a:gd name="connsiteX38" fmla="*/ 329117 w 607638"/>
              <a:gd name="connsiteY38" fmla="*/ 176950 h 606722"/>
              <a:gd name="connsiteX39" fmla="*/ 329117 w 607638"/>
              <a:gd name="connsiteY39" fmla="*/ 303301 h 606722"/>
              <a:gd name="connsiteX40" fmla="*/ 303759 w 607638"/>
              <a:gd name="connsiteY40" fmla="*/ 328624 h 606722"/>
              <a:gd name="connsiteX41" fmla="*/ 227862 w 607638"/>
              <a:gd name="connsiteY41" fmla="*/ 328624 h 606722"/>
              <a:gd name="connsiteX42" fmla="*/ 202593 w 607638"/>
              <a:gd name="connsiteY42" fmla="*/ 303301 h 606722"/>
              <a:gd name="connsiteX43" fmla="*/ 227862 w 607638"/>
              <a:gd name="connsiteY43" fmla="*/ 278066 h 606722"/>
              <a:gd name="connsiteX44" fmla="*/ 278490 w 607638"/>
              <a:gd name="connsiteY44" fmla="*/ 278066 h 606722"/>
              <a:gd name="connsiteX45" fmla="*/ 278490 w 607638"/>
              <a:gd name="connsiteY45" fmla="*/ 176950 h 606722"/>
              <a:gd name="connsiteX46" fmla="*/ 303759 w 607638"/>
              <a:gd name="connsiteY46" fmla="*/ 151716 h 606722"/>
              <a:gd name="connsiteX47" fmla="*/ 303762 w 607638"/>
              <a:gd name="connsiteY47" fmla="*/ 0 h 606722"/>
              <a:gd name="connsiteX48" fmla="*/ 606634 w 607638"/>
              <a:gd name="connsiteY48" fmla="*/ 220667 h 606722"/>
              <a:gd name="connsiteX49" fmla="*/ 589190 w 607638"/>
              <a:gd name="connsiteY49" fmla="*/ 251860 h 606722"/>
              <a:gd name="connsiteX50" fmla="*/ 557950 w 607638"/>
              <a:gd name="connsiteY50" fmla="*/ 234353 h 606722"/>
              <a:gd name="connsiteX51" fmla="*/ 303762 w 607638"/>
              <a:gd name="connsiteY51" fmla="*/ 50568 h 606722"/>
              <a:gd name="connsiteX52" fmla="*/ 50642 w 607638"/>
              <a:gd name="connsiteY52" fmla="*/ 303317 h 606722"/>
              <a:gd name="connsiteX53" fmla="*/ 303762 w 607638"/>
              <a:gd name="connsiteY53" fmla="*/ 556154 h 606722"/>
              <a:gd name="connsiteX54" fmla="*/ 329127 w 607638"/>
              <a:gd name="connsiteY54" fmla="*/ 581394 h 606722"/>
              <a:gd name="connsiteX55" fmla="*/ 303762 w 607638"/>
              <a:gd name="connsiteY55" fmla="*/ 606722 h 606722"/>
              <a:gd name="connsiteX56" fmla="*/ 0 w 607638"/>
              <a:gd name="connsiteY56" fmla="*/ 303317 h 606722"/>
              <a:gd name="connsiteX57" fmla="*/ 303762 w 607638"/>
              <a:gd name="connsiteY57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07638" h="606722">
                <a:moveTo>
                  <a:pt x="506334" y="455027"/>
                </a:moveTo>
                <a:lnTo>
                  <a:pt x="506334" y="505592"/>
                </a:lnTo>
                <a:lnTo>
                  <a:pt x="531616" y="505592"/>
                </a:lnTo>
                <a:cubicBezTo>
                  <a:pt x="545592" y="505592"/>
                  <a:pt x="556986" y="494217"/>
                  <a:pt x="556986" y="480265"/>
                </a:cubicBezTo>
                <a:cubicBezTo>
                  <a:pt x="556986" y="466401"/>
                  <a:pt x="545592" y="455027"/>
                  <a:pt x="531616" y="455027"/>
                </a:cubicBezTo>
                <a:close/>
                <a:moveTo>
                  <a:pt x="430401" y="353896"/>
                </a:moveTo>
                <a:cubicBezTo>
                  <a:pt x="416425" y="353896"/>
                  <a:pt x="405031" y="365271"/>
                  <a:pt x="405031" y="379223"/>
                </a:cubicBezTo>
                <a:cubicBezTo>
                  <a:pt x="405031" y="393087"/>
                  <a:pt x="416425" y="404461"/>
                  <a:pt x="430401" y="404461"/>
                </a:cubicBezTo>
                <a:lnTo>
                  <a:pt x="455683" y="404461"/>
                </a:lnTo>
                <a:lnTo>
                  <a:pt x="455683" y="353896"/>
                </a:lnTo>
                <a:close/>
                <a:moveTo>
                  <a:pt x="480964" y="252766"/>
                </a:moveTo>
                <a:cubicBezTo>
                  <a:pt x="495029" y="252766"/>
                  <a:pt x="506334" y="264141"/>
                  <a:pt x="506334" y="278093"/>
                </a:cubicBezTo>
                <a:lnTo>
                  <a:pt x="506334" y="303331"/>
                </a:lnTo>
                <a:lnTo>
                  <a:pt x="556986" y="303331"/>
                </a:lnTo>
                <a:cubicBezTo>
                  <a:pt x="570962" y="303331"/>
                  <a:pt x="582268" y="314706"/>
                  <a:pt x="582268" y="328658"/>
                </a:cubicBezTo>
                <a:cubicBezTo>
                  <a:pt x="582268" y="342610"/>
                  <a:pt x="570962" y="353896"/>
                  <a:pt x="556986" y="353896"/>
                </a:cubicBezTo>
                <a:lnTo>
                  <a:pt x="506334" y="353896"/>
                </a:lnTo>
                <a:lnTo>
                  <a:pt x="506334" y="404461"/>
                </a:lnTo>
                <a:lnTo>
                  <a:pt x="531616" y="404461"/>
                </a:lnTo>
                <a:cubicBezTo>
                  <a:pt x="573544" y="404461"/>
                  <a:pt x="607638" y="438497"/>
                  <a:pt x="607638" y="480265"/>
                </a:cubicBezTo>
                <a:cubicBezTo>
                  <a:pt x="607638" y="522121"/>
                  <a:pt x="573544" y="556157"/>
                  <a:pt x="531616" y="556157"/>
                </a:cubicBezTo>
                <a:lnTo>
                  <a:pt x="506334" y="556157"/>
                </a:lnTo>
                <a:lnTo>
                  <a:pt x="506334" y="581395"/>
                </a:lnTo>
                <a:cubicBezTo>
                  <a:pt x="506334" y="595347"/>
                  <a:pt x="495029" y="606722"/>
                  <a:pt x="480964" y="606722"/>
                </a:cubicBezTo>
                <a:cubicBezTo>
                  <a:pt x="466988" y="606722"/>
                  <a:pt x="455683" y="595347"/>
                  <a:pt x="455683" y="581395"/>
                </a:cubicBezTo>
                <a:lnTo>
                  <a:pt x="455683" y="556157"/>
                </a:lnTo>
                <a:lnTo>
                  <a:pt x="405031" y="556157"/>
                </a:lnTo>
                <a:cubicBezTo>
                  <a:pt x="391055" y="556157"/>
                  <a:pt x="379749" y="544782"/>
                  <a:pt x="379749" y="530830"/>
                </a:cubicBezTo>
                <a:cubicBezTo>
                  <a:pt x="379749" y="516878"/>
                  <a:pt x="391055" y="505592"/>
                  <a:pt x="405031" y="505592"/>
                </a:cubicBezTo>
                <a:lnTo>
                  <a:pt x="455683" y="505592"/>
                </a:lnTo>
                <a:lnTo>
                  <a:pt x="455683" y="455027"/>
                </a:lnTo>
                <a:lnTo>
                  <a:pt x="430401" y="455027"/>
                </a:lnTo>
                <a:cubicBezTo>
                  <a:pt x="388473" y="455027"/>
                  <a:pt x="354379" y="420991"/>
                  <a:pt x="354379" y="379223"/>
                </a:cubicBezTo>
                <a:cubicBezTo>
                  <a:pt x="354379" y="337367"/>
                  <a:pt x="388473" y="303331"/>
                  <a:pt x="430401" y="303331"/>
                </a:cubicBezTo>
                <a:lnTo>
                  <a:pt x="455683" y="303331"/>
                </a:lnTo>
                <a:lnTo>
                  <a:pt x="455683" y="278093"/>
                </a:lnTo>
                <a:cubicBezTo>
                  <a:pt x="455683" y="264141"/>
                  <a:pt x="466988" y="252766"/>
                  <a:pt x="480964" y="252766"/>
                </a:cubicBezTo>
                <a:close/>
                <a:moveTo>
                  <a:pt x="303759" y="151716"/>
                </a:moveTo>
                <a:cubicBezTo>
                  <a:pt x="317817" y="151716"/>
                  <a:pt x="329117" y="163000"/>
                  <a:pt x="329117" y="176950"/>
                </a:cubicBezTo>
                <a:lnTo>
                  <a:pt x="329117" y="303301"/>
                </a:lnTo>
                <a:cubicBezTo>
                  <a:pt x="329117" y="317251"/>
                  <a:pt x="317817" y="328624"/>
                  <a:pt x="303759" y="328624"/>
                </a:cubicBezTo>
                <a:lnTo>
                  <a:pt x="227862" y="328624"/>
                </a:lnTo>
                <a:cubicBezTo>
                  <a:pt x="213893" y="328624"/>
                  <a:pt x="202593" y="317251"/>
                  <a:pt x="202593" y="303301"/>
                </a:cubicBezTo>
                <a:cubicBezTo>
                  <a:pt x="202593" y="289351"/>
                  <a:pt x="213893" y="278066"/>
                  <a:pt x="227862" y="278066"/>
                </a:cubicBezTo>
                <a:lnTo>
                  <a:pt x="278490" y="278066"/>
                </a:lnTo>
                <a:lnTo>
                  <a:pt x="278490" y="176950"/>
                </a:lnTo>
                <a:cubicBezTo>
                  <a:pt x="278490" y="163000"/>
                  <a:pt x="289790" y="151716"/>
                  <a:pt x="303759" y="151716"/>
                </a:cubicBezTo>
                <a:close/>
                <a:moveTo>
                  <a:pt x="303762" y="0"/>
                </a:moveTo>
                <a:cubicBezTo>
                  <a:pt x="443049" y="0"/>
                  <a:pt x="570410" y="92781"/>
                  <a:pt x="606634" y="220667"/>
                </a:cubicBezTo>
                <a:cubicBezTo>
                  <a:pt x="610461" y="234086"/>
                  <a:pt x="602629" y="248039"/>
                  <a:pt x="589190" y="251860"/>
                </a:cubicBezTo>
                <a:cubicBezTo>
                  <a:pt x="575839" y="255504"/>
                  <a:pt x="561688" y="247861"/>
                  <a:pt x="557950" y="234353"/>
                </a:cubicBezTo>
                <a:cubicBezTo>
                  <a:pt x="527779" y="127885"/>
                  <a:pt x="420888" y="50568"/>
                  <a:pt x="303762" y="50568"/>
                </a:cubicBezTo>
                <a:cubicBezTo>
                  <a:pt x="164208" y="50568"/>
                  <a:pt x="50642" y="163967"/>
                  <a:pt x="50642" y="303317"/>
                </a:cubicBezTo>
                <a:cubicBezTo>
                  <a:pt x="50642" y="442755"/>
                  <a:pt x="164208" y="556154"/>
                  <a:pt x="303762" y="556154"/>
                </a:cubicBezTo>
                <a:cubicBezTo>
                  <a:pt x="317824" y="556154"/>
                  <a:pt x="329127" y="567441"/>
                  <a:pt x="329127" y="581394"/>
                </a:cubicBezTo>
                <a:cubicBezTo>
                  <a:pt x="329127" y="595347"/>
                  <a:pt x="317824" y="606722"/>
                  <a:pt x="303762" y="606722"/>
                </a:cubicBezTo>
                <a:cubicBezTo>
                  <a:pt x="136261" y="606722"/>
                  <a:pt x="0" y="470661"/>
                  <a:pt x="0" y="303317"/>
                </a:cubicBezTo>
                <a:cubicBezTo>
                  <a:pt x="0" y="136061"/>
                  <a:pt x="136261" y="0"/>
                  <a:pt x="30376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2" name="圆角矩形 41"/>
          <p:cNvSpPr/>
          <p:nvPr/>
        </p:nvSpPr>
        <p:spPr>
          <a:xfrm>
            <a:off x="6375400" y="2728030"/>
            <a:ext cx="1092200" cy="109220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椭圆 42"/>
          <p:cNvSpPr/>
          <p:nvPr/>
        </p:nvSpPr>
        <p:spPr>
          <a:xfrm>
            <a:off x="6713899" y="3144354"/>
            <a:ext cx="415203" cy="259551"/>
          </a:xfrm>
          <a:custGeom>
            <a:avLst/>
            <a:gdLst>
              <a:gd name="connsiteX0" fmla="*/ 218748 w 607427"/>
              <a:gd name="connsiteY0" fmla="*/ 211767 h 379713"/>
              <a:gd name="connsiteX1" fmla="*/ 303678 w 607427"/>
              <a:gd name="connsiteY1" fmla="*/ 286283 h 379713"/>
              <a:gd name="connsiteX2" fmla="*/ 388608 w 607427"/>
              <a:gd name="connsiteY2" fmla="*/ 211767 h 379713"/>
              <a:gd name="connsiteX3" fmla="*/ 580118 w 607427"/>
              <a:gd name="connsiteY3" fmla="*/ 379713 h 379713"/>
              <a:gd name="connsiteX4" fmla="*/ 27238 w 607427"/>
              <a:gd name="connsiteY4" fmla="*/ 379713 h 379713"/>
              <a:gd name="connsiteX5" fmla="*/ 607427 w 607427"/>
              <a:gd name="connsiteY5" fmla="*/ 19970 h 379713"/>
              <a:gd name="connsiteX6" fmla="*/ 607427 w 607427"/>
              <a:gd name="connsiteY6" fmla="*/ 359531 h 379713"/>
              <a:gd name="connsiteX7" fmla="*/ 413725 w 607427"/>
              <a:gd name="connsiteY7" fmla="*/ 189751 h 379713"/>
              <a:gd name="connsiteX8" fmla="*/ 0 w 607427"/>
              <a:gd name="connsiteY8" fmla="*/ 19970 h 379713"/>
              <a:gd name="connsiteX9" fmla="*/ 193561 w 607427"/>
              <a:gd name="connsiteY9" fmla="*/ 189751 h 379713"/>
              <a:gd name="connsiteX10" fmla="*/ 0 w 607427"/>
              <a:gd name="connsiteY10" fmla="*/ 359531 h 379713"/>
              <a:gd name="connsiteX11" fmla="*/ 27379 w 607427"/>
              <a:gd name="connsiteY11" fmla="*/ 0 h 379713"/>
              <a:gd name="connsiteX12" fmla="*/ 579906 w 607427"/>
              <a:gd name="connsiteY12" fmla="*/ 0 h 379713"/>
              <a:gd name="connsiteX13" fmla="*/ 303694 w 607427"/>
              <a:gd name="connsiteY13" fmla="*/ 242251 h 379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07427" h="379713">
                <a:moveTo>
                  <a:pt x="218748" y="211767"/>
                </a:moveTo>
                <a:lnTo>
                  <a:pt x="303678" y="286283"/>
                </a:lnTo>
                <a:lnTo>
                  <a:pt x="388608" y="211767"/>
                </a:lnTo>
                <a:lnTo>
                  <a:pt x="580118" y="379713"/>
                </a:lnTo>
                <a:lnTo>
                  <a:pt x="27238" y="379713"/>
                </a:lnTo>
                <a:close/>
                <a:moveTo>
                  <a:pt x="607427" y="19970"/>
                </a:moveTo>
                <a:lnTo>
                  <a:pt x="607427" y="359531"/>
                </a:lnTo>
                <a:lnTo>
                  <a:pt x="413725" y="189751"/>
                </a:lnTo>
                <a:close/>
                <a:moveTo>
                  <a:pt x="0" y="19970"/>
                </a:moveTo>
                <a:lnTo>
                  <a:pt x="193561" y="189751"/>
                </a:lnTo>
                <a:lnTo>
                  <a:pt x="0" y="359531"/>
                </a:lnTo>
                <a:close/>
                <a:moveTo>
                  <a:pt x="27379" y="0"/>
                </a:moveTo>
                <a:lnTo>
                  <a:pt x="579906" y="0"/>
                </a:lnTo>
                <a:lnTo>
                  <a:pt x="303694" y="2422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5" name="圆角矩形 44"/>
          <p:cNvSpPr/>
          <p:nvPr/>
        </p:nvSpPr>
        <p:spPr>
          <a:xfrm>
            <a:off x="8026400" y="2728030"/>
            <a:ext cx="1092200" cy="1092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椭圆 45"/>
          <p:cNvSpPr/>
          <p:nvPr/>
        </p:nvSpPr>
        <p:spPr>
          <a:xfrm>
            <a:off x="8364898" y="3066866"/>
            <a:ext cx="415204" cy="414527"/>
          </a:xfrm>
          <a:custGeom>
            <a:avLst/>
            <a:gdLst>
              <a:gd name="connsiteX0" fmla="*/ 140017 w 606581"/>
              <a:gd name="connsiteY0" fmla="*/ 411043 h 605592"/>
              <a:gd name="connsiteX1" fmla="*/ 178821 w 606581"/>
              <a:gd name="connsiteY1" fmla="*/ 427078 h 605592"/>
              <a:gd name="connsiteX2" fmla="*/ 178821 w 606581"/>
              <a:gd name="connsiteY2" fmla="*/ 504564 h 605592"/>
              <a:gd name="connsiteX3" fmla="*/ 93692 w 606581"/>
              <a:gd name="connsiteY3" fmla="*/ 589557 h 605592"/>
              <a:gd name="connsiteX4" fmla="*/ 54887 w 606581"/>
              <a:gd name="connsiteY4" fmla="*/ 605592 h 605592"/>
              <a:gd name="connsiteX5" fmla="*/ 16083 w 606581"/>
              <a:gd name="connsiteY5" fmla="*/ 589557 h 605592"/>
              <a:gd name="connsiteX6" fmla="*/ 16083 w 606581"/>
              <a:gd name="connsiteY6" fmla="*/ 511979 h 605592"/>
              <a:gd name="connsiteX7" fmla="*/ 101212 w 606581"/>
              <a:gd name="connsiteY7" fmla="*/ 427078 h 605592"/>
              <a:gd name="connsiteX8" fmla="*/ 140017 w 606581"/>
              <a:gd name="connsiteY8" fmla="*/ 411043 h 605592"/>
              <a:gd name="connsiteX9" fmla="*/ 382501 w 606581"/>
              <a:gd name="connsiteY9" fmla="*/ 49537 h 605592"/>
              <a:gd name="connsiteX10" fmla="*/ 557044 w 606581"/>
              <a:gd name="connsiteY10" fmla="*/ 223798 h 605592"/>
              <a:gd name="connsiteX11" fmla="*/ 382501 w 606581"/>
              <a:gd name="connsiteY11" fmla="*/ 398059 h 605592"/>
              <a:gd name="connsiteX12" fmla="*/ 207957 w 606581"/>
              <a:gd name="connsiteY12" fmla="*/ 223798 h 605592"/>
              <a:gd name="connsiteX13" fmla="*/ 382501 w 606581"/>
              <a:gd name="connsiteY13" fmla="*/ 49537 h 605592"/>
              <a:gd name="connsiteX14" fmla="*/ 382536 w 606581"/>
              <a:gd name="connsiteY14" fmla="*/ 24750 h 605592"/>
              <a:gd name="connsiteX15" fmla="*/ 304914 w 606581"/>
              <a:gd name="connsiteY15" fmla="*/ 40417 h 605592"/>
              <a:gd name="connsiteX16" fmla="*/ 241591 w 606581"/>
              <a:gd name="connsiteY16" fmla="*/ 83058 h 605592"/>
              <a:gd name="connsiteX17" fmla="*/ 198880 w 606581"/>
              <a:gd name="connsiteY17" fmla="*/ 146278 h 605592"/>
              <a:gd name="connsiteX18" fmla="*/ 183189 w 606581"/>
              <a:gd name="connsiteY18" fmla="*/ 223774 h 605592"/>
              <a:gd name="connsiteX19" fmla="*/ 198880 w 606581"/>
              <a:gd name="connsiteY19" fmla="*/ 301177 h 605592"/>
              <a:gd name="connsiteX20" fmla="*/ 241591 w 606581"/>
              <a:gd name="connsiteY20" fmla="*/ 364490 h 605592"/>
              <a:gd name="connsiteX21" fmla="*/ 304914 w 606581"/>
              <a:gd name="connsiteY21" fmla="*/ 407131 h 605592"/>
              <a:gd name="connsiteX22" fmla="*/ 382536 w 606581"/>
              <a:gd name="connsiteY22" fmla="*/ 422705 h 605592"/>
              <a:gd name="connsiteX23" fmla="*/ 460158 w 606581"/>
              <a:gd name="connsiteY23" fmla="*/ 407131 h 605592"/>
              <a:gd name="connsiteX24" fmla="*/ 523481 w 606581"/>
              <a:gd name="connsiteY24" fmla="*/ 364490 h 605592"/>
              <a:gd name="connsiteX25" fmla="*/ 566192 w 606581"/>
              <a:gd name="connsiteY25" fmla="*/ 301177 h 605592"/>
              <a:gd name="connsiteX26" fmla="*/ 581883 w 606581"/>
              <a:gd name="connsiteY26" fmla="*/ 223774 h 605592"/>
              <a:gd name="connsiteX27" fmla="*/ 566192 w 606581"/>
              <a:gd name="connsiteY27" fmla="*/ 146278 h 605592"/>
              <a:gd name="connsiteX28" fmla="*/ 523481 w 606581"/>
              <a:gd name="connsiteY28" fmla="*/ 83058 h 605592"/>
              <a:gd name="connsiteX29" fmla="*/ 460158 w 606581"/>
              <a:gd name="connsiteY29" fmla="*/ 40417 h 605592"/>
              <a:gd name="connsiteX30" fmla="*/ 382536 w 606581"/>
              <a:gd name="connsiteY30" fmla="*/ 24750 h 605592"/>
              <a:gd name="connsiteX31" fmla="*/ 382536 w 606581"/>
              <a:gd name="connsiteY31" fmla="*/ 0 h 605592"/>
              <a:gd name="connsiteX32" fmla="*/ 469721 w 606581"/>
              <a:gd name="connsiteY32" fmla="*/ 17613 h 605592"/>
              <a:gd name="connsiteX33" fmla="*/ 540937 w 606581"/>
              <a:gd name="connsiteY33" fmla="*/ 65538 h 605592"/>
              <a:gd name="connsiteX34" fmla="*/ 588940 w 606581"/>
              <a:gd name="connsiteY34" fmla="*/ 136637 h 605592"/>
              <a:gd name="connsiteX35" fmla="*/ 606581 w 606581"/>
              <a:gd name="connsiteY35" fmla="*/ 223774 h 605592"/>
              <a:gd name="connsiteX36" fmla="*/ 588940 w 606581"/>
              <a:gd name="connsiteY36" fmla="*/ 310818 h 605592"/>
              <a:gd name="connsiteX37" fmla="*/ 540937 w 606581"/>
              <a:gd name="connsiteY37" fmla="*/ 381917 h 605592"/>
              <a:gd name="connsiteX38" fmla="*/ 469721 w 606581"/>
              <a:gd name="connsiteY38" fmla="*/ 429842 h 605592"/>
              <a:gd name="connsiteX39" fmla="*/ 382536 w 606581"/>
              <a:gd name="connsiteY39" fmla="*/ 447455 h 605592"/>
              <a:gd name="connsiteX40" fmla="*/ 295258 w 606581"/>
              <a:gd name="connsiteY40" fmla="*/ 429842 h 605592"/>
              <a:gd name="connsiteX41" fmla="*/ 240105 w 606581"/>
              <a:gd name="connsiteY41" fmla="*/ 396471 h 605592"/>
              <a:gd name="connsiteX42" fmla="*/ 209558 w 606581"/>
              <a:gd name="connsiteY42" fmla="*/ 427061 h 605592"/>
              <a:gd name="connsiteX43" fmla="*/ 196373 w 606581"/>
              <a:gd name="connsiteY43" fmla="*/ 409541 h 605592"/>
              <a:gd name="connsiteX44" fmla="*/ 178918 w 606581"/>
              <a:gd name="connsiteY44" fmla="*/ 396378 h 605592"/>
              <a:gd name="connsiteX45" fmla="*/ 209465 w 606581"/>
              <a:gd name="connsiteY45" fmla="*/ 365880 h 605592"/>
              <a:gd name="connsiteX46" fmla="*/ 176040 w 606581"/>
              <a:gd name="connsiteY46" fmla="*/ 310818 h 605592"/>
              <a:gd name="connsiteX47" fmla="*/ 158491 w 606581"/>
              <a:gd name="connsiteY47" fmla="*/ 223774 h 605592"/>
              <a:gd name="connsiteX48" fmla="*/ 176040 w 606581"/>
              <a:gd name="connsiteY48" fmla="*/ 136637 h 605592"/>
              <a:gd name="connsiteX49" fmla="*/ 224043 w 606581"/>
              <a:gd name="connsiteY49" fmla="*/ 65538 h 605592"/>
              <a:gd name="connsiteX50" fmla="*/ 295258 w 606581"/>
              <a:gd name="connsiteY50" fmla="*/ 17613 h 605592"/>
              <a:gd name="connsiteX51" fmla="*/ 382536 w 606581"/>
              <a:gd name="connsiteY51" fmla="*/ 0 h 605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6581" h="605592">
                <a:moveTo>
                  <a:pt x="140017" y="411043"/>
                </a:moveTo>
                <a:cubicBezTo>
                  <a:pt x="154035" y="411043"/>
                  <a:pt x="168053" y="416326"/>
                  <a:pt x="178821" y="427078"/>
                </a:cubicBezTo>
                <a:cubicBezTo>
                  <a:pt x="200266" y="448488"/>
                  <a:pt x="200266" y="483153"/>
                  <a:pt x="178821" y="504564"/>
                </a:cubicBezTo>
                <a:lnTo>
                  <a:pt x="93692" y="589557"/>
                </a:lnTo>
                <a:cubicBezTo>
                  <a:pt x="83016" y="600216"/>
                  <a:pt x="68905" y="605592"/>
                  <a:pt x="54887" y="605592"/>
                </a:cubicBezTo>
                <a:cubicBezTo>
                  <a:pt x="40870" y="605592"/>
                  <a:pt x="26759" y="600216"/>
                  <a:pt x="16083" y="589557"/>
                </a:cubicBezTo>
                <a:cubicBezTo>
                  <a:pt x="-5362" y="568147"/>
                  <a:pt x="-5362" y="533389"/>
                  <a:pt x="16083" y="511979"/>
                </a:cubicBezTo>
                <a:lnTo>
                  <a:pt x="101212" y="427078"/>
                </a:lnTo>
                <a:cubicBezTo>
                  <a:pt x="111888" y="416326"/>
                  <a:pt x="125999" y="411043"/>
                  <a:pt x="140017" y="411043"/>
                </a:cubicBezTo>
                <a:close/>
                <a:moveTo>
                  <a:pt x="382501" y="49537"/>
                </a:moveTo>
                <a:cubicBezTo>
                  <a:pt x="478871" y="49537"/>
                  <a:pt x="557044" y="127491"/>
                  <a:pt x="557044" y="223798"/>
                </a:cubicBezTo>
                <a:cubicBezTo>
                  <a:pt x="557044" y="320012"/>
                  <a:pt x="478871" y="398059"/>
                  <a:pt x="382501" y="398059"/>
                </a:cubicBezTo>
                <a:cubicBezTo>
                  <a:pt x="286130" y="398059"/>
                  <a:pt x="207957" y="320012"/>
                  <a:pt x="207957" y="223798"/>
                </a:cubicBezTo>
                <a:cubicBezTo>
                  <a:pt x="207957" y="127491"/>
                  <a:pt x="286130" y="49537"/>
                  <a:pt x="382501" y="49537"/>
                </a:cubicBezTo>
                <a:close/>
                <a:moveTo>
                  <a:pt x="382536" y="24750"/>
                </a:moveTo>
                <a:cubicBezTo>
                  <a:pt x="355610" y="24750"/>
                  <a:pt x="329519" y="30034"/>
                  <a:pt x="304914" y="40417"/>
                </a:cubicBezTo>
                <a:cubicBezTo>
                  <a:pt x="281238" y="50428"/>
                  <a:pt x="259882" y="64796"/>
                  <a:pt x="241591" y="83058"/>
                </a:cubicBezTo>
                <a:cubicBezTo>
                  <a:pt x="223300" y="101319"/>
                  <a:pt x="208908" y="122547"/>
                  <a:pt x="198880" y="146278"/>
                </a:cubicBezTo>
                <a:cubicBezTo>
                  <a:pt x="188481" y="170843"/>
                  <a:pt x="183189" y="196891"/>
                  <a:pt x="183189" y="223774"/>
                </a:cubicBezTo>
                <a:cubicBezTo>
                  <a:pt x="183189" y="250564"/>
                  <a:pt x="188481" y="276705"/>
                  <a:pt x="198880" y="301177"/>
                </a:cubicBezTo>
                <a:cubicBezTo>
                  <a:pt x="208908" y="324908"/>
                  <a:pt x="223300" y="346228"/>
                  <a:pt x="241591" y="364490"/>
                </a:cubicBezTo>
                <a:cubicBezTo>
                  <a:pt x="259882" y="382752"/>
                  <a:pt x="281238" y="397027"/>
                  <a:pt x="304914" y="407131"/>
                </a:cubicBezTo>
                <a:cubicBezTo>
                  <a:pt x="329519" y="417513"/>
                  <a:pt x="355610" y="422705"/>
                  <a:pt x="382536" y="422705"/>
                </a:cubicBezTo>
                <a:cubicBezTo>
                  <a:pt x="409462" y="422705"/>
                  <a:pt x="435553" y="417513"/>
                  <a:pt x="460158" y="407131"/>
                </a:cubicBezTo>
                <a:cubicBezTo>
                  <a:pt x="483834" y="397027"/>
                  <a:pt x="505190" y="382752"/>
                  <a:pt x="523481" y="364490"/>
                </a:cubicBezTo>
                <a:cubicBezTo>
                  <a:pt x="541772" y="346228"/>
                  <a:pt x="556164" y="324908"/>
                  <a:pt x="566192" y="301177"/>
                </a:cubicBezTo>
                <a:cubicBezTo>
                  <a:pt x="576591" y="276705"/>
                  <a:pt x="581883" y="250564"/>
                  <a:pt x="581883" y="223774"/>
                </a:cubicBezTo>
                <a:cubicBezTo>
                  <a:pt x="581883" y="196891"/>
                  <a:pt x="576591" y="170843"/>
                  <a:pt x="566192" y="146278"/>
                </a:cubicBezTo>
                <a:cubicBezTo>
                  <a:pt x="556164" y="122547"/>
                  <a:pt x="541772" y="101319"/>
                  <a:pt x="523481" y="83058"/>
                </a:cubicBezTo>
                <a:cubicBezTo>
                  <a:pt x="505190" y="64796"/>
                  <a:pt x="483834" y="50428"/>
                  <a:pt x="460158" y="40417"/>
                </a:cubicBezTo>
                <a:cubicBezTo>
                  <a:pt x="435553" y="30034"/>
                  <a:pt x="409462" y="24750"/>
                  <a:pt x="382536" y="24750"/>
                </a:cubicBezTo>
                <a:close/>
                <a:moveTo>
                  <a:pt x="382536" y="0"/>
                </a:moveTo>
                <a:cubicBezTo>
                  <a:pt x="412712" y="0"/>
                  <a:pt x="442145" y="5933"/>
                  <a:pt x="469721" y="17613"/>
                </a:cubicBezTo>
                <a:cubicBezTo>
                  <a:pt x="496462" y="28922"/>
                  <a:pt x="520417" y="45051"/>
                  <a:pt x="540937" y="65538"/>
                </a:cubicBezTo>
                <a:cubicBezTo>
                  <a:pt x="561549" y="86117"/>
                  <a:pt x="577705" y="110033"/>
                  <a:pt x="588940" y="136637"/>
                </a:cubicBezTo>
                <a:cubicBezTo>
                  <a:pt x="600639" y="164262"/>
                  <a:pt x="606581" y="193554"/>
                  <a:pt x="606581" y="223774"/>
                </a:cubicBezTo>
                <a:cubicBezTo>
                  <a:pt x="606581" y="253901"/>
                  <a:pt x="600639" y="283194"/>
                  <a:pt x="588940" y="310818"/>
                </a:cubicBezTo>
                <a:cubicBezTo>
                  <a:pt x="577705" y="337515"/>
                  <a:pt x="561549" y="361431"/>
                  <a:pt x="540937" y="381917"/>
                </a:cubicBezTo>
                <a:cubicBezTo>
                  <a:pt x="520417" y="402496"/>
                  <a:pt x="496462" y="418626"/>
                  <a:pt x="469721" y="429842"/>
                </a:cubicBezTo>
                <a:cubicBezTo>
                  <a:pt x="442145" y="441522"/>
                  <a:pt x="412805" y="447455"/>
                  <a:pt x="382536" y="447455"/>
                </a:cubicBezTo>
                <a:cubicBezTo>
                  <a:pt x="352267" y="447455"/>
                  <a:pt x="322927" y="441522"/>
                  <a:pt x="295258" y="429842"/>
                </a:cubicBezTo>
                <a:cubicBezTo>
                  <a:pt x="275295" y="421407"/>
                  <a:pt x="256818" y="410190"/>
                  <a:pt x="240105" y="396471"/>
                </a:cubicBezTo>
                <a:lnTo>
                  <a:pt x="209558" y="427061"/>
                </a:lnTo>
                <a:cubicBezTo>
                  <a:pt x="206030" y="420758"/>
                  <a:pt x="201666" y="414918"/>
                  <a:pt x="196373" y="409541"/>
                </a:cubicBezTo>
                <a:cubicBezTo>
                  <a:pt x="191081" y="404350"/>
                  <a:pt x="185232" y="399901"/>
                  <a:pt x="178918" y="396378"/>
                </a:cubicBezTo>
                <a:lnTo>
                  <a:pt x="209465" y="365880"/>
                </a:lnTo>
                <a:cubicBezTo>
                  <a:pt x="195724" y="349287"/>
                  <a:pt x="184582" y="330840"/>
                  <a:pt x="176040" y="310818"/>
                </a:cubicBezTo>
                <a:cubicBezTo>
                  <a:pt x="164341" y="283194"/>
                  <a:pt x="158491" y="253901"/>
                  <a:pt x="158491" y="223774"/>
                </a:cubicBezTo>
                <a:cubicBezTo>
                  <a:pt x="158491" y="193554"/>
                  <a:pt x="164341" y="164262"/>
                  <a:pt x="176040" y="136637"/>
                </a:cubicBezTo>
                <a:cubicBezTo>
                  <a:pt x="187367" y="110033"/>
                  <a:pt x="203523" y="86117"/>
                  <a:pt x="224043" y="65538"/>
                </a:cubicBezTo>
                <a:cubicBezTo>
                  <a:pt x="244655" y="45051"/>
                  <a:pt x="268610" y="28922"/>
                  <a:pt x="295258" y="17613"/>
                </a:cubicBezTo>
                <a:cubicBezTo>
                  <a:pt x="322927" y="5933"/>
                  <a:pt x="352267" y="0"/>
                  <a:pt x="38253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8" name="圆角矩形 47"/>
          <p:cNvSpPr/>
          <p:nvPr/>
        </p:nvSpPr>
        <p:spPr>
          <a:xfrm>
            <a:off x="9677400" y="2728030"/>
            <a:ext cx="1092200" cy="10922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椭圆 48"/>
          <p:cNvSpPr/>
          <p:nvPr/>
        </p:nvSpPr>
        <p:spPr>
          <a:xfrm>
            <a:off x="10015898" y="3086283"/>
            <a:ext cx="415204" cy="375693"/>
          </a:xfrm>
          <a:custGeom>
            <a:avLst/>
            <a:gdLst>
              <a:gd name="connsiteX0" fmla="*/ 407586 w 606580"/>
              <a:gd name="connsiteY0" fmla="*/ 252695 h 548858"/>
              <a:gd name="connsiteX1" fmla="*/ 502285 w 606580"/>
              <a:gd name="connsiteY1" fmla="*/ 252695 h 548858"/>
              <a:gd name="connsiteX2" fmla="*/ 502285 w 606580"/>
              <a:gd name="connsiteY2" fmla="*/ 346759 h 548858"/>
              <a:gd name="connsiteX3" fmla="*/ 407586 w 606580"/>
              <a:gd name="connsiteY3" fmla="*/ 346759 h 548858"/>
              <a:gd name="connsiteX4" fmla="*/ 104296 w 606580"/>
              <a:gd name="connsiteY4" fmla="*/ 205698 h 548858"/>
              <a:gd name="connsiteX5" fmla="*/ 199065 w 606580"/>
              <a:gd name="connsiteY5" fmla="*/ 205698 h 548858"/>
              <a:gd name="connsiteX6" fmla="*/ 199065 w 606580"/>
              <a:gd name="connsiteY6" fmla="*/ 346758 h 548858"/>
              <a:gd name="connsiteX7" fmla="*/ 104296 w 606580"/>
              <a:gd name="connsiteY7" fmla="*/ 346758 h 548858"/>
              <a:gd name="connsiteX8" fmla="*/ 255870 w 606580"/>
              <a:gd name="connsiteY8" fmla="*/ 96040 h 548858"/>
              <a:gd name="connsiteX9" fmla="*/ 350710 w 606580"/>
              <a:gd name="connsiteY9" fmla="*/ 96040 h 548858"/>
              <a:gd name="connsiteX10" fmla="*/ 350710 w 606580"/>
              <a:gd name="connsiteY10" fmla="*/ 346759 h 548858"/>
              <a:gd name="connsiteX11" fmla="*/ 255870 w 606580"/>
              <a:gd name="connsiteY11" fmla="*/ 346759 h 548858"/>
              <a:gd name="connsiteX12" fmla="*/ 37882 w 606580"/>
              <a:gd name="connsiteY12" fmla="*/ 37913 h 548858"/>
              <a:gd name="connsiteX13" fmla="*/ 37882 w 606580"/>
              <a:gd name="connsiteY13" fmla="*/ 405363 h 548858"/>
              <a:gd name="connsiteX14" fmla="*/ 568698 w 606580"/>
              <a:gd name="connsiteY14" fmla="*/ 405363 h 548858"/>
              <a:gd name="connsiteX15" fmla="*/ 568698 w 606580"/>
              <a:gd name="connsiteY15" fmla="*/ 37913 h 548858"/>
              <a:gd name="connsiteX16" fmla="*/ 18941 w 606580"/>
              <a:gd name="connsiteY16" fmla="*/ 0 h 548858"/>
              <a:gd name="connsiteX17" fmla="*/ 587639 w 606580"/>
              <a:gd name="connsiteY17" fmla="*/ 0 h 548858"/>
              <a:gd name="connsiteX18" fmla="*/ 606580 w 606580"/>
              <a:gd name="connsiteY18" fmla="*/ 18910 h 548858"/>
              <a:gd name="connsiteX19" fmla="*/ 606580 w 606580"/>
              <a:gd name="connsiteY19" fmla="*/ 424274 h 548858"/>
              <a:gd name="connsiteX20" fmla="*/ 587639 w 606580"/>
              <a:gd name="connsiteY20" fmla="*/ 443184 h 548858"/>
              <a:gd name="connsiteX21" fmla="*/ 322278 w 606580"/>
              <a:gd name="connsiteY21" fmla="*/ 443184 h 548858"/>
              <a:gd name="connsiteX22" fmla="*/ 322278 w 606580"/>
              <a:gd name="connsiteY22" fmla="*/ 511038 h 548858"/>
              <a:gd name="connsiteX23" fmla="*/ 450223 w 606580"/>
              <a:gd name="connsiteY23" fmla="*/ 511038 h 548858"/>
              <a:gd name="connsiteX24" fmla="*/ 450223 w 606580"/>
              <a:gd name="connsiteY24" fmla="*/ 548858 h 548858"/>
              <a:gd name="connsiteX25" fmla="*/ 156357 w 606580"/>
              <a:gd name="connsiteY25" fmla="*/ 548858 h 548858"/>
              <a:gd name="connsiteX26" fmla="*/ 156357 w 606580"/>
              <a:gd name="connsiteY26" fmla="*/ 511038 h 548858"/>
              <a:gd name="connsiteX27" fmla="*/ 284302 w 606580"/>
              <a:gd name="connsiteY27" fmla="*/ 511038 h 548858"/>
              <a:gd name="connsiteX28" fmla="*/ 284302 w 606580"/>
              <a:gd name="connsiteY28" fmla="*/ 443184 h 548858"/>
              <a:gd name="connsiteX29" fmla="*/ 18941 w 606580"/>
              <a:gd name="connsiteY29" fmla="*/ 443184 h 548858"/>
              <a:gd name="connsiteX30" fmla="*/ 0 w 606580"/>
              <a:gd name="connsiteY30" fmla="*/ 424274 h 548858"/>
              <a:gd name="connsiteX31" fmla="*/ 0 w 606580"/>
              <a:gd name="connsiteY31" fmla="*/ 18910 h 548858"/>
              <a:gd name="connsiteX32" fmla="*/ 18941 w 606580"/>
              <a:gd name="connsiteY32" fmla="*/ 0 h 548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06580" h="548858">
                <a:moveTo>
                  <a:pt x="407586" y="252695"/>
                </a:moveTo>
                <a:lnTo>
                  <a:pt x="502285" y="252695"/>
                </a:lnTo>
                <a:lnTo>
                  <a:pt x="502285" y="346759"/>
                </a:lnTo>
                <a:lnTo>
                  <a:pt x="407586" y="346759"/>
                </a:lnTo>
                <a:close/>
                <a:moveTo>
                  <a:pt x="104296" y="205698"/>
                </a:moveTo>
                <a:lnTo>
                  <a:pt x="199065" y="205698"/>
                </a:lnTo>
                <a:lnTo>
                  <a:pt x="199065" y="346758"/>
                </a:lnTo>
                <a:lnTo>
                  <a:pt x="104296" y="346758"/>
                </a:lnTo>
                <a:close/>
                <a:moveTo>
                  <a:pt x="255870" y="96040"/>
                </a:moveTo>
                <a:lnTo>
                  <a:pt x="350710" y="96040"/>
                </a:lnTo>
                <a:lnTo>
                  <a:pt x="350710" y="346759"/>
                </a:lnTo>
                <a:lnTo>
                  <a:pt x="255870" y="346759"/>
                </a:lnTo>
                <a:close/>
                <a:moveTo>
                  <a:pt x="37882" y="37913"/>
                </a:moveTo>
                <a:lnTo>
                  <a:pt x="37882" y="405363"/>
                </a:lnTo>
                <a:lnTo>
                  <a:pt x="568698" y="405363"/>
                </a:lnTo>
                <a:lnTo>
                  <a:pt x="568698" y="37913"/>
                </a:lnTo>
                <a:close/>
                <a:moveTo>
                  <a:pt x="18941" y="0"/>
                </a:moveTo>
                <a:lnTo>
                  <a:pt x="587639" y="0"/>
                </a:lnTo>
                <a:cubicBezTo>
                  <a:pt x="598038" y="0"/>
                  <a:pt x="606580" y="8528"/>
                  <a:pt x="606580" y="18910"/>
                </a:cubicBezTo>
                <a:lnTo>
                  <a:pt x="606580" y="424274"/>
                </a:lnTo>
                <a:cubicBezTo>
                  <a:pt x="606580" y="434656"/>
                  <a:pt x="598038" y="443184"/>
                  <a:pt x="587639" y="443184"/>
                </a:cubicBezTo>
                <a:lnTo>
                  <a:pt x="322278" y="443184"/>
                </a:lnTo>
                <a:lnTo>
                  <a:pt x="322278" y="511038"/>
                </a:lnTo>
                <a:lnTo>
                  <a:pt x="450223" y="511038"/>
                </a:lnTo>
                <a:lnTo>
                  <a:pt x="450223" y="548858"/>
                </a:lnTo>
                <a:lnTo>
                  <a:pt x="156357" y="548858"/>
                </a:lnTo>
                <a:lnTo>
                  <a:pt x="156357" y="511038"/>
                </a:lnTo>
                <a:lnTo>
                  <a:pt x="284302" y="511038"/>
                </a:lnTo>
                <a:lnTo>
                  <a:pt x="284302" y="443184"/>
                </a:lnTo>
                <a:lnTo>
                  <a:pt x="18941" y="443184"/>
                </a:lnTo>
                <a:cubicBezTo>
                  <a:pt x="8542" y="443184"/>
                  <a:pt x="0" y="434656"/>
                  <a:pt x="0" y="424274"/>
                </a:cubicBezTo>
                <a:lnTo>
                  <a:pt x="0" y="18910"/>
                </a:lnTo>
                <a:cubicBezTo>
                  <a:pt x="0" y="8528"/>
                  <a:pt x="8542" y="0"/>
                  <a:pt x="189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7" name="圆角矩形 66"/>
          <p:cNvSpPr/>
          <p:nvPr/>
        </p:nvSpPr>
        <p:spPr>
          <a:xfrm>
            <a:off x="1422400" y="4480630"/>
            <a:ext cx="1092200" cy="109220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椭圆 67"/>
          <p:cNvSpPr/>
          <p:nvPr/>
        </p:nvSpPr>
        <p:spPr>
          <a:xfrm>
            <a:off x="1795257" y="4819128"/>
            <a:ext cx="346486" cy="415203"/>
          </a:xfrm>
          <a:custGeom>
            <a:avLst/>
            <a:gdLst>
              <a:gd name="connsiteX0" fmla="*/ 234347 w 506307"/>
              <a:gd name="connsiteY0" fmla="*/ 379219 h 606722"/>
              <a:gd name="connsiteX1" fmla="*/ 271960 w 506307"/>
              <a:gd name="connsiteY1" fmla="*/ 379219 h 606722"/>
              <a:gd name="connsiteX2" fmla="*/ 278451 w 506307"/>
              <a:gd name="connsiteY2" fmla="*/ 385705 h 606722"/>
              <a:gd name="connsiteX3" fmla="*/ 278451 w 506307"/>
              <a:gd name="connsiteY3" fmla="*/ 448520 h 606722"/>
              <a:gd name="connsiteX4" fmla="*/ 271960 w 506307"/>
              <a:gd name="connsiteY4" fmla="*/ 455006 h 606722"/>
              <a:gd name="connsiteX5" fmla="*/ 234347 w 506307"/>
              <a:gd name="connsiteY5" fmla="*/ 455006 h 606722"/>
              <a:gd name="connsiteX6" fmla="*/ 227856 w 506307"/>
              <a:gd name="connsiteY6" fmla="*/ 448520 h 606722"/>
              <a:gd name="connsiteX7" fmla="*/ 227856 w 506307"/>
              <a:gd name="connsiteY7" fmla="*/ 385705 h 606722"/>
              <a:gd name="connsiteX8" fmla="*/ 234347 w 506307"/>
              <a:gd name="connsiteY8" fmla="*/ 379219 h 606722"/>
              <a:gd name="connsiteX9" fmla="*/ 234331 w 506307"/>
              <a:gd name="connsiteY9" fmla="*/ 328645 h 606722"/>
              <a:gd name="connsiteX10" fmla="*/ 177194 w 506307"/>
              <a:gd name="connsiteY10" fmla="*/ 385700 h 606722"/>
              <a:gd name="connsiteX11" fmla="*/ 177194 w 506307"/>
              <a:gd name="connsiteY11" fmla="*/ 448532 h 606722"/>
              <a:gd name="connsiteX12" fmla="*/ 234331 w 506307"/>
              <a:gd name="connsiteY12" fmla="*/ 505587 h 606722"/>
              <a:gd name="connsiteX13" fmla="*/ 271977 w 506307"/>
              <a:gd name="connsiteY13" fmla="*/ 505587 h 606722"/>
              <a:gd name="connsiteX14" fmla="*/ 329113 w 506307"/>
              <a:gd name="connsiteY14" fmla="*/ 448532 h 606722"/>
              <a:gd name="connsiteX15" fmla="*/ 329113 w 506307"/>
              <a:gd name="connsiteY15" fmla="*/ 385700 h 606722"/>
              <a:gd name="connsiteX16" fmla="*/ 271977 w 506307"/>
              <a:gd name="connsiteY16" fmla="*/ 328645 h 606722"/>
              <a:gd name="connsiteX17" fmla="*/ 253109 w 506307"/>
              <a:gd name="connsiteY17" fmla="*/ 0 h 606722"/>
              <a:gd name="connsiteX18" fmla="*/ 430303 w 506307"/>
              <a:gd name="connsiteY18" fmla="*/ 176942 h 606722"/>
              <a:gd name="connsiteX19" fmla="*/ 430303 w 506307"/>
              <a:gd name="connsiteY19" fmla="*/ 252749 h 606722"/>
              <a:gd name="connsiteX20" fmla="*/ 480943 w 506307"/>
              <a:gd name="connsiteY20" fmla="*/ 252749 h 606722"/>
              <a:gd name="connsiteX21" fmla="*/ 506307 w 506307"/>
              <a:gd name="connsiteY21" fmla="*/ 278077 h 606722"/>
              <a:gd name="connsiteX22" fmla="*/ 506307 w 506307"/>
              <a:gd name="connsiteY22" fmla="*/ 581394 h 606722"/>
              <a:gd name="connsiteX23" fmla="*/ 480943 w 506307"/>
              <a:gd name="connsiteY23" fmla="*/ 606722 h 606722"/>
              <a:gd name="connsiteX24" fmla="*/ 25275 w 506307"/>
              <a:gd name="connsiteY24" fmla="*/ 606722 h 606722"/>
              <a:gd name="connsiteX25" fmla="*/ 0 w 506307"/>
              <a:gd name="connsiteY25" fmla="*/ 581394 h 606722"/>
              <a:gd name="connsiteX26" fmla="*/ 0 w 506307"/>
              <a:gd name="connsiteY26" fmla="*/ 278077 h 606722"/>
              <a:gd name="connsiteX27" fmla="*/ 25275 w 506307"/>
              <a:gd name="connsiteY27" fmla="*/ 252749 h 606722"/>
              <a:gd name="connsiteX28" fmla="*/ 379753 w 506307"/>
              <a:gd name="connsiteY28" fmla="*/ 252749 h 606722"/>
              <a:gd name="connsiteX29" fmla="*/ 379753 w 506307"/>
              <a:gd name="connsiteY29" fmla="*/ 176942 h 606722"/>
              <a:gd name="connsiteX30" fmla="*/ 253109 w 506307"/>
              <a:gd name="connsiteY30" fmla="*/ 50568 h 606722"/>
              <a:gd name="connsiteX31" fmla="*/ 126554 w 506307"/>
              <a:gd name="connsiteY31" fmla="*/ 176942 h 606722"/>
              <a:gd name="connsiteX32" fmla="*/ 101279 w 506307"/>
              <a:gd name="connsiteY32" fmla="*/ 202270 h 606722"/>
              <a:gd name="connsiteX33" fmla="*/ 75915 w 506307"/>
              <a:gd name="connsiteY33" fmla="*/ 176942 h 606722"/>
              <a:gd name="connsiteX34" fmla="*/ 253109 w 506307"/>
              <a:gd name="connsiteY34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06307" h="606722">
                <a:moveTo>
                  <a:pt x="234347" y="379219"/>
                </a:moveTo>
                <a:lnTo>
                  <a:pt x="271960" y="379219"/>
                </a:lnTo>
                <a:cubicBezTo>
                  <a:pt x="275517" y="379219"/>
                  <a:pt x="278451" y="382062"/>
                  <a:pt x="278451" y="385705"/>
                </a:cubicBezTo>
                <a:lnTo>
                  <a:pt x="278451" y="448520"/>
                </a:lnTo>
                <a:cubicBezTo>
                  <a:pt x="278451" y="452074"/>
                  <a:pt x="275517" y="455006"/>
                  <a:pt x="271960" y="455006"/>
                </a:cubicBezTo>
                <a:lnTo>
                  <a:pt x="234347" y="455006"/>
                </a:lnTo>
                <a:cubicBezTo>
                  <a:pt x="230791" y="455006"/>
                  <a:pt x="227856" y="452074"/>
                  <a:pt x="227856" y="448520"/>
                </a:cubicBezTo>
                <a:lnTo>
                  <a:pt x="227856" y="385705"/>
                </a:lnTo>
                <a:cubicBezTo>
                  <a:pt x="227856" y="382062"/>
                  <a:pt x="230791" y="379219"/>
                  <a:pt x="234347" y="379219"/>
                </a:cubicBezTo>
                <a:close/>
                <a:moveTo>
                  <a:pt x="234331" y="328645"/>
                </a:moveTo>
                <a:cubicBezTo>
                  <a:pt x="202825" y="328645"/>
                  <a:pt x="177194" y="354240"/>
                  <a:pt x="177194" y="385700"/>
                </a:cubicBezTo>
                <a:lnTo>
                  <a:pt x="177194" y="448532"/>
                </a:lnTo>
                <a:cubicBezTo>
                  <a:pt x="177194" y="479992"/>
                  <a:pt x="202825" y="505587"/>
                  <a:pt x="234331" y="505587"/>
                </a:cubicBezTo>
                <a:lnTo>
                  <a:pt x="271977" y="505587"/>
                </a:lnTo>
                <a:cubicBezTo>
                  <a:pt x="303482" y="505587"/>
                  <a:pt x="329113" y="479992"/>
                  <a:pt x="329113" y="448532"/>
                </a:cubicBezTo>
                <a:lnTo>
                  <a:pt x="329113" y="385700"/>
                </a:lnTo>
                <a:cubicBezTo>
                  <a:pt x="329113" y="354240"/>
                  <a:pt x="303482" y="328645"/>
                  <a:pt x="271977" y="328645"/>
                </a:cubicBezTo>
                <a:close/>
                <a:moveTo>
                  <a:pt x="253109" y="0"/>
                </a:moveTo>
                <a:cubicBezTo>
                  <a:pt x="350829" y="0"/>
                  <a:pt x="430303" y="79362"/>
                  <a:pt x="430303" y="176942"/>
                </a:cubicBezTo>
                <a:lnTo>
                  <a:pt x="430303" y="252749"/>
                </a:lnTo>
                <a:lnTo>
                  <a:pt x="480943" y="252749"/>
                </a:lnTo>
                <a:cubicBezTo>
                  <a:pt x="494916" y="252749"/>
                  <a:pt x="506307" y="264124"/>
                  <a:pt x="506307" y="278077"/>
                </a:cubicBezTo>
                <a:lnTo>
                  <a:pt x="506307" y="581394"/>
                </a:lnTo>
                <a:cubicBezTo>
                  <a:pt x="506307" y="595435"/>
                  <a:pt x="494916" y="606722"/>
                  <a:pt x="480943" y="606722"/>
                </a:cubicBezTo>
                <a:lnTo>
                  <a:pt x="25275" y="606722"/>
                </a:lnTo>
                <a:cubicBezTo>
                  <a:pt x="11302" y="606722"/>
                  <a:pt x="0" y="595435"/>
                  <a:pt x="0" y="581394"/>
                </a:cubicBezTo>
                <a:lnTo>
                  <a:pt x="0" y="278077"/>
                </a:lnTo>
                <a:cubicBezTo>
                  <a:pt x="0" y="264124"/>
                  <a:pt x="11302" y="252749"/>
                  <a:pt x="25275" y="252749"/>
                </a:cubicBezTo>
                <a:lnTo>
                  <a:pt x="379753" y="252749"/>
                </a:lnTo>
                <a:lnTo>
                  <a:pt x="379753" y="176942"/>
                </a:lnTo>
                <a:cubicBezTo>
                  <a:pt x="379753" y="107267"/>
                  <a:pt x="322972" y="50568"/>
                  <a:pt x="253109" y="50568"/>
                </a:cubicBezTo>
                <a:cubicBezTo>
                  <a:pt x="183335" y="50568"/>
                  <a:pt x="126554" y="107267"/>
                  <a:pt x="126554" y="176942"/>
                </a:cubicBezTo>
                <a:cubicBezTo>
                  <a:pt x="126554" y="190895"/>
                  <a:pt x="115252" y="202270"/>
                  <a:pt x="101279" y="202270"/>
                </a:cubicBezTo>
                <a:cubicBezTo>
                  <a:pt x="87306" y="202270"/>
                  <a:pt x="75915" y="190895"/>
                  <a:pt x="75915" y="176942"/>
                </a:cubicBezTo>
                <a:cubicBezTo>
                  <a:pt x="75915" y="79362"/>
                  <a:pt x="155389" y="0"/>
                  <a:pt x="253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5" name="圆角矩形 64"/>
          <p:cNvSpPr/>
          <p:nvPr/>
        </p:nvSpPr>
        <p:spPr>
          <a:xfrm>
            <a:off x="3073400" y="4480630"/>
            <a:ext cx="1092200" cy="109220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椭圆 65"/>
          <p:cNvSpPr/>
          <p:nvPr/>
        </p:nvSpPr>
        <p:spPr>
          <a:xfrm>
            <a:off x="3430168" y="4819128"/>
            <a:ext cx="378664" cy="415204"/>
          </a:xfrm>
          <a:custGeom>
            <a:avLst/>
            <a:gdLst>
              <a:gd name="connsiteX0" fmla="*/ 130776 w 510187"/>
              <a:gd name="connsiteY0" fmla="*/ 398252 h 559418"/>
              <a:gd name="connsiteX1" fmla="*/ 180826 w 510187"/>
              <a:gd name="connsiteY1" fmla="*/ 398252 h 559418"/>
              <a:gd name="connsiteX2" fmla="*/ 195356 w 510187"/>
              <a:gd name="connsiteY2" fmla="*/ 420815 h 559418"/>
              <a:gd name="connsiteX3" fmla="*/ 140463 w 510187"/>
              <a:gd name="connsiteY3" fmla="*/ 420815 h 559418"/>
              <a:gd name="connsiteX4" fmla="*/ 48435 w 510187"/>
              <a:gd name="connsiteY4" fmla="*/ 535243 h 559418"/>
              <a:gd name="connsiteX5" fmla="*/ 461752 w 510187"/>
              <a:gd name="connsiteY5" fmla="*/ 535243 h 559418"/>
              <a:gd name="connsiteX6" fmla="*/ 369724 w 510187"/>
              <a:gd name="connsiteY6" fmla="*/ 420815 h 559418"/>
              <a:gd name="connsiteX7" fmla="*/ 316445 w 510187"/>
              <a:gd name="connsiteY7" fmla="*/ 420815 h 559418"/>
              <a:gd name="connsiteX8" fmla="*/ 329361 w 510187"/>
              <a:gd name="connsiteY8" fmla="*/ 398252 h 559418"/>
              <a:gd name="connsiteX9" fmla="*/ 381026 w 510187"/>
              <a:gd name="connsiteY9" fmla="*/ 398252 h 559418"/>
              <a:gd name="connsiteX10" fmla="*/ 510187 w 510187"/>
              <a:gd name="connsiteY10" fmla="*/ 559418 h 559418"/>
              <a:gd name="connsiteX11" fmla="*/ 0 w 510187"/>
              <a:gd name="connsiteY11" fmla="*/ 559418 h 559418"/>
              <a:gd name="connsiteX12" fmla="*/ 254964 w 510187"/>
              <a:gd name="connsiteY12" fmla="*/ 79000 h 559418"/>
              <a:gd name="connsiteX13" fmla="*/ 175836 w 510187"/>
              <a:gd name="connsiteY13" fmla="*/ 159612 h 559418"/>
              <a:gd name="connsiteX14" fmla="*/ 254964 w 510187"/>
              <a:gd name="connsiteY14" fmla="*/ 238611 h 559418"/>
              <a:gd name="connsiteX15" fmla="*/ 335706 w 510187"/>
              <a:gd name="connsiteY15" fmla="*/ 159612 h 559418"/>
              <a:gd name="connsiteX16" fmla="*/ 254964 w 510187"/>
              <a:gd name="connsiteY16" fmla="*/ 79000 h 559418"/>
              <a:gd name="connsiteX17" fmla="*/ 254964 w 510187"/>
              <a:gd name="connsiteY17" fmla="*/ 0 h 559418"/>
              <a:gd name="connsiteX18" fmla="*/ 414834 w 510187"/>
              <a:gd name="connsiteY18" fmla="*/ 159612 h 559418"/>
              <a:gd name="connsiteX19" fmla="*/ 254964 w 510187"/>
              <a:gd name="connsiteY19" fmla="*/ 478835 h 559418"/>
              <a:gd name="connsiteX20" fmla="*/ 95093 w 510187"/>
              <a:gd name="connsiteY20" fmla="*/ 159612 h 559418"/>
              <a:gd name="connsiteX21" fmla="*/ 254964 w 510187"/>
              <a:gd name="connsiteY21" fmla="*/ 0 h 559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10187" h="559418">
                <a:moveTo>
                  <a:pt x="130776" y="398252"/>
                </a:moveTo>
                <a:lnTo>
                  <a:pt x="180826" y="398252"/>
                </a:lnTo>
                <a:cubicBezTo>
                  <a:pt x="185669" y="404699"/>
                  <a:pt x="190513" y="412757"/>
                  <a:pt x="195356" y="420815"/>
                </a:cubicBezTo>
                <a:lnTo>
                  <a:pt x="140463" y="420815"/>
                </a:lnTo>
                <a:lnTo>
                  <a:pt x="48435" y="535243"/>
                </a:lnTo>
                <a:lnTo>
                  <a:pt x="461752" y="535243"/>
                </a:lnTo>
                <a:lnTo>
                  <a:pt x="369724" y="420815"/>
                </a:lnTo>
                <a:lnTo>
                  <a:pt x="316445" y="420815"/>
                </a:lnTo>
                <a:cubicBezTo>
                  <a:pt x="319674" y="412757"/>
                  <a:pt x="324518" y="404699"/>
                  <a:pt x="329361" y="398252"/>
                </a:cubicBezTo>
                <a:lnTo>
                  <a:pt x="381026" y="398252"/>
                </a:lnTo>
                <a:lnTo>
                  <a:pt x="510187" y="559418"/>
                </a:lnTo>
                <a:lnTo>
                  <a:pt x="0" y="559418"/>
                </a:lnTo>
                <a:close/>
                <a:moveTo>
                  <a:pt x="254964" y="79000"/>
                </a:moveTo>
                <a:cubicBezTo>
                  <a:pt x="211363" y="79000"/>
                  <a:pt x="175836" y="116081"/>
                  <a:pt x="175836" y="159612"/>
                </a:cubicBezTo>
                <a:cubicBezTo>
                  <a:pt x="175836" y="203142"/>
                  <a:pt x="211363" y="238611"/>
                  <a:pt x="254964" y="238611"/>
                </a:cubicBezTo>
                <a:cubicBezTo>
                  <a:pt x="300179" y="238611"/>
                  <a:pt x="335706" y="203142"/>
                  <a:pt x="335706" y="159612"/>
                </a:cubicBezTo>
                <a:cubicBezTo>
                  <a:pt x="335706" y="116081"/>
                  <a:pt x="300179" y="79000"/>
                  <a:pt x="254964" y="79000"/>
                </a:cubicBezTo>
                <a:close/>
                <a:moveTo>
                  <a:pt x="254964" y="0"/>
                </a:moveTo>
                <a:cubicBezTo>
                  <a:pt x="343781" y="0"/>
                  <a:pt x="414834" y="70939"/>
                  <a:pt x="414834" y="159612"/>
                </a:cubicBezTo>
                <a:cubicBezTo>
                  <a:pt x="414834" y="246673"/>
                  <a:pt x="254964" y="478835"/>
                  <a:pt x="254964" y="478835"/>
                </a:cubicBezTo>
                <a:cubicBezTo>
                  <a:pt x="254964" y="478835"/>
                  <a:pt x="95093" y="246673"/>
                  <a:pt x="95093" y="159612"/>
                </a:cubicBezTo>
                <a:cubicBezTo>
                  <a:pt x="95093" y="70939"/>
                  <a:pt x="167761" y="0"/>
                  <a:pt x="25496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3" name="圆角矩形 62"/>
          <p:cNvSpPr/>
          <p:nvPr/>
        </p:nvSpPr>
        <p:spPr>
          <a:xfrm>
            <a:off x="4724400" y="4480630"/>
            <a:ext cx="1092200" cy="1092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椭圆 63"/>
          <p:cNvSpPr/>
          <p:nvPr/>
        </p:nvSpPr>
        <p:spPr>
          <a:xfrm>
            <a:off x="5097707" y="4819128"/>
            <a:ext cx="345585" cy="415204"/>
          </a:xfrm>
          <a:custGeom>
            <a:avLst/>
            <a:gdLst>
              <a:gd name="connsiteX0" fmla="*/ 166861 w 505460"/>
              <a:gd name="connsiteY0" fmla="*/ 355015 h 607286"/>
              <a:gd name="connsiteX1" fmla="*/ 421301 w 505460"/>
              <a:gd name="connsiteY1" fmla="*/ 355015 h 607286"/>
              <a:gd name="connsiteX2" fmla="*/ 438634 w 505460"/>
              <a:gd name="connsiteY2" fmla="*/ 372303 h 607286"/>
              <a:gd name="connsiteX3" fmla="*/ 421301 w 505460"/>
              <a:gd name="connsiteY3" fmla="*/ 389592 h 607286"/>
              <a:gd name="connsiteX4" fmla="*/ 166861 w 505460"/>
              <a:gd name="connsiteY4" fmla="*/ 389592 h 607286"/>
              <a:gd name="connsiteX5" fmla="*/ 149528 w 505460"/>
              <a:gd name="connsiteY5" fmla="*/ 372303 h 607286"/>
              <a:gd name="connsiteX6" fmla="*/ 166861 w 505460"/>
              <a:gd name="connsiteY6" fmla="*/ 355015 h 607286"/>
              <a:gd name="connsiteX7" fmla="*/ 166861 w 505460"/>
              <a:gd name="connsiteY7" fmla="*/ 272524 h 607286"/>
              <a:gd name="connsiteX8" fmla="*/ 421301 w 505460"/>
              <a:gd name="connsiteY8" fmla="*/ 272524 h 607286"/>
              <a:gd name="connsiteX9" fmla="*/ 438634 w 505460"/>
              <a:gd name="connsiteY9" fmla="*/ 289813 h 607286"/>
              <a:gd name="connsiteX10" fmla="*/ 421301 w 505460"/>
              <a:gd name="connsiteY10" fmla="*/ 307101 h 607286"/>
              <a:gd name="connsiteX11" fmla="*/ 166861 w 505460"/>
              <a:gd name="connsiteY11" fmla="*/ 307101 h 607286"/>
              <a:gd name="connsiteX12" fmla="*/ 149528 w 505460"/>
              <a:gd name="connsiteY12" fmla="*/ 289813 h 607286"/>
              <a:gd name="connsiteX13" fmla="*/ 166861 w 505460"/>
              <a:gd name="connsiteY13" fmla="*/ 272524 h 607286"/>
              <a:gd name="connsiteX14" fmla="*/ 166861 w 505460"/>
              <a:gd name="connsiteY14" fmla="*/ 190033 h 607286"/>
              <a:gd name="connsiteX15" fmla="*/ 421301 w 505460"/>
              <a:gd name="connsiteY15" fmla="*/ 190033 h 607286"/>
              <a:gd name="connsiteX16" fmla="*/ 438634 w 505460"/>
              <a:gd name="connsiteY16" fmla="*/ 207439 h 607286"/>
              <a:gd name="connsiteX17" fmla="*/ 421301 w 505460"/>
              <a:gd name="connsiteY17" fmla="*/ 224751 h 607286"/>
              <a:gd name="connsiteX18" fmla="*/ 166861 w 505460"/>
              <a:gd name="connsiteY18" fmla="*/ 224751 h 607286"/>
              <a:gd name="connsiteX19" fmla="*/ 149528 w 505460"/>
              <a:gd name="connsiteY19" fmla="*/ 207439 h 607286"/>
              <a:gd name="connsiteX20" fmla="*/ 166861 w 505460"/>
              <a:gd name="connsiteY20" fmla="*/ 190033 h 607286"/>
              <a:gd name="connsiteX21" fmla="*/ 166861 w 505460"/>
              <a:gd name="connsiteY21" fmla="*/ 107612 h 607286"/>
              <a:gd name="connsiteX22" fmla="*/ 421301 w 505460"/>
              <a:gd name="connsiteY22" fmla="*/ 107612 h 607286"/>
              <a:gd name="connsiteX23" fmla="*/ 438634 w 505460"/>
              <a:gd name="connsiteY23" fmla="*/ 124901 h 607286"/>
              <a:gd name="connsiteX24" fmla="*/ 421301 w 505460"/>
              <a:gd name="connsiteY24" fmla="*/ 142189 h 607286"/>
              <a:gd name="connsiteX25" fmla="*/ 166861 w 505460"/>
              <a:gd name="connsiteY25" fmla="*/ 142189 h 607286"/>
              <a:gd name="connsiteX26" fmla="*/ 149528 w 505460"/>
              <a:gd name="connsiteY26" fmla="*/ 124901 h 607286"/>
              <a:gd name="connsiteX27" fmla="*/ 166861 w 505460"/>
              <a:gd name="connsiteY27" fmla="*/ 107612 h 607286"/>
              <a:gd name="connsiteX28" fmla="*/ 43330 w 505460"/>
              <a:gd name="connsiteY28" fmla="*/ 105635 h 607286"/>
              <a:gd name="connsiteX29" fmla="*/ 34664 w 505460"/>
              <a:gd name="connsiteY29" fmla="*/ 114289 h 607286"/>
              <a:gd name="connsiteX30" fmla="*/ 34664 w 505460"/>
              <a:gd name="connsiteY30" fmla="*/ 563922 h 607286"/>
              <a:gd name="connsiteX31" fmla="*/ 43330 w 505460"/>
              <a:gd name="connsiteY31" fmla="*/ 572576 h 607286"/>
              <a:gd name="connsiteX32" fmla="*/ 379237 w 505460"/>
              <a:gd name="connsiteY32" fmla="*/ 572576 h 607286"/>
              <a:gd name="connsiteX33" fmla="*/ 387903 w 505460"/>
              <a:gd name="connsiteY33" fmla="*/ 563922 h 607286"/>
              <a:gd name="connsiteX34" fmla="*/ 387903 w 505460"/>
              <a:gd name="connsiteY34" fmla="*/ 536267 h 607286"/>
              <a:gd name="connsiteX35" fmla="*/ 126223 w 505460"/>
              <a:gd name="connsiteY35" fmla="*/ 536267 h 607286"/>
              <a:gd name="connsiteX36" fmla="*/ 82799 w 505460"/>
              <a:gd name="connsiteY36" fmla="*/ 492997 h 607286"/>
              <a:gd name="connsiteX37" fmla="*/ 82799 w 505460"/>
              <a:gd name="connsiteY37" fmla="*/ 105635 h 607286"/>
              <a:gd name="connsiteX38" fmla="*/ 126223 w 505460"/>
              <a:gd name="connsiteY38" fmla="*/ 34616 h 607286"/>
              <a:gd name="connsiteX39" fmla="*/ 117557 w 505460"/>
              <a:gd name="connsiteY39" fmla="*/ 43270 h 607286"/>
              <a:gd name="connsiteX40" fmla="*/ 117557 w 505460"/>
              <a:gd name="connsiteY40" fmla="*/ 492997 h 607286"/>
              <a:gd name="connsiteX41" fmla="*/ 126223 w 505460"/>
              <a:gd name="connsiteY41" fmla="*/ 501651 h 607286"/>
              <a:gd name="connsiteX42" fmla="*/ 462130 w 505460"/>
              <a:gd name="connsiteY42" fmla="*/ 501651 h 607286"/>
              <a:gd name="connsiteX43" fmla="*/ 470796 w 505460"/>
              <a:gd name="connsiteY43" fmla="*/ 492997 h 607286"/>
              <a:gd name="connsiteX44" fmla="*/ 470796 w 505460"/>
              <a:gd name="connsiteY44" fmla="*/ 43270 h 607286"/>
              <a:gd name="connsiteX45" fmla="*/ 462130 w 505460"/>
              <a:gd name="connsiteY45" fmla="*/ 34616 h 607286"/>
              <a:gd name="connsiteX46" fmla="*/ 126223 w 505460"/>
              <a:gd name="connsiteY46" fmla="*/ 0 h 607286"/>
              <a:gd name="connsiteX47" fmla="*/ 462130 w 505460"/>
              <a:gd name="connsiteY47" fmla="*/ 0 h 607286"/>
              <a:gd name="connsiteX48" fmla="*/ 505460 w 505460"/>
              <a:gd name="connsiteY48" fmla="*/ 43270 h 607286"/>
              <a:gd name="connsiteX49" fmla="*/ 505460 w 505460"/>
              <a:gd name="connsiteY49" fmla="*/ 492997 h 607286"/>
              <a:gd name="connsiteX50" fmla="*/ 462130 w 505460"/>
              <a:gd name="connsiteY50" fmla="*/ 536267 h 607286"/>
              <a:gd name="connsiteX51" fmla="*/ 422661 w 505460"/>
              <a:gd name="connsiteY51" fmla="*/ 536267 h 607286"/>
              <a:gd name="connsiteX52" fmla="*/ 422661 w 505460"/>
              <a:gd name="connsiteY52" fmla="*/ 563922 h 607286"/>
              <a:gd name="connsiteX53" fmla="*/ 379237 w 505460"/>
              <a:gd name="connsiteY53" fmla="*/ 607286 h 607286"/>
              <a:gd name="connsiteX54" fmla="*/ 43330 w 505460"/>
              <a:gd name="connsiteY54" fmla="*/ 607286 h 607286"/>
              <a:gd name="connsiteX55" fmla="*/ 0 w 505460"/>
              <a:gd name="connsiteY55" fmla="*/ 563922 h 607286"/>
              <a:gd name="connsiteX56" fmla="*/ 0 w 505460"/>
              <a:gd name="connsiteY56" fmla="*/ 114289 h 607286"/>
              <a:gd name="connsiteX57" fmla="*/ 43330 w 505460"/>
              <a:gd name="connsiteY57" fmla="*/ 70925 h 607286"/>
              <a:gd name="connsiteX58" fmla="*/ 82799 w 505460"/>
              <a:gd name="connsiteY58" fmla="*/ 70925 h 607286"/>
              <a:gd name="connsiteX59" fmla="*/ 82799 w 505460"/>
              <a:gd name="connsiteY59" fmla="*/ 43270 h 607286"/>
              <a:gd name="connsiteX60" fmla="*/ 126223 w 505460"/>
              <a:gd name="connsiteY60" fmla="*/ 0 h 607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505460" h="607286">
                <a:moveTo>
                  <a:pt x="166861" y="355015"/>
                </a:moveTo>
                <a:lnTo>
                  <a:pt x="421301" y="355015"/>
                </a:lnTo>
                <a:cubicBezTo>
                  <a:pt x="430910" y="355015"/>
                  <a:pt x="438634" y="362720"/>
                  <a:pt x="438634" y="372303"/>
                </a:cubicBezTo>
                <a:cubicBezTo>
                  <a:pt x="438634" y="381793"/>
                  <a:pt x="430910" y="389592"/>
                  <a:pt x="421301" y="389592"/>
                </a:cubicBezTo>
                <a:lnTo>
                  <a:pt x="166861" y="389592"/>
                </a:lnTo>
                <a:cubicBezTo>
                  <a:pt x="157253" y="389592"/>
                  <a:pt x="149528" y="381887"/>
                  <a:pt x="149528" y="372303"/>
                </a:cubicBezTo>
                <a:cubicBezTo>
                  <a:pt x="149528" y="362720"/>
                  <a:pt x="157253" y="355015"/>
                  <a:pt x="166861" y="355015"/>
                </a:cubicBezTo>
                <a:close/>
                <a:moveTo>
                  <a:pt x="166861" y="272524"/>
                </a:moveTo>
                <a:lnTo>
                  <a:pt x="421301" y="272524"/>
                </a:lnTo>
                <a:cubicBezTo>
                  <a:pt x="430910" y="272524"/>
                  <a:pt x="438634" y="280229"/>
                  <a:pt x="438634" y="289813"/>
                </a:cubicBezTo>
                <a:cubicBezTo>
                  <a:pt x="438634" y="299396"/>
                  <a:pt x="430910" y="307101"/>
                  <a:pt x="421301" y="307101"/>
                </a:cubicBezTo>
                <a:lnTo>
                  <a:pt x="166861" y="307101"/>
                </a:lnTo>
                <a:cubicBezTo>
                  <a:pt x="157253" y="307101"/>
                  <a:pt x="149528" y="299396"/>
                  <a:pt x="149528" y="289813"/>
                </a:cubicBezTo>
                <a:cubicBezTo>
                  <a:pt x="149528" y="280229"/>
                  <a:pt x="157253" y="272524"/>
                  <a:pt x="166861" y="272524"/>
                </a:cubicBezTo>
                <a:close/>
                <a:moveTo>
                  <a:pt x="166861" y="190033"/>
                </a:moveTo>
                <a:lnTo>
                  <a:pt x="421301" y="190033"/>
                </a:lnTo>
                <a:cubicBezTo>
                  <a:pt x="430910" y="190033"/>
                  <a:pt x="438634" y="197842"/>
                  <a:pt x="438634" y="207439"/>
                </a:cubicBezTo>
                <a:cubicBezTo>
                  <a:pt x="438634" y="216942"/>
                  <a:pt x="430910" y="224751"/>
                  <a:pt x="421301" y="224751"/>
                </a:cubicBezTo>
                <a:lnTo>
                  <a:pt x="166861" y="224751"/>
                </a:lnTo>
                <a:cubicBezTo>
                  <a:pt x="157253" y="224751"/>
                  <a:pt x="149528" y="216942"/>
                  <a:pt x="149528" y="207439"/>
                </a:cubicBezTo>
                <a:cubicBezTo>
                  <a:pt x="149528" y="197842"/>
                  <a:pt x="157253" y="190033"/>
                  <a:pt x="166861" y="190033"/>
                </a:cubicBezTo>
                <a:close/>
                <a:moveTo>
                  <a:pt x="166861" y="107612"/>
                </a:moveTo>
                <a:lnTo>
                  <a:pt x="421301" y="107612"/>
                </a:lnTo>
                <a:cubicBezTo>
                  <a:pt x="430910" y="107612"/>
                  <a:pt x="438634" y="115317"/>
                  <a:pt x="438634" y="124901"/>
                </a:cubicBezTo>
                <a:cubicBezTo>
                  <a:pt x="438634" y="134484"/>
                  <a:pt x="430910" y="142189"/>
                  <a:pt x="421301" y="142189"/>
                </a:cubicBezTo>
                <a:lnTo>
                  <a:pt x="166861" y="142189"/>
                </a:lnTo>
                <a:cubicBezTo>
                  <a:pt x="157253" y="142189"/>
                  <a:pt x="149528" y="134484"/>
                  <a:pt x="149528" y="124901"/>
                </a:cubicBezTo>
                <a:cubicBezTo>
                  <a:pt x="149528" y="115317"/>
                  <a:pt x="157253" y="107612"/>
                  <a:pt x="166861" y="107612"/>
                </a:cubicBezTo>
                <a:close/>
                <a:moveTo>
                  <a:pt x="43330" y="105635"/>
                </a:moveTo>
                <a:cubicBezTo>
                  <a:pt x="38526" y="105635"/>
                  <a:pt x="34664" y="109492"/>
                  <a:pt x="34664" y="114289"/>
                </a:cubicBezTo>
                <a:lnTo>
                  <a:pt x="34664" y="563922"/>
                </a:lnTo>
                <a:cubicBezTo>
                  <a:pt x="34664" y="568719"/>
                  <a:pt x="38526" y="572576"/>
                  <a:pt x="43330" y="572576"/>
                </a:cubicBezTo>
                <a:lnTo>
                  <a:pt x="379237" y="572576"/>
                </a:lnTo>
                <a:cubicBezTo>
                  <a:pt x="384041" y="572576"/>
                  <a:pt x="387903" y="568719"/>
                  <a:pt x="387903" y="563922"/>
                </a:cubicBezTo>
                <a:lnTo>
                  <a:pt x="387903" y="536267"/>
                </a:lnTo>
                <a:lnTo>
                  <a:pt x="126223" y="536267"/>
                </a:lnTo>
                <a:cubicBezTo>
                  <a:pt x="102297" y="536267"/>
                  <a:pt x="82799" y="516889"/>
                  <a:pt x="82799" y="492997"/>
                </a:cubicBezTo>
                <a:lnTo>
                  <a:pt x="82799" y="105635"/>
                </a:lnTo>
                <a:close/>
                <a:moveTo>
                  <a:pt x="126223" y="34616"/>
                </a:moveTo>
                <a:cubicBezTo>
                  <a:pt x="121419" y="34616"/>
                  <a:pt x="117557" y="38567"/>
                  <a:pt x="117557" y="43270"/>
                </a:cubicBezTo>
                <a:lnTo>
                  <a:pt x="117557" y="492997"/>
                </a:lnTo>
                <a:cubicBezTo>
                  <a:pt x="117557" y="497794"/>
                  <a:pt x="121419" y="501651"/>
                  <a:pt x="126223" y="501651"/>
                </a:cubicBezTo>
                <a:lnTo>
                  <a:pt x="462130" y="501651"/>
                </a:lnTo>
                <a:cubicBezTo>
                  <a:pt x="466840" y="501651"/>
                  <a:pt x="470796" y="497794"/>
                  <a:pt x="470796" y="492997"/>
                </a:cubicBezTo>
                <a:lnTo>
                  <a:pt x="470796" y="43270"/>
                </a:lnTo>
                <a:cubicBezTo>
                  <a:pt x="470796" y="38567"/>
                  <a:pt x="466840" y="34616"/>
                  <a:pt x="462130" y="34616"/>
                </a:cubicBezTo>
                <a:close/>
                <a:moveTo>
                  <a:pt x="126223" y="0"/>
                </a:moveTo>
                <a:lnTo>
                  <a:pt x="462130" y="0"/>
                </a:lnTo>
                <a:cubicBezTo>
                  <a:pt x="485961" y="0"/>
                  <a:pt x="505460" y="19472"/>
                  <a:pt x="505460" y="43270"/>
                </a:cubicBezTo>
                <a:lnTo>
                  <a:pt x="505460" y="492997"/>
                </a:lnTo>
                <a:cubicBezTo>
                  <a:pt x="505460" y="516889"/>
                  <a:pt x="485961" y="536267"/>
                  <a:pt x="462130" y="536267"/>
                </a:cubicBezTo>
                <a:lnTo>
                  <a:pt x="422661" y="536267"/>
                </a:lnTo>
                <a:lnTo>
                  <a:pt x="422661" y="563922"/>
                </a:lnTo>
                <a:cubicBezTo>
                  <a:pt x="422661" y="587815"/>
                  <a:pt x="403163" y="607286"/>
                  <a:pt x="379237" y="607286"/>
                </a:cubicBezTo>
                <a:lnTo>
                  <a:pt x="43330" y="607286"/>
                </a:lnTo>
                <a:cubicBezTo>
                  <a:pt x="19404" y="607286"/>
                  <a:pt x="0" y="587815"/>
                  <a:pt x="0" y="563922"/>
                </a:cubicBezTo>
                <a:lnTo>
                  <a:pt x="0" y="114289"/>
                </a:lnTo>
                <a:cubicBezTo>
                  <a:pt x="0" y="90397"/>
                  <a:pt x="19404" y="70925"/>
                  <a:pt x="43330" y="70925"/>
                </a:cubicBezTo>
                <a:lnTo>
                  <a:pt x="82799" y="70925"/>
                </a:lnTo>
                <a:lnTo>
                  <a:pt x="82799" y="43270"/>
                </a:lnTo>
                <a:cubicBezTo>
                  <a:pt x="82799" y="19472"/>
                  <a:pt x="102297" y="0"/>
                  <a:pt x="1262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1" name="圆角矩形 60"/>
          <p:cNvSpPr/>
          <p:nvPr/>
        </p:nvSpPr>
        <p:spPr>
          <a:xfrm>
            <a:off x="6375400" y="4480630"/>
            <a:ext cx="1092200" cy="10922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椭圆 61"/>
          <p:cNvSpPr/>
          <p:nvPr/>
        </p:nvSpPr>
        <p:spPr>
          <a:xfrm>
            <a:off x="6713898" y="4819562"/>
            <a:ext cx="415204" cy="414335"/>
          </a:xfrm>
          <a:custGeom>
            <a:avLst/>
            <a:gdLst>
              <a:gd name="connsiteX0" fmla="*/ 73141 w 606368"/>
              <a:gd name="connsiteY0" fmla="*/ 459099 h 605099"/>
              <a:gd name="connsiteX1" fmla="*/ 146282 w 606368"/>
              <a:gd name="connsiteY1" fmla="*/ 532099 h 605099"/>
              <a:gd name="connsiteX2" fmla="*/ 73141 w 606368"/>
              <a:gd name="connsiteY2" fmla="*/ 605099 h 605099"/>
              <a:gd name="connsiteX3" fmla="*/ 0 w 606368"/>
              <a:gd name="connsiteY3" fmla="*/ 532099 h 605099"/>
              <a:gd name="connsiteX4" fmla="*/ 73141 w 606368"/>
              <a:gd name="connsiteY4" fmla="*/ 459099 h 605099"/>
              <a:gd name="connsiteX5" fmla="*/ 90350 w 606368"/>
              <a:gd name="connsiteY5" fmla="*/ 311335 h 605099"/>
              <a:gd name="connsiteX6" fmla="*/ 286566 w 606368"/>
              <a:gd name="connsiteY6" fmla="*/ 507355 h 605099"/>
              <a:gd name="connsiteX7" fmla="*/ 245213 w 606368"/>
              <a:gd name="connsiteY7" fmla="*/ 548647 h 605099"/>
              <a:gd name="connsiteX8" fmla="*/ 203860 w 606368"/>
              <a:gd name="connsiteY8" fmla="*/ 507355 h 605099"/>
              <a:gd name="connsiteX9" fmla="*/ 90350 w 606368"/>
              <a:gd name="connsiteY9" fmla="*/ 393919 h 605099"/>
              <a:gd name="connsiteX10" fmla="*/ 48902 w 606368"/>
              <a:gd name="connsiteY10" fmla="*/ 352627 h 605099"/>
              <a:gd name="connsiteX11" fmla="*/ 90350 w 606368"/>
              <a:gd name="connsiteY11" fmla="*/ 311335 h 605099"/>
              <a:gd name="connsiteX12" fmla="*/ 112838 w 606368"/>
              <a:gd name="connsiteY12" fmla="*/ 158772 h 605099"/>
              <a:gd name="connsiteX13" fmla="*/ 439340 w 606368"/>
              <a:gd name="connsiteY13" fmla="*/ 484848 h 605099"/>
              <a:gd name="connsiteX14" fmla="*/ 397986 w 606368"/>
              <a:gd name="connsiteY14" fmla="*/ 526136 h 605099"/>
              <a:gd name="connsiteX15" fmla="*/ 356631 w 606368"/>
              <a:gd name="connsiteY15" fmla="*/ 484848 h 605099"/>
              <a:gd name="connsiteX16" fmla="*/ 112838 w 606368"/>
              <a:gd name="connsiteY16" fmla="*/ 241443 h 605099"/>
              <a:gd name="connsiteX17" fmla="*/ 71483 w 606368"/>
              <a:gd name="connsiteY17" fmla="*/ 200060 h 605099"/>
              <a:gd name="connsiteX18" fmla="*/ 112838 w 606368"/>
              <a:gd name="connsiteY18" fmla="*/ 158772 h 605099"/>
              <a:gd name="connsiteX19" fmla="*/ 121024 w 606368"/>
              <a:gd name="connsiteY19" fmla="*/ 0 h 605099"/>
              <a:gd name="connsiteX20" fmla="*/ 606368 w 606368"/>
              <a:gd name="connsiteY20" fmla="*/ 484702 h 605099"/>
              <a:gd name="connsiteX21" fmla="*/ 565012 w 606368"/>
              <a:gd name="connsiteY21" fmla="*/ 525995 h 605099"/>
              <a:gd name="connsiteX22" fmla="*/ 523656 w 606368"/>
              <a:gd name="connsiteY22" fmla="*/ 484702 h 605099"/>
              <a:gd name="connsiteX23" fmla="*/ 121024 w 606368"/>
              <a:gd name="connsiteY23" fmla="*/ 82586 h 605099"/>
              <a:gd name="connsiteX24" fmla="*/ 79668 w 606368"/>
              <a:gd name="connsiteY24" fmla="*/ 41293 h 605099"/>
              <a:gd name="connsiteX25" fmla="*/ 121024 w 606368"/>
              <a:gd name="connsiteY25" fmla="*/ 0 h 605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606368" h="605099">
                <a:moveTo>
                  <a:pt x="73141" y="459099"/>
                </a:moveTo>
                <a:cubicBezTo>
                  <a:pt x="113536" y="459099"/>
                  <a:pt x="146282" y="491782"/>
                  <a:pt x="146282" y="532099"/>
                </a:cubicBezTo>
                <a:cubicBezTo>
                  <a:pt x="146282" y="572416"/>
                  <a:pt x="113536" y="605099"/>
                  <a:pt x="73141" y="605099"/>
                </a:cubicBezTo>
                <a:cubicBezTo>
                  <a:pt x="32746" y="605099"/>
                  <a:pt x="0" y="572416"/>
                  <a:pt x="0" y="532099"/>
                </a:cubicBezTo>
                <a:cubicBezTo>
                  <a:pt x="0" y="491782"/>
                  <a:pt x="32746" y="459099"/>
                  <a:pt x="73141" y="459099"/>
                </a:cubicBezTo>
                <a:close/>
                <a:moveTo>
                  <a:pt x="90350" y="311335"/>
                </a:moveTo>
                <a:cubicBezTo>
                  <a:pt x="198584" y="311335"/>
                  <a:pt x="286566" y="399280"/>
                  <a:pt x="286566" y="507355"/>
                </a:cubicBezTo>
                <a:cubicBezTo>
                  <a:pt x="286566" y="530118"/>
                  <a:pt x="268103" y="548647"/>
                  <a:pt x="245213" y="548647"/>
                </a:cubicBezTo>
                <a:cubicBezTo>
                  <a:pt x="222417" y="548647"/>
                  <a:pt x="203860" y="530118"/>
                  <a:pt x="203860" y="507355"/>
                </a:cubicBezTo>
                <a:cubicBezTo>
                  <a:pt x="203860" y="444805"/>
                  <a:pt x="152898" y="393919"/>
                  <a:pt x="90350" y="393919"/>
                </a:cubicBezTo>
                <a:cubicBezTo>
                  <a:pt x="67459" y="393919"/>
                  <a:pt x="48902" y="375483"/>
                  <a:pt x="48902" y="352627"/>
                </a:cubicBezTo>
                <a:cubicBezTo>
                  <a:pt x="48902" y="329770"/>
                  <a:pt x="67459" y="311335"/>
                  <a:pt x="90350" y="311335"/>
                </a:cubicBezTo>
                <a:close/>
                <a:moveTo>
                  <a:pt x="112838" y="158772"/>
                </a:moveTo>
                <a:cubicBezTo>
                  <a:pt x="292857" y="158772"/>
                  <a:pt x="439340" y="305021"/>
                  <a:pt x="439340" y="484848"/>
                </a:cubicBezTo>
                <a:cubicBezTo>
                  <a:pt x="439340" y="507608"/>
                  <a:pt x="420783" y="526136"/>
                  <a:pt x="397986" y="526136"/>
                </a:cubicBezTo>
                <a:cubicBezTo>
                  <a:pt x="375095" y="526136"/>
                  <a:pt x="356631" y="507608"/>
                  <a:pt x="356631" y="484848"/>
                </a:cubicBezTo>
                <a:cubicBezTo>
                  <a:pt x="356631" y="350636"/>
                  <a:pt x="247263" y="241443"/>
                  <a:pt x="112838" y="241443"/>
                </a:cubicBezTo>
                <a:cubicBezTo>
                  <a:pt x="89947" y="241443"/>
                  <a:pt x="71483" y="222915"/>
                  <a:pt x="71483" y="200060"/>
                </a:cubicBezTo>
                <a:cubicBezTo>
                  <a:pt x="71483" y="177300"/>
                  <a:pt x="89947" y="158772"/>
                  <a:pt x="112838" y="158772"/>
                </a:cubicBezTo>
                <a:close/>
                <a:moveTo>
                  <a:pt x="121024" y="0"/>
                </a:moveTo>
                <a:cubicBezTo>
                  <a:pt x="388661" y="0"/>
                  <a:pt x="606368" y="217377"/>
                  <a:pt x="606368" y="484702"/>
                </a:cubicBezTo>
                <a:cubicBezTo>
                  <a:pt x="606368" y="507465"/>
                  <a:pt x="587904" y="525995"/>
                  <a:pt x="565012" y="525995"/>
                </a:cubicBezTo>
                <a:cubicBezTo>
                  <a:pt x="542120" y="525995"/>
                  <a:pt x="523656" y="507465"/>
                  <a:pt x="523656" y="484702"/>
                </a:cubicBezTo>
                <a:cubicBezTo>
                  <a:pt x="523656" y="262997"/>
                  <a:pt x="342971" y="82586"/>
                  <a:pt x="121024" y="82586"/>
                </a:cubicBezTo>
                <a:cubicBezTo>
                  <a:pt x="98227" y="82586"/>
                  <a:pt x="79668" y="64150"/>
                  <a:pt x="79668" y="41293"/>
                </a:cubicBezTo>
                <a:cubicBezTo>
                  <a:pt x="79668" y="18530"/>
                  <a:pt x="98227" y="0"/>
                  <a:pt x="12102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9" name="圆角矩形 58"/>
          <p:cNvSpPr/>
          <p:nvPr/>
        </p:nvSpPr>
        <p:spPr>
          <a:xfrm>
            <a:off x="8026400" y="4480630"/>
            <a:ext cx="1092200" cy="109220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椭圆 59"/>
          <p:cNvSpPr/>
          <p:nvPr/>
        </p:nvSpPr>
        <p:spPr>
          <a:xfrm>
            <a:off x="8371620" y="4819128"/>
            <a:ext cx="401760" cy="415204"/>
          </a:xfrm>
          <a:custGeom>
            <a:avLst/>
            <a:gdLst>
              <a:gd name="T0" fmla="*/ 743 w 743"/>
              <a:gd name="T1" fmla="*/ 27 h 769"/>
              <a:gd name="T2" fmla="*/ 736 w 743"/>
              <a:gd name="T3" fmla="*/ 8 h 769"/>
              <a:gd name="T4" fmla="*/ 717 w 743"/>
              <a:gd name="T5" fmla="*/ 0 h 769"/>
              <a:gd name="T6" fmla="*/ 599 w 743"/>
              <a:gd name="T7" fmla="*/ 0 h 769"/>
              <a:gd name="T8" fmla="*/ 591 w 743"/>
              <a:gd name="T9" fmla="*/ 1 h 769"/>
              <a:gd name="T10" fmla="*/ 569 w 743"/>
              <a:gd name="T11" fmla="*/ 1 h 769"/>
              <a:gd name="T12" fmla="*/ 555 w 743"/>
              <a:gd name="T13" fmla="*/ 2 h 769"/>
              <a:gd name="T14" fmla="*/ 184 w 743"/>
              <a:gd name="T15" fmla="*/ 2 h 769"/>
              <a:gd name="T16" fmla="*/ 171 w 743"/>
              <a:gd name="T17" fmla="*/ 1 h 769"/>
              <a:gd name="T18" fmla="*/ 152 w 743"/>
              <a:gd name="T19" fmla="*/ 1 h 769"/>
              <a:gd name="T20" fmla="*/ 144 w 743"/>
              <a:gd name="T21" fmla="*/ 0 h 769"/>
              <a:gd name="T22" fmla="*/ 26 w 743"/>
              <a:gd name="T23" fmla="*/ 0 h 769"/>
              <a:gd name="T24" fmla="*/ 8 w 743"/>
              <a:gd name="T25" fmla="*/ 8 h 769"/>
              <a:gd name="T26" fmla="*/ 0 w 743"/>
              <a:gd name="T27" fmla="*/ 27 h 769"/>
              <a:gd name="T28" fmla="*/ 118 w 743"/>
              <a:gd name="T29" fmla="*/ 266 h 769"/>
              <a:gd name="T30" fmla="*/ 118 w 743"/>
              <a:gd name="T31" fmla="*/ 267 h 769"/>
              <a:gd name="T32" fmla="*/ 118 w 743"/>
              <a:gd name="T33" fmla="*/ 270 h 769"/>
              <a:gd name="T34" fmla="*/ 342 w 743"/>
              <a:gd name="T35" fmla="*/ 511 h 769"/>
              <a:gd name="T36" fmla="*/ 342 w 743"/>
              <a:gd name="T37" fmla="*/ 713 h 769"/>
              <a:gd name="T38" fmla="*/ 242 w 743"/>
              <a:gd name="T39" fmla="*/ 713 h 769"/>
              <a:gd name="T40" fmla="*/ 228 w 743"/>
              <a:gd name="T41" fmla="*/ 727 h 769"/>
              <a:gd name="T42" fmla="*/ 228 w 743"/>
              <a:gd name="T43" fmla="*/ 756 h 769"/>
              <a:gd name="T44" fmla="*/ 242 w 743"/>
              <a:gd name="T45" fmla="*/ 769 h 769"/>
              <a:gd name="T46" fmla="*/ 498 w 743"/>
              <a:gd name="T47" fmla="*/ 769 h 769"/>
              <a:gd name="T48" fmla="*/ 511 w 743"/>
              <a:gd name="T49" fmla="*/ 756 h 769"/>
              <a:gd name="T50" fmla="*/ 511 w 743"/>
              <a:gd name="T51" fmla="*/ 727 h 769"/>
              <a:gd name="T52" fmla="*/ 498 w 743"/>
              <a:gd name="T53" fmla="*/ 713 h 769"/>
              <a:gd name="T54" fmla="*/ 398 w 743"/>
              <a:gd name="T55" fmla="*/ 713 h 769"/>
              <a:gd name="T56" fmla="*/ 398 w 743"/>
              <a:gd name="T57" fmla="*/ 511 h 769"/>
              <a:gd name="T58" fmla="*/ 621 w 743"/>
              <a:gd name="T59" fmla="*/ 279 h 769"/>
              <a:gd name="T60" fmla="*/ 623 w 743"/>
              <a:gd name="T61" fmla="*/ 271 h 769"/>
              <a:gd name="T62" fmla="*/ 623 w 743"/>
              <a:gd name="T63" fmla="*/ 266 h 769"/>
              <a:gd name="T64" fmla="*/ 743 w 743"/>
              <a:gd name="T65" fmla="*/ 27 h 769"/>
              <a:gd name="T66" fmla="*/ 370 w 743"/>
              <a:gd name="T67" fmla="*/ 457 h 769"/>
              <a:gd name="T68" fmla="*/ 174 w 743"/>
              <a:gd name="T69" fmla="*/ 261 h 769"/>
              <a:gd name="T70" fmla="*/ 174 w 743"/>
              <a:gd name="T71" fmla="*/ 58 h 769"/>
              <a:gd name="T72" fmla="*/ 566 w 743"/>
              <a:gd name="T73" fmla="*/ 58 h 769"/>
              <a:gd name="T74" fmla="*/ 566 w 743"/>
              <a:gd name="T75" fmla="*/ 261 h 769"/>
              <a:gd name="T76" fmla="*/ 370 w 743"/>
              <a:gd name="T77" fmla="*/ 457 h 769"/>
              <a:gd name="T78" fmla="*/ 118 w 743"/>
              <a:gd name="T79" fmla="*/ 209 h 769"/>
              <a:gd name="T80" fmla="*/ 55 w 743"/>
              <a:gd name="T81" fmla="*/ 53 h 769"/>
              <a:gd name="T82" fmla="*/ 118 w 743"/>
              <a:gd name="T83" fmla="*/ 53 h 769"/>
              <a:gd name="T84" fmla="*/ 118 w 743"/>
              <a:gd name="T85" fmla="*/ 209 h 769"/>
              <a:gd name="T86" fmla="*/ 626 w 743"/>
              <a:gd name="T87" fmla="*/ 209 h 769"/>
              <a:gd name="T88" fmla="*/ 626 w 743"/>
              <a:gd name="T89" fmla="*/ 53 h 769"/>
              <a:gd name="T90" fmla="*/ 688 w 743"/>
              <a:gd name="T91" fmla="*/ 53 h 769"/>
              <a:gd name="T92" fmla="*/ 626 w 743"/>
              <a:gd name="T93" fmla="*/ 209 h 7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43" h="769">
                <a:moveTo>
                  <a:pt x="743" y="27"/>
                </a:moveTo>
                <a:cubicBezTo>
                  <a:pt x="743" y="20"/>
                  <a:pt x="741" y="13"/>
                  <a:pt x="736" y="8"/>
                </a:cubicBezTo>
                <a:cubicBezTo>
                  <a:pt x="731" y="3"/>
                  <a:pt x="724" y="0"/>
                  <a:pt x="717" y="0"/>
                </a:cubicBezTo>
                <a:lnTo>
                  <a:pt x="599" y="0"/>
                </a:lnTo>
                <a:cubicBezTo>
                  <a:pt x="596" y="0"/>
                  <a:pt x="594" y="0"/>
                  <a:pt x="591" y="1"/>
                </a:cubicBezTo>
                <a:lnTo>
                  <a:pt x="569" y="1"/>
                </a:lnTo>
                <a:cubicBezTo>
                  <a:pt x="565" y="1"/>
                  <a:pt x="560" y="1"/>
                  <a:pt x="555" y="2"/>
                </a:cubicBezTo>
                <a:lnTo>
                  <a:pt x="184" y="2"/>
                </a:lnTo>
                <a:cubicBezTo>
                  <a:pt x="179" y="1"/>
                  <a:pt x="175" y="1"/>
                  <a:pt x="171" y="1"/>
                </a:cubicBezTo>
                <a:lnTo>
                  <a:pt x="152" y="1"/>
                </a:lnTo>
                <a:cubicBezTo>
                  <a:pt x="149" y="0"/>
                  <a:pt x="147" y="0"/>
                  <a:pt x="144" y="0"/>
                </a:cubicBezTo>
                <a:lnTo>
                  <a:pt x="26" y="0"/>
                </a:lnTo>
                <a:cubicBezTo>
                  <a:pt x="19" y="0"/>
                  <a:pt x="13" y="3"/>
                  <a:pt x="8" y="8"/>
                </a:cubicBezTo>
                <a:cubicBezTo>
                  <a:pt x="2" y="13"/>
                  <a:pt x="0" y="20"/>
                  <a:pt x="0" y="27"/>
                </a:cubicBezTo>
                <a:cubicBezTo>
                  <a:pt x="0" y="36"/>
                  <a:pt x="3" y="239"/>
                  <a:pt x="118" y="266"/>
                </a:cubicBezTo>
                <a:lnTo>
                  <a:pt x="118" y="267"/>
                </a:lnTo>
                <a:cubicBezTo>
                  <a:pt x="118" y="268"/>
                  <a:pt x="118" y="269"/>
                  <a:pt x="118" y="270"/>
                </a:cubicBezTo>
                <a:cubicBezTo>
                  <a:pt x="123" y="394"/>
                  <a:pt x="220" y="497"/>
                  <a:pt x="342" y="511"/>
                </a:cubicBezTo>
                <a:lnTo>
                  <a:pt x="342" y="713"/>
                </a:lnTo>
                <a:lnTo>
                  <a:pt x="242" y="713"/>
                </a:lnTo>
                <a:cubicBezTo>
                  <a:pt x="234" y="713"/>
                  <a:pt x="228" y="719"/>
                  <a:pt x="228" y="727"/>
                </a:cubicBezTo>
                <a:lnTo>
                  <a:pt x="228" y="756"/>
                </a:lnTo>
                <a:cubicBezTo>
                  <a:pt x="228" y="763"/>
                  <a:pt x="234" y="769"/>
                  <a:pt x="242" y="769"/>
                </a:cubicBezTo>
                <a:lnTo>
                  <a:pt x="498" y="769"/>
                </a:lnTo>
                <a:cubicBezTo>
                  <a:pt x="505" y="769"/>
                  <a:pt x="511" y="763"/>
                  <a:pt x="511" y="756"/>
                </a:cubicBezTo>
                <a:lnTo>
                  <a:pt x="511" y="727"/>
                </a:lnTo>
                <a:cubicBezTo>
                  <a:pt x="511" y="719"/>
                  <a:pt x="505" y="713"/>
                  <a:pt x="498" y="713"/>
                </a:cubicBezTo>
                <a:lnTo>
                  <a:pt x="398" y="713"/>
                </a:lnTo>
                <a:lnTo>
                  <a:pt x="398" y="511"/>
                </a:lnTo>
                <a:cubicBezTo>
                  <a:pt x="519" y="498"/>
                  <a:pt x="612" y="401"/>
                  <a:pt x="621" y="279"/>
                </a:cubicBezTo>
                <a:cubicBezTo>
                  <a:pt x="622" y="277"/>
                  <a:pt x="623" y="274"/>
                  <a:pt x="623" y="271"/>
                </a:cubicBezTo>
                <a:lnTo>
                  <a:pt x="623" y="266"/>
                </a:lnTo>
                <a:cubicBezTo>
                  <a:pt x="740" y="242"/>
                  <a:pt x="743" y="36"/>
                  <a:pt x="743" y="27"/>
                </a:cubicBezTo>
                <a:close/>
                <a:moveTo>
                  <a:pt x="370" y="457"/>
                </a:moveTo>
                <a:cubicBezTo>
                  <a:pt x="262" y="457"/>
                  <a:pt x="174" y="369"/>
                  <a:pt x="174" y="261"/>
                </a:cubicBezTo>
                <a:lnTo>
                  <a:pt x="174" y="58"/>
                </a:lnTo>
                <a:lnTo>
                  <a:pt x="566" y="58"/>
                </a:lnTo>
                <a:lnTo>
                  <a:pt x="566" y="261"/>
                </a:lnTo>
                <a:cubicBezTo>
                  <a:pt x="566" y="369"/>
                  <a:pt x="478" y="457"/>
                  <a:pt x="370" y="457"/>
                </a:cubicBezTo>
                <a:close/>
                <a:moveTo>
                  <a:pt x="118" y="209"/>
                </a:moveTo>
                <a:cubicBezTo>
                  <a:pt x="73" y="184"/>
                  <a:pt x="59" y="98"/>
                  <a:pt x="55" y="53"/>
                </a:cubicBezTo>
                <a:lnTo>
                  <a:pt x="118" y="53"/>
                </a:lnTo>
                <a:lnTo>
                  <a:pt x="118" y="209"/>
                </a:lnTo>
                <a:close/>
                <a:moveTo>
                  <a:pt x="626" y="209"/>
                </a:moveTo>
                <a:lnTo>
                  <a:pt x="626" y="53"/>
                </a:lnTo>
                <a:lnTo>
                  <a:pt x="688" y="53"/>
                </a:lnTo>
                <a:cubicBezTo>
                  <a:pt x="684" y="98"/>
                  <a:pt x="670" y="184"/>
                  <a:pt x="626" y="20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7" name="圆角矩形 56"/>
          <p:cNvSpPr/>
          <p:nvPr/>
        </p:nvSpPr>
        <p:spPr>
          <a:xfrm>
            <a:off x="9677400" y="4480630"/>
            <a:ext cx="1092200" cy="109220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椭圆 57"/>
          <p:cNvSpPr/>
          <p:nvPr/>
        </p:nvSpPr>
        <p:spPr>
          <a:xfrm>
            <a:off x="10015898" y="4836728"/>
            <a:ext cx="415204" cy="380004"/>
          </a:xfrm>
          <a:custGeom>
            <a:avLst/>
            <a:gdLst>
              <a:gd name="connsiteX0" fmla="*/ 531631 w 607639"/>
              <a:gd name="connsiteY0" fmla="*/ 404551 h 556126"/>
              <a:gd name="connsiteX1" fmla="*/ 556997 w 607639"/>
              <a:gd name="connsiteY1" fmla="*/ 429784 h 556126"/>
              <a:gd name="connsiteX2" fmla="*/ 556997 w 607639"/>
              <a:gd name="connsiteY2" fmla="*/ 455017 h 556126"/>
              <a:gd name="connsiteX3" fmla="*/ 582273 w 607639"/>
              <a:gd name="connsiteY3" fmla="*/ 455017 h 556126"/>
              <a:gd name="connsiteX4" fmla="*/ 607639 w 607639"/>
              <a:gd name="connsiteY4" fmla="*/ 480339 h 556126"/>
              <a:gd name="connsiteX5" fmla="*/ 582273 w 607639"/>
              <a:gd name="connsiteY5" fmla="*/ 505572 h 556126"/>
              <a:gd name="connsiteX6" fmla="*/ 556997 w 607639"/>
              <a:gd name="connsiteY6" fmla="*/ 505572 h 556126"/>
              <a:gd name="connsiteX7" fmla="*/ 556997 w 607639"/>
              <a:gd name="connsiteY7" fmla="*/ 530893 h 556126"/>
              <a:gd name="connsiteX8" fmla="*/ 531631 w 607639"/>
              <a:gd name="connsiteY8" fmla="*/ 556126 h 556126"/>
              <a:gd name="connsiteX9" fmla="*/ 506354 w 607639"/>
              <a:gd name="connsiteY9" fmla="*/ 530893 h 556126"/>
              <a:gd name="connsiteX10" fmla="*/ 506354 w 607639"/>
              <a:gd name="connsiteY10" fmla="*/ 505572 h 556126"/>
              <a:gd name="connsiteX11" fmla="*/ 480989 w 607639"/>
              <a:gd name="connsiteY11" fmla="*/ 505572 h 556126"/>
              <a:gd name="connsiteX12" fmla="*/ 455712 w 607639"/>
              <a:gd name="connsiteY12" fmla="*/ 480339 h 556126"/>
              <a:gd name="connsiteX13" fmla="*/ 480989 w 607639"/>
              <a:gd name="connsiteY13" fmla="*/ 455017 h 556126"/>
              <a:gd name="connsiteX14" fmla="*/ 506354 w 607639"/>
              <a:gd name="connsiteY14" fmla="*/ 455017 h 556126"/>
              <a:gd name="connsiteX15" fmla="*/ 506354 w 607639"/>
              <a:gd name="connsiteY15" fmla="*/ 429784 h 556126"/>
              <a:gd name="connsiteX16" fmla="*/ 531631 w 607639"/>
              <a:gd name="connsiteY16" fmla="*/ 404551 h 556126"/>
              <a:gd name="connsiteX17" fmla="*/ 126541 w 607639"/>
              <a:gd name="connsiteY17" fmla="*/ 353956 h 556126"/>
              <a:gd name="connsiteX18" fmla="*/ 430431 w 607639"/>
              <a:gd name="connsiteY18" fmla="*/ 353956 h 556126"/>
              <a:gd name="connsiteX19" fmla="*/ 455711 w 607639"/>
              <a:gd name="connsiteY19" fmla="*/ 379209 h 556126"/>
              <a:gd name="connsiteX20" fmla="*/ 430431 w 607639"/>
              <a:gd name="connsiteY20" fmla="*/ 404551 h 556126"/>
              <a:gd name="connsiteX21" fmla="*/ 126541 w 607639"/>
              <a:gd name="connsiteY21" fmla="*/ 404551 h 556126"/>
              <a:gd name="connsiteX22" fmla="*/ 101261 w 607639"/>
              <a:gd name="connsiteY22" fmla="*/ 379209 h 556126"/>
              <a:gd name="connsiteX23" fmla="*/ 126541 w 607639"/>
              <a:gd name="connsiteY23" fmla="*/ 353956 h 556126"/>
              <a:gd name="connsiteX24" fmla="*/ 177203 w 607639"/>
              <a:gd name="connsiteY24" fmla="*/ 252836 h 556126"/>
              <a:gd name="connsiteX25" fmla="*/ 379769 w 607639"/>
              <a:gd name="connsiteY25" fmla="*/ 252836 h 556126"/>
              <a:gd name="connsiteX26" fmla="*/ 405045 w 607639"/>
              <a:gd name="connsiteY26" fmla="*/ 278054 h 556126"/>
              <a:gd name="connsiteX27" fmla="*/ 379769 w 607639"/>
              <a:gd name="connsiteY27" fmla="*/ 303361 h 556126"/>
              <a:gd name="connsiteX28" fmla="*/ 177203 w 607639"/>
              <a:gd name="connsiteY28" fmla="*/ 303361 h 556126"/>
              <a:gd name="connsiteX29" fmla="*/ 151927 w 607639"/>
              <a:gd name="connsiteY29" fmla="*/ 278054 h 556126"/>
              <a:gd name="connsiteX30" fmla="*/ 177203 w 607639"/>
              <a:gd name="connsiteY30" fmla="*/ 252836 h 556126"/>
              <a:gd name="connsiteX31" fmla="*/ 430424 w 607639"/>
              <a:gd name="connsiteY31" fmla="*/ 101120 h 556126"/>
              <a:gd name="connsiteX32" fmla="*/ 455712 w 607639"/>
              <a:gd name="connsiteY32" fmla="*/ 126373 h 556126"/>
              <a:gd name="connsiteX33" fmla="*/ 455712 w 607639"/>
              <a:gd name="connsiteY33" fmla="*/ 126462 h 556126"/>
              <a:gd name="connsiteX34" fmla="*/ 430424 w 607639"/>
              <a:gd name="connsiteY34" fmla="*/ 151715 h 556126"/>
              <a:gd name="connsiteX35" fmla="*/ 405046 w 607639"/>
              <a:gd name="connsiteY35" fmla="*/ 126462 h 556126"/>
              <a:gd name="connsiteX36" fmla="*/ 430424 w 607639"/>
              <a:gd name="connsiteY36" fmla="*/ 101120 h 556126"/>
              <a:gd name="connsiteX37" fmla="*/ 329126 w 607639"/>
              <a:gd name="connsiteY37" fmla="*/ 101120 h 556126"/>
              <a:gd name="connsiteX38" fmla="*/ 354379 w 607639"/>
              <a:gd name="connsiteY38" fmla="*/ 126373 h 556126"/>
              <a:gd name="connsiteX39" fmla="*/ 354379 w 607639"/>
              <a:gd name="connsiteY39" fmla="*/ 126462 h 556126"/>
              <a:gd name="connsiteX40" fmla="*/ 329126 w 607639"/>
              <a:gd name="connsiteY40" fmla="*/ 151715 h 556126"/>
              <a:gd name="connsiteX41" fmla="*/ 303784 w 607639"/>
              <a:gd name="connsiteY41" fmla="*/ 126462 h 556126"/>
              <a:gd name="connsiteX42" fmla="*/ 329126 w 607639"/>
              <a:gd name="connsiteY42" fmla="*/ 101120 h 556126"/>
              <a:gd name="connsiteX43" fmla="*/ 227856 w 607639"/>
              <a:gd name="connsiteY43" fmla="*/ 101120 h 556126"/>
              <a:gd name="connsiteX44" fmla="*/ 253118 w 607639"/>
              <a:gd name="connsiteY44" fmla="*/ 126373 h 556126"/>
              <a:gd name="connsiteX45" fmla="*/ 253118 w 607639"/>
              <a:gd name="connsiteY45" fmla="*/ 126462 h 556126"/>
              <a:gd name="connsiteX46" fmla="*/ 227856 w 607639"/>
              <a:gd name="connsiteY46" fmla="*/ 151715 h 556126"/>
              <a:gd name="connsiteX47" fmla="*/ 202593 w 607639"/>
              <a:gd name="connsiteY47" fmla="*/ 126462 h 556126"/>
              <a:gd name="connsiteX48" fmla="*/ 227856 w 607639"/>
              <a:gd name="connsiteY48" fmla="*/ 101120 h 556126"/>
              <a:gd name="connsiteX49" fmla="*/ 25276 w 607639"/>
              <a:gd name="connsiteY49" fmla="*/ 0 h 556126"/>
              <a:gd name="connsiteX50" fmla="*/ 531608 w 607639"/>
              <a:gd name="connsiteY50" fmla="*/ 0 h 556126"/>
              <a:gd name="connsiteX51" fmla="*/ 556973 w 607639"/>
              <a:gd name="connsiteY51" fmla="*/ 25329 h 556126"/>
              <a:gd name="connsiteX52" fmla="*/ 556973 w 607639"/>
              <a:gd name="connsiteY52" fmla="*/ 328654 h 556126"/>
              <a:gd name="connsiteX53" fmla="*/ 531608 w 607639"/>
              <a:gd name="connsiteY53" fmla="*/ 353983 h 556126"/>
              <a:gd name="connsiteX54" fmla="*/ 506331 w 607639"/>
              <a:gd name="connsiteY54" fmla="*/ 328654 h 556126"/>
              <a:gd name="connsiteX55" fmla="*/ 506331 w 607639"/>
              <a:gd name="connsiteY55" fmla="*/ 50569 h 556126"/>
              <a:gd name="connsiteX56" fmla="*/ 50642 w 607639"/>
              <a:gd name="connsiteY56" fmla="*/ 50569 h 556126"/>
              <a:gd name="connsiteX57" fmla="*/ 50642 w 607639"/>
              <a:gd name="connsiteY57" fmla="*/ 455032 h 556126"/>
              <a:gd name="connsiteX58" fmla="*/ 379770 w 607639"/>
              <a:gd name="connsiteY58" fmla="*/ 455032 h 556126"/>
              <a:gd name="connsiteX59" fmla="*/ 405047 w 607639"/>
              <a:gd name="connsiteY59" fmla="*/ 480361 h 556126"/>
              <a:gd name="connsiteX60" fmla="*/ 379770 w 607639"/>
              <a:gd name="connsiteY60" fmla="*/ 505601 h 556126"/>
              <a:gd name="connsiteX61" fmla="*/ 25276 w 607639"/>
              <a:gd name="connsiteY61" fmla="*/ 505601 h 556126"/>
              <a:gd name="connsiteX62" fmla="*/ 0 w 607639"/>
              <a:gd name="connsiteY62" fmla="*/ 480361 h 556126"/>
              <a:gd name="connsiteX63" fmla="*/ 0 w 607639"/>
              <a:gd name="connsiteY63" fmla="*/ 25329 h 556126"/>
              <a:gd name="connsiteX64" fmla="*/ 25276 w 607639"/>
              <a:gd name="connsiteY64" fmla="*/ 0 h 556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607639" h="556126">
                <a:moveTo>
                  <a:pt x="531631" y="404551"/>
                </a:moveTo>
                <a:cubicBezTo>
                  <a:pt x="545604" y="404551"/>
                  <a:pt x="556997" y="415835"/>
                  <a:pt x="556997" y="429784"/>
                </a:cubicBezTo>
                <a:lnTo>
                  <a:pt x="556997" y="455017"/>
                </a:lnTo>
                <a:lnTo>
                  <a:pt x="582273" y="455017"/>
                </a:lnTo>
                <a:cubicBezTo>
                  <a:pt x="596247" y="455017"/>
                  <a:pt x="607639" y="466390"/>
                  <a:pt x="607639" y="480339"/>
                </a:cubicBezTo>
                <a:cubicBezTo>
                  <a:pt x="607639" y="494288"/>
                  <a:pt x="596247" y="505572"/>
                  <a:pt x="582273" y="505572"/>
                </a:cubicBezTo>
                <a:lnTo>
                  <a:pt x="556997" y="505572"/>
                </a:lnTo>
                <a:lnTo>
                  <a:pt x="556997" y="530893"/>
                </a:lnTo>
                <a:cubicBezTo>
                  <a:pt x="556997" y="544843"/>
                  <a:pt x="545604" y="556126"/>
                  <a:pt x="531631" y="556126"/>
                </a:cubicBezTo>
                <a:cubicBezTo>
                  <a:pt x="517658" y="556126"/>
                  <a:pt x="506354" y="544843"/>
                  <a:pt x="506354" y="530893"/>
                </a:cubicBezTo>
                <a:lnTo>
                  <a:pt x="506354" y="505572"/>
                </a:lnTo>
                <a:lnTo>
                  <a:pt x="480989" y="505572"/>
                </a:lnTo>
                <a:cubicBezTo>
                  <a:pt x="467015" y="505572"/>
                  <a:pt x="455712" y="494288"/>
                  <a:pt x="455712" y="480339"/>
                </a:cubicBezTo>
                <a:cubicBezTo>
                  <a:pt x="455712" y="466390"/>
                  <a:pt x="467015" y="455017"/>
                  <a:pt x="480989" y="455017"/>
                </a:cubicBezTo>
                <a:lnTo>
                  <a:pt x="506354" y="455017"/>
                </a:lnTo>
                <a:lnTo>
                  <a:pt x="506354" y="429784"/>
                </a:lnTo>
                <a:cubicBezTo>
                  <a:pt x="506354" y="415835"/>
                  <a:pt x="517658" y="404551"/>
                  <a:pt x="531631" y="404551"/>
                </a:cubicBezTo>
                <a:close/>
                <a:moveTo>
                  <a:pt x="126541" y="353956"/>
                </a:moveTo>
                <a:lnTo>
                  <a:pt x="430431" y="353956"/>
                </a:lnTo>
                <a:cubicBezTo>
                  <a:pt x="444406" y="353956"/>
                  <a:pt x="455711" y="365248"/>
                  <a:pt x="455711" y="379209"/>
                </a:cubicBezTo>
                <a:cubicBezTo>
                  <a:pt x="455711" y="393169"/>
                  <a:pt x="444406" y="404551"/>
                  <a:pt x="430431" y="404551"/>
                </a:cubicBezTo>
                <a:lnTo>
                  <a:pt x="126541" y="404551"/>
                </a:lnTo>
                <a:cubicBezTo>
                  <a:pt x="112566" y="404551"/>
                  <a:pt x="101261" y="393169"/>
                  <a:pt x="101261" y="379209"/>
                </a:cubicBezTo>
                <a:cubicBezTo>
                  <a:pt x="101261" y="365248"/>
                  <a:pt x="112566" y="353956"/>
                  <a:pt x="126541" y="353956"/>
                </a:cubicBezTo>
                <a:close/>
                <a:moveTo>
                  <a:pt x="177203" y="252836"/>
                </a:moveTo>
                <a:lnTo>
                  <a:pt x="379769" y="252836"/>
                </a:lnTo>
                <a:cubicBezTo>
                  <a:pt x="393742" y="252836"/>
                  <a:pt x="405045" y="264113"/>
                  <a:pt x="405045" y="278054"/>
                </a:cubicBezTo>
                <a:cubicBezTo>
                  <a:pt x="405045" y="291995"/>
                  <a:pt x="393742" y="303361"/>
                  <a:pt x="379769" y="303361"/>
                </a:cubicBezTo>
                <a:lnTo>
                  <a:pt x="177203" y="303361"/>
                </a:lnTo>
                <a:cubicBezTo>
                  <a:pt x="163230" y="303361"/>
                  <a:pt x="151927" y="291995"/>
                  <a:pt x="151927" y="278054"/>
                </a:cubicBezTo>
                <a:cubicBezTo>
                  <a:pt x="151927" y="264113"/>
                  <a:pt x="163230" y="252836"/>
                  <a:pt x="177203" y="252836"/>
                </a:cubicBezTo>
                <a:close/>
                <a:moveTo>
                  <a:pt x="430424" y="101120"/>
                </a:moveTo>
                <a:cubicBezTo>
                  <a:pt x="444403" y="101120"/>
                  <a:pt x="455712" y="112412"/>
                  <a:pt x="455712" y="126373"/>
                </a:cubicBezTo>
                <a:lnTo>
                  <a:pt x="455712" y="126462"/>
                </a:lnTo>
                <a:cubicBezTo>
                  <a:pt x="455712" y="140422"/>
                  <a:pt x="444403" y="151715"/>
                  <a:pt x="430424" y="151715"/>
                </a:cubicBezTo>
                <a:cubicBezTo>
                  <a:pt x="416355" y="151715"/>
                  <a:pt x="405046" y="140422"/>
                  <a:pt x="405046" y="126462"/>
                </a:cubicBezTo>
                <a:cubicBezTo>
                  <a:pt x="405046" y="112501"/>
                  <a:pt x="416355" y="101120"/>
                  <a:pt x="430424" y="101120"/>
                </a:cubicBezTo>
                <a:close/>
                <a:moveTo>
                  <a:pt x="329126" y="101120"/>
                </a:moveTo>
                <a:cubicBezTo>
                  <a:pt x="343086" y="101120"/>
                  <a:pt x="354379" y="112412"/>
                  <a:pt x="354379" y="126373"/>
                </a:cubicBezTo>
                <a:lnTo>
                  <a:pt x="354379" y="126462"/>
                </a:lnTo>
                <a:cubicBezTo>
                  <a:pt x="354379" y="140422"/>
                  <a:pt x="343086" y="151715"/>
                  <a:pt x="329126" y="151715"/>
                </a:cubicBezTo>
                <a:cubicBezTo>
                  <a:pt x="315166" y="151715"/>
                  <a:pt x="303784" y="140422"/>
                  <a:pt x="303784" y="126462"/>
                </a:cubicBezTo>
                <a:cubicBezTo>
                  <a:pt x="303784" y="112501"/>
                  <a:pt x="315166" y="101120"/>
                  <a:pt x="329126" y="101120"/>
                </a:cubicBezTo>
                <a:close/>
                <a:moveTo>
                  <a:pt x="227856" y="101120"/>
                </a:moveTo>
                <a:cubicBezTo>
                  <a:pt x="241821" y="101120"/>
                  <a:pt x="253118" y="112412"/>
                  <a:pt x="253118" y="126373"/>
                </a:cubicBezTo>
                <a:lnTo>
                  <a:pt x="253118" y="126462"/>
                </a:lnTo>
                <a:cubicBezTo>
                  <a:pt x="253118" y="140422"/>
                  <a:pt x="241821" y="151715"/>
                  <a:pt x="227856" y="151715"/>
                </a:cubicBezTo>
                <a:cubicBezTo>
                  <a:pt x="213890" y="151715"/>
                  <a:pt x="202593" y="140422"/>
                  <a:pt x="202593" y="126462"/>
                </a:cubicBezTo>
                <a:cubicBezTo>
                  <a:pt x="202593" y="112501"/>
                  <a:pt x="213890" y="101120"/>
                  <a:pt x="227856" y="101120"/>
                </a:cubicBezTo>
                <a:close/>
                <a:moveTo>
                  <a:pt x="25276" y="0"/>
                </a:moveTo>
                <a:lnTo>
                  <a:pt x="531608" y="0"/>
                </a:lnTo>
                <a:cubicBezTo>
                  <a:pt x="545581" y="0"/>
                  <a:pt x="556973" y="11376"/>
                  <a:pt x="556973" y="25329"/>
                </a:cubicBezTo>
                <a:lnTo>
                  <a:pt x="556973" y="328654"/>
                </a:lnTo>
                <a:cubicBezTo>
                  <a:pt x="556973" y="342607"/>
                  <a:pt x="545581" y="353983"/>
                  <a:pt x="531608" y="353983"/>
                </a:cubicBezTo>
                <a:cubicBezTo>
                  <a:pt x="517634" y="353983"/>
                  <a:pt x="506331" y="342607"/>
                  <a:pt x="506331" y="328654"/>
                </a:cubicBezTo>
                <a:lnTo>
                  <a:pt x="506331" y="50569"/>
                </a:lnTo>
                <a:lnTo>
                  <a:pt x="50642" y="50569"/>
                </a:lnTo>
                <a:lnTo>
                  <a:pt x="50642" y="455032"/>
                </a:lnTo>
                <a:lnTo>
                  <a:pt x="379770" y="455032"/>
                </a:lnTo>
                <a:cubicBezTo>
                  <a:pt x="393744" y="455032"/>
                  <a:pt x="405047" y="466408"/>
                  <a:pt x="405047" y="480361"/>
                </a:cubicBezTo>
                <a:cubicBezTo>
                  <a:pt x="405047" y="494314"/>
                  <a:pt x="393744" y="505601"/>
                  <a:pt x="379770" y="505601"/>
                </a:cubicBezTo>
                <a:lnTo>
                  <a:pt x="25276" y="505601"/>
                </a:lnTo>
                <a:cubicBezTo>
                  <a:pt x="11303" y="505601"/>
                  <a:pt x="0" y="494314"/>
                  <a:pt x="0" y="480361"/>
                </a:cubicBezTo>
                <a:lnTo>
                  <a:pt x="0" y="25329"/>
                </a:lnTo>
                <a:cubicBezTo>
                  <a:pt x="0" y="11376"/>
                  <a:pt x="11303" y="0"/>
                  <a:pt x="2527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9" name="矩形 68"/>
          <p:cNvSpPr/>
          <p:nvPr/>
        </p:nvSpPr>
        <p:spPr>
          <a:xfrm>
            <a:off x="1302499" y="3940130"/>
            <a:ext cx="1332002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标题文字添加</a:t>
            </a:r>
          </a:p>
        </p:txBody>
      </p:sp>
      <p:sp>
        <p:nvSpPr>
          <p:cNvPr id="70" name="矩形 69"/>
          <p:cNvSpPr/>
          <p:nvPr/>
        </p:nvSpPr>
        <p:spPr>
          <a:xfrm>
            <a:off x="2957901" y="3940130"/>
            <a:ext cx="1332002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标题文字添加</a:t>
            </a:r>
          </a:p>
        </p:txBody>
      </p:sp>
      <p:sp>
        <p:nvSpPr>
          <p:cNvPr id="71" name="矩形 70"/>
          <p:cNvSpPr/>
          <p:nvPr/>
        </p:nvSpPr>
        <p:spPr>
          <a:xfrm>
            <a:off x="4613303" y="3940130"/>
            <a:ext cx="1332002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标题文字添加</a:t>
            </a:r>
          </a:p>
        </p:txBody>
      </p:sp>
      <p:sp>
        <p:nvSpPr>
          <p:cNvPr id="72" name="矩形 71"/>
          <p:cNvSpPr/>
          <p:nvPr/>
        </p:nvSpPr>
        <p:spPr>
          <a:xfrm>
            <a:off x="6268705" y="3940130"/>
            <a:ext cx="1332002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标题文字添加</a:t>
            </a:r>
          </a:p>
        </p:txBody>
      </p:sp>
      <p:sp>
        <p:nvSpPr>
          <p:cNvPr id="73" name="矩形 72"/>
          <p:cNvSpPr/>
          <p:nvPr/>
        </p:nvSpPr>
        <p:spPr>
          <a:xfrm>
            <a:off x="7924107" y="3940130"/>
            <a:ext cx="1332002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标题文字添加</a:t>
            </a:r>
          </a:p>
        </p:txBody>
      </p:sp>
      <p:sp>
        <p:nvSpPr>
          <p:cNvPr id="74" name="矩形 73"/>
          <p:cNvSpPr/>
          <p:nvPr/>
        </p:nvSpPr>
        <p:spPr>
          <a:xfrm>
            <a:off x="9579509" y="3940130"/>
            <a:ext cx="1332002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标题文字添加</a:t>
            </a:r>
          </a:p>
        </p:txBody>
      </p:sp>
      <p:sp>
        <p:nvSpPr>
          <p:cNvPr id="75" name="矩形 74"/>
          <p:cNvSpPr/>
          <p:nvPr/>
        </p:nvSpPr>
        <p:spPr>
          <a:xfrm>
            <a:off x="1302499" y="5686702"/>
            <a:ext cx="1332002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标题文字添加</a:t>
            </a:r>
          </a:p>
        </p:txBody>
      </p:sp>
      <p:sp>
        <p:nvSpPr>
          <p:cNvPr id="76" name="矩形 75"/>
          <p:cNvSpPr/>
          <p:nvPr/>
        </p:nvSpPr>
        <p:spPr>
          <a:xfrm>
            <a:off x="2957901" y="5686702"/>
            <a:ext cx="1332002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标题文字添加</a:t>
            </a:r>
          </a:p>
        </p:txBody>
      </p:sp>
      <p:sp>
        <p:nvSpPr>
          <p:cNvPr id="77" name="矩形 76"/>
          <p:cNvSpPr/>
          <p:nvPr/>
        </p:nvSpPr>
        <p:spPr>
          <a:xfrm>
            <a:off x="4613303" y="5686702"/>
            <a:ext cx="1332002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标题文字添加</a:t>
            </a:r>
          </a:p>
        </p:txBody>
      </p:sp>
      <p:sp>
        <p:nvSpPr>
          <p:cNvPr id="78" name="矩形 77"/>
          <p:cNvSpPr/>
          <p:nvPr/>
        </p:nvSpPr>
        <p:spPr>
          <a:xfrm>
            <a:off x="6268705" y="5686702"/>
            <a:ext cx="1332002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标题文字添加</a:t>
            </a:r>
          </a:p>
        </p:txBody>
      </p:sp>
      <p:sp>
        <p:nvSpPr>
          <p:cNvPr id="79" name="矩形 78"/>
          <p:cNvSpPr/>
          <p:nvPr/>
        </p:nvSpPr>
        <p:spPr>
          <a:xfrm>
            <a:off x="7924107" y="5686702"/>
            <a:ext cx="1332002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标题文字添加</a:t>
            </a:r>
          </a:p>
        </p:txBody>
      </p:sp>
      <p:sp>
        <p:nvSpPr>
          <p:cNvPr id="80" name="矩形 79"/>
          <p:cNvSpPr/>
          <p:nvPr/>
        </p:nvSpPr>
        <p:spPr>
          <a:xfrm>
            <a:off x="9579509" y="5686702"/>
            <a:ext cx="1332002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标题文字添加</a:t>
            </a:r>
          </a:p>
        </p:txBody>
      </p:sp>
      <p:grpSp>
        <p:nvGrpSpPr>
          <p:cNvPr id="40" name="组合 39"/>
          <p:cNvGrpSpPr/>
          <p:nvPr/>
        </p:nvGrpSpPr>
        <p:grpSpPr>
          <a:xfrm>
            <a:off x="3298910" y="324797"/>
            <a:ext cx="5611860" cy="943616"/>
            <a:chOff x="3298910" y="324797"/>
            <a:chExt cx="5611860" cy="943616"/>
          </a:xfrm>
        </p:grpSpPr>
        <p:cxnSp>
          <p:nvCxnSpPr>
            <p:cNvPr id="41" name="直接连接符 40"/>
            <p:cNvCxnSpPr/>
            <p:nvPr/>
          </p:nvCxnSpPr>
          <p:spPr>
            <a:xfrm>
              <a:off x="4867275" y="1268413"/>
              <a:ext cx="527515" cy="0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>
              <a:off x="5510587" y="1268413"/>
              <a:ext cx="527515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6153898" y="1268413"/>
              <a:ext cx="527515" cy="0"/>
            </a:xfrm>
            <a:prstGeom prst="line">
              <a:avLst/>
            </a:prstGeom>
            <a:ln w="762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>
              <a:off x="6797210" y="1268413"/>
              <a:ext cx="527515" cy="0"/>
            </a:xfrm>
            <a:prstGeom prst="line">
              <a:avLst/>
            </a:prstGeom>
            <a:ln w="762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/>
            <p:cNvSpPr/>
            <p:nvPr/>
          </p:nvSpPr>
          <p:spPr>
            <a:xfrm>
              <a:off x="3298910" y="324797"/>
              <a:ext cx="5611860" cy="8359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4400" b="1" dirty="0">
                  <a:gradFill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5400000" scaled="1"/>
                  </a:gradFill>
                  <a:effectLst/>
                  <a:latin typeface="+mj-ea"/>
                  <a:ea typeface="+mj-ea"/>
                </a:rPr>
                <a:t>明年工作计划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079469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500"/>
                            </p:stCondLst>
                            <p:childTnLst>
                              <p:par>
                                <p:cTn id="1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6" grpId="0" animBg="1"/>
      <p:bldP spid="81" grpId="0" animBg="1"/>
      <p:bldP spid="36" grpId="0" animBg="1"/>
      <p:bldP spid="82" grpId="0" animBg="1"/>
      <p:bldP spid="39" grpId="0" animBg="1"/>
      <p:bldP spid="83" grpId="0" animBg="1"/>
      <p:bldP spid="42" grpId="0" animBg="1"/>
      <p:bldP spid="84" grpId="0" animBg="1"/>
      <p:bldP spid="45" grpId="0" animBg="1"/>
      <p:bldP spid="85" grpId="0" animBg="1"/>
      <p:bldP spid="48" grpId="0" animBg="1"/>
      <p:bldP spid="86" grpId="0" animBg="1"/>
      <p:bldP spid="67" grpId="0" animBg="1"/>
      <p:bldP spid="87" grpId="0" animBg="1"/>
      <p:bldP spid="65" grpId="0" animBg="1"/>
      <p:bldP spid="88" grpId="0" animBg="1"/>
      <p:bldP spid="63" grpId="0" animBg="1"/>
      <p:bldP spid="89" grpId="0" animBg="1"/>
      <p:bldP spid="61" grpId="0" animBg="1"/>
      <p:bldP spid="90" grpId="0" animBg="1"/>
      <p:bldP spid="59" grpId="0" animBg="1"/>
      <p:bldP spid="91" grpId="0" animBg="1"/>
      <p:bldP spid="57" grpId="0" animBg="1"/>
      <p:bldP spid="92" grpId="0" animBg="1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1"/>
          <p:cNvSpPr/>
          <p:nvPr/>
        </p:nvSpPr>
        <p:spPr>
          <a:xfrm>
            <a:off x="3218380" y="2999027"/>
            <a:ext cx="383390" cy="3842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7344"/>
                </a:moveTo>
                <a:lnTo>
                  <a:pt x="7343" y="7344"/>
                </a:lnTo>
                <a:lnTo>
                  <a:pt x="7343" y="0"/>
                </a:lnTo>
                <a:lnTo>
                  <a:pt x="14255" y="0"/>
                </a:lnTo>
                <a:lnTo>
                  <a:pt x="14255" y="7344"/>
                </a:lnTo>
                <a:lnTo>
                  <a:pt x="21600" y="7344"/>
                </a:lnTo>
                <a:lnTo>
                  <a:pt x="21600" y="14256"/>
                </a:lnTo>
                <a:lnTo>
                  <a:pt x="14255" y="14256"/>
                </a:lnTo>
                <a:lnTo>
                  <a:pt x="14255" y="21600"/>
                </a:lnTo>
                <a:lnTo>
                  <a:pt x="7343" y="21600"/>
                </a:lnTo>
                <a:lnTo>
                  <a:pt x="7343" y="14256"/>
                </a:lnTo>
                <a:lnTo>
                  <a:pt x="0" y="14256"/>
                </a:lnTo>
                <a:cubicBezTo>
                  <a:pt x="0" y="14256"/>
                  <a:pt x="0" y="7344"/>
                  <a:pt x="0" y="734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5" name="Freeform: Shape 2"/>
          <p:cNvSpPr/>
          <p:nvPr/>
        </p:nvSpPr>
        <p:spPr>
          <a:xfrm>
            <a:off x="5942655" y="2999027"/>
            <a:ext cx="383390" cy="3842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7344"/>
                </a:moveTo>
                <a:lnTo>
                  <a:pt x="7343" y="7344"/>
                </a:lnTo>
                <a:lnTo>
                  <a:pt x="7343" y="0"/>
                </a:lnTo>
                <a:lnTo>
                  <a:pt x="14255" y="0"/>
                </a:lnTo>
                <a:lnTo>
                  <a:pt x="14255" y="7344"/>
                </a:lnTo>
                <a:lnTo>
                  <a:pt x="21600" y="7344"/>
                </a:lnTo>
                <a:lnTo>
                  <a:pt x="21600" y="14256"/>
                </a:lnTo>
                <a:lnTo>
                  <a:pt x="14255" y="14256"/>
                </a:lnTo>
                <a:lnTo>
                  <a:pt x="14255" y="21600"/>
                </a:lnTo>
                <a:lnTo>
                  <a:pt x="7343" y="21600"/>
                </a:lnTo>
                <a:lnTo>
                  <a:pt x="7343" y="14256"/>
                </a:lnTo>
                <a:lnTo>
                  <a:pt x="0" y="14256"/>
                </a:lnTo>
                <a:cubicBezTo>
                  <a:pt x="0" y="14256"/>
                  <a:pt x="0" y="7344"/>
                  <a:pt x="0" y="7344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" name="Freeform: Shape 3"/>
          <p:cNvSpPr/>
          <p:nvPr/>
        </p:nvSpPr>
        <p:spPr>
          <a:xfrm>
            <a:off x="8650462" y="3054974"/>
            <a:ext cx="339630" cy="2723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8640"/>
                </a:lnTo>
                <a:lnTo>
                  <a:pt x="0" y="8640"/>
                </a:lnTo>
                <a:cubicBezTo>
                  <a:pt x="0" y="8640"/>
                  <a:pt x="0" y="0"/>
                  <a:pt x="0" y="0"/>
                </a:cubicBezTo>
                <a:close/>
                <a:moveTo>
                  <a:pt x="0" y="12960"/>
                </a:moveTo>
                <a:lnTo>
                  <a:pt x="21600" y="1296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12960"/>
                  <a:pt x="0" y="1296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" name="Oval 7"/>
          <p:cNvSpPr/>
          <p:nvPr/>
        </p:nvSpPr>
        <p:spPr>
          <a:xfrm rot="2623168">
            <a:off x="1458657" y="2601855"/>
            <a:ext cx="1178558" cy="1178558"/>
          </a:xfrm>
          <a:prstGeom prst="roundRect">
            <a:avLst/>
          </a:prstGeom>
          <a:solidFill>
            <a:schemeClr val="accent1">
              <a:alpha val="80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" name="Oval 8"/>
          <p:cNvSpPr/>
          <p:nvPr/>
        </p:nvSpPr>
        <p:spPr>
          <a:xfrm rot="2623168">
            <a:off x="1558269" y="2701466"/>
            <a:ext cx="979334" cy="979336"/>
          </a:xfrm>
          <a:prstGeom prst="roundRect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none" lIns="0" tIns="0" rIns="0" bIns="0" anchor="ctr">
            <a:normAutofit/>
          </a:bodyPr>
          <a:lstStyle/>
          <a:p>
            <a:pPr algn="ctr"/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9" name="Oval 12"/>
          <p:cNvSpPr/>
          <p:nvPr/>
        </p:nvSpPr>
        <p:spPr>
          <a:xfrm rot="2623168">
            <a:off x="4182932" y="2601857"/>
            <a:ext cx="1178558" cy="1178558"/>
          </a:xfrm>
          <a:prstGeom prst="roundRect">
            <a:avLst/>
          </a:prstGeom>
          <a:solidFill>
            <a:schemeClr val="accent2">
              <a:alpha val="85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0" name="Oval 13"/>
          <p:cNvSpPr/>
          <p:nvPr/>
        </p:nvSpPr>
        <p:spPr>
          <a:xfrm rot="2623168">
            <a:off x="4282544" y="2701468"/>
            <a:ext cx="979334" cy="979336"/>
          </a:xfrm>
          <a:prstGeom prst="roundRect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none" lIns="0" tIns="0" rIns="0" bIns="0" anchor="ctr">
            <a:normAutofit/>
          </a:bodyPr>
          <a:lstStyle/>
          <a:p>
            <a:pPr algn="ctr"/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1" name="Oval 17"/>
          <p:cNvSpPr/>
          <p:nvPr/>
        </p:nvSpPr>
        <p:spPr>
          <a:xfrm rot="2623168">
            <a:off x="6907206" y="2601858"/>
            <a:ext cx="1178558" cy="1178558"/>
          </a:xfrm>
          <a:prstGeom prst="roundRect">
            <a:avLst/>
          </a:prstGeom>
          <a:solidFill>
            <a:schemeClr val="accent3">
              <a:alpha val="80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2" name="Oval 18"/>
          <p:cNvSpPr/>
          <p:nvPr/>
        </p:nvSpPr>
        <p:spPr>
          <a:xfrm rot="2623168">
            <a:off x="7006818" y="2701469"/>
            <a:ext cx="979334" cy="979336"/>
          </a:xfrm>
          <a:prstGeom prst="roundRect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none" lIns="0" tIns="0" rIns="0" bIns="0" anchor="ctr">
            <a:normAutofit/>
          </a:bodyPr>
          <a:lstStyle/>
          <a:p>
            <a:pPr algn="ctr"/>
            <a:endParaRPr lang="zh-CN" altLang="en-US" sz="1600" dirty="0">
              <a:solidFill>
                <a:schemeClr val="bg1"/>
              </a:solidFill>
            </a:endParaRPr>
          </a:p>
        </p:txBody>
      </p:sp>
      <p:grpSp>
        <p:nvGrpSpPr>
          <p:cNvPr id="13" name="Group 19"/>
          <p:cNvGrpSpPr/>
          <p:nvPr/>
        </p:nvGrpSpPr>
        <p:grpSpPr>
          <a:xfrm>
            <a:off x="9501241" y="2319019"/>
            <a:ext cx="1285650" cy="1771520"/>
            <a:chOff x="370885" y="643305"/>
            <a:chExt cx="2571298" cy="3543038"/>
          </a:xfrm>
        </p:grpSpPr>
        <p:sp>
          <p:nvSpPr>
            <p:cNvPr id="27" name="Oval 20"/>
            <p:cNvSpPr/>
            <p:nvPr/>
          </p:nvSpPr>
          <p:spPr>
            <a:xfrm rot="2716914">
              <a:off x="370886" y="1101891"/>
              <a:ext cx="2571295" cy="2571298"/>
            </a:xfrm>
            <a:prstGeom prst="round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8" name="Group 21"/>
            <p:cNvGrpSpPr/>
            <p:nvPr/>
          </p:nvGrpSpPr>
          <p:grpSpPr>
            <a:xfrm>
              <a:off x="1017348" y="643305"/>
              <a:ext cx="1278368" cy="3543038"/>
              <a:chOff x="-3" y="643305"/>
              <a:chExt cx="1278368" cy="3543038"/>
            </a:xfrm>
          </p:grpSpPr>
          <p:sp>
            <p:nvSpPr>
              <p:cNvPr id="29" name="Oval 22"/>
              <p:cNvSpPr/>
              <p:nvPr/>
            </p:nvSpPr>
            <p:spPr>
              <a:xfrm>
                <a:off x="413178" y="1694556"/>
                <a:ext cx="431393" cy="431422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30" name="Group 23"/>
              <p:cNvGrpSpPr/>
              <p:nvPr/>
            </p:nvGrpSpPr>
            <p:grpSpPr>
              <a:xfrm>
                <a:off x="-3" y="643305"/>
                <a:ext cx="1278368" cy="3543038"/>
                <a:chOff x="-2" y="643305"/>
                <a:chExt cx="1278366" cy="3543038"/>
              </a:xfrm>
            </p:grpSpPr>
            <p:grpSp>
              <p:nvGrpSpPr>
                <p:cNvPr id="31" name="Group 24"/>
                <p:cNvGrpSpPr/>
                <p:nvPr/>
              </p:nvGrpSpPr>
              <p:grpSpPr>
                <a:xfrm>
                  <a:off x="323830" y="643305"/>
                  <a:ext cx="610092" cy="768562"/>
                  <a:chOff x="0" y="542857"/>
                  <a:chExt cx="610090" cy="768561"/>
                </a:xfrm>
              </p:grpSpPr>
              <p:sp>
                <p:nvSpPr>
                  <p:cNvPr id="33" name="Freeform: Shape 26"/>
                  <p:cNvSpPr/>
                  <p:nvPr/>
                </p:nvSpPr>
                <p:spPr>
                  <a:xfrm>
                    <a:off x="0" y="542857"/>
                    <a:ext cx="610090" cy="54646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6461" y="11410"/>
                        </a:moveTo>
                        <a:cubicBezTo>
                          <a:pt x="17259" y="9212"/>
                          <a:pt x="17731" y="6520"/>
                          <a:pt x="17733" y="3609"/>
                        </a:cubicBezTo>
                        <a:lnTo>
                          <a:pt x="20164" y="3609"/>
                        </a:lnTo>
                        <a:cubicBezTo>
                          <a:pt x="19986" y="5254"/>
                          <a:pt x="19260" y="9534"/>
                          <a:pt x="16461" y="11410"/>
                        </a:cubicBezTo>
                        <a:close/>
                        <a:moveTo>
                          <a:pt x="1435" y="3609"/>
                        </a:moveTo>
                        <a:lnTo>
                          <a:pt x="4145" y="3609"/>
                        </a:lnTo>
                        <a:cubicBezTo>
                          <a:pt x="4146" y="6617"/>
                          <a:pt x="4649" y="9393"/>
                          <a:pt x="5495" y="11629"/>
                        </a:cubicBezTo>
                        <a:cubicBezTo>
                          <a:pt x="2400" y="9892"/>
                          <a:pt x="1620" y="5323"/>
                          <a:pt x="1435" y="3609"/>
                        </a:cubicBezTo>
                        <a:close/>
                        <a:moveTo>
                          <a:pt x="17702" y="2332"/>
                        </a:moveTo>
                        <a:cubicBezTo>
                          <a:pt x="17682" y="1917"/>
                          <a:pt x="17652" y="1508"/>
                          <a:pt x="17615" y="1105"/>
                        </a:cubicBezTo>
                        <a:lnTo>
                          <a:pt x="18363" y="1105"/>
                        </a:lnTo>
                        <a:lnTo>
                          <a:pt x="18363" y="0"/>
                        </a:lnTo>
                        <a:lnTo>
                          <a:pt x="3496" y="0"/>
                        </a:lnTo>
                        <a:lnTo>
                          <a:pt x="3496" y="1105"/>
                        </a:lnTo>
                        <a:lnTo>
                          <a:pt x="4263" y="1105"/>
                        </a:lnTo>
                        <a:cubicBezTo>
                          <a:pt x="4224" y="1508"/>
                          <a:pt x="4195" y="1917"/>
                          <a:pt x="4176" y="2332"/>
                        </a:cubicBezTo>
                        <a:lnTo>
                          <a:pt x="0" y="2332"/>
                        </a:lnTo>
                        <a:lnTo>
                          <a:pt x="23" y="2992"/>
                        </a:lnTo>
                        <a:cubicBezTo>
                          <a:pt x="37" y="3374"/>
                          <a:pt x="407" y="11767"/>
                          <a:pt x="6269" y="13341"/>
                        </a:cubicBezTo>
                        <a:cubicBezTo>
                          <a:pt x="7089" y="14875"/>
                          <a:pt x="8100" y="16012"/>
                          <a:pt x="9227" y="16590"/>
                        </a:cubicBezTo>
                        <a:cubicBezTo>
                          <a:pt x="9129" y="16683"/>
                          <a:pt x="9069" y="16811"/>
                          <a:pt x="9069" y="16952"/>
                        </a:cubicBezTo>
                        <a:cubicBezTo>
                          <a:pt x="9069" y="17237"/>
                          <a:pt x="9314" y="17468"/>
                          <a:pt x="9617" y="17468"/>
                        </a:cubicBezTo>
                        <a:lnTo>
                          <a:pt x="9930" y="17468"/>
                        </a:lnTo>
                        <a:cubicBezTo>
                          <a:pt x="9898" y="18127"/>
                          <a:pt x="9793" y="19051"/>
                          <a:pt x="9473" y="19647"/>
                        </a:cubicBezTo>
                        <a:cubicBezTo>
                          <a:pt x="9026" y="20478"/>
                          <a:pt x="8315" y="20593"/>
                          <a:pt x="8315" y="20593"/>
                        </a:cubicBezTo>
                        <a:lnTo>
                          <a:pt x="8449" y="20593"/>
                        </a:lnTo>
                        <a:cubicBezTo>
                          <a:pt x="8222" y="20656"/>
                          <a:pt x="8056" y="20851"/>
                          <a:pt x="8056" y="21085"/>
                        </a:cubicBezTo>
                        <a:cubicBezTo>
                          <a:pt x="8056" y="21370"/>
                          <a:pt x="8301" y="21600"/>
                          <a:pt x="8605" y="21600"/>
                        </a:cubicBezTo>
                        <a:lnTo>
                          <a:pt x="13642" y="21600"/>
                        </a:lnTo>
                        <a:cubicBezTo>
                          <a:pt x="13945" y="21600"/>
                          <a:pt x="14190" y="21370"/>
                          <a:pt x="14190" y="21085"/>
                        </a:cubicBezTo>
                        <a:cubicBezTo>
                          <a:pt x="14190" y="20822"/>
                          <a:pt x="13981" y="20608"/>
                          <a:pt x="13711" y="20576"/>
                        </a:cubicBezTo>
                        <a:cubicBezTo>
                          <a:pt x="13518" y="20522"/>
                          <a:pt x="12985" y="20317"/>
                          <a:pt x="12626" y="19647"/>
                        </a:cubicBezTo>
                        <a:cubicBezTo>
                          <a:pt x="12305" y="19051"/>
                          <a:pt x="12200" y="18127"/>
                          <a:pt x="12168" y="17468"/>
                        </a:cubicBezTo>
                        <a:lnTo>
                          <a:pt x="12609" y="17468"/>
                        </a:lnTo>
                        <a:cubicBezTo>
                          <a:pt x="12912" y="17468"/>
                          <a:pt x="13157" y="17237"/>
                          <a:pt x="13157" y="16952"/>
                        </a:cubicBezTo>
                        <a:cubicBezTo>
                          <a:pt x="13157" y="16744"/>
                          <a:pt x="13026" y="16566"/>
                          <a:pt x="12837" y="16485"/>
                        </a:cubicBezTo>
                        <a:cubicBezTo>
                          <a:pt x="13913" y="15867"/>
                          <a:pt x="14877" y="14740"/>
                          <a:pt x="15660" y="13243"/>
                        </a:cubicBezTo>
                        <a:cubicBezTo>
                          <a:pt x="21206" y="11449"/>
                          <a:pt x="21562" y="3367"/>
                          <a:pt x="21576" y="2992"/>
                        </a:cubicBezTo>
                        <a:lnTo>
                          <a:pt x="21600" y="2332"/>
                        </a:lnTo>
                        <a:cubicBezTo>
                          <a:pt x="21600" y="2332"/>
                          <a:pt x="17702" y="2332"/>
                          <a:pt x="17702" y="2332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4" name="Freeform: Shape 27"/>
                  <p:cNvSpPr/>
                  <p:nvPr/>
                </p:nvSpPr>
                <p:spPr>
                  <a:xfrm>
                    <a:off x="158769" y="1088573"/>
                    <a:ext cx="300278" cy="22284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21600" y="21600"/>
                        </a:moveTo>
                        <a:lnTo>
                          <a:pt x="0" y="21600"/>
                        </a:lnTo>
                        <a:lnTo>
                          <a:pt x="0" y="0"/>
                        </a:lnTo>
                        <a:lnTo>
                          <a:pt x="21600" y="0"/>
                        </a:lnTo>
                        <a:cubicBezTo>
                          <a:pt x="21600" y="0"/>
                          <a:pt x="21600" y="21600"/>
                          <a:pt x="21600" y="2160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  <p:sp>
              <p:nvSpPr>
                <p:cNvPr id="32" name="Freeform: Shape 25"/>
                <p:cNvSpPr/>
                <p:nvPr/>
              </p:nvSpPr>
              <p:spPr>
                <a:xfrm>
                  <a:off x="-2" y="1384672"/>
                  <a:ext cx="1278366" cy="28016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62" h="21501" extrusionOk="0">
                      <a:moveTo>
                        <a:pt x="21256" y="3150"/>
                      </a:moveTo>
                      <a:lnTo>
                        <a:pt x="16498" y="303"/>
                      </a:lnTo>
                      <a:cubicBezTo>
                        <a:pt x="15946" y="-32"/>
                        <a:pt x="14904" y="-99"/>
                        <a:pt x="14171" y="153"/>
                      </a:cubicBezTo>
                      <a:cubicBezTo>
                        <a:pt x="13438" y="406"/>
                        <a:pt x="13291" y="882"/>
                        <a:pt x="13843" y="1217"/>
                      </a:cubicBezTo>
                      <a:lnTo>
                        <a:pt x="17003" y="3093"/>
                      </a:lnTo>
                      <a:cubicBezTo>
                        <a:pt x="17279" y="3261"/>
                        <a:pt x="17261" y="3526"/>
                        <a:pt x="16964" y="3686"/>
                      </a:cubicBezTo>
                      <a:lnTo>
                        <a:pt x="13550" y="6057"/>
                      </a:lnTo>
                      <a:cubicBezTo>
                        <a:pt x="13506" y="6056"/>
                        <a:pt x="7866" y="6058"/>
                        <a:pt x="7779" y="6061"/>
                      </a:cubicBezTo>
                      <a:lnTo>
                        <a:pt x="4499" y="3725"/>
                      </a:lnTo>
                      <a:cubicBezTo>
                        <a:pt x="4201" y="3564"/>
                        <a:pt x="4183" y="3299"/>
                        <a:pt x="4460" y="3131"/>
                      </a:cubicBezTo>
                      <a:lnTo>
                        <a:pt x="7454" y="1217"/>
                      </a:lnTo>
                      <a:cubicBezTo>
                        <a:pt x="8007" y="882"/>
                        <a:pt x="7859" y="406"/>
                        <a:pt x="7126" y="153"/>
                      </a:cubicBezTo>
                      <a:cubicBezTo>
                        <a:pt x="6393" y="-99"/>
                        <a:pt x="5351" y="-32"/>
                        <a:pt x="4800" y="303"/>
                      </a:cubicBezTo>
                      <a:lnTo>
                        <a:pt x="206" y="3188"/>
                      </a:lnTo>
                      <a:cubicBezTo>
                        <a:pt x="-69" y="3356"/>
                        <a:pt x="-69" y="3627"/>
                        <a:pt x="209" y="3794"/>
                      </a:cubicBezTo>
                      <a:cubicBezTo>
                        <a:pt x="209" y="3794"/>
                        <a:pt x="4946" y="7362"/>
                        <a:pt x="4983" y="7452"/>
                      </a:cubicBezTo>
                      <a:cubicBezTo>
                        <a:pt x="4983" y="7453"/>
                        <a:pt x="4983" y="7453"/>
                        <a:pt x="4983" y="7453"/>
                      </a:cubicBezTo>
                      <a:lnTo>
                        <a:pt x="6751" y="20747"/>
                      </a:lnTo>
                      <a:cubicBezTo>
                        <a:pt x="6859" y="21163"/>
                        <a:pt x="7673" y="21501"/>
                        <a:pt x="8568" y="21501"/>
                      </a:cubicBezTo>
                      <a:cubicBezTo>
                        <a:pt x="9464" y="21501"/>
                        <a:pt x="10189" y="21161"/>
                        <a:pt x="10189" y="20741"/>
                      </a:cubicBezTo>
                      <a:lnTo>
                        <a:pt x="10189" y="13143"/>
                      </a:lnTo>
                      <a:lnTo>
                        <a:pt x="11051" y="13143"/>
                      </a:lnTo>
                      <a:lnTo>
                        <a:pt x="11051" y="20741"/>
                      </a:lnTo>
                      <a:cubicBezTo>
                        <a:pt x="11051" y="21161"/>
                        <a:pt x="11778" y="21501"/>
                        <a:pt x="12673" y="21501"/>
                      </a:cubicBezTo>
                      <a:cubicBezTo>
                        <a:pt x="13568" y="21501"/>
                        <a:pt x="14381" y="21163"/>
                        <a:pt x="14490" y="20747"/>
                      </a:cubicBezTo>
                      <a:lnTo>
                        <a:pt x="16434" y="7453"/>
                      </a:lnTo>
                      <a:cubicBezTo>
                        <a:pt x="16434" y="7449"/>
                        <a:pt x="16450" y="7436"/>
                        <a:pt x="16479" y="7414"/>
                      </a:cubicBezTo>
                      <a:lnTo>
                        <a:pt x="16480" y="7414"/>
                      </a:lnTo>
                      <a:cubicBezTo>
                        <a:pt x="16516" y="7324"/>
                        <a:pt x="21253" y="3756"/>
                        <a:pt x="21253" y="3756"/>
                      </a:cubicBezTo>
                      <a:cubicBezTo>
                        <a:pt x="21531" y="3589"/>
                        <a:pt x="21531" y="3318"/>
                        <a:pt x="21256" y="31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</p:grpSp>
      <p:sp>
        <p:nvSpPr>
          <p:cNvPr id="49" name="椭圆 1"/>
          <p:cNvSpPr/>
          <p:nvPr/>
        </p:nvSpPr>
        <p:spPr>
          <a:xfrm>
            <a:off x="1705650" y="2845203"/>
            <a:ext cx="684570" cy="683453"/>
          </a:xfrm>
          <a:custGeom>
            <a:avLst/>
            <a:gdLst>
              <a:gd name="connsiteX0" fmla="*/ 140017 w 606581"/>
              <a:gd name="connsiteY0" fmla="*/ 411043 h 605592"/>
              <a:gd name="connsiteX1" fmla="*/ 178821 w 606581"/>
              <a:gd name="connsiteY1" fmla="*/ 427078 h 605592"/>
              <a:gd name="connsiteX2" fmla="*/ 178821 w 606581"/>
              <a:gd name="connsiteY2" fmla="*/ 504564 h 605592"/>
              <a:gd name="connsiteX3" fmla="*/ 93692 w 606581"/>
              <a:gd name="connsiteY3" fmla="*/ 589557 h 605592"/>
              <a:gd name="connsiteX4" fmla="*/ 54887 w 606581"/>
              <a:gd name="connsiteY4" fmla="*/ 605592 h 605592"/>
              <a:gd name="connsiteX5" fmla="*/ 16083 w 606581"/>
              <a:gd name="connsiteY5" fmla="*/ 589557 h 605592"/>
              <a:gd name="connsiteX6" fmla="*/ 16083 w 606581"/>
              <a:gd name="connsiteY6" fmla="*/ 511979 h 605592"/>
              <a:gd name="connsiteX7" fmla="*/ 101212 w 606581"/>
              <a:gd name="connsiteY7" fmla="*/ 427078 h 605592"/>
              <a:gd name="connsiteX8" fmla="*/ 140017 w 606581"/>
              <a:gd name="connsiteY8" fmla="*/ 411043 h 605592"/>
              <a:gd name="connsiteX9" fmla="*/ 382501 w 606581"/>
              <a:gd name="connsiteY9" fmla="*/ 49537 h 605592"/>
              <a:gd name="connsiteX10" fmla="*/ 557044 w 606581"/>
              <a:gd name="connsiteY10" fmla="*/ 223798 h 605592"/>
              <a:gd name="connsiteX11" fmla="*/ 382501 w 606581"/>
              <a:gd name="connsiteY11" fmla="*/ 398059 h 605592"/>
              <a:gd name="connsiteX12" fmla="*/ 207957 w 606581"/>
              <a:gd name="connsiteY12" fmla="*/ 223798 h 605592"/>
              <a:gd name="connsiteX13" fmla="*/ 382501 w 606581"/>
              <a:gd name="connsiteY13" fmla="*/ 49537 h 605592"/>
              <a:gd name="connsiteX14" fmla="*/ 382536 w 606581"/>
              <a:gd name="connsiteY14" fmla="*/ 24750 h 605592"/>
              <a:gd name="connsiteX15" fmla="*/ 304914 w 606581"/>
              <a:gd name="connsiteY15" fmla="*/ 40417 h 605592"/>
              <a:gd name="connsiteX16" fmla="*/ 241591 w 606581"/>
              <a:gd name="connsiteY16" fmla="*/ 83058 h 605592"/>
              <a:gd name="connsiteX17" fmla="*/ 198880 w 606581"/>
              <a:gd name="connsiteY17" fmla="*/ 146278 h 605592"/>
              <a:gd name="connsiteX18" fmla="*/ 183189 w 606581"/>
              <a:gd name="connsiteY18" fmla="*/ 223774 h 605592"/>
              <a:gd name="connsiteX19" fmla="*/ 198880 w 606581"/>
              <a:gd name="connsiteY19" fmla="*/ 301177 h 605592"/>
              <a:gd name="connsiteX20" fmla="*/ 241591 w 606581"/>
              <a:gd name="connsiteY20" fmla="*/ 364490 h 605592"/>
              <a:gd name="connsiteX21" fmla="*/ 304914 w 606581"/>
              <a:gd name="connsiteY21" fmla="*/ 407131 h 605592"/>
              <a:gd name="connsiteX22" fmla="*/ 382536 w 606581"/>
              <a:gd name="connsiteY22" fmla="*/ 422705 h 605592"/>
              <a:gd name="connsiteX23" fmla="*/ 460158 w 606581"/>
              <a:gd name="connsiteY23" fmla="*/ 407131 h 605592"/>
              <a:gd name="connsiteX24" fmla="*/ 523481 w 606581"/>
              <a:gd name="connsiteY24" fmla="*/ 364490 h 605592"/>
              <a:gd name="connsiteX25" fmla="*/ 566192 w 606581"/>
              <a:gd name="connsiteY25" fmla="*/ 301177 h 605592"/>
              <a:gd name="connsiteX26" fmla="*/ 581883 w 606581"/>
              <a:gd name="connsiteY26" fmla="*/ 223774 h 605592"/>
              <a:gd name="connsiteX27" fmla="*/ 566192 w 606581"/>
              <a:gd name="connsiteY27" fmla="*/ 146278 h 605592"/>
              <a:gd name="connsiteX28" fmla="*/ 523481 w 606581"/>
              <a:gd name="connsiteY28" fmla="*/ 83058 h 605592"/>
              <a:gd name="connsiteX29" fmla="*/ 460158 w 606581"/>
              <a:gd name="connsiteY29" fmla="*/ 40417 h 605592"/>
              <a:gd name="connsiteX30" fmla="*/ 382536 w 606581"/>
              <a:gd name="connsiteY30" fmla="*/ 24750 h 605592"/>
              <a:gd name="connsiteX31" fmla="*/ 382536 w 606581"/>
              <a:gd name="connsiteY31" fmla="*/ 0 h 605592"/>
              <a:gd name="connsiteX32" fmla="*/ 469721 w 606581"/>
              <a:gd name="connsiteY32" fmla="*/ 17613 h 605592"/>
              <a:gd name="connsiteX33" fmla="*/ 540937 w 606581"/>
              <a:gd name="connsiteY33" fmla="*/ 65538 h 605592"/>
              <a:gd name="connsiteX34" fmla="*/ 588940 w 606581"/>
              <a:gd name="connsiteY34" fmla="*/ 136637 h 605592"/>
              <a:gd name="connsiteX35" fmla="*/ 606581 w 606581"/>
              <a:gd name="connsiteY35" fmla="*/ 223774 h 605592"/>
              <a:gd name="connsiteX36" fmla="*/ 588940 w 606581"/>
              <a:gd name="connsiteY36" fmla="*/ 310818 h 605592"/>
              <a:gd name="connsiteX37" fmla="*/ 540937 w 606581"/>
              <a:gd name="connsiteY37" fmla="*/ 381917 h 605592"/>
              <a:gd name="connsiteX38" fmla="*/ 469721 w 606581"/>
              <a:gd name="connsiteY38" fmla="*/ 429842 h 605592"/>
              <a:gd name="connsiteX39" fmla="*/ 382536 w 606581"/>
              <a:gd name="connsiteY39" fmla="*/ 447455 h 605592"/>
              <a:gd name="connsiteX40" fmla="*/ 295258 w 606581"/>
              <a:gd name="connsiteY40" fmla="*/ 429842 h 605592"/>
              <a:gd name="connsiteX41" fmla="*/ 240105 w 606581"/>
              <a:gd name="connsiteY41" fmla="*/ 396471 h 605592"/>
              <a:gd name="connsiteX42" fmla="*/ 209558 w 606581"/>
              <a:gd name="connsiteY42" fmla="*/ 427061 h 605592"/>
              <a:gd name="connsiteX43" fmla="*/ 196373 w 606581"/>
              <a:gd name="connsiteY43" fmla="*/ 409541 h 605592"/>
              <a:gd name="connsiteX44" fmla="*/ 178918 w 606581"/>
              <a:gd name="connsiteY44" fmla="*/ 396378 h 605592"/>
              <a:gd name="connsiteX45" fmla="*/ 209465 w 606581"/>
              <a:gd name="connsiteY45" fmla="*/ 365880 h 605592"/>
              <a:gd name="connsiteX46" fmla="*/ 176040 w 606581"/>
              <a:gd name="connsiteY46" fmla="*/ 310818 h 605592"/>
              <a:gd name="connsiteX47" fmla="*/ 158491 w 606581"/>
              <a:gd name="connsiteY47" fmla="*/ 223774 h 605592"/>
              <a:gd name="connsiteX48" fmla="*/ 176040 w 606581"/>
              <a:gd name="connsiteY48" fmla="*/ 136637 h 605592"/>
              <a:gd name="connsiteX49" fmla="*/ 224043 w 606581"/>
              <a:gd name="connsiteY49" fmla="*/ 65538 h 605592"/>
              <a:gd name="connsiteX50" fmla="*/ 295258 w 606581"/>
              <a:gd name="connsiteY50" fmla="*/ 17613 h 605592"/>
              <a:gd name="connsiteX51" fmla="*/ 382536 w 606581"/>
              <a:gd name="connsiteY51" fmla="*/ 0 h 605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6581" h="605592">
                <a:moveTo>
                  <a:pt x="140017" y="411043"/>
                </a:moveTo>
                <a:cubicBezTo>
                  <a:pt x="154035" y="411043"/>
                  <a:pt x="168053" y="416326"/>
                  <a:pt x="178821" y="427078"/>
                </a:cubicBezTo>
                <a:cubicBezTo>
                  <a:pt x="200266" y="448488"/>
                  <a:pt x="200266" y="483153"/>
                  <a:pt x="178821" y="504564"/>
                </a:cubicBezTo>
                <a:lnTo>
                  <a:pt x="93692" y="589557"/>
                </a:lnTo>
                <a:cubicBezTo>
                  <a:pt x="83016" y="600216"/>
                  <a:pt x="68905" y="605592"/>
                  <a:pt x="54887" y="605592"/>
                </a:cubicBezTo>
                <a:cubicBezTo>
                  <a:pt x="40870" y="605592"/>
                  <a:pt x="26759" y="600216"/>
                  <a:pt x="16083" y="589557"/>
                </a:cubicBezTo>
                <a:cubicBezTo>
                  <a:pt x="-5362" y="568147"/>
                  <a:pt x="-5362" y="533389"/>
                  <a:pt x="16083" y="511979"/>
                </a:cubicBezTo>
                <a:lnTo>
                  <a:pt x="101212" y="427078"/>
                </a:lnTo>
                <a:cubicBezTo>
                  <a:pt x="111888" y="416326"/>
                  <a:pt x="125999" y="411043"/>
                  <a:pt x="140017" y="411043"/>
                </a:cubicBezTo>
                <a:close/>
                <a:moveTo>
                  <a:pt x="382501" y="49537"/>
                </a:moveTo>
                <a:cubicBezTo>
                  <a:pt x="478871" y="49537"/>
                  <a:pt x="557044" y="127491"/>
                  <a:pt x="557044" y="223798"/>
                </a:cubicBezTo>
                <a:cubicBezTo>
                  <a:pt x="557044" y="320012"/>
                  <a:pt x="478871" y="398059"/>
                  <a:pt x="382501" y="398059"/>
                </a:cubicBezTo>
                <a:cubicBezTo>
                  <a:pt x="286130" y="398059"/>
                  <a:pt x="207957" y="320012"/>
                  <a:pt x="207957" y="223798"/>
                </a:cubicBezTo>
                <a:cubicBezTo>
                  <a:pt x="207957" y="127491"/>
                  <a:pt x="286130" y="49537"/>
                  <a:pt x="382501" y="49537"/>
                </a:cubicBezTo>
                <a:close/>
                <a:moveTo>
                  <a:pt x="382536" y="24750"/>
                </a:moveTo>
                <a:cubicBezTo>
                  <a:pt x="355610" y="24750"/>
                  <a:pt x="329519" y="30034"/>
                  <a:pt x="304914" y="40417"/>
                </a:cubicBezTo>
                <a:cubicBezTo>
                  <a:pt x="281238" y="50428"/>
                  <a:pt x="259882" y="64796"/>
                  <a:pt x="241591" y="83058"/>
                </a:cubicBezTo>
                <a:cubicBezTo>
                  <a:pt x="223300" y="101319"/>
                  <a:pt x="208908" y="122547"/>
                  <a:pt x="198880" y="146278"/>
                </a:cubicBezTo>
                <a:cubicBezTo>
                  <a:pt x="188481" y="170843"/>
                  <a:pt x="183189" y="196891"/>
                  <a:pt x="183189" y="223774"/>
                </a:cubicBezTo>
                <a:cubicBezTo>
                  <a:pt x="183189" y="250564"/>
                  <a:pt x="188481" y="276705"/>
                  <a:pt x="198880" y="301177"/>
                </a:cubicBezTo>
                <a:cubicBezTo>
                  <a:pt x="208908" y="324908"/>
                  <a:pt x="223300" y="346228"/>
                  <a:pt x="241591" y="364490"/>
                </a:cubicBezTo>
                <a:cubicBezTo>
                  <a:pt x="259882" y="382752"/>
                  <a:pt x="281238" y="397027"/>
                  <a:pt x="304914" y="407131"/>
                </a:cubicBezTo>
                <a:cubicBezTo>
                  <a:pt x="329519" y="417513"/>
                  <a:pt x="355610" y="422705"/>
                  <a:pt x="382536" y="422705"/>
                </a:cubicBezTo>
                <a:cubicBezTo>
                  <a:pt x="409462" y="422705"/>
                  <a:pt x="435553" y="417513"/>
                  <a:pt x="460158" y="407131"/>
                </a:cubicBezTo>
                <a:cubicBezTo>
                  <a:pt x="483834" y="397027"/>
                  <a:pt x="505190" y="382752"/>
                  <a:pt x="523481" y="364490"/>
                </a:cubicBezTo>
                <a:cubicBezTo>
                  <a:pt x="541772" y="346228"/>
                  <a:pt x="556164" y="324908"/>
                  <a:pt x="566192" y="301177"/>
                </a:cubicBezTo>
                <a:cubicBezTo>
                  <a:pt x="576591" y="276705"/>
                  <a:pt x="581883" y="250564"/>
                  <a:pt x="581883" y="223774"/>
                </a:cubicBezTo>
                <a:cubicBezTo>
                  <a:pt x="581883" y="196891"/>
                  <a:pt x="576591" y="170843"/>
                  <a:pt x="566192" y="146278"/>
                </a:cubicBezTo>
                <a:cubicBezTo>
                  <a:pt x="556164" y="122547"/>
                  <a:pt x="541772" y="101319"/>
                  <a:pt x="523481" y="83058"/>
                </a:cubicBezTo>
                <a:cubicBezTo>
                  <a:pt x="505190" y="64796"/>
                  <a:pt x="483834" y="50428"/>
                  <a:pt x="460158" y="40417"/>
                </a:cubicBezTo>
                <a:cubicBezTo>
                  <a:pt x="435553" y="30034"/>
                  <a:pt x="409462" y="24750"/>
                  <a:pt x="382536" y="24750"/>
                </a:cubicBezTo>
                <a:close/>
                <a:moveTo>
                  <a:pt x="382536" y="0"/>
                </a:moveTo>
                <a:cubicBezTo>
                  <a:pt x="412712" y="0"/>
                  <a:pt x="442145" y="5933"/>
                  <a:pt x="469721" y="17613"/>
                </a:cubicBezTo>
                <a:cubicBezTo>
                  <a:pt x="496462" y="28922"/>
                  <a:pt x="520417" y="45051"/>
                  <a:pt x="540937" y="65538"/>
                </a:cubicBezTo>
                <a:cubicBezTo>
                  <a:pt x="561549" y="86117"/>
                  <a:pt x="577705" y="110033"/>
                  <a:pt x="588940" y="136637"/>
                </a:cubicBezTo>
                <a:cubicBezTo>
                  <a:pt x="600639" y="164262"/>
                  <a:pt x="606581" y="193554"/>
                  <a:pt x="606581" y="223774"/>
                </a:cubicBezTo>
                <a:cubicBezTo>
                  <a:pt x="606581" y="253901"/>
                  <a:pt x="600639" y="283194"/>
                  <a:pt x="588940" y="310818"/>
                </a:cubicBezTo>
                <a:cubicBezTo>
                  <a:pt x="577705" y="337515"/>
                  <a:pt x="561549" y="361431"/>
                  <a:pt x="540937" y="381917"/>
                </a:cubicBezTo>
                <a:cubicBezTo>
                  <a:pt x="520417" y="402496"/>
                  <a:pt x="496462" y="418626"/>
                  <a:pt x="469721" y="429842"/>
                </a:cubicBezTo>
                <a:cubicBezTo>
                  <a:pt x="442145" y="441522"/>
                  <a:pt x="412805" y="447455"/>
                  <a:pt x="382536" y="447455"/>
                </a:cubicBezTo>
                <a:cubicBezTo>
                  <a:pt x="352267" y="447455"/>
                  <a:pt x="322927" y="441522"/>
                  <a:pt x="295258" y="429842"/>
                </a:cubicBezTo>
                <a:cubicBezTo>
                  <a:pt x="275295" y="421407"/>
                  <a:pt x="256818" y="410190"/>
                  <a:pt x="240105" y="396471"/>
                </a:cubicBezTo>
                <a:lnTo>
                  <a:pt x="209558" y="427061"/>
                </a:lnTo>
                <a:cubicBezTo>
                  <a:pt x="206030" y="420758"/>
                  <a:pt x="201666" y="414918"/>
                  <a:pt x="196373" y="409541"/>
                </a:cubicBezTo>
                <a:cubicBezTo>
                  <a:pt x="191081" y="404350"/>
                  <a:pt x="185232" y="399901"/>
                  <a:pt x="178918" y="396378"/>
                </a:cubicBezTo>
                <a:lnTo>
                  <a:pt x="209465" y="365880"/>
                </a:lnTo>
                <a:cubicBezTo>
                  <a:pt x="195724" y="349287"/>
                  <a:pt x="184582" y="330840"/>
                  <a:pt x="176040" y="310818"/>
                </a:cubicBezTo>
                <a:cubicBezTo>
                  <a:pt x="164341" y="283194"/>
                  <a:pt x="158491" y="253901"/>
                  <a:pt x="158491" y="223774"/>
                </a:cubicBezTo>
                <a:cubicBezTo>
                  <a:pt x="158491" y="193554"/>
                  <a:pt x="164341" y="164262"/>
                  <a:pt x="176040" y="136637"/>
                </a:cubicBezTo>
                <a:cubicBezTo>
                  <a:pt x="187367" y="110033"/>
                  <a:pt x="203523" y="86117"/>
                  <a:pt x="224043" y="65538"/>
                </a:cubicBezTo>
                <a:cubicBezTo>
                  <a:pt x="244655" y="45051"/>
                  <a:pt x="268610" y="28922"/>
                  <a:pt x="295258" y="17613"/>
                </a:cubicBezTo>
                <a:cubicBezTo>
                  <a:pt x="322927" y="5933"/>
                  <a:pt x="352267" y="0"/>
                  <a:pt x="38253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0" name="椭圆 34"/>
          <p:cNvSpPr/>
          <p:nvPr/>
        </p:nvSpPr>
        <p:spPr>
          <a:xfrm>
            <a:off x="4430086" y="2866521"/>
            <a:ext cx="684570" cy="640818"/>
          </a:xfrm>
          <a:custGeom>
            <a:avLst/>
            <a:gdLst>
              <a:gd name="connsiteX0" fmla="*/ 243883 w 600653"/>
              <a:gd name="connsiteY0" fmla="*/ 476473 h 562265"/>
              <a:gd name="connsiteX1" fmla="*/ 243883 w 600653"/>
              <a:gd name="connsiteY1" fmla="*/ 521100 h 562265"/>
              <a:gd name="connsiteX2" fmla="*/ 356770 w 600653"/>
              <a:gd name="connsiteY2" fmla="*/ 521100 h 562265"/>
              <a:gd name="connsiteX3" fmla="*/ 356770 w 600653"/>
              <a:gd name="connsiteY3" fmla="*/ 476473 h 562265"/>
              <a:gd name="connsiteX4" fmla="*/ 38528 w 600653"/>
              <a:gd name="connsiteY4" fmla="*/ 381063 h 562265"/>
              <a:gd name="connsiteX5" fmla="*/ 38528 w 600653"/>
              <a:gd name="connsiteY5" fmla="*/ 418766 h 562265"/>
              <a:gd name="connsiteX6" fmla="*/ 57792 w 600653"/>
              <a:gd name="connsiteY6" fmla="*/ 438001 h 562265"/>
              <a:gd name="connsiteX7" fmla="*/ 542861 w 600653"/>
              <a:gd name="connsiteY7" fmla="*/ 438001 h 562265"/>
              <a:gd name="connsiteX8" fmla="*/ 562125 w 600653"/>
              <a:gd name="connsiteY8" fmla="*/ 418766 h 562265"/>
              <a:gd name="connsiteX9" fmla="*/ 562125 w 600653"/>
              <a:gd name="connsiteY9" fmla="*/ 381063 h 562265"/>
              <a:gd name="connsiteX10" fmla="*/ 300326 w 600653"/>
              <a:gd name="connsiteY10" fmla="*/ 210426 h 562265"/>
              <a:gd name="connsiteX11" fmla="*/ 315710 w 600653"/>
              <a:gd name="connsiteY11" fmla="*/ 225826 h 562265"/>
              <a:gd name="connsiteX12" fmla="*/ 315710 w 600653"/>
              <a:gd name="connsiteY12" fmla="*/ 251620 h 562265"/>
              <a:gd name="connsiteX13" fmla="*/ 300326 w 600653"/>
              <a:gd name="connsiteY13" fmla="*/ 267019 h 562265"/>
              <a:gd name="connsiteX14" fmla="*/ 284943 w 600653"/>
              <a:gd name="connsiteY14" fmla="*/ 251620 h 562265"/>
              <a:gd name="connsiteX15" fmla="*/ 284943 w 600653"/>
              <a:gd name="connsiteY15" fmla="*/ 225826 h 562265"/>
              <a:gd name="connsiteX16" fmla="*/ 300326 w 600653"/>
              <a:gd name="connsiteY16" fmla="*/ 210426 h 562265"/>
              <a:gd name="connsiteX17" fmla="*/ 253291 w 600653"/>
              <a:gd name="connsiteY17" fmla="*/ 184466 h 562265"/>
              <a:gd name="connsiteX18" fmla="*/ 243081 w 600653"/>
              <a:gd name="connsiteY18" fmla="*/ 194851 h 562265"/>
              <a:gd name="connsiteX19" fmla="*/ 243081 w 600653"/>
              <a:gd name="connsiteY19" fmla="*/ 281397 h 562265"/>
              <a:gd name="connsiteX20" fmla="*/ 253291 w 600653"/>
              <a:gd name="connsiteY20" fmla="*/ 291782 h 562265"/>
              <a:gd name="connsiteX21" fmla="*/ 347292 w 600653"/>
              <a:gd name="connsiteY21" fmla="*/ 291782 h 562265"/>
              <a:gd name="connsiteX22" fmla="*/ 357502 w 600653"/>
              <a:gd name="connsiteY22" fmla="*/ 281397 h 562265"/>
              <a:gd name="connsiteX23" fmla="*/ 357502 w 600653"/>
              <a:gd name="connsiteY23" fmla="*/ 194851 h 562265"/>
              <a:gd name="connsiteX24" fmla="*/ 347292 w 600653"/>
              <a:gd name="connsiteY24" fmla="*/ 184466 h 562265"/>
              <a:gd name="connsiteX25" fmla="*/ 300292 w 600653"/>
              <a:gd name="connsiteY25" fmla="*/ 100420 h 562265"/>
              <a:gd name="connsiteX26" fmla="*/ 258299 w 600653"/>
              <a:gd name="connsiteY26" fmla="*/ 142347 h 562265"/>
              <a:gd name="connsiteX27" fmla="*/ 258299 w 600653"/>
              <a:gd name="connsiteY27" fmla="*/ 153694 h 562265"/>
              <a:gd name="connsiteX28" fmla="*/ 342477 w 600653"/>
              <a:gd name="connsiteY28" fmla="*/ 153694 h 562265"/>
              <a:gd name="connsiteX29" fmla="*/ 342477 w 600653"/>
              <a:gd name="connsiteY29" fmla="*/ 142347 h 562265"/>
              <a:gd name="connsiteX30" fmla="*/ 300292 w 600653"/>
              <a:gd name="connsiteY30" fmla="*/ 100420 h 562265"/>
              <a:gd name="connsiteX31" fmla="*/ 300292 w 600653"/>
              <a:gd name="connsiteY31" fmla="*/ 69648 h 562265"/>
              <a:gd name="connsiteX32" fmla="*/ 373297 w 600653"/>
              <a:gd name="connsiteY32" fmla="*/ 142347 h 562265"/>
              <a:gd name="connsiteX33" fmla="*/ 373297 w 600653"/>
              <a:gd name="connsiteY33" fmla="*/ 161964 h 562265"/>
              <a:gd name="connsiteX34" fmla="*/ 373104 w 600653"/>
              <a:gd name="connsiteY34" fmla="*/ 162925 h 562265"/>
              <a:gd name="connsiteX35" fmla="*/ 388322 w 600653"/>
              <a:gd name="connsiteY35" fmla="*/ 194851 h 562265"/>
              <a:gd name="connsiteX36" fmla="*/ 388322 w 600653"/>
              <a:gd name="connsiteY36" fmla="*/ 281397 h 562265"/>
              <a:gd name="connsiteX37" fmla="*/ 347292 w 600653"/>
              <a:gd name="connsiteY37" fmla="*/ 322554 h 562265"/>
              <a:gd name="connsiteX38" fmla="*/ 253291 w 600653"/>
              <a:gd name="connsiteY38" fmla="*/ 322554 h 562265"/>
              <a:gd name="connsiteX39" fmla="*/ 212261 w 600653"/>
              <a:gd name="connsiteY39" fmla="*/ 281397 h 562265"/>
              <a:gd name="connsiteX40" fmla="*/ 212261 w 600653"/>
              <a:gd name="connsiteY40" fmla="*/ 194851 h 562265"/>
              <a:gd name="connsiteX41" fmla="*/ 227479 w 600653"/>
              <a:gd name="connsiteY41" fmla="*/ 162925 h 562265"/>
              <a:gd name="connsiteX42" fmla="*/ 227479 w 600653"/>
              <a:gd name="connsiteY42" fmla="*/ 161964 h 562265"/>
              <a:gd name="connsiteX43" fmla="*/ 227479 w 600653"/>
              <a:gd name="connsiteY43" fmla="*/ 142347 h 562265"/>
              <a:gd name="connsiteX44" fmla="*/ 300292 w 600653"/>
              <a:gd name="connsiteY44" fmla="*/ 69648 h 562265"/>
              <a:gd name="connsiteX45" fmla="*/ 57792 w 600653"/>
              <a:gd name="connsiteY45" fmla="*/ 38472 h 562265"/>
              <a:gd name="connsiteX46" fmla="*/ 38528 w 600653"/>
              <a:gd name="connsiteY46" fmla="*/ 57708 h 562265"/>
              <a:gd name="connsiteX47" fmla="*/ 38528 w 600653"/>
              <a:gd name="connsiteY47" fmla="*/ 342591 h 562265"/>
              <a:gd name="connsiteX48" fmla="*/ 562125 w 600653"/>
              <a:gd name="connsiteY48" fmla="*/ 342591 h 562265"/>
              <a:gd name="connsiteX49" fmla="*/ 562125 w 600653"/>
              <a:gd name="connsiteY49" fmla="*/ 57708 h 562265"/>
              <a:gd name="connsiteX50" fmla="*/ 542861 w 600653"/>
              <a:gd name="connsiteY50" fmla="*/ 38472 h 562265"/>
              <a:gd name="connsiteX51" fmla="*/ 57792 w 600653"/>
              <a:gd name="connsiteY51" fmla="*/ 0 h 562265"/>
              <a:gd name="connsiteX52" fmla="*/ 542861 w 600653"/>
              <a:gd name="connsiteY52" fmla="*/ 0 h 562265"/>
              <a:gd name="connsiteX53" fmla="*/ 600653 w 600653"/>
              <a:gd name="connsiteY53" fmla="*/ 57708 h 562265"/>
              <a:gd name="connsiteX54" fmla="*/ 600653 w 600653"/>
              <a:gd name="connsiteY54" fmla="*/ 418766 h 562265"/>
              <a:gd name="connsiteX55" fmla="*/ 542861 w 600653"/>
              <a:gd name="connsiteY55" fmla="*/ 476473 h 562265"/>
              <a:gd name="connsiteX56" fmla="*/ 395298 w 600653"/>
              <a:gd name="connsiteY56" fmla="*/ 476473 h 562265"/>
              <a:gd name="connsiteX57" fmla="*/ 395298 w 600653"/>
              <a:gd name="connsiteY57" fmla="*/ 523793 h 562265"/>
              <a:gd name="connsiteX58" fmla="*/ 460411 w 600653"/>
              <a:gd name="connsiteY58" fmla="*/ 523793 h 562265"/>
              <a:gd name="connsiteX59" fmla="*/ 479675 w 600653"/>
              <a:gd name="connsiteY59" fmla="*/ 543029 h 562265"/>
              <a:gd name="connsiteX60" fmla="*/ 460411 w 600653"/>
              <a:gd name="connsiteY60" fmla="*/ 562265 h 562265"/>
              <a:gd name="connsiteX61" fmla="*/ 140435 w 600653"/>
              <a:gd name="connsiteY61" fmla="*/ 562265 h 562265"/>
              <a:gd name="connsiteX62" fmla="*/ 121171 w 600653"/>
              <a:gd name="connsiteY62" fmla="*/ 543029 h 562265"/>
              <a:gd name="connsiteX63" fmla="*/ 140435 w 600653"/>
              <a:gd name="connsiteY63" fmla="*/ 523793 h 562265"/>
              <a:gd name="connsiteX64" fmla="*/ 205355 w 600653"/>
              <a:gd name="connsiteY64" fmla="*/ 523793 h 562265"/>
              <a:gd name="connsiteX65" fmla="*/ 205355 w 600653"/>
              <a:gd name="connsiteY65" fmla="*/ 476473 h 562265"/>
              <a:gd name="connsiteX66" fmla="*/ 57792 w 600653"/>
              <a:gd name="connsiteY66" fmla="*/ 476473 h 562265"/>
              <a:gd name="connsiteX67" fmla="*/ 0 w 600653"/>
              <a:gd name="connsiteY67" fmla="*/ 418766 h 562265"/>
              <a:gd name="connsiteX68" fmla="*/ 0 w 600653"/>
              <a:gd name="connsiteY68" fmla="*/ 57708 h 562265"/>
              <a:gd name="connsiteX69" fmla="*/ 57792 w 600653"/>
              <a:gd name="connsiteY69" fmla="*/ 0 h 562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600653" h="562265">
                <a:moveTo>
                  <a:pt x="243883" y="476473"/>
                </a:moveTo>
                <a:lnTo>
                  <a:pt x="243883" y="521100"/>
                </a:lnTo>
                <a:lnTo>
                  <a:pt x="356770" y="521100"/>
                </a:lnTo>
                <a:lnTo>
                  <a:pt x="356770" y="476473"/>
                </a:lnTo>
                <a:close/>
                <a:moveTo>
                  <a:pt x="38528" y="381063"/>
                </a:moveTo>
                <a:lnTo>
                  <a:pt x="38528" y="418766"/>
                </a:lnTo>
                <a:cubicBezTo>
                  <a:pt x="38528" y="429345"/>
                  <a:pt x="47197" y="438001"/>
                  <a:pt x="57792" y="438001"/>
                </a:cubicBezTo>
                <a:lnTo>
                  <a:pt x="542861" y="438001"/>
                </a:lnTo>
                <a:cubicBezTo>
                  <a:pt x="553649" y="438001"/>
                  <a:pt x="562125" y="429345"/>
                  <a:pt x="562125" y="418766"/>
                </a:cubicBezTo>
                <a:lnTo>
                  <a:pt x="562125" y="381063"/>
                </a:lnTo>
                <a:close/>
                <a:moveTo>
                  <a:pt x="300326" y="210426"/>
                </a:moveTo>
                <a:cubicBezTo>
                  <a:pt x="308787" y="210426"/>
                  <a:pt x="315710" y="217356"/>
                  <a:pt x="315710" y="225826"/>
                </a:cubicBezTo>
                <a:lnTo>
                  <a:pt x="315710" y="251620"/>
                </a:lnTo>
                <a:cubicBezTo>
                  <a:pt x="315710" y="260089"/>
                  <a:pt x="308787" y="267019"/>
                  <a:pt x="300326" y="267019"/>
                </a:cubicBezTo>
                <a:cubicBezTo>
                  <a:pt x="291866" y="267019"/>
                  <a:pt x="284943" y="260089"/>
                  <a:pt x="284943" y="251620"/>
                </a:cubicBezTo>
                <a:lnTo>
                  <a:pt x="284943" y="225826"/>
                </a:lnTo>
                <a:cubicBezTo>
                  <a:pt x="284943" y="217356"/>
                  <a:pt x="291866" y="210426"/>
                  <a:pt x="300326" y="210426"/>
                </a:cubicBezTo>
                <a:close/>
                <a:moveTo>
                  <a:pt x="253291" y="184466"/>
                </a:moveTo>
                <a:cubicBezTo>
                  <a:pt x="247897" y="184466"/>
                  <a:pt x="243081" y="189274"/>
                  <a:pt x="243081" y="194851"/>
                </a:cubicBezTo>
                <a:lnTo>
                  <a:pt x="243081" y="281397"/>
                </a:lnTo>
                <a:cubicBezTo>
                  <a:pt x="243081" y="286974"/>
                  <a:pt x="247897" y="291782"/>
                  <a:pt x="253291" y="291782"/>
                </a:cubicBezTo>
                <a:lnTo>
                  <a:pt x="347292" y="291782"/>
                </a:lnTo>
                <a:cubicBezTo>
                  <a:pt x="352879" y="291782"/>
                  <a:pt x="357502" y="286974"/>
                  <a:pt x="357502" y="281397"/>
                </a:cubicBezTo>
                <a:lnTo>
                  <a:pt x="357502" y="194851"/>
                </a:lnTo>
                <a:cubicBezTo>
                  <a:pt x="357502" y="189274"/>
                  <a:pt x="352879" y="184466"/>
                  <a:pt x="347292" y="184466"/>
                </a:cubicBezTo>
                <a:close/>
                <a:moveTo>
                  <a:pt x="300292" y="100420"/>
                </a:moveTo>
                <a:cubicBezTo>
                  <a:pt x="277176" y="100420"/>
                  <a:pt x="258299" y="119268"/>
                  <a:pt x="258299" y="142347"/>
                </a:cubicBezTo>
                <a:lnTo>
                  <a:pt x="258299" y="153694"/>
                </a:lnTo>
                <a:lnTo>
                  <a:pt x="342477" y="153694"/>
                </a:lnTo>
                <a:lnTo>
                  <a:pt x="342477" y="142347"/>
                </a:lnTo>
                <a:cubicBezTo>
                  <a:pt x="342477" y="119268"/>
                  <a:pt x="323599" y="100420"/>
                  <a:pt x="300292" y="100420"/>
                </a:cubicBezTo>
                <a:close/>
                <a:moveTo>
                  <a:pt x="300292" y="69648"/>
                </a:moveTo>
                <a:cubicBezTo>
                  <a:pt x="340551" y="69648"/>
                  <a:pt x="373297" y="102343"/>
                  <a:pt x="373297" y="142347"/>
                </a:cubicBezTo>
                <a:lnTo>
                  <a:pt x="373297" y="161964"/>
                </a:lnTo>
                <a:cubicBezTo>
                  <a:pt x="373297" y="162348"/>
                  <a:pt x="373104" y="162541"/>
                  <a:pt x="373104" y="162925"/>
                </a:cubicBezTo>
                <a:cubicBezTo>
                  <a:pt x="382351" y="170426"/>
                  <a:pt x="388322" y="181965"/>
                  <a:pt x="388322" y="194851"/>
                </a:cubicBezTo>
                <a:lnTo>
                  <a:pt x="388322" y="281397"/>
                </a:lnTo>
                <a:cubicBezTo>
                  <a:pt x="388322" y="304091"/>
                  <a:pt x="370022" y="322554"/>
                  <a:pt x="347292" y="322554"/>
                </a:cubicBezTo>
                <a:lnTo>
                  <a:pt x="253291" y="322554"/>
                </a:lnTo>
                <a:cubicBezTo>
                  <a:pt x="230753" y="322554"/>
                  <a:pt x="212261" y="304091"/>
                  <a:pt x="212261" y="281397"/>
                </a:cubicBezTo>
                <a:lnTo>
                  <a:pt x="212261" y="194851"/>
                </a:lnTo>
                <a:cubicBezTo>
                  <a:pt x="212261" y="181965"/>
                  <a:pt x="218232" y="170426"/>
                  <a:pt x="227479" y="162925"/>
                </a:cubicBezTo>
                <a:cubicBezTo>
                  <a:pt x="227479" y="162541"/>
                  <a:pt x="227479" y="162348"/>
                  <a:pt x="227479" y="161964"/>
                </a:cubicBezTo>
                <a:lnTo>
                  <a:pt x="227479" y="142347"/>
                </a:lnTo>
                <a:cubicBezTo>
                  <a:pt x="227479" y="102343"/>
                  <a:pt x="260225" y="69648"/>
                  <a:pt x="300292" y="69648"/>
                </a:cubicBezTo>
                <a:close/>
                <a:moveTo>
                  <a:pt x="57792" y="38472"/>
                </a:moveTo>
                <a:cubicBezTo>
                  <a:pt x="47197" y="38472"/>
                  <a:pt x="38528" y="47128"/>
                  <a:pt x="38528" y="57708"/>
                </a:cubicBezTo>
                <a:lnTo>
                  <a:pt x="38528" y="342591"/>
                </a:lnTo>
                <a:lnTo>
                  <a:pt x="562125" y="342591"/>
                </a:lnTo>
                <a:lnTo>
                  <a:pt x="562125" y="57708"/>
                </a:lnTo>
                <a:cubicBezTo>
                  <a:pt x="562125" y="47128"/>
                  <a:pt x="553649" y="38472"/>
                  <a:pt x="542861" y="38472"/>
                </a:cubicBezTo>
                <a:close/>
                <a:moveTo>
                  <a:pt x="57792" y="0"/>
                </a:moveTo>
                <a:lnTo>
                  <a:pt x="542861" y="0"/>
                </a:lnTo>
                <a:cubicBezTo>
                  <a:pt x="574839" y="0"/>
                  <a:pt x="600653" y="25776"/>
                  <a:pt x="600653" y="57708"/>
                </a:cubicBezTo>
                <a:lnTo>
                  <a:pt x="600653" y="418766"/>
                </a:lnTo>
                <a:cubicBezTo>
                  <a:pt x="600653" y="450505"/>
                  <a:pt x="574839" y="476473"/>
                  <a:pt x="542861" y="476473"/>
                </a:cubicBezTo>
                <a:lnTo>
                  <a:pt x="395298" y="476473"/>
                </a:lnTo>
                <a:lnTo>
                  <a:pt x="395298" y="523793"/>
                </a:lnTo>
                <a:lnTo>
                  <a:pt x="460411" y="523793"/>
                </a:lnTo>
                <a:cubicBezTo>
                  <a:pt x="471006" y="523793"/>
                  <a:pt x="479675" y="532257"/>
                  <a:pt x="479675" y="543029"/>
                </a:cubicBezTo>
                <a:cubicBezTo>
                  <a:pt x="479675" y="553609"/>
                  <a:pt x="471006" y="562265"/>
                  <a:pt x="460411" y="562265"/>
                </a:cubicBezTo>
                <a:lnTo>
                  <a:pt x="140435" y="562265"/>
                </a:lnTo>
                <a:cubicBezTo>
                  <a:pt x="129840" y="562265"/>
                  <a:pt x="121171" y="553609"/>
                  <a:pt x="121171" y="543029"/>
                </a:cubicBezTo>
                <a:cubicBezTo>
                  <a:pt x="121171" y="532257"/>
                  <a:pt x="129840" y="523793"/>
                  <a:pt x="140435" y="523793"/>
                </a:cubicBezTo>
                <a:lnTo>
                  <a:pt x="205355" y="523793"/>
                </a:lnTo>
                <a:lnTo>
                  <a:pt x="205355" y="476473"/>
                </a:lnTo>
                <a:lnTo>
                  <a:pt x="57792" y="476473"/>
                </a:lnTo>
                <a:cubicBezTo>
                  <a:pt x="26006" y="476473"/>
                  <a:pt x="0" y="450505"/>
                  <a:pt x="0" y="418766"/>
                </a:cubicBezTo>
                <a:lnTo>
                  <a:pt x="0" y="57708"/>
                </a:lnTo>
                <a:cubicBezTo>
                  <a:pt x="0" y="25776"/>
                  <a:pt x="26006" y="0"/>
                  <a:pt x="577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1" name="椭圆 35"/>
          <p:cNvSpPr/>
          <p:nvPr/>
        </p:nvSpPr>
        <p:spPr>
          <a:xfrm>
            <a:off x="7154360" y="2845163"/>
            <a:ext cx="684570" cy="683534"/>
          </a:xfrm>
          <a:custGeom>
            <a:avLst/>
            <a:gdLst>
              <a:gd name="connsiteX0" fmla="*/ 288111 w 575551"/>
              <a:gd name="connsiteY0" fmla="*/ 195956 h 574680"/>
              <a:gd name="connsiteX1" fmla="*/ 250987 w 575551"/>
              <a:gd name="connsiteY1" fmla="*/ 204012 h 574680"/>
              <a:gd name="connsiteX2" fmla="*/ 204180 w 575551"/>
              <a:gd name="connsiteY2" fmla="*/ 324853 h 574680"/>
              <a:gd name="connsiteX3" fmla="*/ 288111 w 575551"/>
              <a:gd name="connsiteY3" fmla="*/ 378828 h 574680"/>
              <a:gd name="connsiteX4" fmla="*/ 325234 w 575551"/>
              <a:gd name="connsiteY4" fmla="*/ 370772 h 574680"/>
              <a:gd name="connsiteX5" fmla="*/ 371234 w 575551"/>
              <a:gd name="connsiteY5" fmla="*/ 250737 h 574680"/>
              <a:gd name="connsiteX6" fmla="*/ 288111 w 575551"/>
              <a:gd name="connsiteY6" fmla="*/ 195956 h 574680"/>
              <a:gd name="connsiteX7" fmla="*/ 288111 w 575551"/>
              <a:gd name="connsiteY7" fmla="*/ 163732 h 574680"/>
              <a:gd name="connsiteX8" fmla="*/ 401094 w 575551"/>
              <a:gd name="connsiteY8" fmla="*/ 237042 h 574680"/>
              <a:gd name="connsiteX9" fmla="*/ 338146 w 575551"/>
              <a:gd name="connsiteY9" fmla="*/ 400579 h 574680"/>
              <a:gd name="connsiteX10" fmla="*/ 288111 w 575551"/>
              <a:gd name="connsiteY10" fmla="*/ 411052 h 574680"/>
              <a:gd name="connsiteX11" fmla="*/ 175127 w 575551"/>
              <a:gd name="connsiteY11" fmla="*/ 337742 h 574680"/>
              <a:gd name="connsiteX12" fmla="*/ 237268 w 575551"/>
              <a:gd name="connsiteY12" fmla="*/ 175011 h 574680"/>
              <a:gd name="connsiteX13" fmla="*/ 288111 w 575551"/>
              <a:gd name="connsiteY13" fmla="*/ 163732 h 574680"/>
              <a:gd name="connsiteX14" fmla="*/ 307478 w 575551"/>
              <a:gd name="connsiteY14" fmla="*/ 33198 h 574680"/>
              <a:gd name="connsiteX15" fmla="*/ 260674 w 575551"/>
              <a:gd name="connsiteY15" fmla="*/ 34004 h 574680"/>
              <a:gd name="connsiteX16" fmla="*/ 255025 w 575551"/>
              <a:gd name="connsiteY16" fmla="*/ 64624 h 574680"/>
              <a:gd name="connsiteX17" fmla="*/ 179171 w 575551"/>
              <a:gd name="connsiteY17" fmla="*/ 116999 h 574680"/>
              <a:gd name="connsiteX18" fmla="*/ 150120 w 575551"/>
              <a:gd name="connsiteY18" fmla="*/ 111359 h 574680"/>
              <a:gd name="connsiteX19" fmla="*/ 121876 w 575551"/>
              <a:gd name="connsiteY19" fmla="*/ 93631 h 574680"/>
              <a:gd name="connsiteX20" fmla="*/ 88791 w 575551"/>
              <a:gd name="connsiteY20" fmla="*/ 127474 h 574680"/>
              <a:gd name="connsiteX21" fmla="*/ 107351 w 575551"/>
              <a:gd name="connsiteY21" fmla="*/ 153259 h 574680"/>
              <a:gd name="connsiteX22" fmla="*/ 108965 w 575551"/>
              <a:gd name="connsiteY22" fmla="*/ 215304 h 574680"/>
              <a:gd name="connsiteX23" fmla="*/ 66196 w 575551"/>
              <a:gd name="connsiteY23" fmla="*/ 260427 h 574680"/>
              <a:gd name="connsiteX24" fmla="*/ 33110 w 575551"/>
              <a:gd name="connsiteY24" fmla="*/ 267679 h 574680"/>
              <a:gd name="connsiteX25" fmla="*/ 33917 w 575551"/>
              <a:gd name="connsiteY25" fmla="*/ 314414 h 574680"/>
              <a:gd name="connsiteX26" fmla="*/ 65389 w 575551"/>
              <a:gd name="connsiteY26" fmla="*/ 320055 h 574680"/>
              <a:gd name="connsiteX27" fmla="*/ 110579 w 575551"/>
              <a:gd name="connsiteY27" fmla="*/ 362761 h 574680"/>
              <a:gd name="connsiteX28" fmla="*/ 112193 w 575551"/>
              <a:gd name="connsiteY28" fmla="*/ 424806 h 574680"/>
              <a:gd name="connsiteX29" fmla="*/ 93633 w 575551"/>
              <a:gd name="connsiteY29" fmla="*/ 453008 h 574680"/>
              <a:gd name="connsiteX30" fmla="*/ 127525 w 575551"/>
              <a:gd name="connsiteY30" fmla="*/ 486045 h 574680"/>
              <a:gd name="connsiteX31" fmla="*/ 154155 w 575551"/>
              <a:gd name="connsiteY31" fmla="*/ 467512 h 574680"/>
              <a:gd name="connsiteX32" fmla="*/ 187240 w 575551"/>
              <a:gd name="connsiteY32" fmla="*/ 460260 h 574680"/>
              <a:gd name="connsiteX33" fmla="*/ 261481 w 575551"/>
              <a:gd name="connsiteY33" fmla="*/ 508606 h 574680"/>
              <a:gd name="connsiteX34" fmla="*/ 268743 w 575551"/>
              <a:gd name="connsiteY34" fmla="*/ 541643 h 574680"/>
              <a:gd name="connsiteX35" fmla="*/ 315547 w 575551"/>
              <a:gd name="connsiteY35" fmla="*/ 541643 h 574680"/>
              <a:gd name="connsiteX36" fmla="*/ 321196 w 575551"/>
              <a:gd name="connsiteY36" fmla="*/ 508606 h 574680"/>
              <a:gd name="connsiteX37" fmla="*/ 397050 w 575551"/>
              <a:gd name="connsiteY37" fmla="*/ 457037 h 574680"/>
              <a:gd name="connsiteX38" fmla="*/ 426101 w 575551"/>
              <a:gd name="connsiteY38" fmla="*/ 461871 h 574680"/>
              <a:gd name="connsiteX39" fmla="*/ 454345 w 575551"/>
              <a:gd name="connsiteY39" fmla="*/ 481210 h 574680"/>
              <a:gd name="connsiteX40" fmla="*/ 487430 w 575551"/>
              <a:gd name="connsiteY40" fmla="*/ 446562 h 574680"/>
              <a:gd name="connsiteX41" fmla="*/ 468870 w 575551"/>
              <a:gd name="connsiteY41" fmla="*/ 420777 h 574680"/>
              <a:gd name="connsiteX42" fmla="*/ 510025 w 575551"/>
              <a:gd name="connsiteY42" fmla="*/ 313609 h 574680"/>
              <a:gd name="connsiteX43" fmla="*/ 543111 w 575551"/>
              <a:gd name="connsiteY43" fmla="*/ 306357 h 574680"/>
              <a:gd name="connsiteX44" fmla="*/ 541497 w 575551"/>
              <a:gd name="connsiteY44" fmla="*/ 258816 h 574680"/>
              <a:gd name="connsiteX45" fmla="*/ 510832 w 575551"/>
              <a:gd name="connsiteY45" fmla="*/ 253981 h 574680"/>
              <a:gd name="connsiteX46" fmla="*/ 464028 w 575551"/>
              <a:gd name="connsiteY46" fmla="*/ 149230 h 574680"/>
              <a:gd name="connsiteX47" fmla="*/ 481781 w 575551"/>
              <a:gd name="connsiteY47" fmla="*/ 121028 h 574680"/>
              <a:gd name="connsiteX48" fmla="*/ 447889 w 575551"/>
              <a:gd name="connsiteY48" fmla="*/ 88797 h 574680"/>
              <a:gd name="connsiteX49" fmla="*/ 422066 w 575551"/>
              <a:gd name="connsiteY49" fmla="*/ 106524 h 574680"/>
              <a:gd name="connsiteX50" fmla="*/ 388981 w 575551"/>
              <a:gd name="connsiteY50" fmla="*/ 113776 h 574680"/>
              <a:gd name="connsiteX51" fmla="*/ 314740 w 575551"/>
              <a:gd name="connsiteY51" fmla="*/ 65429 h 574680"/>
              <a:gd name="connsiteX52" fmla="*/ 307478 w 575551"/>
              <a:gd name="connsiteY52" fmla="*/ 33198 h 574680"/>
              <a:gd name="connsiteX53" fmla="*/ 327652 w 575551"/>
              <a:gd name="connsiteY53" fmla="*/ 2579 h 574680"/>
              <a:gd name="connsiteX54" fmla="*/ 338142 w 575551"/>
              <a:gd name="connsiteY54" fmla="*/ 9831 h 574680"/>
              <a:gd name="connsiteX55" fmla="*/ 340563 w 575551"/>
              <a:gd name="connsiteY55" fmla="*/ 21917 h 574680"/>
              <a:gd name="connsiteX56" fmla="*/ 343791 w 575551"/>
              <a:gd name="connsiteY56" fmla="*/ 52537 h 574680"/>
              <a:gd name="connsiteX57" fmla="*/ 388981 w 575551"/>
              <a:gd name="connsiteY57" fmla="*/ 81545 h 574680"/>
              <a:gd name="connsiteX58" fmla="*/ 409155 w 575551"/>
              <a:gd name="connsiteY58" fmla="*/ 76710 h 574680"/>
              <a:gd name="connsiteX59" fmla="*/ 430943 w 575551"/>
              <a:gd name="connsiteY59" fmla="*/ 57372 h 574680"/>
              <a:gd name="connsiteX60" fmla="*/ 441433 w 575551"/>
              <a:gd name="connsiteY60" fmla="*/ 50120 h 574680"/>
              <a:gd name="connsiteX61" fmla="*/ 454345 w 575551"/>
              <a:gd name="connsiteY61" fmla="*/ 52537 h 574680"/>
              <a:gd name="connsiteX62" fmla="*/ 517288 w 575551"/>
              <a:gd name="connsiteY62" fmla="*/ 113776 h 574680"/>
              <a:gd name="connsiteX63" fmla="*/ 519709 w 575551"/>
              <a:gd name="connsiteY63" fmla="*/ 125863 h 574680"/>
              <a:gd name="connsiteX64" fmla="*/ 513253 w 575551"/>
              <a:gd name="connsiteY64" fmla="*/ 137143 h 574680"/>
              <a:gd name="connsiteX65" fmla="*/ 493886 w 575551"/>
              <a:gd name="connsiteY65" fmla="*/ 160511 h 574680"/>
              <a:gd name="connsiteX66" fmla="*/ 522130 w 575551"/>
              <a:gd name="connsiteY66" fmla="*/ 224167 h 574680"/>
              <a:gd name="connsiteX67" fmla="*/ 551987 w 575551"/>
              <a:gd name="connsiteY67" fmla="*/ 225779 h 574680"/>
              <a:gd name="connsiteX68" fmla="*/ 564092 w 575551"/>
              <a:gd name="connsiteY68" fmla="*/ 227391 h 574680"/>
              <a:gd name="connsiteX69" fmla="*/ 571354 w 575551"/>
              <a:gd name="connsiteY69" fmla="*/ 238671 h 574680"/>
              <a:gd name="connsiteX70" fmla="*/ 572968 w 575551"/>
              <a:gd name="connsiteY70" fmla="*/ 326501 h 574680"/>
              <a:gd name="connsiteX71" fmla="*/ 566513 w 575551"/>
              <a:gd name="connsiteY71" fmla="*/ 336976 h 574680"/>
              <a:gd name="connsiteX72" fmla="*/ 553601 w 575551"/>
              <a:gd name="connsiteY72" fmla="*/ 339393 h 574680"/>
              <a:gd name="connsiteX73" fmla="*/ 522937 w 575551"/>
              <a:gd name="connsiteY73" fmla="*/ 342617 h 574680"/>
              <a:gd name="connsiteX74" fmla="*/ 497921 w 575551"/>
              <a:gd name="connsiteY74" fmla="*/ 407884 h 574680"/>
              <a:gd name="connsiteX75" fmla="*/ 518095 w 575551"/>
              <a:gd name="connsiteY75" fmla="*/ 429640 h 574680"/>
              <a:gd name="connsiteX76" fmla="*/ 526164 w 575551"/>
              <a:gd name="connsiteY76" fmla="*/ 440116 h 574680"/>
              <a:gd name="connsiteX77" fmla="*/ 522937 w 575551"/>
              <a:gd name="connsiteY77" fmla="*/ 453008 h 574680"/>
              <a:gd name="connsiteX78" fmla="*/ 461607 w 575551"/>
              <a:gd name="connsiteY78" fmla="*/ 516664 h 574680"/>
              <a:gd name="connsiteX79" fmla="*/ 449503 w 575551"/>
              <a:gd name="connsiteY79" fmla="*/ 519082 h 574680"/>
              <a:gd name="connsiteX80" fmla="*/ 438205 w 575551"/>
              <a:gd name="connsiteY80" fmla="*/ 511830 h 574680"/>
              <a:gd name="connsiteX81" fmla="*/ 414804 w 575551"/>
              <a:gd name="connsiteY81" fmla="*/ 492491 h 574680"/>
              <a:gd name="connsiteX82" fmla="*/ 397050 w 575551"/>
              <a:gd name="connsiteY82" fmla="*/ 489268 h 574680"/>
              <a:gd name="connsiteX83" fmla="*/ 351054 w 575551"/>
              <a:gd name="connsiteY83" fmla="*/ 520693 h 574680"/>
              <a:gd name="connsiteX84" fmla="*/ 349440 w 575551"/>
              <a:gd name="connsiteY84" fmla="*/ 550507 h 574680"/>
              <a:gd name="connsiteX85" fmla="*/ 347826 w 575551"/>
              <a:gd name="connsiteY85" fmla="*/ 563399 h 574680"/>
              <a:gd name="connsiteX86" fmla="*/ 336528 w 575551"/>
              <a:gd name="connsiteY86" fmla="*/ 570651 h 574680"/>
              <a:gd name="connsiteX87" fmla="*/ 288110 w 575551"/>
              <a:gd name="connsiteY87" fmla="*/ 574680 h 574680"/>
              <a:gd name="connsiteX88" fmla="*/ 248569 w 575551"/>
              <a:gd name="connsiteY88" fmla="*/ 572263 h 574680"/>
              <a:gd name="connsiteX89" fmla="*/ 237272 w 575551"/>
              <a:gd name="connsiteY89" fmla="*/ 565011 h 574680"/>
              <a:gd name="connsiteX90" fmla="*/ 234851 w 575551"/>
              <a:gd name="connsiteY90" fmla="*/ 552924 h 574680"/>
              <a:gd name="connsiteX91" fmla="*/ 232430 w 575551"/>
              <a:gd name="connsiteY91" fmla="*/ 521499 h 574680"/>
              <a:gd name="connsiteX92" fmla="*/ 187240 w 575551"/>
              <a:gd name="connsiteY92" fmla="*/ 492491 h 574680"/>
              <a:gd name="connsiteX93" fmla="*/ 167066 w 575551"/>
              <a:gd name="connsiteY93" fmla="*/ 496520 h 574680"/>
              <a:gd name="connsiteX94" fmla="*/ 144471 w 575551"/>
              <a:gd name="connsiteY94" fmla="*/ 516664 h 574680"/>
              <a:gd name="connsiteX95" fmla="*/ 133981 w 575551"/>
              <a:gd name="connsiteY95" fmla="*/ 524722 h 574680"/>
              <a:gd name="connsiteX96" fmla="*/ 121069 w 575551"/>
              <a:gd name="connsiteY96" fmla="*/ 522305 h 574680"/>
              <a:gd name="connsiteX97" fmla="*/ 58126 w 575551"/>
              <a:gd name="connsiteY97" fmla="*/ 460260 h 574680"/>
              <a:gd name="connsiteX98" fmla="*/ 54898 w 575551"/>
              <a:gd name="connsiteY98" fmla="*/ 448173 h 574680"/>
              <a:gd name="connsiteX99" fmla="*/ 62161 w 575551"/>
              <a:gd name="connsiteY99" fmla="*/ 436892 h 574680"/>
              <a:gd name="connsiteX100" fmla="*/ 82335 w 575551"/>
              <a:gd name="connsiteY100" fmla="*/ 413525 h 574680"/>
              <a:gd name="connsiteX101" fmla="*/ 81528 w 575551"/>
              <a:gd name="connsiteY101" fmla="*/ 375653 h 574680"/>
              <a:gd name="connsiteX102" fmla="*/ 54091 w 575551"/>
              <a:gd name="connsiteY102" fmla="*/ 349869 h 574680"/>
              <a:gd name="connsiteX103" fmla="*/ 24234 w 575551"/>
              <a:gd name="connsiteY103" fmla="*/ 348257 h 574680"/>
              <a:gd name="connsiteX104" fmla="*/ 11322 w 575551"/>
              <a:gd name="connsiteY104" fmla="*/ 346645 h 574680"/>
              <a:gd name="connsiteX105" fmla="*/ 4060 w 575551"/>
              <a:gd name="connsiteY105" fmla="*/ 335365 h 574680"/>
              <a:gd name="connsiteX106" fmla="*/ 3253 w 575551"/>
              <a:gd name="connsiteY106" fmla="*/ 247535 h 574680"/>
              <a:gd name="connsiteX107" fmla="*/ 9708 w 575551"/>
              <a:gd name="connsiteY107" fmla="*/ 236254 h 574680"/>
              <a:gd name="connsiteX108" fmla="*/ 22620 w 575551"/>
              <a:gd name="connsiteY108" fmla="*/ 233837 h 574680"/>
              <a:gd name="connsiteX109" fmla="*/ 53284 w 575551"/>
              <a:gd name="connsiteY109" fmla="*/ 230614 h 574680"/>
              <a:gd name="connsiteX110" fmla="*/ 79107 w 575551"/>
              <a:gd name="connsiteY110" fmla="*/ 204023 h 574680"/>
              <a:gd name="connsiteX111" fmla="*/ 78300 w 575551"/>
              <a:gd name="connsiteY111" fmla="*/ 166152 h 574680"/>
              <a:gd name="connsiteX112" fmla="*/ 58126 w 575551"/>
              <a:gd name="connsiteY112" fmla="*/ 144395 h 574680"/>
              <a:gd name="connsiteX113" fmla="*/ 50864 w 575551"/>
              <a:gd name="connsiteY113" fmla="*/ 133920 h 574680"/>
              <a:gd name="connsiteX114" fmla="*/ 53284 w 575551"/>
              <a:gd name="connsiteY114" fmla="*/ 121028 h 574680"/>
              <a:gd name="connsiteX115" fmla="*/ 114614 w 575551"/>
              <a:gd name="connsiteY115" fmla="*/ 58177 h 574680"/>
              <a:gd name="connsiteX116" fmla="*/ 127525 w 575551"/>
              <a:gd name="connsiteY116" fmla="*/ 54954 h 574680"/>
              <a:gd name="connsiteX117" fmla="*/ 138015 w 575551"/>
              <a:gd name="connsiteY117" fmla="*/ 62206 h 574680"/>
              <a:gd name="connsiteX118" fmla="*/ 161417 w 575551"/>
              <a:gd name="connsiteY118" fmla="*/ 81545 h 574680"/>
              <a:gd name="connsiteX119" fmla="*/ 179171 w 575551"/>
              <a:gd name="connsiteY119" fmla="*/ 84768 h 574680"/>
              <a:gd name="connsiteX120" fmla="*/ 225167 w 575551"/>
              <a:gd name="connsiteY120" fmla="*/ 53343 h 574680"/>
              <a:gd name="connsiteX121" fmla="*/ 226781 w 575551"/>
              <a:gd name="connsiteY121" fmla="*/ 24335 h 574680"/>
              <a:gd name="connsiteX122" fmla="*/ 229202 w 575551"/>
              <a:gd name="connsiteY122" fmla="*/ 11442 h 574680"/>
              <a:gd name="connsiteX123" fmla="*/ 239693 w 575551"/>
              <a:gd name="connsiteY123" fmla="*/ 4190 h 574680"/>
              <a:gd name="connsiteX124" fmla="*/ 327652 w 575551"/>
              <a:gd name="connsiteY124" fmla="*/ 2579 h 574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</a:cxnLst>
            <a:rect l="l" t="t" r="r" b="b"/>
            <a:pathLst>
              <a:path w="575551" h="574680">
                <a:moveTo>
                  <a:pt x="288111" y="195956"/>
                </a:moveTo>
                <a:cubicBezTo>
                  <a:pt x="275198" y="195956"/>
                  <a:pt x="262286" y="199179"/>
                  <a:pt x="250987" y="204012"/>
                </a:cubicBezTo>
                <a:cubicBezTo>
                  <a:pt x="204987" y="224958"/>
                  <a:pt x="184004" y="278933"/>
                  <a:pt x="204180" y="324853"/>
                </a:cubicBezTo>
                <a:cubicBezTo>
                  <a:pt x="218706" y="357882"/>
                  <a:pt x="251794" y="378828"/>
                  <a:pt x="288111" y="378828"/>
                </a:cubicBezTo>
                <a:cubicBezTo>
                  <a:pt x="301023" y="378828"/>
                  <a:pt x="313128" y="376411"/>
                  <a:pt x="325234" y="370772"/>
                </a:cubicBezTo>
                <a:cubicBezTo>
                  <a:pt x="371234" y="350632"/>
                  <a:pt x="392217" y="296657"/>
                  <a:pt x="371234" y="250737"/>
                </a:cubicBezTo>
                <a:cubicBezTo>
                  <a:pt x="356708" y="217708"/>
                  <a:pt x="323620" y="195956"/>
                  <a:pt x="288111" y="195956"/>
                </a:cubicBezTo>
                <a:close/>
                <a:moveTo>
                  <a:pt x="288111" y="163732"/>
                </a:moveTo>
                <a:cubicBezTo>
                  <a:pt x="336532" y="163732"/>
                  <a:pt x="380919" y="192734"/>
                  <a:pt x="401094" y="237042"/>
                </a:cubicBezTo>
                <a:cubicBezTo>
                  <a:pt x="428533" y="299879"/>
                  <a:pt x="400287" y="372383"/>
                  <a:pt x="338146" y="400579"/>
                </a:cubicBezTo>
                <a:cubicBezTo>
                  <a:pt x="322006" y="407830"/>
                  <a:pt x="305058" y="411052"/>
                  <a:pt x="288111" y="411052"/>
                </a:cubicBezTo>
                <a:cubicBezTo>
                  <a:pt x="238882" y="411052"/>
                  <a:pt x="194496" y="382050"/>
                  <a:pt x="175127" y="337742"/>
                </a:cubicBezTo>
                <a:cubicBezTo>
                  <a:pt x="146881" y="275711"/>
                  <a:pt x="175127" y="202401"/>
                  <a:pt x="237268" y="175011"/>
                </a:cubicBezTo>
                <a:cubicBezTo>
                  <a:pt x="253408" y="167760"/>
                  <a:pt x="270356" y="163732"/>
                  <a:pt x="288111" y="163732"/>
                </a:cubicBezTo>
                <a:close/>
                <a:moveTo>
                  <a:pt x="307478" y="33198"/>
                </a:moveTo>
                <a:cubicBezTo>
                  <a:pt x="292145" y="31587"/>
                  <a:pt x="276006" y="32392"/>
                  <a:pt x="260674" y="34004"/>
                </a:cubicBezTo>
                <a:cubicBezTo>
                  <a:pt x="260674" y="44479"/>
                  <a:pt x="259060" y="54954"/>
                  <a:pt x="255025" y="64624"/>
                </a:cubicBezTo>
                <a:cubicBezTo>
                  <a:pt x="242921" y="96049"/>
                  <a:pt x="212256" y="116999"/>
                  <a:pt x="179171" y="116999"/>
                </a:cubicBezTo>
                <a:cubicBezTo>
                  <a:pt x="168680" y="116999"/>
                  <a:pt x="158997" y="115387"/>
                  <a:pt x="150120" y="111359"/>
                </a:cubicBezTo>
                <a:cubicBezTo>
                  <a:pt x="139629" y="107330"/>
                  <a:pt x="129946" y="101689"/>
                  <a:pt x="121876" y="93631"/>
                </a:cubicBezTo>
                <a:cubicBezTo>
                  <a:pt x="109772" y="103301"/>
                  <a:pt x="99281" y="114582"/>
                  <a:pt x="88791" y="127474"/>
                </a:cubicBezTo>
                <a:cubicBezTo>
                  <a:pt x="96860" y="134726"/>
                  <a:pt x="103316" y="143590"/>
                  <a:pt x="107351" y="153259"/>
                </a:cubicBezTo>
                <a:cubicBezTo>
                  <a:pt x="116228" y="172598"/>
                  <a:pt x="117034" y="195160"/>
                  <a:pt x="108965" y="215304"/>
                </a:cubicBezTo>
                <a:cubicBezTo>
                  <a:pt x="100895" y="235448"/>
                  <a:pt x="86370" y="251564"/>
                  <a:pt x="66196" y="260427"/>
                </a:cubicBezTo>
                <a:cubicBezTo>
                  <a:pt x="55705" y="265262"/>
                  <a:pt x="44408" y="267679"/>
                  <a:pt x="33110" y="267679"/>
                </a:cubicBezTo>
                <a:cubicBezTo>
                  <a:pt x="31496" y="282989"/>
                  <a:pt x="32303" y="299105"/>
                  <a:pt x="33917" y="314414"/>
                </a:cubicBezTo>
                <a:cubicBezTo>
                  <a:pt x="44408" y="313609"/>
                  <a:pt x="55705" y="316026"/>
                  <a:pt x="65389" y="320055"/>
                </a:cubicBezTo>
                <a:cubicBezTo>
                  <a:pt x="85563" y="327307"/>
                  <a:pt x="101702" y="342617"/>
                  <a:pt x="110579" y="362761"/>
                </a:cubicBezTo>
                <a:cubicBezTo>
                  <a:pt x="119455" y="382100"/>
                  <a:pt x="120262" y="404661"/>
                  <a:pt x="112193" y="424806"/>
                </a:cubicBezTo>
                <a:cubicBezTo>
                  <a:pt x="108158" y="435281"/>
                  <a:pt x="101702" y="444950"/>
                  <a:pt x="93633" y="453008"/>
                </a:cubicBezTo>
                <a:cubicBezTo>
                  <a:pt x="104123" y="465095"/>
                  <a:pt x="115421" y="476375"/>
                  <a:pt x="127525" y="486045"/>
                </a:cubicBezTo>
                <a:cubicBezTo>
                  <a:pt x="134788" y="477987"/>
                  <a:pt x="143664" y="471541"/>
                  <a:pt x="154155" y="467512"/>
                </a:cubicBezTo>
                <a:cubicBezTo>
                  <a:pt x="164645" y="462677"/>
                  <a:pt x="175943" y="460260"/>
                  <a:pt x="187240" y="460260"/>
                </a:cubicBezTo>
                <a:cubicBezTo>
                  <a:pt x="219519" y="460260"/>
                  <a:pt x="248569" y="478793"/>
                  <a:pt x="261481" y="508606"/>
                </a:cubicBezTo>
                <a:cubicBezTo>
                  <a:pt x="266323" y="519082"/>
                  <a:pt x="268743" y="530362"/>
                  <a:pt x="268743" y="541643"/>
                </a:cubicBezTo>
                <a:cubicBezTo>
                  <a:pt x="284076" y="543255"/>
                  <a:pt x="300215" y="543255"/>
                  <a:pt x="315547" y="541643"/>
                </a:cubicBezTo>
                <a:cubicBezTo>
                  <a:pt x="315547" y="530362"/>
                  <a:pt x="317161" y="519082"/>
                  <a:pt x="321196" y="508606"/>
                </a:cubicBezTo>
                <a:cubicBezTo>
                  <a:pt x="333300" y="477987"/>
                  <a:pt x="363965" y="457037"/>
                  <a:pt x="397050" y="457037"/>
                </a:cubicBezTo>
                <a:cubicBezTo>
                  <a:pt x="406734" y="457037"/>
                  <a:pt x="417224" y="458648"/>
                  <a:pt x="426101" y="461871"/>
                </a:cubicBezTo>
                <a:cubicBezTo>
                  <a:pt x="437399" y="466706"/>
                  <a:pt x="446275" y="472347"/>
                  <a:pt x="454345" y="481210"/>
                </a:cubicBezTo>
                <a:cubicBezTo>
                  <a:pt x="466449" y="470735"/>
                  <a:pt x="477747" y="459454"/>
                  <a:pt x="487430" y="446562"/>
                </a:cubicBezTo>
                <a:cubicBezTo>
                  <a:pt x="479361" y="439310"/>
                  <a:pt x="472905" y="430446"/>
                  <a:pt x="468870" y="420777"/>
                </a:cubicBezTo>
                <a:cubicBezTo>
                  <a:pt x="450310" y="379682"/>
                  <a:pt x="468870" y="331336"/>
                  <a:pt x="510025" y="313609"/>
                </a:cubicBezTo>
                <a:cubicBezTo>
                  <a:pt x="520516" y="308774"/>
                  <a:pt x="531006" y="306357"/>
                  <a:pt x="543111" y="306357"/>
                </a:cubicBezTo>
                <a:cubicBezTo>
                  <a:pt x="543918" y="290241"/>
                  <a:pt x="543918" y="274931"/>
                  <a:pt x="541497" y="258816"/>
                </a:cubicBezTo>
                <a:cubicBezTo>
                  <a:pt x="531006" y="259622"/>
                  <a:pt x="520516" y="258010"/>
                  <a:pt x="510832" y="253981"/>
                </a:cubicBezTo>
                <a:cubicBezTo>
                  <a:pt x="468870" y="237866"/>
                  <a:pt x="447889" y="190325"/>
                  <a:pt x="464028" y="149230"/>
                </a:cubicBezTo>
                <a:cubicBezTo>
                  <a:pt x="468063" y="138755"/>
                  <a:pt x="473712" y="129086"/>
                  <a:pt x="481781" y="121028"/>
                </a:cubicBezTo>
                <a:cubicBezTo>
                  <a:pt x="471291" y="108941"/>
                  <a:pt x="459993" y="98466"/>
                  <a:pt x="447889" y="88797"/>
                </a:cubicBezTo>
                <a:cubicBezTo>
                  <a:pt x="440626" y="96049"/>
                  <a:pt x="431750" y="102495"/>
                  <a:pt x="422066" y="106524"/>
                </a:cubicBezTo>
                <a:cubicBezTo>
                  <a:pt x="411576" y="111359"/>
                  <a:pt x="400278" y="113776"/>
                  <a:pt x="388981" y="113776"/>
                </a:cubicBezTo>
                <a:cubicBezTo>
                  <a:pt x="356702" y="113776"/>
                  <a:pt x="327652" y="94437"/>
                  <a:pt x="314740" y="65429"/>
                </a:cubicBezTo>
                <a:cubicBezTo>
                  <a:pt x="309898" y="54954"/>
                  <a:pt x="307478" y="44479"/>
                  <a:pt x="307478" y="33198"/>
                </a:cubicBezTo>
                <a:close/>
                <a:moveTo>
                  <a:pt x="327652" y="2579"/>
                </a:moveTo>
                <a:cubicBezTo>
                  <a:pt x="331686" y="3385"/>
                  <a:pt x="335721" y="5802"/>
                  <a:pt x="338142" y="9831"/>
                </a:cubicBezTo>
                <a:cubicBezTo>
                  <a:pt x="340563" y="13054"/>
                  <a:pt x="341370" y="17889"/>
                  <a:pt x="340563" y="21917"/>
                </a:cubicBezTo>
                <a:cubicBezTo>
                  <a:pt x="338949" y="32392"/>
                  <a:pt x="339756" y="42868"/>
                  <a:pt x="343791" y="52537"/>
                </a:cubicBezTo>
                <a:cubicBezTo>
                  <a:pt x="351861" y="70264"/>
                  <a:pt x="369614" y="81545"/>
                  <a:pt x="388981" y="81545"/>
                </a:cubicBezTo>
                <a:cubicBezTo>
                  <a:pt x="395436" y="81545"/>
                  <a:pt x="402699" y="79933"/>
                  <a:pt x="409155" y="76710"/>
                </a:cubicBezTo>
                <a:cubicBezTo>
                  <a:pt x="418031" y="72681"/>
                  <a:pt x="425294" y="66235"/>
                  <a:pt x="430943" y="57372"/>
                </a:cubicBezTo>
                <a:cubicBezTo>
                  <a:pt x="433364" y="54148"/>
                  <a:pt x="437399" y="50925"/>
                  <a:pt x="441433" y="50120"/>
                </a:cubicBezTo>
                <a:cubicBezTo>
                  <a:pt x="445468" y="49314"/>
                  <a:pt x="450310" y="50120"/>
                  <a:pt x="454345" y="52537"/>
                </a:cubicBezTo>
                <a:cubicBezTo>
                  <a:pt x="477747" y="69458"/>
                  <a:pt x="499535" y="90408"/>
                  <a:pt x="517288" y="113776"/>
                </a:cubicBezTo>
                <a:cubicBezTo>
                  <a:pt x="519709" y="116999"/>
                  <a:pt x="520516" y="121834"/>
                  <a:pt x="519709" y="125863"/>
                </a:cubicBezTo>
                <a:cubicBezTo>
                  <a:pt x="519709" y="130697"/>
                  <a:pt x="516481" y="134726"/>
                  <a:pt x="513253" y="137143"/>
                </a:cubicBezTo>
                <a:cubicBezTo>
                  <a:pt x="504376" y="142784"/>
                  <a:pt x="497114" y="150842"/>
                  <a:pt x="493886" y="160511"/>
                </a:cubicBezTo>
                <a:cubicBezTo>
                  <a:pt x="484202" y="185490"/>
                  <a:pt x="497114" y="214498"/>
                  <a:pt x="522130" y="224167"/>
                </a:cubicBezTo>
                <a:cubicBezTo>
                  <a:pt x="531813" y="227391"/>
                  <a:pt x="541497" y="228196"/>
                  <a:pt x="551987" y="225779"/>
                </a:cubicBezTo>
                <a:cubicBezTo>
                  <a:pt x="556022" y="224167"/>
                  <a:pt x="560864" y="224973"/>
                  <a:pt x="564092" y="227391"/>
                </a:cubicBezTo>
                <a:cubicBezTo>
                  <a:pt x="568126" y="229808"/>
                  <a:pt x="570547" y="233837"/>
                  <a:pt x="571354" y="238671"/>
                </a:cubicBezTo>
                <a:cubicBezTo>
                  <a:pt x="576196" y="267679"/>
                  <a:pt x="577003" y="296687"/>
                  <a:pt x="572968" y="326501"/>
                </a:cubicBezTo>
                <a:cubicBezTo>
                  <a:pt x="572161" y="330530"/>
                  <a:pt x="569740" y="334559"/>
                  <a:pt x="566513" y="336976"/>
                </a:cubicBezTo>
                <a:cubicBezTo>
                  <a:pt x="562478" y="339393"/>
                  <a:pt x="558443" y="341005"/>
                  <a:pt x="553601" y="339393"/>
                </a:cubicBezTo>
                <a:cubicBezTo>
                  <a:pt x="543111" y="337782"/>
                  <a:pt x="532620" y="338588"/>
                  <a:pt x="522937" y="342617"/>
                </a:cubicBezTo>
                <a:cubicBezTo>
                  <a:pt x="498728" y="353897"/>
                  <a:pt x="487430" y="382905"/>
                  <a:pt x="497921" y="407884"/>
                </a:cubicBezTo>
                <a:cubicBezTo>
                  <a:pt x="501956" y="416748"/>
                  <a:pt x="509218" y="424806"/>
                  <a:pt x="518095" y="429640"/>
                </a:cubicBezTo>
                <a:cubicBezTo>
                  <a:pt x="522130" y="432058"/>
                  <a:pt x="524550" y="436087"/>
                  <a:pt x="526164" y="440116"/>
                </a:cubicBezTo>
                <a:cubicBezTo>
                  <a:pt x="526971" y="444950"/>
                  <a:pt x="526164" y="448979"/>
                  <a:pt x="522937" y="453008"/>
                </a:cubicBezTo>
                <a:cubicBezTo>
                  <a:pt x="505990" y="477181"/>
                  <a:pt x="485816" y="498937"/>
                  <a:pt x="461607" y="516664"/>
                </a:cubicBezTo>
                <a:cubicBezTo>
                  <a:pt x="458380" y="519082"/>
                  <a:pt x="453538" y="520693"/>
                  <a:pt x="449503" y="519082"/>
                </a:cubicBezTo>
                <a:cubicBezTo>
                  <a:pt x="444661" y="518276"/>
                  <a:pt x="440626" y="515858"/>
                  <a:pt x="438205" y="511830"/>
                </a:cubicBezTo>
                <a:cubicBezTo>
                  <a:pt x="432557" y="502966"/>
                  <a:pt x="424487" y="495714"/>
                  <a:pt x="414804" y="492491"/>
                </a:cubicBezTo>
                <a:cubicBezTo>
                  <a:pt x="409155" y="490074"/>
                  <a:pt x="403506" y="489268"/>
                  <a:pt x="397050" y="489268"/>
                </a:cubicBezTo>
                <a:cubicBezTo>
                  <a:pt x="376876" y="489268"/>
                  <a:pt x="358316" y="501355"/>
                  <a:pt x="351054" y="520693"/>
                </a:cubicBezTo>
                <a:cubicBezTo>
                  <a:pt x="347826" y="530362"/>
                  <a:pt x="347019" y="540838"/>
                  <a:pt x="349440" y="550507"/>
                </a:cubicBezTo>
                <a:cubicBezTo>
                  <a:pt x="351054" y="555342"/>
                  <a:pt x="350247" y="559370"/>
                  <a:pt x="347826" y="563399"/>
                </a:cubicBezTo>
                <a:cubicBezTo>
                  <a:pt x="345405" y="567428"/>
                  <a:pt x="341370" y="569845"/>
                  <a:pt x="336528" y="570651"/>
                </a:cubicBezTo>
                <a:cubicBezTo>
                  <a:pt x="321196" y="573874"/>
                  <a:pt x="304250" y="574680"/>
                  <a:pt x="288110" y="574680"/>
                </a:cubicBezTo>
                <a:cubicBezTo>
                  <a:pt x="275199" y="574680"/>
                  <a:pt x="261481" y="573874"/>
                  <a:pt x="248569" y="572263"/>
                </a:cubicBezTo>
                <a:cubicBezTo>
                  <a:pt x="243728" y="571457"/>
                  <a:pt x="239693" y="569040"/>
                  <a:pt x="237272" y="565011"/>
                </a:cubicBezTo>
                <a:cubicBezTo>
                  <a:pt x="234851" y="561788"/>
                  <a:pt x="234044" y="556953"/>
                  <a:pt x="234851" y="552924"/>
                </a:cubicBezTo>
                <a:cubicBezTo>
                  <a:pt x="237272" y="542449"/>
                  <a:pt x="236465" y="531168"/>
                  <a:pt x="232430" y="521499"/>
                </a:cubicBezTo>
                <a:cubicBezTo>
                  <a:pt x="224360" y="503772"/>
                  <a:pt x="206607" y="492491"/>
                  <a:pt x="187240" y="492491"/>
                </a:cubicBezTo>
                <a:cubicBezTo>
                  <a:pt x="179978" y="492491"/>
                  <a:pt x="173522" y="494103"/>
                  <a:pt x="167066" y="496520"/>
                </a:cubicBezTo>
                <a:cubicBezTo>
                  <a:pt x="157383" y="500549"/>
                  <a:pt x="150120" y="507801"/>
                  <a:pt x="144471" y="516664"/>
                </a:cubicBezTo>
                <a:cubicBezTo>
                  <a:pt x="142050" y="520693"/>
                  <a:pt x="138822" y="523916"/>
                  <a:pt x="133981" y="524722"/>
                </a:cubicBezTo>
                <a:cubicBezTo>
                  <a:pt x="129946" y="525528"/>
                  <a:pt x="125104" y="524722"/>
                  <a:pt x="121069" y="522305"/>
                </a:cubicBezTo>
                <a:cubicBezTo>
                  <a:pt x="96860" y="504578"/>
                  <a:pt x="75879" y="484433"/>
                  <a:pt x="58126" y="460260"/>
                </a:cubicBezTo>
                <a:cubicBezTo>
                  <a:pt x="54898" y="457037"/>
                  <a:pt x="54091" y="452202"/>
                  <a:pt x="54898" y="448173"/>
                </a:cubicBezTo>
                <a:cubicBezTo>
                  <a:pt x="55705" y="443339"/>
                  <a:pt x="58126" y="439310"/>
                  <a:pt x="62161" y="436892"/>
                </a:cubicBezTo>
                <a:cubicBezTo>
                  <a:pt x="71845" y="431252"/>
                  <a:pt x="78300" y="423194"/>
                  <a:pt x="82335" y="413525"/>
                </a:cubicBezTo>
                <a:cubicBezTo>
                  <a:pt x="87177" y="400632"/>
                  <a:pt x="86370" y="387740"/>
                  <a:pt x="81528" y="375653"/>
                </a:cubicBezTo>
                <a:cubicBezTo>
                  <a:pt x="75879" y="363567"/>
                  <a:pt x="66196" y="354703"/>
                  <a:pt x="54091" y="349869"/>
                </a:cubicBezTo>
                <a:cubicBezTo>
                  <a:pt x="44408" y="345840"/>
                  <a:pt x="33917" y="345840"/>
                  <a:pt x="24234" y="348257"/>
                </a:cubicBezTo>
                <a:cubicBezTo>
                  <a:pt x="19392" y="349063"/>
                  <a:pt x="15357" y="349063"/>
                  <a:pt x="11322" y="346645"/>
                </a:cubicBezTo>
                <a:cubicBezTo>
                  <a:pt x="7288" y="343422"/>
                  <a:pt x="4867" y="340199"/>
                  <a:pt x="4060" y="335365"/>
                </a:cubicBezTo>
                <a:cubicBezTo>
                  <a:pt x="-782" y="306357"/>
                  <a:pt x="-1589" y="276543"/>
                  <a:pt x="3253" y="247535"/>
                </a:cubicBezTo>
                <a:cubicBezTo>
                  <a:pt x="3253" y="242700"/>
                  <a:pt x="5674" y="238671"/>
                  <a:pt x="9708" y="236254"/>
                </a:cubicBezTo>
                <a:cubicBezTo>
                  <a:pt x="13743" y="233837"/>
                  <a:pt x="17778" y="233031"/>
                  <a:pt x="22620" y="233837"/>
                </a:cubicBezTo>
                <a:cubicBezTo>
                  <a:pt x="33110" y="236254"/>
                  <a:pt x="43601" y="235448"/>
                  <a:pt x="53284" y="230614"/>
                </a:cubicBezTo>
                <a:cubicBezTo>
                  <a:pt x="65389" y="225779"/>
                  <a:pt x="74265" y="216110"/>
                  <a:pt x="79107" y="204023"/>
                </a:cubicBezTo>
                <a:cubicBezTo>
                  <a:pt x="83949" y="191131"/>
                  <a:pt x="83142" y="178238"/>
                  <a:pt x="78300" y="166152"/>
                </a:cubicBezTo>
                <a:cubicBezTo>
                  <a:pt x="73459" y="157288"/>
                  <a:pt x="67003" y="149230"/>
                  <a:pt x="58126" y="144395"/>
                </a:cubicBezTo>
                <a:cubicBezTo>
                  <a:pt x="54091" y="141978"/>
                  <a:pt x="51671" y="137949"/>
                  <a:pt x="50864" y="133920"/>
                </a:cubicBezTo>
                <a:cubicBezTo>
                  <a:pt x="50057" y="129086"/>
                  <a:pt x="50864" y="124251"/>
                  <a:pt x="53284" y="121028"/>
                </a:cubicBezTo>
                <a:cubicBezTo>
                  <a:pt x="70231" y="96855"/>
                  <a:pt x="91212" y="75904"/>
                  <a:pt x="114614" y="58177"/>
                </a:cubicBezTo>
                <a:cubicBezTo>
                  <a:pt x="118648" y="55760"/>
                  <a:pt x="122683" y="54148"/>
                  <a:pt x="127525" y="54954"/>
                </a:cubicBezTo>
                <a:cubicBezTo>
                  <a:pt x="131560" y="55760"/>
                  <a:pt x="135595" y="58177"/>
                  <a:pt x="138015" y="62206"/>
                </a:cubicBezTo>
                <a:cubicBezTo>
                  <a:pt x="143664" y="71070"/>
                  <a:pt x="151734" y="77516"/>
                  <a:pt x="161417" y="81545"/>
                </a:cubicBezTo>
                <a:cubicBezTo>
                  <a:pt x="167066" y="83962"/>
                  <a:pt x="172715" y="84768"/>
                  <a:pt x="179171" y="84768"/>
                </a:cubicBezTo>
                <a:cubicBezTo>
                  <a:pt x="199345" y="84768"/>
                  <a:pt x="217905" y="71876"/>
                  <a:pt x="225167" y="53343"/>
                </a:cubicBezTo>
                <a:cubicBezTo>
                  <a:pt x="228395" y="43673"/>
                  <a:pt x="229202" y="34004"/>
                  <a:pt x="226781" y="24335"/>
                </a:cubicBezTo>
                <a:cubicBezTo>
                  <a:pt x="225974" y="19500"/>
                  <a:pt x="226781" y="14665"/>
                  <a:pt x="229202" y="11442"/>
                </a:cubicBezTo>
                <a:cubicBezTo>
                  <a:pt x="231623" y="7413"/>
                  <a:pt x="235658" y="4996"/>
                  <a:pt x="239693" y="4190"/>
                </a:cubicBezTo>
                <a:cubicBezTo>
                  <a:pt x="268743" y="-644"/>
                  <a:pt x="297794" y="-1450"/>
                  <a:pt x="327652" y="257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24" name="组合 23"/>
          <p:cNvGrpSpPr/>
          <p:nvPr/>
        </p:nvGrpSpPr>
        <p:grpSpPr>
          <a:xfrm>
            <a:off x="796959" y="4221161"/>
            <a:ext cx="2501951" cy="862966"/>
            <a:chOff x="8386922" y="2192795"/>
            <a:chExt cx="2501951" cy="862966"/>
          </a:xfrm>
        </p:grpSpPr>
        <p:sp>
          <p:nvSpPr>
            <p:cNvPr id="25" name="矩形 24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8504910" y="2542351"/>
              <a:ext cx="2265974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ea typeface="+mj-ea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521234" y="4221161"/>
            <a:ext cx="2501951" cy="862966"/>
            <a:chOff x="8386922" y="2192795"/>
            <a:chExt cx="2501951" cy="862966"/>
          </a:xfrm>
        </p:grpSpPr>
        <p:sp>
          <p:nvSpPr>
            <p:cNvPr id="38" name="矩形 37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8504910" y="2542351"/>
              <a:ext cx="2265974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ea typeface="+mj-ea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245508" y="4221161"/>
            <a:ext cx="2501951" cy="862966"/>
            <a:chOff x="8386922" y="2192795"/>
            <a:chExt cx="2501951" cy="862966"/>
          </a:xfrm>
        </p:grpSpPr>
        <p:sp>
          <p:nvSpPr>
            <p:cNvPr id="41" name="矩形 40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8504910" y="2542351"/>
              <a:ext cx="2265974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ea typeface="+mj-ea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8887935" y="4221161"/>
            <a:ext cx="2501951" cy="862966"/>
            <a:chOff x="8386922" y="2192795"/>
            <a:chExt cx="2501951" cy="862966"/>
          </a:xfrm>
        </p:grpSpPr>
        <p:sp>
          <p:nvSpPr>
            <p:cNvPr id="44" name="矩形 43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8504910" y="2542351"/>
              <a:ext cx="2265974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ea typeface="+mj-ea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3298910" y="324797"/>
            <a:ext cx="5611860" cy="943616"/>
            <a:chOff x="3298910" y="324797"/>
            <a:chExt cx="5611860" cy="943616"/>
          </a:xfrm>
        </p:grpSpPr>
        <p:cxnSp>
          <p:nvCxnSpPr>
            <p:cNvPr id="53" name="直接连接符 52"/>
            <p:cNvCxnSpPr/>
            <p:nvPr/>
          </p:nvCxnSpPr>
          <p:spPr>
            <a:xfrm>
              <a:off x="4867275" y="1268413"/>
              <a:ext cx="527515" cy="0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>
              <a:off x="5510587" y="1268413"/>
              <a:ext cx="527515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>
              <a:off x="6153898" y="1268413"/>
              <a:ext cx="527515" cy="0"/>
            </a:xfrm>
            <a:prstGeom prst="line">
              <a:avLst/>
            </a:prstGeom>
            <a:ln w="762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/>
            <p:cNvCxnSpPr/>
            <p:nvPr/>
          </p:nvCxnSpPr>
          <p:spPr>
            <a:xfrm>
              <a:off x="6797210" y="1268413"/>
              <a:ext cx="527515" cy="0"/>
            </a:xfrm>
            <a:prstGeom prst="line">
              <a:avLst/>
            </a:prstGeom>
            <a:ln w="762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矩形 56"/>
            <p:cNvSpPr/>
            <p:nvPr/>
          </p:nvSpPr>
          <p:spPr>
            <a:xfrm>
              <a:off x="3298910" y="324797"/>
              <a:ext cx="5611860" cy="8359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4400" b="1" dirty="0">
                  <a:gradFill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5400000" scaled="1"/>
                  </a:gradFill>
                  <a:effectLst/>
                  <a:latin typeface="+mj-ea"/>
                  <a:ea typeface="+mj-ea"/>
                </a:rPr>
                <a:t>明年工作计划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68953557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49" grpId="0" animBg="1"/>
      <p:bldP spid="50" grpId="0" animBg="1"/>
      <p:bldP spid="5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文本框 42"/>
          <p:cNvSpPr txBox="1"/>
          <p:nvPr/>
        </p:nvSpPr>
        <p:spPr>
          <a:xfrm>
            <a:off x="3269964" y="0"/>
            <a:ext cx="1361635" cy="4045936"/>
          </a:xfrm>
          <a:custGeom>
            <a:avLst/>
            <a:gdLst>
              <a:gd name="connsiteX0" fmla="*/ 37366 w 1361635"/>
              <a:gd name="connsiteY0" fmla="*/ 0 h 4045936"/>
              <a:gd name="connsiteX1" fmla="*/ 1361635 w 1361635"/>
              <a:gd name="connsiteY1" fmla="*/ 0 h 4045936"/>
              <a:gd name="connsiteX2" fmla="*/ 1355559 w 1361635"/>
              <a:gd name="connsiteY2" fmla="*/ 2050895 h 4045936"/>
              <a:gd name="connsiteX3" fmla="*/ 1264714 w 1361635"/>
              <a:gd name="connsiteY3" fmla="*/ 2343026 h 4045936"/>
              <a:gd name="connsiteX4" fmla="*/ 498760 w 1361635"/>
              <a:gd name="connsiteY4" fmla="*/ 3680772 h 4045936"/>
              <a:gd name="connsiteX5" fmla="*/ 1351997 w 1361635"/>
              <a:gd name="connsiteY5" fmla="*/ 3680772 h 4045936"/>
              <a:gd name="connsiteX6" fmla="*/ 1351997 w 1361635"/>
              <a:gd name="connsiteY6" fmla="*/ 4045936 h 4045936"/>
              <a:gd name="connsiteX7" fmla="*/ 0 w 1361635"/>
              <a:gd name="connsiteY7" fmla="*/ 4045936 h 4045936"/>
              <a:gd name="connsiteX8" fmla="*/ 0 w 1361635"/>
              <a:gd name="connsiteY8" fmla="*/ 3787649 h 4045936"/>
              <a:gd name="connsiteX9" fmla="*/ 944082 w 1361635"/>
              <a:gd name="connsiteY9" fmla="*/ 2127491 h 4045936"/>
              <a:gd name="connsiteX10" fmla="*/ 944082 w 1361635"/>
              <a:gd name="connsiteY10" fmla="*/ 1612699 h 4045936"/>
              <a:gd name="connsiteX11" fmla="*/ 436415 w 1361635"/>
              <a:gd name="connsiteY11" fmla="*/ 1612699 h 4045936"/>
              <a:gd name="connsiteX12" fmla="*/ 436415 w 1361635"/>
              <a:gd name="connsiteY12" fmla="*/ 2131053 h 4045936"/>
              <a:gd name="connsiteX13" fmla="*/ 28501 w 1361635"/>
              <a:gd name="connsiteY13" fmla="*/ 2131053 h 4045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61635" h="4045936">
                <a:moveTo>
                  <a:pt x="37366" y="0"/>
                </a:moveTo>
                <a:lnTo>
                  <a:pt x="1361635" y="0"/>
                </a:lnTo>
                <a:lnTo>
                  <a:pt x="1355559" y="2050895"/>
                </a:lnTo>
                <a:cubicBezTo>
                  <a:pt x="1355559" y="2138772"/>
                  <a:pt x="1325277" y="2236149"/>
                  <a:pt x="1264714" y="2343026"/>
                </a:cubicBezTo>
                <a:lnTo>
                  <a:pt x="498760" y="3680772"/>
                </a:lnTo>
                <a:lnTo>
                  <a:pt x="1351997" y="3680772"/>
                </a:lnTo>
                <a:lnTo>
                  <a:pt x="1351997" y="4045936"/>
                </a:lnTo>
                <a:lnTo>
                  <a:pt x="0" y="4045936"/>
                </a:lnTo>
                <a:lnTo>
                  <a:pt x="0" y="3787649"/>
                </a:lnTo>
                <a:lnTo>
                  <a:pt x="944082" y="2127491"/>
                </a:lnTo>
                <a:lnTo>
                  <a:pt x="944082" y="1612699"/>
                </a:lnTo>
                <a:lnTo>
                  <a:pt x="436415" y="1612699"/>
                </a:lnTo>
                <a:lnTo>
                  <a:pt x="436415" y="2131053"/>
                </a:lnTo>
                <a:lnTo>
                  <a:pt x="28501" y="213105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8700" b="1" dirty="0">
              <a:solidFill>
                <a:schemeClr val="accent4"/>
              </a:solidFill>
              <a:latin typeface="Agency FB" panose="020B0503020202020204" pitchFamily="34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7472760" y="0"/>
            <a:ext cx="1384211" cy="4045936"/>
          </a:xfrm>
          <a:custGeom>
            <a:avLst/>
            <a:gdLst>
              <a:gd name="connsiteX0" fmla="*/ 689358 w 1384211"/>
              <a:gd name="connsiteY0" fmla="*/ 2765191 h 4045936"/>
              <a:gd name="connsiteX1" fmla="*/ 413258 w 1384211"/>
              <a:gd name="connsiteY1" fmla="*/ 2921944 h 4045936"/>
              <a:gd name="connsiteX2" fmla="*/ 413258 w 1384211"/>
              <a:gd name="connsiteY2" fmla="*/ 3695023 h 4045936"/>
              <a:gd name="connsiteX3" fmla="*/ 963676 w 1384211"/>
              <a:gd name="connsiteY3" fmla="*/ 3695023 h 4045936"/>
              <a:gd name="connsiteX4" fmla="*/ 963676 w 1384211"/>
              <a:gd name="connsiteY4" fmla="*/ 2921944 h 4045936"/>
              <a:gd name="connsiteX5" fmla="*/ 420383 w 1384211"/>
              <a:gd name="connsiteY5" fmla="*/ 1609136 h 4045936"/>
              <a:gd name="connsiteX6" fmla="*/ 420383 w 1384211"/>
              <a:gd name="connsiteY6" fmla="*/ 2277119 h 4045936"/>
              <a:gd name="connsiteX7" fmla="*/ 689358 w 1384211"/>
              <a:gd name="connsiteY7" fmla="*/ 2437434 h 4045936"/>
              <a:gd name="connsiteX8" fmla="*/ 960113 w 1384211"/>
              <a:gd name="connsiteY8" fmla="*/ 2277119 h 4045936"/>
              <a:gd name="connsiteX9" fmla="*/ 960113 w 1384211"/>
              <a:gd name="connsiteY9" fmla="*/ 1609136 h 4045936"/>
              <a:gd name="connsiteX10" fmla="*/ 12940 w 1384211"/>
              <a:gd name="connsiteY10" fmla="*/ 0 h 4045936"/>
              <a:gd name="connsiteX11" fmla="*/ 1384211 w 1384211"/>
              <a:gd name="connsiteY11" fmla="*/ 0 h 4045936"/>
              <a:gd name="connsiteX12" fmla="*/ 1371590 w 1384211"/>
              <a:gd name="connsiteY12" fmla="*/ 2232586 h 4045936"/>
              <a:gd name="connsiteX13" fmla="*/ 1264713 w 1384211"/>
              <a:gd name="connsiteY13" fmla="*/ 2462372 h 4045936"/>
              <a:gd name="connsiteX14" fmla="*/ 1026020 w 1384211"/>
              <a:gd name="connsiteY14" fmla="*/ 2601313 h 4045936"/>
              <a:gd name="connsiteX15" fmla="*/ 1273619 w 1384211"/>
              <a:gd name="connsiteY15" fmla="*/ 2743816 h 4045936"/>
              <a:gd name="connsiteX16" fmla="*/ 1378715 w 1384211"/>
              <a:gd name="connsiteY16" fmla="*/ 2980727 h 4045936"/>
              <a:gd name="connsiteX17" fmla="*/ 1378715 w 1384211"/>
              <a:gd name="connsiteY17" fmla="*/ 3791212 h 4045936"/>
              <a:gd name="connsiteX18" fmla="*/ 1127554 w 1384211"/>
              <a:gd name="connsiteY18" fmla="*/ 4045936 h 4045936"/>
              <a:gd name="connsiteX19" fmla="*/ 247598 w 1384211"/>
              <a:gd name="connsiteY19" fmla="*/ 4045936 h 4045936"/>
              <a:gd name="connsiteX20" fmla="*/ 0 w 1384211"/>
              <a:gd name="connsiteY20" fmla="*/ 3791212 h 4045936"/>
              <a:gd name="connsiteX21" fmla="*/ 0 w 1384211"/>
              <a:gd name="connsiteY21" fmla="*/ 2980727 h 4045936"/>
              <a:gd name="connsiteX22" fmla="*/ 103314 w 1384211"/>
              <a:gd name="connsiteY22" fmla="*/ 2743816 h 4045936"/>
              <a:gd name="connsiteX23" fmla="*/ 350913 w 1384211"/>
              <a:gd name="connsiteY23" fmla="*/ 2601313 h 4045936"/>
              <a:gd name="connsiteX24" fmla="*/ 112221 w 1384211"/>
              <a:gd name="connsiteY24" fmla="*/ 2462372 h 4045936"/>
              <a:gd name="connsiteX25" fmla="*/ 3562 w 1384211"/>
              <a:gd name="connsiteY25" fmla="*/ 2232586 h 4045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384211" h="4045936">
                <a:moveTo>
                  <a:pt x="689358" y="2765191"/>
                </a:moveTo>
                <a:lnTo>
                  <a:pt x="413258" y="2921944"/>
                </a:lnTo>
                <a:lnTo>
                  <a:pt x="413258" y="3695023"/>
                </a:lnTo>
                <a:lnTo>
                  <a:pt x="963676" y="3695023"/>
                </a:lnTo>
                <a:lnTo>
                  <a:pt x="963676" y="2921944"/>
                </a:lnTo>
                <a:close/>
                <a:moveTo>
                  <a:pt x="420383" y="1609136"/>
                </a:moveTo>
                <a:lnTo>
                  <a:pt x="420383" y="2277119"/>
                </a:lnTo>
                <a:lnTo>
                  <a:pt x="689358" y="2437434"/>
                </a:lnTo>
                <a:lnTo>
                  <a:pt x="960113" y="2277119"/>
                </a:lnTo>
                <a:lnTo>
                  <a:pt x="960113" y="1609136"/>
                </a:lnTo>
                <a:close/>
                <a:moveTo>
                  <a:pt x="12940" y="0"/>
                </a:moveTo>
                <a:lnTo>
                  <a:pt x="1384211" y="0"/>
                </a:lnTo>
                <a:lnTo>
                  <a:pt x="1371590" y="2232586"/>
                </a:lnTo>
                <a:cubicBezTo>
                  <a:pt x="1371590" y="2329963"/>
                  <a:pt x="1335964" y="2406559"/>
                  <a:pt x="1264713" y="2462372"/>
                </a:cubicBezTo>
                <a:lnTo>
                  <a:pt x="1026020" y="2601313"/>
                </a:lnTo>
                <a:lnTo>
                  <a:pt x="1273619" y="2743816"/>
                </a:lnTo>
                <a:cubicBezTo>
                  <a:pt x="1343683" y="2798442"/>
                  <a:pt x="1378715" y="2877412"/>
                  <a:pt x="1378715" y="2980727"/>
                </a:cubicBezTo>
                <a:lnTo>
                  <a:pt x="1378715" y="3791212"/>
                </a:lnTo>
                <a:cubicBezTo>
                  <a:pt x="1378715" y="3961028"/>
                  <a:pt x="1294995" y="4045936"/>
                  <a:pt x="1127554" y="4045936"/>
                </a:cubicBezTo>
                <a:lnTo>
                  <a:pt x="247598" y="4045936"/>
                </a:lnTo>
                <a:cubicBezTo>
                  <a:pt x="82533" y="4045936"/>
                  <a:pt x="0" y="3961028"/>
                  <a:pt x="0" y="3791212"/>
                </a:cubicBezTo>
                <a:lnTo>
                  <a:pt x="0" y="2980727"/>
                </a:lnTo>
                <a:cubicBezTo>
                  <a:pt x="0" y="2877412"/>
                  <a:pt x="34438" y="2798442"/>
                  <a:pt x="103314" y="2743816"/>
                </a:cubicBezTo>
                <a:lnTo>
                  <a:pt x="350913" y="2601313"/>
                </a:lnTo>
                <a:lnTo>
                  <a:pt x="112221" y="2462372"/>
                </a:lnTo>
                <a:cubicBezTo>
                  <a:pt x="39782" y="2405371"/>
                  <a:pt x="3562" y="2328776"/>
                  <a:pt x="3562" y="223258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8700" b="1" dirty="0">
              <a:solidFill>
                <a:schemeClr val="accent4"/>
              </a:solidFill>
              <a:latin typeface="Agency FB" panose="020B0503020202020204" pitchFamily="34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933367" y="0"/>
            <a:ext cx="1368028" cy="4045936"/>
          </a:xfrm>
          <a:custGeom>
            <a:avLst/>
            <a:gdLst>
              <a:gd name="connsiteX0" fmla="*/ 409696 w 1368028"/>
              <a:gd name="connsiteY0" fmla="*/ 1616261 h 4045936"/>
              <a:gd name="connsiteX1" fmla="*/ 409696 w 1368028"/>
              <a:gd name="connsiteY1" fmla="*/ 3687897 h 4045936"/>
              <a:gd name="connsiteX2" fmla="*/ 960113 w 1368028"/>
              <a:gd name="connsiteY2" fmla="*/ 3687897 h 4045936"/>
              <a:gd name="connsiteX3" fmla="*/ 960113 w 1368028"/>
              <a:gd name="connsiteY3" fmla="*/ 1616261 h 4045936"/>
              <a:gd name="connsiteX4" fmla="*/ 548 w 1368028"/>
              <a:gd name="connsiteY4" fmla="*/ 0 h 4045936"/>
              <a:gd name="connsiteX5" fmla="*/ 1365967 w 1368028"/>
              <a:gd name="connsiteY5" fmla="*/ 0 h 4045936"/>
              <a:gd name="connsiteX6" fmla="*/ 1368028 w 1368028"/>
              <a:gd name="connsiteY6" fmla="*/ 3791212 h 4045936"/>
              <a:gd name="connsiteX7" fmla="*/ 1116866 w 1368028"/>
              <a:gd name="connsiteY7" fmla="*/ 4045936 h 4045936"/>
              <a:gd name="connsiteX8" fmla="*/ 247599 w 1368028"/>
              <a:gd name="connsiteY8" fmla="*/ 4045936 h 4045936"/>
              <a:gd name="connsiteX9" fmla="*/ 0 w 1368028"/>
              <a:gd name="connsiteY9" fmla="*/ 3791212 h 4045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68028" h="4045936">
                <a:moveTo>
                  <a:pt x="409696" y="1616261"/>
                </a:moveTo>
                <a:lnTo>
                  <a:pt x="409696" y="3687897"/>
                </a:lnTo>
                <a:lnTo>
                  <a:pt x="960113" y="3687897"/>
                </a:lnTo>
                <a:lnTo>
                  <a:pt x="960113" y="1616261"/>
                </a:lnTo>
                <a:close/>
                <a:moveTo>
                  <a:pt x="548" y="0"/>
                </a:moveTo>
                <a:lnTo>
                  <a:pt x="1365967" y="0"/>
                </a:lnTo>
                <a:lnTo>
                  <a:pt x="1368028" y="3791212"/>
                </a:lnTo>
                <a:cubicBezTo>
                  <a:pt x="1368028" y="3961028"/>
                  <a:pt x="1284307" y="4045936"/>
                  <a:pt x="1116866" y="4045936"/>
                </a:cubicBezTo>
                <a:lnTo>
                  <a:pt x="247599" y="4045936"/>
                </a:lnTo>
                <a:cubicBezTo>
                  <a:pt x="82533" y="4045936"/>
                  <a:pt x="0" y="3961028"/>
                  <a:pt x="0" y="379121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8700" b="1" dirty="0">
              <a:solidFill>
                <a:schemeClr val="accent4"/>
              </a:solidFill>
              <a:latin typeface="Agency FB" panose="020B0503020202020204" pitchFamily="34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6565169" y="0"/>
            <a:ext cx="572104" cy="4045936"/>
          </a:xfrm>
          <a:custGeom>
            <a:avLst/>
            <a:gdLst>
              <a:gd name="connsiteX0" fmla="*/ 216630 w 572104"/>
              <a:gd name="connsiteY0" fmla="*/ 0 h 4045936"/>
              <a:gd name="connsiteX1" fmla="*/ 572104 w 572104"/>
              <a:gd name="connsiteY1" fmla="*/ 0 h 4045936"/>
              <a:gd name="connsiteX2" fmla="*/ 570011 w 572104"/>
              <a:gd name="connsiteY2" fmla="*/ 4045936 h 4045936"/>
              <a:gd name="connsiteX3" fmla="*/ 160315 w 572104"/>
              <a:gd name="connsiteY3" fmla="*/ 4045936 h 4045936"/>
              <a:gd name="connsiteX4" fmla="*/ 160315 w 572104"/>
              <a:gd name="connsiteY4" fmla="*/ 2079396 h 4045936"/>
              <a:gd name="connsiteX5" fmla="*/ 0 w 572104"/>
              <a:gd name="connsiteY5" fmla="*/ 2079396 h 4045936"/>
              <a:gd name="connsiteX6" fmla="*/ 0 w 572104"/>
              <a:gd name="connsiteY6" fmla="*/ 2024176 h 4045936"/>
              <a:gd name="connsiteX7" fmla="*/ 215535 w 572104"/>
              <a:gd name="connsiteY7" fmla="*/ 1258223 h 4045936"/>
              <a:gd name="connsiteX8" fmla="*/ 216630 w 572104"/>
              <a:gd name="connsiteY8" fmla="*/ 1258223 h 4045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2104" h="4045936">
                <a:moveTo>
                  <a:pt x="216630" y="0"/>
                </a:moveTo>
                <a:lnTo>
                  <a:pt x="572104" y="0"/>
                </a:lnTo>
                <a:lnTo>
                  <a:pt x="570011" y="4045936"/>
                </a:lnTo>
                <a:lnTo>
                  <a:pt x="160315" y="4045936"/>
                </a:lnTo>
                <a:lnTo>
                  <a:pt x="160315" y="2079396"/>
                </a:lnTo>
                <a:lnTo>
                  <a:pt x="0" y="2079396"/>
                </a:lnTo>
                <a:lnTo>
                  <a:pt x="0" y="2024176"/>
                </a:lnTo>
                <a:lnTo>
                  <a:pt x="215535" y="1258223"/>
                </a:lnTo>
                <a:lnTo>
                  <a:pt x="216630" y="125822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8700" b="1" dirty="0">
              <a:solidFill>
                <a:schemeClr val="accent4"/>
              </a:solidFill>
              <a:latin typeface="Agency FB" panose="020B0503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338479" y="4185843"/>
            <a:ext cx="9532722" cy="100360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5400" b="1" dirty="0" smtClean="0">
                <a:gradFill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1"/>
                </a:gradFill>
                <a:effectLst/>
              </a:rPr>
              <a:t>演示完毕感谢您的观看</a:t>
            </a:r>
            <a:endParaRPr lang="zh-CN" altLang="en-US" sz="5400" b="1" dirty="0">
              <a:gradFill>
                <a:gsLst>
                  <a:gs pos="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5400000" scaled="1"/>
              </a:gradFill>
              <a:effectLst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233931" y="5090617"/>
            <a:ext cx="574181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ea typeface="+mj-ea"/>
              </a:rPr>
              <a:t>The user can demonstrate on a projector or computer, or print the presentation and make it into a </a:t>
            </a:r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ea typeface="+mj-ea"/>
              </a:rPr>
              <a:t>film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Agency FB" panose="020B0503020202020204" pitchFamily="34" charset="0"/>
              <a:ea typeface="+mj-ea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5121286" y="5814025"/>
            <a:ext cx="423942" cy="423942"/>
            <a:chOff x="4932016" y="5850773"/>
            <a:chExt cx="324714" cy="324714"/>
          </a:xfrm>
        </p:grpSpPr>
        <p:sp>
          <p:nvSpPr>
            <p:cNvPr id="26" name="椭圆 25"/>
            <p:cNvSpPr/>
            <p:nvPr/>
          </p:nvSpPr>
          <p:spPr>
            <a:xfrm>
              <a:off x="4932016" y="5850773"/>
              <a:ext cx="324714" cy="32471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33"/>
            <p:cNvSpPr/>
            <p:nvPr/>
          </p:nvSpPr>
          <p:spPr>
            <a:xfrm>
              <a:off x="5005197" y="5924089"/>
              <a:ext cx="178352" cy="178082"/>
            </a:xfrm>
            <a:custGeom>
              <a:avLst/>
              <a:gdLst>
                <a:gd name="connsiteX0" fmla="*/ 497258 w 607634"/>
                <a:gd name="connsiteY0" fmla="*/ 328620 h 606719"/>
                <a:gd name="connsiteX1" fmla="*/ 544969 w 607634"/>
                <a:gd name="connsiteY1" fmla="*/ 350839 h 606719"/>
                <a:gd name="connsiteX2" fmla="*/ 543545 w 607634"/>
                <a:gd name="connsiteY2" fmla="*/ 393856 h 606719"/>
                <a:gd name="connsiteX3" fmla="*/ 541230 w 607634"/>
                <a:gd name="connsiteY3" fmla="*/ 396167 h 606719"/>
                <a:gd name="connsiteX4" fmla="*/ 540607 w 607634"/>
                <a:gd name="connsiteY4" fmla="*/ 409588 h 606719"/>
                <a:gd name="connsiteX5" fmla="*/ 545236 w 607634"/>
                <a:gd name="connsiteY5" fmla="*/ 413676 h 606719"/>
                <a:gd name="connsiteX6" fmla="*/ 550933 w 607634"/>
                <a:gd name="connsiteY6" fmla="*/ 432074 h 606719"/>
                <a:gd name="connsiteX7" fmla="*/ 548173 w 607634"/>
                <a:gd name="connsiteY7" fmla="*/ 454116 h 606719"/>
                <a:gd name="connsiteX8" fmla="*/ 535534 w 607634"/>
                <a:gd name="connsiteY8" fmla="*/ 472158 h 606719"/>
                <a:gd name="connsiteX9" fmla="*/ 515684 w 607634"/>
                <a:gd name="connsiteY9" fmla="*/ 511353 h 606719"/>
                <a:gd name="connsiteX10" fmla="*/ 517286 w 607634"/>
                <a:gd name="connsiteY10" fmla="*/ 517663 h 606719"/>
                <a:gd name="connsiteX11" fmla="*/ 555295 w 607634"/>
                <a:gd name="connsiteY11" fmla="*/ 527173 h 606719"/>
                <a:gd name="connsiteX12" fmla="*/ 607634 w 607634"/>
                <a:gd name="connsiteY12" fmla="*/ 594009 h 606719"/>
                <a:gd name="connsiteX13" fmla="*/ 594905 w 607634"/>
                <a:gd name="connsiteY13" fmla="*/ 606719 h 606719"/>
                <a:gd name="connsiteX14" fmla="*/ 341752 w 607634"/>
                <a:gd name="connsiteY14" fmla="*/ 606719 h 606719"/>
                <a:gd name="connsiteX15" fmla="*/ 329112 w 607634"/>
                <a:gd name="connsiteY15" fmla="*/ 594098 h 606719"/>
                <a:gd name="connsiteX16" fmla="*/ 381363 w 607634"/>
                <a:gd name="connsiteY16" fmla="*/ 527173 h 606719"/>
                <a:gd name="connsiteX17" fmla="*/ 419372 w 607634"/>
                <a:gd name="connsiteY17" fmla="*/ 517663 h 606719"/>
                <a:gd name="connsiteX18" fmla="*/ 421241 w 607634"/>
                <a:gd name="connsiteY18" fmla="*/ 510286 h 606719"/>
                <a:gd name="connsiteX19" fmla="*/ 402459 w 607634"/>
                <a:gd name="connsiteY19" fmla="*/ 472513 h 606719"/>
                <a:gd name="connsiteX20" fmla="*/ 388484 w 607634"/>
                <a:gd name="connsiteY20" fmla="*/ 454116 h 606719"/>
                <a:gd name="connsiteX21" fmla="*/ 385725 w 607634"/>
                <a:gd name="connsiteY21" fmla="*/ 432074 h 606719"/>
                <a:gd name="connsiteX22" fmla="*/ 391510 w 607634"/>
                <a:gd name="connsiteY22" fmla="*/ 413587 h 606719"/>
                <a:gd name="connsiteX23" fmla="*/ 396584 w 607634"/>
                <a:gd name="connsiteY23" fmla="*/ 409232 h 606719"/>
                <a:gd name="connsiteX24" fmla="*/ 395071 w 607634"/>
                <a:gd name="connsiteY24" fmla="*/ 390746 h 606719"/>
                <a:gd name="connsiteX25" fmla="*/ 453375 w 607634"/>
                <a:gd name="connsiteY25" fmla="*/ 339641 h 606719"/>
                <a:gd name="connsiteX26" fmla="*/ 497258 w 607634"/>
                <a:gd name="connsiteY26" fmla="*/ 328620 h 606719"/>
                <a:gd name="connsiteX27" fmla="*/ 316494 w 607634"/>
                <a:gd name="connsiteY27" fmla="*/ 278076 h 606719"/>
                <a:gd name="connsiteX28" fmla="*/ 300206 w 607634"/>
                <a:gd name="connsiteY28" fmla="*/ 281898 h 606719"/>
                <a:gd name="connsiteX29" fmla="*/ 325395 w 607634"/>
                <a:gd name="connsiteY29" fmla="*/ 307050 h 606719"/>
                <a:gd name="connsiteX30" fmla="*/ 325395 w 607634"/>
                <a:gd name="connsiteY30" fmla="*/ 324913 h 606719"/>
                <a:gd name="connsiteX31" fmla="*/ 316494 w 607634"/>
                <a:gd name="connsiteY31" fmla="*/ 328646 h 606719"/>
                <a:gd name="connsiteX32" fmla="*/ 307505 w 607634"/>
                <a:gd name="connsiteY32" fmla="*/ 324913 h 606719"/>
                <a:gd name="connsiteX33" fmla="*/ 282316 w 607634"/>
                <a:gd name="connsiteY33" fmla="*/ 299762 h 606719"/>
                <a:gd name="connsiteX34" fmla="*/ 278489 w 607634"/>
                <a:gd name="connsiteY34" fmla="*/ 316026 h 606719"/>
                <a:gd name="connsiteX35" fmla="*/ 316494 w 607634"/>
                <a:gd name="connsiteY35" fmla="*/ 353887 h 606719"/>
                <a:gd name="connsiteX36" fmla="*/ 354411 w 607634"/>
                <a:gd name="connsiteY36" fmla="*/ 316026 h 606719"/>
                <a:gd name="connsiteX37" fmla="*/ 316494 w 607634"/>
                <a:gd name="connsiteY37" fmla="*/ 278076 h 606719"/>
                <a:gd name="connsiteX38" fmla="*/ 175289 w 607634"/>
                <a:gd name="connsiteY38" fmla="*/ 238820 h 606719"/>
                <a:gd name="connsiteX39" fmla="*/ 184947 w 607634"/>
                <a:gd name="connsiteY39" fmla="*/ 239342 h 606719"/>
                <a:gd name="connsiteX40" fmla="*/ 190911 w 607634"/>
                <a:gd name="connsiteY40" fmla="*/ 256137 h 606719"/>
                <a:gd name="connsiteX41" fmla="*/ 177202 w 607634"/>
                <a:gd name="connsiteY41" fmla="*/ 315941 h 606719"/>
                <a:gd name="connsiteX42" fmla="*/ 348911 w 607634"/>
                <a:gd name="connsiteY42" fmla="*/ 451012 h 606719"/>
                <a:gd name="connsiteX43" fmla="*/ 364133 w 607634"/>
                <a:gd name="connsiteY43" fmla="*/ 460431 h 606719"/>
                <a:gd name="connsiteX44" fmla="*/ 354786 w 607634"/>
                <a:gd name="connsiteY44" fmla="*/ 475626 h 606719"/>
                <a:gd name="connsiteX45" fmla="*/ 316510 w 607634"/>
                <a:gd name="connsiteY45" fmla="*/ 480336 h 606719"/>
                <a:gd name="connsiteX46" fmla="*/ 151922 w 607634"/>
                <a:gd name="connsiteY46" fmla="*/ 316030 h 606719"/>
                <a:gd name="connsiteX47" fmla="*/ 168034 w 607634"/>
                <a:gd name="connsiteY47" fmla="*/ 245296 h 606719"/>
                <a:gd name="connsiteX48" fmla="*/ 175289 w 607634"/>
                <a:gd name="connsiteY48" fmla="*/ 238820 h 606719"/>
                <a:gd name="connsiteX49" fmla="*/ 102834 w 607634"/>
                <a:gd name="connsiteY49" fmla="*/ 164298 h 606719"/>
                <a:gd name="connsiteX50" fmla="*/ 112334 w 607634"/>
                <a:gd name="connsiteY50" fmla="*/ 166119 h 606719"/>
                <a:gd name="connsiteX51" fmla="*/ 115894 w 607634"/>
                <a:gd name="connsiteY51" fmla="*/ 183626 h 606719"/>
                <a:gd name="connsiteX52" fmla="*/ 75936 w 607634"/>
                <a:gd name="connsiteY52" fmla="*/ 316038 h 606719"/>
                <a:gd name="connsiteX53" fmla="*/ 295840 w 607634"/>
                <a:gd name="connsiteY53" fmla="*/ 555090 h 606719"/>
                <a:gd name="connsiteX54" fmla="*/ 307409 w 607634"/>
                <a:gd name="connsiteY54" fmla="*/ 568775 h 606719"/>
                <a:gd name="connsiteX55" fmla="*/ 294772 w 607634"/>
                <a:gd name="connsiteY55" fmla="*/ 580328 h 606719"/>
                <a:gd name="connsiteX56" fmla="*/ 293704 w 607634"/>
                <a:gd name="connsiteY56" fmla="*/ 580328 h 606719"/>
                <a:gd name="connsiteX57" fmla="*/ 50661 w 607634"/>
                <a:gd name="connsiteY57" fmla="*/ 316038 h 606719"/>
                <a:gd name="connsiteX58" fmla="*/ 94802 w 607634"/>
                <a:gd name="connsiteY58" fmla="*/ 169674 h 606719"/>
                <a:gd name="connsiteX59" fmla="*/ 102834 w 607634"/>
                <a:gd name="connsiteY59" fmla="*/ 164298 h 606719"/>
                <a:gd name="connsiteX60" fmla="*/ 316510 w 607634"/>
                <a:gd name="connsiteY60" fmla="*/ 151713 h 606719"/>
                <a:gd name="connsiteX61" fmla="*/ 479124 w 607634"/>
                <a:gd name="connsiteY61" fmla="*/ 292417 h 606719"/>
                <a:gd name="connsiteX62" fmla="*/ 468443 w 607634"/>
                <a:gd name="connsiteY62" fmla="*/ 306727 h 606719"/>
                <a:gd name="connsiteX63" fmla="*/ 466574 w 607634"/>
                <a:gd name="connsiteY63" fmla="*/ 306816 h 606719"/>
                <a:gd name="connsiteX64" fmla="*/ 454113 w 607634"/>
                <a:gd name="connsiteY64" fmla="*/ 295972 h 606719"/>
                <a:gd name="connsiteX65" fmla="*/ 316510 w 607634"/>
                <a:gd name="connsiteY65" fmla="*/ 176956 h 606719"/>
                <a:gd name="connsiteX66" fmla="*/ 256609 w 607634"/>
                <a:gd name="connsiteY66" fmla="*/ 190644 h 606719"/>
                <a:gd name="connsiteX67" fmla="*/ 239697 w 607634"/>
                <a:gd name="connsiteY67" fmla="*/ 184689 h 606719"/>
                <a:gd name="connsiteX68" fmla="*/ 245661 w 607634"/>
                <a:gd name="connsiteY68" fmla="*/ 167890 h 606719"/>
                <a:gd name="connsiteX69" fmla="*/ 316510 w 607634"/>
                <a:gd name="connsiteY69" fmla="*/ 151713 h 606719"/>
                <a:gd name="connsiteX70" fmla="*/ 316477 w 607634"/>
                <a:gd name="connsiteY70" fmla="*/ 50592 h 606719"/>
                <a:gd name="connsiteX71" fmla="*/ 582230 w 607634"/>
                <a:gd name="connsiteY71" fmla="*/ 316062 h 606719"/>
                <a:gd name="connsiteX72" fmla="*/ 582141 w 607634"/>
                <a:gd name="connsiteY72" fmla="*/ 319350 h 606719"/>
                <a:gd name="connsiteX73" fmla="*/ 569325 w 607634"/>
                <a:gd name="connsiteY73" fmla="*/ 332148 h 606719"/>
                <a:gd name="connsiteX74" fmla="*/ 568880 w 607634"/>
                <a:gd name="connsiteY74" fmla="*/ 332148 h 606719"/>
                <a:gd name="connsiteX75" fmla="*/ 556687 w 607634"/>
                <a:gd name="connsiteY75" fmla="*/ 320416 h 606719"/>
                <a:gd name="connsiteX76" fmla="*/ 556865 w 607634"/>
                <a:gd name="connsiteY76" fmla="*/ 317661 h 606719"/>
                <a:gd name="connsiteX77" fmla="*/ 316477 w 607634"/>
                <a:gd name="connsiteY77" fmla="*/ 75832 h 606719"/>
                <a:gd name="connsiteX78" fmla="*/ 183956 w 607634"/>
                <a:gd name="connsiteY78" fmla="*/ 115737 h 606719"/>
                <a:gd name="connsiteX79" fmla="*/ 166334 w 607634"/>
                <a:gd name="connsiteY79" fmla="*/ 112182 h 606719"/>
                <a:gd name="connsiteX80" fmla="*/ 169894 w 607634"/>
                <a:gd name="connsiteY80" fmla="*/ 94674 h 606719"/>
                <a:gd name="connsiteX81" fmla="*/ 316477 w 607634"/>
                <a:gd name="connsiteY81" fmla="*/ 50592 h 606719"/>
                <a:gd name="connsiteX82" fmla="*/ 58464 w 607634"/>
                <a:gd name="connsiteY82" fmla="*/ 964 h 606719"/>
                <a:gd name="connsiteX83" fmla="*/ 72260 w 607634"/>
                <a:gd name="connsiteY83" fmla="*/ 3719 h 606719"/>
                <a:gd name="connsiteX84" fmla="*/ 122905 w 607634"/>
                <a:gd name="connsiteY84" fmla="*/ 54289 h 606719"/>
                <a:gd name="connsiteX85" fmla="*/ 126554 w 607634"/>
                <a:gd name="connsiteY85" fmla="*/ 63177 h 606719"/>
                <a:gd name="connsiteX86" fmla="*/ 126554 w 607634"/>
                <a:gd name="connsiteY86" fmla="*/ 108503 h 606719"/>
                <a:gd name="connsiteX87" fmla="*/ 281604 w 607634"/>
                <a:gd name="connsiteY87" fmla="*/ 263323 h 606719"/>
                <a:gd name="connsiteX88" fmla="*/ 316494 w 607634"/>
                <a:gd name="connsiteY88" fmla="*/ 252836 h 606719"/>
                <a:gd name="connsiteX89" fmla="*/ 379778 w 607634"/>
                <a:gd name="connsiteY89" fmla="*/ 316026 h 606719"/>
                <a:gd name="connsiteX90" fmla="*/ 316494 w 607634"/>
                <a:gd name="connsiteY90" fmla="*/ 379216 h 606719"/>
                <a:gd name="connsiteX91" fmla="*/ 253122 w 607634"/>
                <a:gd name="connsiteY91" fmla="*/ 316026 h 606719"/>
                <a:gd name="connsiteX92" fmla="*/ 263713 w 607634"/>
                <a:gd name="connsiteY92" fmla="*/ 281187 h 606719"/>
                <a:gd name="connsiteX93" fmla="*/ 108664 w 607634"/>
                <a:gd name="connsiteY93" fmla="*/ 126367 h 606719"/>
                <a:gd name="connsiteX94" fmla="*/ 63270 w 607634"/>
                <a:gd name="connsiteY94" fmla="*/ 126367 h 606719"/>
                <a:gd name="connsiteX95" fmla="*/ 54280 w 607634"/>
                <a:gd name="connsiteY95" fmla="*/ 122723 h 606719"/>
                <a:gd name="connsiteX96" fmla="*/ 3724 w 607634"/>
                <a:gd name="connsiteY96" fmla="*/ 72153 h 606719"/>
                <a:gd name="connsiteX97" fmla="*/ 965 w 607634"/>
                <a:gd name="connsiteY97" fmla="*/ 58377 h 606719"/>
                <a:gd name="connsiteX98" fmla="*/ 12625 w 607634"/>
                <a:gd name="connsiteY98" fmla="*/ 50556 h 606719"/>
                <a:gd name="connsiteX99" fmla="*/ 50631 w 607634"/>
                <a:gd name="connsiteY99" fmla="*/ 50556 h 606719"/>
                <a:gd name="connsiteX100" fmla="*/ 50631 w 607634"/>
                <a:gd name="connsiteY100" fmla="*/ 12607 h 606719"/>
                <a:gd name="connsiteX101" fmla="*/ 58464 w 607634"/>
                <a:gd name="connsiteY101" fmla="*/ 964 h 60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607634" h="606719">
                  <a:moveTo>
                    <a:pt x="497258" y="328620"/>
                  </a:moveTo>
                  <a:cubicBezTo>
                    <a:pt x="524674" y="328620"/>
                    <a:pt x="538293" y="340707"/>
                    <a:pt x="544969" y="350839"/>
                  </a:cubicBezTo>
                  <a:cubicBezTo>
                    <a:pt x="558944" y="372170"/>
                    <a:pt x="550132" y="386924"/>
                    <a:pt x="543545" y="393856"/>
                  </a:cubicBezTo>
                  <a:lnTo>
                    <a:pt x="541230" y="396167"/>
                  </a:lnTo>
                  <a:lnTo>
                    <a:pt x="540607" y="409588"/>
                  </a:lnTo>
                  <a:cubicBezTo>
                    <a:pt x="542299" y="410743"/>
                    <a:pt x="543901" y="412076"/>
                    <a:pt x="545236" y="413676"/>
                  </a:cubicBezTo>
                  <a:cubicBezTo>
                    <a:pt x="549687" y="418742"/>
                    <a:pt x="551734" y="425408"/>
                    <a:pt x="550933" y="432074"/>
                  </a:cubicBezTo>
                  <a:lnTo>
                    <a:pt x="548173" y="454116"/>
                  </a:lnTo>
                  <a:cubicBezTo>
                    <a:pt x="547105" y="462026"/>
                    <a:pt x="542299" y="468692"/>
                    <a:pt x="535534" y="472158"/>
                  </a:cubicBezTo>
                  <a:cubicBezTo>
                    <a:pt x="532596" y="486556"/>
                    <a:pt x="525564" y="500510"/>
                    <a:pt x="515684" y="511353"/>
                  </a:cubicBezTo>
                  <a:lnTo>
                    <a:pt x="517286" y="517663"/>
                  </a:lnTo>
                  <a:lnTo>
                    <a:pt x="555295" y="527173"/>
                  </a:lnTo>
                  <a:cubicBezTo>
                    <a:pt x="586093" y="534817"/>
                    <a:pt x="607634" y="562369"/>
                    <a:pt x="607634" y="594009"/>
                  </a:cubicBezTo>
                  <a:cubicBezTo>
                    <a:pt x="607634" y="601031"/>
                    <a:pt x="601937" y="606719"/>
                    <a:pt x="594905" y="606719"/>
                  </a:cubicBezTo>
                  <a:lnTo>
                    <a:pt x="341752" y="606719"/>
                  </a:lnTo>
                  <a:cubicBezTo>
                    <a:pt x="334809" y="606719"/>
                    <a:pt x="329112" y="601031"/>
                    <a:pt x="329112" y="594098"/>
                  </a:cubicBezTo>
                  <a:cubicBezTo>
                    <a:pt x="329112" y="562369"/>
                    <a:pt x="350653" y="534817"/>
                    <a:pt x="381363" y="527173"/>
                  </a:cubicBezTo>
                  <a:lnTo>
                    <a:pt x="419372" y="517663"/>
                  </a:lnTo>
                  <a:lnTo>
                    <a:pt x="421241" y="510286"/>
                  </a:lnTo>
                  <a:cubicBezTo>
                    <a:pt x="411983" y="499621"/>
                    <a:pt x="405307" y="486289"/>
                    <a:pt x="402459" y="472513"/>
                  </a:cubicBezTo>
                  <a:cubicBezTo>
                    <a:pt x="394804" y="469136"/>
                    <a:pt x="389552" y="462381"/>
                    <a:pt x="388484" y="454116"/>
                  </a:cubicBezTo>
                  <a:lnTo>
                    <a:pt x="385725" y="432074"/>
                  </a:lnTo>
                  <a:cubicBezTo>
                    <a:pt x="384923" y="425408"/>
                    <a:pt x="386971" y="418653"/>
                    <a:pt x="391510" y="413587"/>
                  </a:cubicBezTo>
                  <a:cubicBezTo>
                    <a:pt x="392935" y="411899"/>
                    <a:pt x="394715" y="410388"/>
                    <a:pt x="396584" y="409232"/>
                  </a:cubicBezTo>
                  <a:cubicBezTo>
                    <a:pt x="395872" y="402655"/>
                    <a:pt x="395071" y="394834"/>
                    <a:pt x="395071" y="390746"/>
                  </a:cubicBezTo>
                  <a:cubicBezTo>
                    <a:pt x="395071" y="369504"/>
                    <a:pt x="401213" y="341507"/>
                    <a:pt x="453375" y="339641"/>
                  </a:cubicBezTo>
                  <a:cubicBezTo>
                    <a:pt x="470999" y="328620"/>
                    <a:pt x="489247" y="328620"/>
                    <a:pt x="497258" y="328620"/>
                  </a:cubicBezTo>
                  <a:close/>
                  <a:moveTo>
                    <a:pt x="316494" y="278076"/>
                  </a:moveTo>
                  <a:cubicBezTo>
                    <a:pt x="310620" y="278076"/>
                    <a:pt x="305102" y="279498"/>
                    <a:pt x="300206" y="281898"/>
                  </a:cubicBezTo>
                  <a:lnTo>
                    <a:pt x="325395" y="307050"/>
                  </a:lnTo>
                  <a:cubicBezTo>
                    <a:pt x="330379" y="312027"/>
                    <a:pt x="330379" y="320025"/>
                    <a:pt x="325395" y="324913"/>
                  </a:cubicBezTo>
                  <a:cubicBezTo>
                    <a:pt x="322903" y="327402"/>
                    <a:pt x="319699" y="328646"/>
                    <a:pt x="316494" y="328646"/>
                  </a:cubicBezTo>
                  <a:cubicBezTo>
                    <a:pt x="313201" y="328646"/>
                    <a:pt x="309997" y="327402"/>
                    <a:pt x="307505" y="324913"/>
                  </a:cubicBezTo>
                  <a:lnTo>
                    <a:pt x="282316" y="299762"/>
                  </a:lnTo>
                  <a:cubicBezTo>
                    <a:pt x="279913" y="304739"/>
                    <a:pt x="278489" y="310160"/>
                    <a:pt x="278489" y="316026"/>
                  </a:cubicBezTo>
                  <a:cubicBezTo>
                    <a:pt x="278489" y="336912"/>
                    <a:pt x="295489" y="353887"/>
                    <a:pt x="316494" y="353887"/>
                  </a:cubicBezTo>
                  <a:cubicBezTo>
                    <a:pt x="337411" y="353887"/>
                    <a:pt x="354411" y="336912"/>
                    <a:pt x="354411" y="316026"/>
                  </a:cubicBezTo>
                  <a:cubicBezTo>
                    <a:pt x="354411" y="295051"/>
                    <a:pt x="337411" y="278076"/>
                    <a:pt x="316494" y="278076"/>
                  </a:cubicBezTo>
                  <a:close/>
                  <a:moveTo>
                    <a:pt x="175289" y="238820"/>
                  </a:moveTo>
                  <a:cubicBezTo>
                    <a:pt x="178360" y="237743"/>
                    <a:pt x="181831" y="237832"/>
                    <a:pt x="184947" y="239342"/>
                  </a:cubicBezTo>
                  <a:cubicBezTo>
                    <a:pt x="191267" y="242364"/>
                    <a:pt x="193937" y="249828"/>
                    <a:pt x="190911" y="256137"/>
                  </a:cubicBezTo>
                  <a:cubicBezTo>
                    <a:pt x="181831" y="275154"/>
                    <a:pt x="177202" y="295236"/>
                    <a:pt x="177202" y="315941"/>
                  </a:cubicBezTo>
                  <a:cubicBezTo>
                    <a:pt x="177202" y="403115"/>
                    <a:pt x="257048" y="472783"/>
                    <a:pt x="348911" y="451012"/>
                  </a:cubicBezTo>
                  <a:cubicBezTo>
                    <a:pt x="355766" y="449412"/>
                    <a:pt x="362531" y="453589"/>
                    <a:pt x="364133" y="460431"/>
                  </a:cubicBezTo>
                  <a:cubicBezTo>
                    <a:pt x="365735" y="467273"/>
                    <a:pt x="361552" y="474027"/>
                    <a:pt x="354786" y="475626"/>
                  </a:cubicBezTo>
                  <a:cubicBezTo>
                    <a:pt x="341790" y="478736"/>
                    <a:pt x="328972" y="480336"/>
                    <a:pt x="316510" y="480336"/>
                  </a:cubicBezTo>
                  <a:cubicBezTo>
                    <a:pt x="225715" y="480336"/>
                    <a:pt x="151922" y="406581"/>
                    <a:pt x="151922" y="316030"/>
                  </a:cubicBezTo>
                  <a:cubicBezTo>
                    <a:pt x="151922" y="291504"/>
                    <a:pt x="157352" y="267689"/>
                    <a:pt x="168034" y="245296"/>
                  </a:cubicBezTo>
                  <a:cubicBezTo>
                    <a:pt x="169547" y="242142"/>
                    <a:pt x="172218" y="239898"/>
                    <a:pt x="175289" y="238820"/>
                  </a:cubicBezTo>
                  <a:close/>
                  <a:moveTo>
                    <a:pt x="102834" y="164298"/>
                  </a:moveTo>
                  <a:cubicBezTo>
                    <a:pt x="106016" y="163653"/>
                    <a:pt x="109442" y="164209"/>
                    <a:pt x="112334" y="166119"/>
                  </a:cubicBezTo>
                  <a:cubicBezTo>
                    <a:pt x="118119" y="169941"/>
                    <a:pt x="119721" y="177850"/>
                    <a:pt x="115894" y="183626"/>
                  </a:cubicBezTo>
                  <a:cubicBezTo>
                    <a:pt x="89730" y="222994"/>
                    <a:pt x="75936" y="268849"/>
                    <a:pt x="75936" y="316038"/>
                  </a:cubicBezTo>
                  <a:cubicBezTo>
                    <a:pt x="75936" y="439652"/>
                    <a:pt x="172583" y="544604"/>
                    <a:pt x="295840" y="555090"/>
                  </a:cubicBezTo>
                  <a:cubicBezTo>
                    <a:pt x="302782" y="555712"/>
                    <a:pt x="307943" y="561844"/>
                    <a:pt x="307409" y="568775"/>
                  </a:cubicBezTo>
                  <a:cubicBezTo>
                    <a:pt x="306875" y="575351"/>
                    <a:pt x="301358" y="580328"/>
                    <a:pt x="294772" y="580328"/>
                  </a:cubicBezTo>
                  <a:cubicBezTo>
                    <a:pt x="294416" y="580328"/>
                    <a:pt x="294060" y="580328"/>
                    <a:pt x="293704" y="580328"/>
                  </a:cubicBezTo>
                  <a:cubicBezTo>
                    <a:pt x="157454" y="568775"/>
                    <a:pt x="50661" y="452626"/>
                    <a:pt x="50661" y="316038"/>
                  </a:cubicBezTo>
                  <a:cubicBezTo>
                    <a:pt x="50661" y="263873"/>
                    <a:pt x="65879" y="213219"/>
                    <a:pt x="94802" y="169674"/>
                  </a:cubicBezTo>
                  <a:cubicBezTo>
                    <a:pt x="96716" y="166786"/>
                    <a:pt x="99653" y="164942"/>
                    <a:pt x="102834" y="164298"/>
                  </a:cubicBezTo>
                  <a:close/>
                  <a:moveTo>
                    <a:pt x="316510" y="151713"/>
                  </a:moveTo>
                  <a:cubicBezTo>
                    <a:pt x="397594" y="151713"/>
                    <a:pt x="467553" y="212154"/>
                    <a:pt x="479124" y="292417"/>
                  </a:cubicBezTo>
                  <a:cubicBezTo>
                    <a:pt x="480192" y="299350"/>
                    <a:pt x="475297" y="305749"/>
                    <a:pt x="468443" y="306727"/>
                  </a:cubicBezTo>
                  <a:cubicBezTo>
                    <a:pt x="467820" y="306816"/>
                    <a:pt x="467197" y="306816"/>
                    <a:pt x="466574" y="306816"/>
                  </a:cubicBezTo>
                  <a:cubicBezTo>
                    <a:pt x="460433" y="306816"/>
                    <a:pt x="455003" y="302283"/>
                    <a:pt x="454113" y="295972"/>
                  </a:cubicBezTo>
                  <a:cubicBezTo>
                    <a:pt x="444323" y="228153"/>
                    <a:pt x="385134" y="176956"/>
                    <a:pt x="316510" y="176956"/>
                  </a:cubicBezTo>
                  <a:cubicBezTo>
                    <a:pt x="295771" y="176956"/>
                    <a:pt x="275567" y="181578"/>
                    <a:pt x="256609" y="190644"/>
                  </a:cubicBezTo>
                  <a:cubicBezTo>
                    <a:pt x="250200" y="193666"/>
                    <a:pt x="242724" y="191000"/>
                    <a:pt x="239697" y="184689"/>
                  </a:cubicBezTo>
                  <a:cubicBezTo>
                    <a:pt x="236671" y="178378"/>
                    <a:pt x="239341" y="170823"/>
                    <a:pt x="245661" y="167890"/>
                  </a:cubicBezTo>
                  <a:cubicBezTo>
                    <a:pt x="268090" y="157135"/>
                    <a:pt x="291944" y="151713"/>
                    <a:pt x="316510" y="151713"/>
                  </a:cubicBezTo>
                  <a:close/>
                  <a:moveTo>
                    <a:pt x="316477" y="50592"/>
                  </a:moveTo>
                  <a:cubicBezTo>
                    <a:pt x="463060" y="50592"/>
                    <a:pt x="582230" y="169684"/>
                    <a:pt x="582230" y="316062"/>
                  </a:cubicBezTo>
                  <a:cubicBezTo>
                    <a:pt x="582230" y="316328"/>
                    <a:pt x="582141" y="319083"/>
                    <a:pt x="582141" y="319350"/>
                  </a:cubicBezTo>
                  <a:cubicBezTo>
                    <a:pt x="581607" y="326016"/>
                    <a:pt x="576000" y="332148"/>
                    <a:pt x="569325" y="332148"/>
                  </a:cubicBezTo>
                  <a:lnTo>
                    <a:pt x="568880" y="332148"/>
                  </a:lnTo>
                  <a:cubicBezTo>
                    <a:pt x="562027" y="331881"/>
                    <a:pt x="556598" y="327349"/>
                    <a:pt x="556687" y="320416"/>
                  </a:cubicBezTo>
                  <a:cubicBezTo>
                    <a:pt x="556687" y="320239"/>
                    <a:pt x="556865" y="317839"/>
                    <a:pt x="556865" y="317661"/>
                  </a:cubicBezTo>
                  <a:cubicBezTo>
                    <a:pt x="556954" y="183638"/>
                    <a:pt x="449087" y="75832"/>
                    <a:pt x="316477" y="75832"/>
                  </a:cubicBezTo>
                  <a:cubicBezTo>
                    <a:pt x="269129" y="75832"/>
                    <a:pt x="223294" y="89608"/>
                    <a:pt x="183956" y="115737"/>
                  </a:cubicBezTo>
                  <a:cubicBezTo>
                    <a:pt x="178082" y="119559"/>
                    <a:pt x="170250" y="118048"/>
                    <a:pt x="166334" y="112182"/>
                  </a:cubicBezTo>
                  <a:cubicBezTo>
                    <a:pt x="162507" y="106317"/>
                    <a:pt x="164109" y="98496"/>
                    <a:pt x="169894" y="94674"/>
                  </a:cubicBezTo>
                  <a:cubicBezTo>
                    <a:pt x="213504" y="65878"/>
                    <a:pt x="264145" y="50592"/>
                    <a:pt x="316477" y="50592"/>
                  </a:cubicBezTo>
                  <a:close/>
                  <a:moveTo>
                    <a:pt x="58464" y="964"/>
                  </a:moveTo>
                  <a:cubicBezTo>
                    <a:pt x="63181" y="-991"/>
                    <a:pt x="68611" y="75"/>
                    <a:pt x="72260" y="3719"/>
                  </a:cubicBezTo>
                  <a:lnTo>
                    <a:pt x="122905" y="54289"/>
                  </a:lnTo>
                  <a:cubicBezTo>
                    <a:pt x="125219" y="56600"/>
                    <a:pt x="126554" y="59799"/>
                    <a:pt x="126554" y="63177"/>
                  </a:cubicBezTo>
                  <a:lnTo>
                    <a:pt x="126554" y="108503"/>
                  </a:lnTo>
                  <a:lnTo>
                    <a:pt x="281604" y="263323"/>
                  </a:lnTo>
                  <a:cubicBezTo>
                    <a:pt x="291662" y="256657"/>
                    <a:pt x="303588" y="252836"/>
                    <a:pt x="316494" y="252836"/>
                  </a:cubicBezTo>
                  <a:cubicBezTo>
                    <a:pt x="351385" y="252836"/>
                    <a:pt x="379778" y="281187"/>
                    <a:pt x="379778" y="316026"/>
                  </a:cubicBezTo>
                  <a:cubicBezTo>
                    <a:pt x="379778" y="350865"/>
                    <a:pt x="351385" y="379216"/>
                    <a:pt x="316494" y="379216"/>
                  </a:cubicBezTo>
                  <a:cubicBezTo>
                    <a:pt x="281515" y="379216"/>
                    <a:pt x="253122" y="350865"/>
                    <a:pt x="253122" y="316026"/>
                  </a:cubicBezTo>
                  <a:cubicBezTo>
                    <a:pt x="253122" y="303139"/>
                    <a:pt x="257038" y="291230"/>
                    <a:pt x="263713" y="281187"/>
                  </a:cubicBezTo>
                  <a:lnTo>
                    <a:pt x="108664" y="126367"/>
                  </a:lnTo>
                  <a:lnTo>
                    <a:pt x="63270" y="126367"/>
                  </a:lnTo>
                  <a:cubicBezTo>
                    <a:pt x="59888" y="126367"/>
                    <a:pt x="56684" y="125034"/>
                    <a:pt x="54280" y="122723"/>
                  </a:cubicBezTo>
                  <a:lnTo>
                    <a:pt x="3724" y="72153"/>
                  </a:lnTo>
                  <a:cubicBezTo>
                    <a:pt x="75" y="68509"/>
                    <a:pt x="-993" y="63088"/>
                    <a:pt x="965" y="58377"/>
                  </a:cubicBezTo>
                  <a:cubicBezTo>
                    <a:pt x="2923" y="53667"/>
                    <a:pt x="7551" y="50556"/>
                    <a:pt x="12625" y="50556"/>
                  </a:cubicBezTo>
                  <a:lnTo>
                    <a:pt x="50631" y="50556"/>
                  </a:lnTo>
                  <a:lnTo>
                    <a:pt x="50631" y="12607"/>
                  </a:lnTo>
                  <a:cubicBezTo>
                    <a:pt x="50631" y="7541"/>
                    <a:pt x="53746" y="2919"/>
                    <a:pt x="58464" y="96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5893553" y="5814025"/>
            <a:ext cx="423942" cy="423942"/>
            <a:chOff x="5939781" y="5850773"/>
            <a:chExt cx="324714" cy="324714"/>
          </a:xfrm>
        </p:grpSpPr>
        <p:sp>
          <p:nvSpPr>
            <p:cNvPr id="27" name="椭圆 26"/>
            <p:cNvSpPr/>
            <p:nvPr/>
          </p:nvSpPr>
          <p:spPr>
            <a:xfrm>
              <a:off x="5939781" y="5850773"/>
              <a:ext cx="324714" cy="32471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34"/>
            <p:cNvSpPr/>
            <p:nvPr/>
          </p:nvSpPr>
          <p:spPr>
            <a:xfrm>
              <a:off x="6012962" y="5924089"/>
              <a:ext cx="178352" cy="178082"/>
            </a:xfrm>
            <a:custGeom>
              <a:avLst/>
              <a:gdLst>
                <a:gd name="connsiteX0" fmla="*/ 303782 w 607639"/>
                <a:gd name="connsiteY0" fmla="*/ 203581 h 606722"/>
                <a:gd name="connsiteX1" fmla="*/ 323628 w 607639"/>
                <a:gd name="connsiteY1" fmla="*/ 223399 h 606722"/>
                <a:gd name="connsiteX2" fmla="*/ 323628 w 607639"/>
                <a:gd name="connsiteY2" fmla="*/ 295117 h 606722"/>
                <a:gd name="connsiteX3" fmla="*/ 350326 w 607639"/>
                <a:gd name="connsiteY3" fmla="*/ 321777 h 606722"/>
                <a:gd name="connsiteX4" fmla="*/ 350326 w 607639"/>
                <a:gd name="connsiteY4" fmla="*/ 349771 h 606722"/>
                <a:gd name="connsiteX5" fmla="*/ 322293 w 607639"/>
                <a:gd name="connsiteY5" fmla="*/ 349771 h 606722"/>
                <a:gd name="connsiteX6" fmla="*/ 289811 w 607639"/>
                <a:gd name="connsiteY6" fmla="*/ 317334 h 606722"/>
                <a:gd name="connsiteX7" fmla="*/ 284026 w 607639"/>
                <a:gd name="connsiteY7" fmla="*/ 303293 h 606722"/>
                <a:gd name="connsiteX8" fmla="*/ 284026 w 607639"/>
                <a:gd name="connsiteY8" fmla="*/ 223399 h 606722"/>
                <a:gd name="connsiteX9" fmla="*/ 303782 w 607639"/>
                <a:gd name="connsiteY9" fmla="*/ 203581 h 606722"/>
                <a:gd name="connsiteX10" fmla="*/ 303775 w 607639"/>
                <a:gd name="connsiteY10" fmla="*/ 170021 h 606722"/>
                <a:gd name="connsiteX11" fmla="*/ 170288 w 607639"/>
                <a:gd name="connsiteY11" fmla="*/ 303317 h 606722"/>
                <a:gd name="connsiteX12" fmla="*/ 303775 w 607639"/>
                <a:gd name="connsiteY12" fmla="*/ 436702 h 606722"/>
                <a:gd name="connsiteX13" fmla="*/ 437351 w 607639"/>
                <a:gd name="connsiteY13" fmla="*/ 303317 h 606722"/>
                <a:gd name="connsiteX14" fmla="*/ 303775 w 607639"/>
                <a:gd name="connsiteY14" fmla="*/ 170021 h 606722"/>
                <a:gd name="connsiteX15" fmla="*/ 303775 w 607639"/>
                <a:gd name="connsiteY15" fmla="*/ 130476 h 606722"/>
                <a:gd name="connsiteX16" fmla="*/ 476952 w 607639"/>
                <a:gd name="connsiteY16" fmla="*/ 303317 h 606722"/>
                <a:gd name="connsiteX17" fmla="*/ 303775 w 607639"/>
                <a:gd name="connsiteY17" fmla="*/ 476247 h 606722"/>
                <a:gd name="connsiteX18" fmla="*/ 130687 w 607639"/>
                <a:gd name="connsiteY18" fmla="*/ 303317 h 606722"/>
                <a:gd name="connsiteX19" fmla="*/ 303775 w 607639"/>
                <a:gd name="connsiteY19" fmla="*/ 130476 h 606722"/>
                <a:gd name="connsiteX20" fmla="*/ 283571 w 607639"/>
                <a:gd name="connsiteY20" fmla="*/ 39548 h 606722"/>
                <a:gd name="connsiteX21" fmla="*/ 268707 w 607639"/>
                <a:gd name="connsiteY21" fmla="*/ 86116 h 606722"/>
                <a:gd name="connsiteX22" fmla="*/ 254466 w 607639"/>
                <a:gd name="connsiteY22" fmla="*/ 99269 h 606722"/>
                <a:gd name="connsiteX23" fmla="*/ 194210 w 607639"/>
                <a:gd name="connsiteY23" fmla="*/ 124242 h 606722"/>
                <a:gd name="connsiteX24" fmla="*/ 174806 w 607639"/>
                <a:gd name="connsiteY24" fmla="*/ 124953 h 606722"/>
                <a:gd name="connsiteX25" fmla="*/ 131283 w 607639"/>
                <a:gd name="connsiteY25" fmla="*/ 102557 h 606722"/>
                <a:gd name="connsiteX26" fmla="*/ 102712 w 607639"/>
                <a:gd name="connsiteY26" fmla="*/ 131085 h 606722"/>
                <a:gd name="connsiteX27" fmla="*/ 125141 w 607639"/>
                <a:gd name="connsiteY27" fmla="*/ 174543 h 606722"/>
                <a:gd name="connsiteX28" fmla="*/ 124429 w 607639"/>
                <a:gd name="connsiteY28" fmla="*/ 193916 h 606722"/>
                <a:gd name="connsiteX29" fmla="*/ 99419 w 607639"/>
                <a:gd name="connsiteY29" fmla="*/ 254082 h 606722"/>
                <a:gd name="connsiteX30" fmla="*/ 86246 w 607639"/>
                <a:gd name="connsiteY30" fmla="*/ 268301 h 606722"/>
                <a:gd name="connsiteX31" fmla="*/ 39607 w 607639"/>
                <a:gd name="connsiteY31" fmla="*/ 283143 h 606722"/>
                <a:gd name="connsiteX32" fmla="*/ 39607 w 607639"/>
                <a:gd name="connsiteY32" fmla="*/ 323579 h 606722"/>
                <a:gd name="connsiteX33" fmla="*/ 86246 w 607639"/>
                <a:gd name="connsiteY33" fmla="*/ 338421 h 606722"/>
                <a:gd name="connsiteX34" fmla="*/ 99419 w 607639"/>
                <a:gd name="connsiteY34" fmla="*/ 352640 h 606722"/>
                <a:gd name="connsiteX35" fmla="*/ 124429 w 607639"/>
                <a:gd name="connsiteY35" fmla="*/ 412806 h 606722"/>
                <a:gd name="connsiteX36" fmla="*/ 125141 w 607639"/>
                <a:gd name="connsiteY36" fmla="*/ 432179 h 606722"/>
                <a:gd name="connsiteX37" fmla="*/ 102712 w 607639"/>
                <a:gd name="connsiteY37" fmla="*/ 475548 h 606722"/>
                <a:gd name="connsiteX38" fmla="*/ 131283 w 607639"/>
                <a:gd name="connsiteY38" fmla="*/ 504165 h 606722"/>
                <a:gd name="connsiteX39" fmla="*/ 174806 w 607639"/>
                <a:gd name="connsiteY39" fmla="*/ 481769 h 606722"/>
                <a:gd name="connsiteX40" fmla="*/ 194210 w 607639"/>
                <a:gd name="connsiteY40" fmla="*/ 482480 h 606722"/>
                <a:gd name="connsiteX41" fmla="*/ 254466 w 607639"/>
                <a:gd name="connsiteY41" fmla="*/ 507364 h 606722"/>
                <a:gd name="connsiteX42" fmla="*/ 268707 w 607639"/>
                <a:gd name="connsiteY42" fmla="*/ 520606 h 606722"/>
                <a:gd name="connsiteX43" fmla="*/ 283571 w 607639"/>
                <a:gd name="connsiteY43" fmla="*/ 567086 h 606722"/>
                <a:gd name="connsiteX44" fmla="*/ 324068 w 607639"/>
                <a:gd name="connsiteY44" fmla="*/ 567086 h 606722"/>
                <a:gd name="connsiteX45" fmla="*/ 338932 w 607639"/>
                <a:gd name="connsiteY45" fmla="*/ 520606 h 606722"/>
                <a:gd name="connsiteX46" fmla="*/ 353173 w 607639"/>
                <a:gd name="connsiteY46" fmla="*/ 507364 h 606722"/>
                <a:gd name="connsiteX47" fmla="*/ 413430 w 607639"/>
                <a:gd name="connsiteY47" fmla="*/ 482480 h 606722"/>
                <a:gd name="connsiteX48" fmla="*/ 432833 w 607639"/>
                <a:gd name="connsiteY48" fmla="*/ 481769 h 606722"/>
                <a:gd name="connsiteX49" fmla="*/ 476267 w 607639"/>
                <a:gd name="connsiteY49" fmla="*/ 504165 h 606722"/>
                <a:gd name="connsiteX50" fmla="*/ 504927 w 607639"/>
                <a:gd name="connsiteY50" fmla="*/ 475548 h 606722"/>
                <a:gd name="connsiteX51" fmla="*/ 482498 w 607639"/>
                <a:gd name="connsiteY51" fmla="*/ 432179 h 606722"/>
                <a:gd name="connsiteX52" fmla="*/ 483210 w 607639"/>
                <a:gd name="connsiteY52" fmla="*/ 412806 h 606722"/>
                <a:gd name="connsiteX53" fmla="*/ 508131 w 607639"/>
                <a:gd name="connsiteY53" fmla="*/ 352640 h 606722"/>
                <a:gd name="connsiteX54" fmla="*/ 521393 w 607639"/>
                <a:gd name="connsiteY54" fmla="*/ 338421 h 606722"/>
                <a:gd name="connsiteX55" fmla="*/ 567943 w 607639"/>
                <a:gd name="connsiteY55" fmla="*/ 323579 h 606722"/>
                <a:gd name="connsiteX56" fmla="*/ 567943 w 607639"/>
                <a:gd name="connsiteY56" fmla="*/ 283143 h 606722"/>
                <a:gd name="connsiteX57" fmla="*/ 521393 w 607639"/>
                <a:gd name="connsiteY57" fmla="*/ 268301 h 606722"/>
                <a:gd name="connsiteX58" fmla="*/ 508131 w 607639"/>
                <a:gd name="connsiteY58" fmla="*/ 254082 h 606722"/>
                <a:gd name="connsiteX59" fmla="*/ 483210 w 607639"/>
                <a:gd name="connsiteY59" fmla="*/ 193916 h 606722"/>
                <a:gd name="connsiteX60" fmla="*/ 482498 w 607639"/>
                <a:gd name="connsiteY60" fmla="*/ 174543 h 606722"/>
                <a:gd name="connsiteX61" fmla="*/ 504927 w 607639"/>
                <a:gd name="connsiteY61" fmla="*/ 131085 h 606722"/>
                <a:gd name="connsiteX62" fmla="*/ 476267 w 607639"/>
                <a:gd name="connsiteY62" fmla="*/ 102557 h 606722"/>
                <a:gd name="connsiteX63" fmla="*/ 432833 w 607639"/>
                <a:gd name="connsiteY63" fmla="*/ 124953 h 606722"/>
                <a:gd name="connsiteX64" fmla="*/ 413430 w 607639"/>
                <a:gd name="connsiteY64" fmla="*/ 124242 h 606722"/>
                <a:gd name="connsiteX65" fmla="*/ 353173 w 607639"/>
                <a:gd name="connsiteY65" fmla="*/ 99269 h 606722"/>
                <a:gd name="connsiteX66" fmla="*/ 338932 w 607639"/>
                <a:gd name="connsiteY66" fmla="*/ 86116 h 606722"/>
                <a:gd name="connsiteX67" fmla="*/ 324068 w 607639"/>
                <a:gd name="connsiteY67" fmla="*/ 39548 h 606722"/>
                <a:gd name="connsiteX68" fmla="*/ 269063 w 607639"/>
                <a:gd name="connsiteY68" fmla="*/ 0 h 606722"/>
                <a:gd name="connsiteX69" fmla="*/ 338487 w 607639"/>
                <a:gd name="connsiteY69" fmla="*/ 0 h 606722"/>
                <a:gd name="connsiteX70" fmla="*/ 357356 w 607639"/>
                <a:gd name="connsiteY70" fmla="*/ 13775 h 606722"/>
                <a:gd name="connsiteX71" fmla="*/ 373377 w 607639"/>
                <a:gd name="connsiteY71" fmla="*/ 63720 h 606722"/>
                <a:gd name="connsiteX72" fmla="*/ 424288 w 607639"/>
                <a:gd name="connsiteY72" fmla="*/ 84783 h 606722"/>
                <a:gd name="connsiteX73" fmla="*/ 471016 w 607639"/>
                <a:gd name="connsiteY73" fmla="*/ 60788 h 606722"/>
                <a:gd name="connsiteX74" fmla="*/ 494068 w 607639"/>
                <a:gd name="connsiteY74" fmla="*/ 64343 h 606722"/>
                <a:gd name="connsiteX75" fmla="*/ 543199 w 607639"/>
                <a:gd name="connsiteY75" fmla="*/ 113399 h 606722"/>
                <a:gd name="connsiteX76" fmla="*/ 546759 w 607639"/>
                <a:gd name="connsiteY76" fmla="*/ 136417 h 606722"/>
                <a:gd name="connsiteX77" fmla="*/ 522728 w 607639"/>
                <a:gd name="connsiteY77" fmla="*/ 183074 h 606722"/>
                <a:gd name="connsiteX78" fmla="*/ 543822 w 607639"/>
                <a:gd name="connsiteY78" fmla="*/ 233908 h 606722"/>
                <a:gd name="connsiteX79" fmla="*/ 593843 w 607639"/>
                <a:gd name="connsiteY79" fmla="*/ 249816 h 606722"/>
                <a:gd name="connsiteX80" fmla="*/ 607639 w 607639"/>
                <a:gd name="connsiteY80" fmla="*/ 268657 h 606722"/>
                <a:gd name="connsiteX81" fmla="*/ 607639 w 607639"/>
                <a:gd name="connsiteY81" fmla="*/ 337976 h 606722"/>
                <a:gd name="connsiteX82" fmla="*/ 593843 w 607639"/>
                <a:gd name="connsiteY82" fmla="*/ 356817 h 606722"/>
                <a:gd name="connsiteX83" fmla="*/ 543822 w 607639"/>
                <a:gd name="connsiteY83" fmla="*/ 372814 h 606722"/>
                <a:gd name="connsiteX84" fmla="*/ 522728 w 607639"/>
                <a:gd name="connsiteY84" fmla="*/ 423648 h 606722"/>
                <a:gd name="connsiteX85" fmla="*/ 546759 w 607639"/>
                <a:gd name="connsiteY85" fmla="*/ 470305 h 606722"/>
                <a:gd name="connsiteX86" fmla="*/ 543199 w 607639"/>
                <a:gd name="connsiteY86" fmla="*/ 493323 h 606722"/>
                <a:gd name="connsiteX87" fmla="*/ 494068 w 607639"/>
                <a:gd name="connsiteY87" fmla="*/ 542379 h 606722"/>
                <a:gd name="connsiteX88" fmla="*/ 471016 w 607639"/>
                <a:gd name="connsiteY88" fmla="*/ 545934 h 606722"/>
                <a:gd name="connsiteX89" fmla="*/ 424288 w 607639"/>
                <a:gd name="connsiteY89" fmla="*/ 521939 h 606722"/>
                <a:gd name="connsiteX90" fmla="*/ 373377 w 607639"/>
                <a:gd name="connsiteY90" fmla="*/ 543002 h 606722"/>
                <a:gd name="connsiteX91" fmla="*/ 357356 w 607639"/>
                <a:gd name="connsiteY91" fmla="*/ 592947 h 606722"/>
                <a:gd name="connsiteX92" fmla="*/ 338487 w 607639"/>
                <a:gd name="connsiteY92" fmla="*/ 606722 h 606722"/>
                <a:gd name="connsiteX93" fmla="*/ 269063 w 607639"/>
                <a:gd name="connsiteY93" fmla="*/ 606722 h 606722"/>
                <a:gd name="connsiteX94" fmla="*/ 250194 w 607639"/>
                <a:gd name="connsiteY94" fmla="*/ 592947 h 606722"/>
                <a:gd name="connsiteX95" fmla="*/ 234262 w 607639"/>
                <a:gd name="connsiteY95" fmla="*/ 543002 h 606722"/>
                <a:gd name="connsiteX96" fmla="*/ 183351 w 607639"/>
                <a:gd name="connsiteY96" fmla="*/ 521939 h 606722"/>
                <a:gd name="connsiteX97" fmla="*/ 136623 w 607639"/>
                <a:gd name="connsiteY97" fmla="*/ 545934 h 606722"/>
                <a:gd name="connsiteX98" fmla="*/ 113571 w 607639"/>
                <a:gd name="connsiteY98" fmla="*/ 542379 h 606722"/>
                <a:gd name="connsiteX99" fmla="*/ 64440 w 607639"/>
                <a:gd name="connsiteY99" fmla="*/ 493323 h 606722"/>
                <a:gd name="connsiteX100" fmla="*/ 60880 w 607639"/>
                <a:gd name="connsiteY100" fmla="*/ 470305 h 606722"/>
                <a:gd name="connsiteX101" fmla="*/ 84911 w 607639"/>
                <a:gd name="connsiteY101" fmla="*/ 423648 h 606722"/>
                <a:gd name="connsiteX102" fmla="*/ 63817 w 607639"/>
                <a:gd name="connsiteY102" fmla="*/ 372814 h 606722"/>
                <a:gd name="connsiteX103" fmla="*/ 13796 w 607639"/>
                <a:gd name="connsiteY103" fmla="*/ 356817 h 606722"/>
                <a:gd name="connsiteX104" fmla="*/ 0 w 607639"/>
                <a:gd name="connsiteY104" fmla="*/ 337976 h 606722"/>
                <a:gd name="connsiteX105" fmla="*/ 0 w 607639"/>
                <a:gd name="connsiteY105" fmla="*/ 268657 h 606722"/>
                <a:gd name="connsiteX106" fmla="*/ 13796 w 607639"/>
                <a:gd name="connsiteY106" fmla="*/ 249816 h 606722"/>
                <a:gd name="connsiteX107" fmla="*/ 63817 w 607639"/>
                <a:gd name="connsiteY107" fmla="*/ 233908 h 606722"/>
                <a:gd name="connsiteX108" fmla="*/ 84911 w 607639"/>
                <a:gd name="connsiteY108" fmla="*/ 183074 h 606722"/>
                <a:gd name="connsiteX109" fmla="*/ 60880 w 607639"/>
                <a:gd name="connsiteY109" fmla="*/ 136417 h 606722"/>
                <a:gd name="connsiteX110" fmla="*/ 64440 w 607639"/>
                <a:gd name="connsiteY110" fmla="*/ 113399 h 606722"/>
                <a:gd name="connsiteX111" fmla="*/ 113571 w 607639"/>
                <a:gd name="connsiteY111" fmla="*/ 64343 h 606722"/>
                <a:gd name="connsiteX112" fmla="*/ 136623 w 607639"/>
                <a:gd name="connsiteY112" fmla="*/ 60788 h 606722"/>
                <a:gd name="connsiteX113" fmla="*/ 183351 w 607639"/>
                <a:gd name="connsiteY113" fmla="*/ 84783 h 606722"/>
                <a:gd name="connsiteX114" fmla="*/ 234262 w 607639"/>
                <a:gd name="connsiteY114" fmla="*/ 63720 h 606722"/>
                <a:gd name="connsiteX115" fmla="*/ 250194 w 607639"/>
                <a:gd name="connsiteY115" fmla="*/ 13775 h 606722"/>
                <a:gd name="connsiteX116" fmla="*/ 269063 w 607639"/>
                <a:gd name="connsiteY116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</a:cxnLst>
              <a:rect l="l" t="t" r="r" b="b"/>
              <a:pathLst>
                <a:path w="607639" h="606722">
                  <a:moveTo>
                    <a:pt x="303782" y="203581"/>
                  </a:moveTo>
                  <a:cubicBezTo>
                    <a:pt x="314729" y="203581"/>
                    <a:pt x="323628" y="212468"/>
                    <a:pt x="323628" y="223399"/>
                  </a:cubicBezTo>
                  <a:lnTo>
                    <a:pt x="323628" y="295117"/>
                  </a:lnTo>
                  <a:lnTo>
                    <a:pt x="350326" y="321777"/>
                  </a:lnTo>
                  <a:cubicBezTo>
                    <a:pt x="357979" y="329509"/>
                    <a:pt x="357979" y="342040"/>
                    <a:pt x="350326" y="349771"/>
                  </a:cubicBezTo>
                  <a:cubicBezTo>
                    <a:pt x="342583" y="357414"/>
                    <a:pt x="330035" y="357414"/>
                    <a:pt x="322293" y="349771"/>
                  </a:cubicBezTo>
                  <a:lnTo>
                    <a:pt x="289811" y="317334"/>
                  </a:lnTo>
                  <a:cubicBezTo>
                    <a:pt x="286073" y="313601"/>
                    <a:pt x="284026" y="308536"/>
                    <a:pt x="284026" y="303293"/>
                  </a:cubicBezTo>
                  <a:lnTo>
                    <a:pt x="284026" y="223399"/>
                  </a:lnTo>
                  <a:cubicBezTo>
                    <a:pt x="284026" y="212468"/>
                    <a:pt x="292836" y="203581"/>
                    <a:pt x="303782" y="203581"/>
                  </a:cubicBezTo>
                  <a:close/>
                  <a:moveTo>
                    <a:pt x="303775" y="170021"/>
                  </a:moveTo>
                  <a:cubicBezTo>
                    <a:pt x="230179" y="170021"/>
                    <a:pt x="170288" y="229826"/>
                    <a:pt x="170288" y="303317"/>
                  </a:cubicBezTo>
                  <a:cubicBezTo>
                    <a:pt x="170288" y="376897"/>
                    <a:pt x="230179" y="436702"/>
                    <a:pt x="303775" y="436702"/>
                  </a:cubicBezTo>
                  <a:cubicBezTo>
                    <a:pt x="377460" y="436702"/>
                    <a:pt x="437351" y="376897"/>
                    <a:pt x="437351" y="303317"/>
                  </a:cubicBezTo>
                  <a:cubicBezTo>
                    <a:pt x="437351" y="229826"/>
                    <a:pt x="377460" y="170021"/>
                    <a:pt x="303775" y="170021"/>
                  </a:cubicBezTo>
                  <a:close/>
                  <a:moveTo>
                    <a:pt x="303775" y="130476"/>
                  </a:moveTo>
                  <a:cubicBezTo>
                    <a:pt x="399263" y="130476"/>
                    <a:pt x="476952" y="208055"/>
                    <a:pt x="476952" y="303317"/>
                  </a:cubicBezTo>
                  <a:cubicBezTo>
                    <a:pt x="476952" y="398668"/>
                    <a:pt x="399263" y="476247"/>
                    <a:pt x="303775" y="476247"/>
                  </a:cubicBezTo>
                  <a:cubicBezTo>
                    <a:pt x="208376" y="476247"/>
                    <a:pt x="130687" y="398668"/>
                    <a:pt x="130687" y="303317"/>
                  </a:cubicBezTo>
                  <a:cubicBezTo>
                    <a:pt x="130687" y="208055"/>
                    <a:pt x="208376" y="130476"/>
                    <a:pt x="303775" y="130476"/>
                  </a:cubicBezTo>
                  <a:close/>
                  <a:moveTo>
                    <a:pt x="283571" y="39548"/>
                  </a:moveTo>
                  <a:lnTo>
                    <a:pt x="268707" y="86116"/>
                  </a:lnTo>
                  <a:cubicBezTo>
                    <a:pt x="266571" y="92692"/>
                    <a:pt x="261141" y="97669"/>
                    <a:pt x="254466" y="99269"/>
                  </a:cubicBezTo>
                  <a:cubicBezTo>
                    <a:pt x="233194" y="104423"/>
                    <a:pt x="212901" y="112777"/>
                    <a:pt x="194210" y="124242"/>
                  </a:cubicBezTo>
                  <a:cubicBezTo>
                    <a:pt x="188335" y="127796"/>
                    <a:pt x="180948" y="128063"/>
                    <a:pt x="174806" y="124953"/>
                  </a:cubicBezTo>
                  <a:lnTo>
                    <a:pt x="131283" y="102557"/>
                  </a:lnTo>
                  <a:lnTo>
                    <a:pt x="102712" y="131085"/>
                  </a:lnTo>
                  <a:lnTo>
                    <a:pt x="125141" y="174543"/>
                  </a:lnTo>
                  <a:cubicBezTo>
                    <a:pt x="128257" y="180675"/>
                    <a:pt x="127990" y="188051"/>
                    <a:pt x="124429" y="193916"/>
                  </a:cubicBezTo>
                  <a:cubicBezTo>
                    <a:pt x="112948" y="212579"/>
                    <a:pt x="104581" y="232842"/>
                    <a:pt x="99419" y="254082"/>
                  </a:cubicBezTo>
                  <a:cubicBezTo>
                    <a:pt x="97817" y="260747"/>
                    <a:pt x="92833" y="266169"/>
                    <a:pt x="86246" y="268301"/>
                  </a:cubicBezTo>
                  <a:lnTo>
                    <a:pt x="39607" y="283143"/>
                  </a:lnTo>
                  <a:lnTo>
                    <a:pt x="39607" y="323579"/>
                  </a:lnTo>
                  <a:lnTo>
                    <a:pt x="86246" y="338421"/>
                  </a:lnTo>
                  <a:cubicBezTo>
                    <a:pt x="92833" y="340554"/>
                    <a:pt x="97817" y="345886"/>
                    <a:pt x="99419" y="352640"/>
                  </a:cubicBezTo>
                  <a:cubicBezTo>
                    <a:pt x="104581" y="373880"/>
                    <a:pt x="112948" y="394143"/>
                    <a:pt x="124429" y="412806"/>
                  </a:cubicBezTo>
                  <a:cubicBezTo>
                    <a:pt x="127990" y="418671"/>
                    <a:pt x="128257" y="426047"/>
                    <a:pt x="125141" y="432179"/>
                  </a:cubicBezTo>
                  <a:lnTo>
                    <a:pt x="102712" y="475548"/>
                  </a:lnTo>
                  <a:lnTo>
                    <a:pt x="131283" y="504165"/>
                  </a:lnTo>
                  <a:lnTo>
                    <a:pt x="174806" y="481769"/>
                  </a:lnTo>
                  <a:cubicBezTo>
                    <a:pt x="180948" y="478570"/>
                    <a:pt x="188335" y="478837"/>
                    <a:pt x="194210" y="482480"/>
                  </a:cubicBezTo>
                  <a:cubicBezTo>
                    <a:pt x="212901" y="493945"/>
                    <a:pt x="233194" y="502299"/>
                    <a:pt x="254466" y="507364"/>
                  </a:cubicBezTo>
                  <a:cubicBezTo>
                    <a:pt x="261141" y="509053"/>
                    <a:pt x="266571" y="514030"/>
                    <a:pt x="268707" y="520606"/>
                  </a:cubicBezTo>
                  <a:lnTo>
                    <a:pt x="283571" y="567086"/>
                  </a:lnTo>
                  <a:lnTo>
                    <a:pt x="324068" y="567086"/>
                  </a:lnTo>
                  <a:lnTo>
                    <a:pt x="338932" y="520606"/>
                  </a:lnTo>
                  <a:cubicBezTo>
                    <a:pt x="341068" y="514030"/>
                    <a:pt x="346409" y="509053"/>
                    <a:pt x="353173" y="507364"/>
                  </a:cubicBezTo>
                  <a:cubicBezTo>
                    <a:pt x="374445" y="502299"/>
                    <a:pt x="394738" y="493945"/>
                    <a:pt x="413430" y="482480"/>
                  </a:cubicBezTo>
                  <a:cubicBezTo>
                    <a:pt x="419304" y="478837"/>
                    <a:pt x="426691" y="478570"/>
                    <a:pt x="432833" y="481769"/>
                  </a:cubicBezTo>
                  <a:lnTo>
                    <a:pt x="476267" y="504165"/>
                  </a:lnTo>
                  <a:lnTo>
                    <a:pt x="504927" y="475548"/>
                  </a:lnTo>
                  <a:lnTo>
                    <a:pt x="482498" y="432179"/>
                  </a:lnTo>
                  <a:cubicBezTo>
                    <a:pt x="479293" y="426047"/>
                    <a:pt x="479560" y="418671"/>
                    <a:pt x="483210" y="412806"/>
                  </a:cubicBezTo>
                  <a:cubicBezTo>
                    <a:pt x="494691" y="394143"/>
                    <a:pt x="503058" y="373880"/>
                    <a:pt x="508131" y="352640"/>
                  </a:cubicBezTo>
                  <a:cubicBezTo>
                    <a:pt x="509822" y="345886"/>
                    <a:pt x="514807" y="340554"/>
                    <a:pt x="521393" y="338421"/>
                  </a:cubicBezTo>
                  <a:lnTo>
                    <a:pt x="567943" y="323579"/>
                  </a:lnTo>
                  <a:lnTo>
                    <a:pt x="567943" y="283143"/>
                  </a:lnTo>
                  <a:lnTo>
                    <a:pt x="521393" y="268301"/>
                  </a:lnTo>
                  <a:cubicBezTo>
                    <a:pt x="514807" y="266169"/>
                    <a:pt x="509822" y="260747"/>
                    <a:pt x="508131" y="254082"/>
                  </a:cubicBezTo>
                  <a:cubicBezTo>
                    <a:pt x="503058" y="232842"/>
                    <a:pt x="494691" y="212579"/>
                    <a:pt x="483210" y="193916"/>
                  </a:cubicBezTo>
                  <a:cubicBezTo>
                    <a:pt x="479560" y="188051"/>
                    <a:pt x="479293" y="180675"/>
                    <a:pt x="482498" y="174543"/>
                  </a:cubicBezTo>
                  <a:lnTo>
                    <a:pt x="504927" y="131085"/>
                  </a:lnTo>
                  <a:lnTo>
                    <a:pt x="476267" y="102557"/>
                  </a:lnTo>
                  <a:lnTo>
                    <a:pt x="432833" y="124953"/>
                  </a:lnTo>
                  <a:cubicBezTo>
                    <a:pt x="426691" y="128063"/>
                    <a:pt x="419304" y="127796"/>
                    <a:pt x="413430" y="124242"/>
                  </a:cubicBezTo>
                  <a:cubicBezTo>
                    <a:pt x="394738" y="112777"/>
                    <a:pt x="374445" y="104423"/>
                    <a:pt x="353173" y="99269"/>
                  </a:cubicBezTo>
                  <a:cubicBezTo>
                    <a:pt x="346409" y="97669"/>
                    <a:pt x="341068" y="92692"/>
                    <a:pt x="338932" y="86116"/>
                  </a:cubicBezTo>
                  <a:lnTo>
                    <a:pt x="324068" y="39548"/>
                  </a:lnTo>
                  <a:close/>
                  <a:moveTo>
                    <a:pt x="269063" y="0"/>
                  </a:moveTo>
                  <a:lnTo>
                    <a:pt x="338487" y="0"/>
                  </a:lnTo>
                  <a:cubicBezTo>
                    <a:pt x="347121" y="0"/>
                    <a:pt x="354775" y="5599"/>
                    <a:pt x="357356" y="13775"/>
                  </a:cubicBezTo>
                  <a:lnTo>
                    <a:pt x="373377" y="63720"/>
                  </a:lnTo>
                  <a:cubicBezTo>
                    <a:pt x="391089" y="68786"/>
                    <a:pt x="408178" y="75896"/>
                    <a:pt x="424288" y="84783"/>
                  </a:cubicBezTo>
                  <a:lnTo>
                    <a:pt x="471016" y="60788"/>
                  </a:lnTo>
                  <a:cubicBezTo>
                    <a:pt x="478670" y="56789"/>
                    <a:pt x="488016" y="58299"/>
                    <a:pt x="494068" y="64343"/>
                  </a:cubicBezTo>
                  <a:lnTo>
                    <a:pt x="543199" y="113399"/>
                  </a:lnTo>
                  <a:cubicBezTo>
                    <a:pt x="549252" y="119443"/>
                    <a:pt x="550676" y="128774"/>
                    <a:pt x="546759" y="136417"/>
                  </a:cubicBezTo>
                  <a:lnTo>
                    <a:pt x="522728" y="183074"/>
                  </a:lnTo>
                  <a:cubicBezTo>
                    <a:pt x="531629" y="199160"/>
                    <a:pt x="538660" y="216223"/>
                    <a:pt x="543822" y="233908"/>
                  </a:cubicBezTo>
                  <a:lnTo>
                    <a:pt x="593843" y="249816"/>
                  </a:lnTo>
                  <a:cubicBezTo>
                    <a:pt x="602032" y="252482"/>
                    <a:pt x="607639" y="260125"/>
                    <a:pt x="607639" y="268657"/>
                  </a:cubicBezTo>
                  <a:lnTo>
                    <a:pt x="607639" y="337976"/>
                  </a:lnTo>
                  <a:cubicBezTo>
                    <a:pt x="607639" y="346597"/>
                    <a:pt x="602032" y="354240"/>
                    <a:pt x="593843" y="356817"/>
                  </a:cubicBezTo>
                  <a:lnTo>
                    <a:pt x="543822" y="372814"/>
                  </a:lnTo>
                  <a:cubicBezTo>
                    <a:pt x="538660" y="390499"/>
                    <a:pt x="531629" y="407562"/>
                    <a:pt x="522728" y="423648"/>
                  </a:cubicBezTo>
                  <a:lnTo>
                    <a:pt x="546759" y="470305"/>
                  </a:lnTo>
                  <a:cubicBezTo>
                    <a:pt x="550765" y="477948"/>
                    <a:pt x="549252" y="487279"/>
                    <a:pt x="543199" y="493323"/>
                  </a:cubicBezTo>
                  <a:lnTo>
                    <a:pt x="494068" y="542379"/>
                  </a:lnTo>
                  <a:cubicBezTo>
                    <a:pt x="488016" y="548423"/>
                    <a:pt x="478670" y="549933"/>
                    <a:pt x="471016" y="545934"/>
                  </a:cubicBezTo>
                  <a:lnTo>
                    <a:pt x="424288" y="521939"/>
                  </a:lnTo>
                  <a:cubicBezTo>
                    <a:pt x="408178" y="530826"/>
                    <a:pt x="391089" y="537847"/>
                    <a:pt x="373377" y="543002"/>
                  </a:cubicBezTo>
                  <a:lnTo>
                    <a:pt x="357356" y="592947"/>
                  </a:lnTo>
                  <a:cubicBezTo>
                    <a:pt x="354775" y="601123"/>
                    <a:pt x="347121" y="606722"/>
                    <a:pt x="338487" y="606722"/>
                  </a:cubicBezTo>
                  <a:lnTo>
                    <a:pt x="269063" y="606722"/>
                  </a:lnTo>
                  <a:cubicBezTo>
                    <a:pt x="260518" y="606722"/>
                    <a:pt x="252864" y="601123"/>
                    <a:pt x="250194" y="592947"/>
                  </a:cubicBezTo>
                  <a:lnTo>
                    <a:pt x="234262" y="543002"/>
                  </a:lnTo>
                  <a:cubicBezTo>
                    <a:pt x="216550" y="537847"/>
                    <a:pt x="199461" y="530826"/>
                    <a:pt x="183351" y="521939"/>
                  </a:cubicBezTo>
                  <a:lnTo>
                    <a:pt x="136623" y="545934"/>
                  </a:lnTo>
                  <a:cubicBezTo>
                    <a:pt x="128969" y="549933"/>
                    <a:pt x="119623" y="548423"/>
                    <a:pt x="113571" y="542379"/>
                  </a:cubicBezTo>
                  <a:lnTo>
                    <a:pt x="64440" y="493323"/>
                  </a:lnTo>
                  <a:cubicBezTo>
                    <a:pt x="58387" y="487279"/>
                    <a:pt x="56874" y="477948"/>
                    <a:pt x="60880" y="470305"/>
                  </a:cubicBezTo>
                  <a:lnTo>
                    <a:pt x="84911" y="423648"/>
                  </a:lnTo>
                  <a:cubicBezTo>
                    <a:pt x="76011" y="407562"/>
                    <a:pt x="68890" y="390499"/>
                    <a:pt x="63817" y="372814"/>
                  </a:cubicBezTo>
                  <a:lnTo>
                    <a:pt x="13796" y="356817"/>
                  </a:lnTo>
                  <a:cubicBezTo>
                    <a:pt x="5607" y="354240"/>
                    <a:pt x="0" y="346597"/>
                    <a:pt x="0" y="337976"/>
                  </a:cubicBezTo>
                  <a:lnTo>
                    <a:pt x="0" y="268657"/>
                  </a:lnTo>
                  <a:cubicBezTo>
                    <a:pt x="0" y="260125"/>
                    <a:pt x="5607" y="252482"/>
                    <a:pt x="13796" y="249816"/>
                  </a:cubicBezTo>
                  <a:lnTo>
                    <a:pt x="63817" y="233908"/>
                  </a:lnTo>
                  <a:cubicBezTo>
                    <a:pt x="68890" y="216223"/>
                    <a:pt x="76011" y="199160"/>
                    <a:pt x="84911" y="183074"/>
                  </a:cubicBezTo>
                  <a:lnTo>
                    <a:pt x="60880" y="136417"/>
                  </a:lnTo>
                  <a:cubicBezTo>
                    <a:pt x="56874" y="128774"/>
                    <a:pt x="58387" y="119443"/>
                    <a:pt x="64440" y="113399"/>
                  </a:cubicBezTo>
                  <a:lnTo>
                    <a:pt x="113571" y="64343"/>
                  </a:lnTo>
                  <a:cubicBezTo>
                    <a:pt x="119623" y="58299"/>
                    <a:pt x="128969" y="56789"/>
                    <a:pt x="136623" y="60788"/>
                  </a:cubicBezTo>
                  <a:lnTo>
                    <a:pt x="183351" y="84783"/>
                  </a:lnTo>
                  <a:cubicBezTo>
                    <a:pt x="199461" y="75896"/>
                    <a:pt x="216550" y="68786"/>
                    <a:pt x="234262" y="63720"/>
                  </a:cubicBezTo>
                  <a:lnTo>
                    <a:pt x="250194" y="13775"/>
                  </a:lnTo>
                  <a:cubicBezTo>
                    <a:pt x="252864" y="5599"/>
                    <a:pt x="260429" y="0"/>
                    <a:pt x="26906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665821" y="5814025"/>
            <a:ext cx="423942" cy="423942"/>
            <a:chOff x="6947546" y="5850773"/>
            <a:chExt cx="324714" cy="324714"/>
          </a:xfrm>
        </p:grpSpPr>
        <p:sp>
          <p:nvSpPr>
            <p:cNvPr id="28" name="椭圆 27"/>
            <p:cNvSpPr/>
            <p:nvPr/>
          </p:nvSpPr>
          <p:spPr>
            <a:xfrm>
              <a:off x="6947546" y="5850773"/>
              <a:ext cx="324714" cy="32471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5"/>
            <p:cNvSpPr/>
            <p:nvPr/>
          </p:nvSpPr>
          <p:spPr>
            <a:xfrm>
              <a:off x="7020727" y="5924121"/>
              <a:ext cx="178352" cy="178018"/>
            </a:xfrm>
            <a:custGeom>
              <a:avLst/>
              <a:gdLst>
                <a:gd name="connsiteX0" fmla="*/ 290910 w 605702"/>
                <a:gd name="connsiteY0" fmla="*/ 156336 h 604568"/>
                <a:gd name="connsiteX1" fmla="*/ 335849 w 605702"/>
                <a:gd name="connsiteY1" fmla="*/ 164992 h 604568"/>
                <a:gd name="connsiteX2" fmla="*/ 288310 w 605702"/>
                <a:gd name="connsiteY2" fmla="*/ 212456 h 604568"/>
                <a:gd name="connsiteX3" fmla="*/ 203632 w 605702"/>
                <a:gd name="connsiteY3" fmla="*/ 244717 h 604568"/>
                <a:gd name="connsiteX4" fmla="*/ 203632 w 605702"/>
                <a:gd name="connsiteY4" fmla="*/ 401388 h 604568"/>
                <a:gd name="connsiteX5" fmla="*/ 360547 w 605702"/>
                <a:gd name="connsiteY5" fmla="*/ 401388 h 604568"/>
                <a:gd name="connsiteX6" fmla="*/ 392859 w 605702"/>
                <a:gd name="connsiteY6" fmla="*/ 316749 h 604568"/>
                <a:gd name="connsiteX7" fmla="*/ 440397 w 605702"/>
                <a:gd name="connsiteY7" fmla="*/ 269284 h 604568"/>
                <a:gd name="connsiteX8" fmla="*/ 400287 w 605702"/>
                <a:gd name="connsiteY8" fmla="*/ 441065 h 604568"/>
                <a:gd name="connsiteX9" fmla="*/ 163892 w 605702"/>
                <a:gd name="connsiteY9" fmla="*/ 441065 h 604568"/>
                <a:gd name="connsiteX10" fmla="*/ 163892 w 605702"/>
                <a:gd name="connsiteY10" fmla="*/ 205040 h 604568"/>
                <a:gd name="connsiteX11" fmla="*/ 290910 w 605702"/>
                <a:gd name="connsiteY11" fmla="*/ 156336 h 604568"/>
                <a:gd name="connsiteX12" fmla="*/ 246542 w 605702"/>
                <a:gd name="connsiteY12" fmla="*/ 43775 h 604568"/>
                <a:gd name="connsiteX13" fmla="*/ 422196 w 605702"/>
                <a:gd name="connsiteY13" fmla="*/ 78723 h 604568"/>
                <a:gd name="connsiteX14" fmla="*/ 376794 w 605702"/>
                <a:gd name="connsiteY14" fmla="*/ 124054 h 604568"/>
                <a:gd name="connsiteX15" fmla="*/ 126109 w 605702"/>
                <a:gd name="connsiteY15" fmla="*/ 167345 h 604568"/>
                <a:gd name="connsiteX16" fmla="*/ 126109 w 605702"/>
                <a:gd name="connsiteY16" fmla="*/ 478820 h 604568"/>
                <a:gd name="connsiteX17" fmla="*/ 438073 w 605702"/>
                <a:gd name="connsiteY17" fmla="*/ 478820 h 604568"/>
                <a:gd name="connsiteX18" fmla="*/ 481432 w 605702"/>
                <a:gd name="connsiteY18" fmla="*/ 228527 h 604568"/>
                <a:gd name="connsiteX19" fmla="*/ 526741 w 605702"/>
                <a:gd name="connsiteY19" fmla="*/ 183011 h 604568"/>
                <a:gd name="connsiteX20" fmla="*/ 481432 w 605702"/>
                <a:gd name="connsiteY20" fmla="*/ 522111 h 604568"/>
                <a:gd name="connsiteX21" fmla="*/ 82657 w 605702"/>
                <a:gd name="connsiteY21" fmla="*/ 522111 h 604568"/>
                <a:gd name="connsiteX22" fmla="*/ 82657 w 605702"/>
                <a:gd name="connsiteY22" fmla="*/ 123961 h 604568"/>
                <a:gd name="connsiteX23" fmla="*/ 246542 w 605702"/>
                <a:gd name="connsiteY23" fmla="*/ 43775 h 604568"/>
                <a:gd name="connsiteX24" fmla="*/ 536061 w 605702"/>
                <a:gd name="connsiteY24" fmla="*/ 0 h 604568"/>
                <a:gd name="connsiteX25" fmla="*/ 544232 w 605702"/>
                <a:gd name="connsiteY25" fmla="*/ 61368 h 604568"/>
                <a:gd name="connsiteX26" fmla="*/ 605702 w 605702"/>
                <a:gd name="connsiteY26" fmla="*/ 69526 h 604568"/>
                <a:gd name="connsiteX27" fmla="*/ 524361 w 605702"/>
                <a:gd name="connsiteY27" fmla="*/ 150732 h 604568"/>
                <a:gd name="connsiteX28" fmla="*/ 498361 w 605702"/>
                <a:gd name="connsiteY28" fmla="*/ 147302 h 604568"/>
                <a:gd name="connsiteX29" fmla="*/ 337721 w 605702"/>
                <a:gd name="connsiteY29" fmla="*/ 307767 h 604568"/>
                <a:gd name="connsiteX30" fmla="*/ 339764 w 605702"/>
                <a:gd name="connsiteY30" fmla="*/ 323063 h 604568"/>
                <a:gd name="connsiteX31" fmla="*/ 282101 w 605702"/>
                <a:gd name="connsiteY31" fmla="*/ 380630 h 604568"/>
                <a:gd name="connsiteX32" fmla="*/ 224437 w 605702"/>
                <a:gd name="connsiteY32" fmla="*/ 323063 h 604568"/>
                <a:gd name="connsiteX33" fmla="*/ 282101 w 605702"/>
                <a:gd name="connsiteY33" fmla="*/ 265495 h 604568"/>
                <a:gd name="connsiteX34" fmla="*/ 297422 w 605702"/>
                <a:gd name="connsiteY34" fmla="*/ 267535 h 604568"/>
                <a:gd name="connsiteX35" fmla="*/ 458155 w 605702"/>
                <a:gd name="connsiteY35" fmla="*/ 107162 h 604568"/>
                <a:gd name="connsiteX36" fmla="*/ 454719 w 605702"/>
                <a:gd name="connsiteY36" fmla="*/ 81206 h 604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05702" h="604568">
                  <a:moveTo>
                    <a:pt x="290910" y="156336"/>
                  </a:moveTo>
                  <a:cubicBezTo>
                    <a:pt x="306137" y="157147"/>
                    <a:pt x="321272" y="160032"/>
                    <a:pt x="335849" y="164992"/>
                  </a:cubicBezTo>
                  <a:lnTo>
                    <a:pt x="288310" y="212456"/>
                  </a:lnTo>
                  <a:cubicBezTo>
                    <a:pt x="257856" y="210695"/>
                    <a:pt x="226844" y="221449"/>
                    <a:pt x="203632" y="244717"/>
                  </a:cubicBezTo>
                  <a:cubicBezTo>
                    <a:pt x="160271" y="287918"/>
                    <a:pt x="160271" y="358187"/>
                    <a:pt x="203632" y="401388"/>
                  </a:cubicBezTo>
                  <a:cubicBezTo>
                    <a:pt x="246900" y="444680"/>
                    <a:pt x="317279" y="444680"/>
                    <a:pt x="360547" y="401388"/>
                  </a:cubicBezTo>
                  <a:cubicBezTo>
                    <a:pt x="383852" y="378211"/>
                    <a:pt x="394623" y="347156"/>
                    <a:pt x="392859" y="316749"/>
                  </a:cubicBezTo>
                  <a:lnTo>
                    <a:pt x="440397" y="269284"/>
                  </a:lnTo>
                  <a:cubicBezTo>
                    <a:pt x="460267" y="327595"/>
                    <a:pt x="446897" y="394620"/>
                    <a:pt x="400287" y="441065"/>
                  </a:cubicBezTo>
                  <a:cubicBezTo>
                    <a:pt x="335106" y="506236"/>
                    <a:pt x="229073" y="506236"/>
                    <a:pt x="163892" y="441065"/>
                  </a:cubicBezTo>
                  <a:cubicBezTo>
                    <a:pt x="98619" y="375987"/>
                    <a:pt x="98619" y="270118"/>
                    <a:pt x="163892" y="205040"/>
                  </a:cubicBezTo>
                  <a:cubicBezTo>
                    <a:pt x="198711" y="170137"/>
                    <a:pt x="245228" y="153902"/>
                    <a:pt x="290910" y="156336"/>
                  </a:cubicBezTo>
                  <a:close/>
                  <a:moveTo>
                    <a:pt x="246542" y="43775"/>
                  </a:moveTo>
                  <a:cubicBezTo>
                    <a:pt x="306463" y="36243"/>
                    <a:pt x="368345" y="47900"/>
                    <a:pt x="422196" y="78723"/>
                  </a:cubicBezTo>
                  <a:lnTo>
                    <a:pt x="376794" y="124054"/>
                  </a:lnTo>
                  <a:cubicBezTo>
                    <a:pt x="294811" y="85305"/>
                    <a:pt x="193980" y="99581"/>
                    <a:pt x="126109" y="167345"/>
                  </a:cubicBezTo>
                  <a:cubicBezTo>
                    <a:pt x="39948" y="253371"/>
                    <a:pt x="39948" y="392793"/>
                    <a:pt x="126109" y="478820"/>
                  </a:cubicBezTo>
                  <a:cubicBezTo>
                    <a:pt x="212271" y="564846"/>
                    <a:pt x="351912" y="564846"/>
                    <a:pt x="438073" y="478820"/>
                  </a:cubicBezTo>
                  <a:cubicBezTo>
                    <a:pt x="505944" y="411055"/>
                    <a:pt x="520428" y="310382"/>
                    <a:pt x="481432" y="228527"/>
                  </a:cubicBezTo>
                  <a:lnTo>
                    <a:pt x="526741" y="183011"/>
                  </a:lnTo>
                  <a:cubicBezTo>
                    <a:pt x="588484" y="290544"/>
                    <a:pt x="573350" y="430244"/>
                    <a:pt x="481432" y="522111"/>
                  </a:cubicBezTo>
                  <a:cubicBezTo>
                    <a:pt x="371316" y="632054"/>
                    <a:pt x="192866" y="632054"/>
                    <a:pt x="82657" y="522111"/>
                  </a:cubicBezTo>
                  <a:cubicBezTo>
                    <a:pt x="-27552" y="412168"/>
                    <a:pt x="-27552" y="233997"/>
                    <a:pt x="82657" y="123961"/>
                  </a:cubicBezTo>
                  <a:cubicBezTo>
                    <a:pt x="128662" y="78028"/>
                    <a:pt x="186622" y="51307"/>
                    <a:pt x="246542" y="43775"/>
                  </a:cubicBezTo>
                  <a:close/>
                  <a:moveTo>
                    <a:pt x="536061" y="0"/>
                  </a:moveTo>
                  <a:lnTo>
                    <a:pt x="544232" y="61368"/>
                  </a:lnTo>
                  <a:lnTo>
                    <a:pt x="605702" y="69526"/>
                  </a:lnTo>
                  <a:lnTo>
                    <a:pt x="524361" y="150732"/>
                  </a:lnTo>
                  <a:lnTo>
                    <a:pt x="498361" y="147302"/>
                  </a:lnTo>
                  <a:lnTo>
                    <a:pt x="337721" y="307767"/>
                  </a:lnTo>
                  <a:cubicBezTo>
                    <a:pt x="339021" y="312588"/>
                    <a:pt x="339764" y="317779"/>
                    <a:pt x="339764" y="323063"/>
                  </a:cubicBezTo>
                  <a:cubicBezTo>
                    <a:pt x="339764" y="354859"/>
                    <a:pt x="313950" y="380630"/>
                    <a:pt x="282101" y="380630"/>
                  </a:cubicBezTo>
                  <a:cubicBezTo>
                    <a:pt x="250251" y="380630"/>
                    <a:pt x="224437" y="354859"/>
                    <a:pt x="224437" y="323063"/>
                  </a:cubicBezTo>
                  <a:cubicBezTo>
                    <a:pt x="224437" y="291266"/>
                    <a:pt x="250251" y="265495"/>
                    <a:pt x="282101" y="265495"/>
                  </a:cubicBezTo>
                  <a:cubicBezTo>
                    <a:pt x="287393" y="265495"/>
                    <a:pt x="292500" y="266237"/>
                    <a:pt x="297422" y="267535"/>
                  </a:cubicBezTo>
                  <a:lnTo>
                    <a:pt x="458155" y="107162"/>
                  </a:lnTo>
                  <a:lnTo>
                    <a:pt x="454719" y="8120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957029532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25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0" grpId="0" animBg="1"/>
      <p:bldP spid="42" grpId="0" animBg="1"/>
      <p:bldP spid="41" grpId="0" animBg="1"/>
      <p:bldP spid="24" grpId="0"/>
      <p:bldP spid="2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包图主题2">
  <a:themeElements>
    <a:clrScheme name="自定义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B203"/>
      </a:accent1>
      <a:accent2>
        <a:srgbClr val="2DA0DF"/>
      </a:accent2>
      <a:accent3>
        <a:srgbClr val="F06162"/>
      </a:accent3>
      <a:accent4>
        <a:srgbClr val="9AB253"/>
      </a:accent4>
      <a:accent5>
        <a:srgbClr val="FFB203"/>
      </a:accent5>
      <a:accent6>
        <a:srgbClr val="F06162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包图主题2" id="{50CFA792-C506-47E4-B272-6A6183483AB3}" vid="{CC1AE437-2F7F-4319-9F22-408F5F8C346F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245</TotalTime>
  <Words>2610</Words>
  <Application>Microsoft Office PowerPoint</Application>
  <PresentationFormat>宽屏</PresentationFormat>
  <Paragraphs>215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2" baseType="lpstr">
      <vt:lpstr>Wingdings</vt:lpstr>
      <vt:lpstr>等线</vt:lpstr>
      <vt:lpstr>微软雅黑</vt:lpstr>
      <vt:lpstr>Agency FB</vt:lpstr>
      <vt:lpstr>Arial</vt:lpstr>
      <vt:lpstr>Century Gothic</vt:lpstr>
      <vt:lpstr>包图主题2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WIN7</dc:creator>
  <cp:lastModifiedBy>user</cp:lastModifiedBy>
  <cp:revision>53</cp:revision>
  <dcterms:created xsi:type="dcterms:W3CDTF">2017-08-18T03:02:00Z</dcterms:created>
  <dcterms:modified xsi:type="dcterms:W3CDTF">2017-12-18T06:09:17Z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