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95" r:id="rId2"/>
    <p:sldId id="285" r:id="rId3"/>
    <p:sldId id="286" r:id="rId4"/>
    <p:sldId id="298" r:id="rId5"/>
    <p:sldId id="257" r:id="rId6"/>
    <p:sldId id="258" r:id="rId7"/>
    <p:sldId id="296" r:id="rId8"/>
    <p:sldId id="299" r:id="rId9"/>
    <p:sldId id="287" r:id="rId10"/>
    <p:sldId id="262" r:id="rId11"/>
    <p:sldId id="264" r:id="rId12"/>
    <p:sldId id="265" r:id="rId13"/>
    <p:sldId id="267" r:id="rId14"/>
    <p:sldId id="266" r:id="rId15"/>
    <p:sldId id="268" r:id="rId16"/>
    <p:sldId id="269" r:id="rId17"/>
    <p:sldId id="288" r:id="rId18"/>
    <p:sldId id="270" r:id="rId19"/>
    <p:sldId id="272" r:id="rId20"/>
    <p:sldId id="273" r:id="rId21"/>
    <p:sldId id="289" r:id="rId22"/>
    <p:sldId id="274" r:id="rId23"/>
    <p:sldId id="276" r:id="rId24"/>
    <p:sldId id="297" r:id="rId25"/>
    <p:sldId id="277" r:id="rId26"/>
    <p:sldId id="278" r:id="rId27"/>
    <p:sldId id="279" r:id="rId28"/>
    <p:sldId id="283" r:id="rId29"/>
  </p:sldIdLst>
  <p:sldSz cx="9144000" cy="5143500" type="screen16x9"/>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FC3"/>
    <a:srgbClr val="010569"/>
    <a:srgbClr val="A799CE"/>
    <a:srgbClr val="634C94"/>
    <a:srgbClr val="2F215F"/>
    <a:srgbClr val="0B010A"/>
    <a:srgbClr val="8DF5FE"/>
    <a:srgbClr val="2D99ED"/>
    <a:srgbClr val="2168A1"/>
    <a:srgbClr val="88F2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Objects="1">
      <p:cViewPr>
        <p:scale>
          <a:sx n="100" d="100"/>
          <a:sy n="100" d="100"/>
        </p:scale>
        <p:origin x="-1908" y="-804"/>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04FFA7-8EBA-469F-801F-E10EEEC7141C}" type="datetimeFigureOut">
              <a:rPr lang="zh-CN" altLang="en-US" smtClean="0"/>
              <a:t>2018/1/17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1A724F-12B9-4281-8AC4-9796C3351ED6}" type="slidenum">
              <a:rPr lang="zh-CN" altLang="en-US" smtClean="0"/>
              <a:t>‹#›</a:t>
            </a:fld>
            <a:endParaRPr lang="zh-CN" altLang="en-US"/>
          </a:p>
        </p:txBody>
      </p:sp>
    </p:spTree>
    <p:extLst>
      <p:ext uri="{BB962C8B-B14F-4D97-AF65-F5344CB8AC3E}">
        <p14:creationId xmlns:p14="http://schemas.microsoft.com/office/powerpoint/2010/main" val="22499189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a:t>
            </a:fld>
            <a:endParaRPr lang="zh-CN" altLang="en-US"/>
          </a:p>
        </p:txBody>
      </p:sp>
    </p:spTree>
    <p:extLst>
      <p:ext uri="{BB962C8B-B14F-4D97-AF65-F5344CB8AC3E}">
        <p14:creationId xmlns:p14="http://schemas.microsoft.com/office/powerpoint/2010/main" val="3187258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a:t>
            </a:fld>
            <a:endParaRPr lang="zh-CN" altLang="en-US"/>
          </a:p>
        </p:txBody>
      </p:sp>
    </p:spTree>
    <p:extLst>
      <p:ext uri="{BB962C8B-B14F-4D97-AF65-F5344CB8AC3E}">
        <p14:creationId xmlns:p14="http://schemas.microsoft.com/office/powerpoint/2010/main" val="2540949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3</a:t>
            </a:fld>
            <a:endParaRPr lang="zh-CN" altLang="en-US"/>
          </a:p>
        </p:txBody>
      </p:sp>
    </p:spTree>
    <p:extLst>
      <p:ext uri="{BB962C8B-B14F-4D97-AF65-F5344CB8AC3E}">
        <p14:creationId xmlns:p14="http://schemas.microsoft.com/office/powerpoint/2010/main" val="2612984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1A724F-12B9-4281-8AC4-9796C3351ED6}" type="slidenum">
              <a:rPr lang="zh-CN" altLang="en-US" smtClean="0"/>
              <a:t>4</a:t>
            </a:fld>
            <a:endParaRPr lang="zh-CN" altLang="en-US"/>
          </a:p>
        </p:txBody>
      </p:sp>
    </p:spTree>
    <p:extLst>
      <p:ext uri="{BB962C8B-B14F-4D97-AF65-F5344CB8AC3E}">
        <p14:creationId xmlns:p14="http://schemas.microsoft.com/office/powerpoint/2010/main" val="15260388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1A724F-12B9-4281-8AC4-9796C3351ED6}" type="slidenum">
              <a:rPr lang="zh-CN" altLang="en-US" smtClean="0"/>
              <a:t>5</a:t>
            </a:fld>
            <a:endParaRPr lang="zh-CN" altLang="en-US"/>
          </a:p>
        </p:txBody>
      </p:sp>
    </p:spTree>
    <p:extLst>
      <p:ext uri="{BB962C8B-B14F-4D97-AF65-F5344CB8AC3E}">
        <p14:creationId xmlns:p14="http://schemas.microsoft.com/office/powerpoint/2010/main" val="190051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1A724F-12B9-4281-8AC4-9796C3351ED6}" type="slidenum">
              <a:rPr lang="zh-CN" altLang="en-US" smtClean="0"/>
              <a:t>6</a:t>
            </a:fld>
            <a:endParaRPr lang="zh-CN" altLang="en-US"/>
          </a:p>
        </p:txBody>
      </p:sp>
    </p:spTree>
    <p:extLst>
      <p:ext uri="{BB962C8B-B14F-4D97-AF65-F5344CB8AC3E}">
        <p14:creationId xmlns:p14="http://schemas.microsoft.com/office/powerpoint/2010/main" val="3015675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7</a:t>
            </a:fld>
            <a:endParaRPr lang="zh-CN" altLang="en-US"/>
          </a:p>
        </p:txBody>
      </p:sp>
    </p:spTree>
    <p:extLst>
      <p:ext uri="{BB962C8B-B14F-4D97-AF65-F5344CB8AC3E}">
        <p14:creationId xmlns:p14="http://schemas.microsoft.com/office/powerpoint/2010/main" val="858421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1A724F-12B9-4281-8AC4-9796C3351ED6}" type="slidenum">
              <a:rPr lang="zh-CN" altLang="en-US" smtClean="0"/>
              <a:t>8</a:t>
            </a:fld>
            <a:endParaRPr lang="zh-CN" altLang="en-US"/>
          </a:p>
        </p:txBody>
      </p:sp>
    </p:spTree>
    <p:extLst>
      <p:ext uri="{BB962C8B-B14F-4D97-AF65-F5344CB8AC3E}">
        <p14:creationId xmlns:p14="http://schemas.microsoft.com/office/powerpoint/2010/main" val="23199897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9</a:t>
            </a:fld>
            <a:endParaRPr lang="zh-CN" altLang="en-US"/>
          </a:p>
        </p:txBody>
      </p:sp>
    </p:spTree>
    <p:extLst>
      <p:ext uri="{BB962C8B-B14F-4D97-AF65-F5344CB8AC3E}">
        <p14:creationId xmlns:p14="http://schemas.microsoft.com/office/powerpoint/2010/main" val="2658838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10</a:t>
            </a:fld>
            <a:endParaRPr lang="zh-CN" altLang="en-US"/>
          </a:p>
        </p:txBody>
      </p:sp>
    </p:spTree>
    <p:extLst>
      <p:ext uri="{BB962C8B-B14F-4D97-AF65-F5344CB8AC3E}">
        <p14:creationId xmlns:p14="http://schemas.microsoft.com/office/powerpoint/2010/main" val="1562279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11</a:t>
            </a:fld>
            <a:endParaRPr lang="zh-CN" altLang="en-US"/>
          </a:p>
        </p:txBody>
      </p:sp>
    </p:spTree>
    <p:extLst>
      <p:ext uri="{BB962C8B-B14F-4D97-AF65-F5344CB8AC3E}">
        <p14:creationId xmlns:p14="http://schemas.microsoft.com/office/powerpoint/2010/main" val="2074496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12</a:t>
            </a:fld>
            <a:endParaRPr lang="zh-CN" altLang="en-US"/>
          </a:p>
        </p:txBody>
      </p:sp>
    </p:spTree>
    <p:extLst>
      <p:ext uri="{BB962C8B-B14F-4D97-AF65-F5344CB8AC3E}">
        <p14:creationId xmlns:p14="http://schemas.microsoft.com/office/powerpoint/2010/main" val="2652259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13</a:t>
            </a:fld>
            <a:endParaRPr lang="zh-CN" altLang="en-US"/>
          </a:p>
        </p:txBody>
      </p:sp>
    </p:spTree>
    <p:extLst>
      <p:ext uri="{BB962C8B-B14F-4D97-AF65-F5344CB8AC3E}">
        <p14:creationId xmlns:p14="http://schemas.microsoft.com/office/powerpoint/2010/main" val="16657894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14</a:t>
            </a:fld>
            <a:endParaRPr lang="zh-CN" altLang="en-US"/>
          </a:p>
        </p:txBody>
      </p:sp>
    </p:spTree>
    <p:extLst>
      <p:ext uri="{BB962C8B-B14F-4D97-AF65-F5344CB8AC3E}">
        <p14:creationId xmlns:p14="http://schemas.microsoft.com/office/powerpoint/2010/main" val="15426637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15</a:t>
            </a:fld>
            <a:endParaRPr lang="zh-CN" altLang="en-US"/>
          </a:p>
        </p:txBody>
      </p:sp>
    </p:spTree>
    <p:extLst>
      <p:ext uri="{BB962C8B-B14F-4D97-AF65-F5344CB8AC3E}">
        <p14:creationId xmlns:p14="http://schemas.microsoft.com/office/powerpoint/2010/main" val="2102747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16</a:t>
            </a:fld>
            <a:endParaRPr lang="zh-CN" altLang="en-US"/>
          </a:p>
        </p:txBody>
      </p:sp>
    </p:spTree>
    <p:extLst>
      <p:ext uri="{BB962C8B-B14F-4D97-AF65-F5344CB8AC3E}">
        <p14:creationId xmlns:p14="http://schemas.microsoft.com/office/powerpoint/2010/main" val="19592862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17</a:t>
            </a:fld>
            <a:endParaRPr lang="zh-CN" altLang="en-US"/>
          </a:p>
        </p:txBody>
      </p:sp>
    </p:spTree>
    <p:extLst>
      <p:ext uri="{BB962C8B-B14F-4D97-AF65-F5344CB8AC3E}">
        <p14:creationId xmlns:p14="http://schemas.microsoft.com/office/powerpoint/2010/main" val="1480566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18</a:t>
            </a:fld>
            <a:endParaRPr lang="zh-CN" altLang="en-US"/>
          </a:p>
        </p:txBody>
      </p:sp>
    </p:spTree>
    <p:extLst>
      <p:ext uri="{BB962C8B-B14F-4D97-AF65-F5344CB8AC3E}">
        <p14:creationId xmlns:p14="http://schemas.microsoft.com/office/powerpoint/2010/main" val="3704743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19</a:t>
            </a:fld>
            <a:endParaRPr lang="zh-CN" altLang="en-US"/>
          </a:p>
        </p:txBody>
      </p:sp>
    </p:spTree>
    <p:extLst>
      <p:ext uri="{BB962C8B-B14F-4D97-AF65-F5344CB8AC3E}">
        <p14:creationId xmlns:p14="http://schemas.microsoft.com/office/powerpoint/2010/main" val="6070631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20</a:t>
            </a:fld>
            <a:endParaRPr lang="zh-CN" altLang="en-US"/>
          </a:p>
        </p:txBody>
      </p:sp>
    </p:spTree>
    <p:extLst>
      <p:ext uri="{BB962C8B-B14F-4D97-AF65-F5344CB8AC3E}">
        <p14:creationId xmlns:p14="http://schemas.microsoft.com/office/powerpoint/2010/main" val="7350673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21</a:t>
            </a:fld>
            <a:endParaRPr lang="zh-CN" altLang="en-US"/>
          </a:p>
        </p:txBody>
      </p:sp>
    </p:spTree>
    <p:extLst>
      <p:ext uri="{BB962C8B-B14F-4D97-AF65-F5344CB8AC3E}">
        <p14:creationId xmlns:p14="http://schemas.microsoft.com/office/powerpoint/2010/main" val="12589554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22</a:t>
            </a:fld>
            <a:endParaRPr lang="zh-CN" altLang="en-US"/>
          </a:p>
        </p:txBody>
      </p:sp>
    </p:spTree>
    <p:extLst>
      <p:ext uri="{BB962C8B-B14F-4D97-AF65-F5344CB8AC3E}">
        <p14:creationId xmlns:p14="http://schemas.microsoft.com/office/powerpoint/2010/main" val="23078403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23</a:t>
            </a:fld>
            <a:endParaRPr lang="zh-CN" altLang="en-US"/>
          </a:p>
        </p:txBody>
      </p:sp>
    </p:spTree>
    <p:extLst>
      <p:ext uri="{BB962C8B-B14F-4D97-AF65-F5344CB8AC3E}">
        <p14:creationId xmlns:p14="http://schemas.microsoft.com/office/powerpoint/2010/main" val="25120341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24</a:t>
            </a:fld>
            <a:endParaRPr lang="zh-CN" altLang="en-US"/>
          </a:p>
        </p:txBody>
      </p:sp>
    </p:spTree>
    <p:extLst>
      <p:ext uri="{BB962C8B-B14F-4D97-AF65-F5344CB8AC3E}">
        <p14:creationId xmlns:p14="http://schemas.microsoft.com/office/powerpoint/2010/main" val="25120341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25</a:t>
            </a:fld>
            <a:endParaRPr lang="zh-CN" altLang="en-US"/>
          </a:p>
        </p:txBody>
      </p:sp>
    </p:spTree>
    <p:extLst>
      <p:ext uri="{BB962C8B-B14F-4D97-AF65-F5344CB8AC3E}">
        <p14:creationId xmlns:p14="http://schemas.microsoft.com/office/powerpoint/2010/main" val="41638264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26</a:t>
            </a:fld>
            <a:endParaRPr lang="zh-CN" altLang="en-US"/>
          </a:p>
        </p:txBody>
      </p:sp>
    </p:spTree>
    <p:extLst>
      <p:ext uri="{BB962C8B-B14F-4D97-AF65-F5344CB8AC3E}">
        <p14:creationId xmlns:p14="http://schemas.microsoft.com/office/powerpoint/2010/main" val="6059309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27</a:t>
            </a:fld>
            <a:endParaRPr lang="zh-CN" altLang="en-US"/>
          </a:p>
        </p:txBody>
      </p:sp>
    </p:spTree>
    <p:extLst>
      <p:ext uri="{BB962C8B-B14F-4D97-AF65-F5344CB8AC3E}">
        <p14:creationId xmlns:p14="http://schemas.microsoft.com/office/powerpoint/2010/main" val="8252960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1A724F-12B9-4281-8AC4-9796C3351ED6}" type="slidenum">
              <a:rPr lang="zh-CN" altLang="en-US" smtClean="0"/>
              <a:t>28</a:t>
            </a:fld>
            <a:endParaRPr lang="zh-CN" altLang="en-US"/>
          </a:p>
        </p:txBody>
      </p:sp>
    </p:spTree>
    <p:extLst>
      <p:ext uri="{BB962C8B-B14F-4D97-AF65-F5344CB8AC3E}">
        <p14:creationId xmlns:p14="http://schemas.microsoft.com/office/powerpoint/2010/main" val="957888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365375659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320353049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2859474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2488043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2342611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26966658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3271233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3415101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920214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3347785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70840D3-080C-4239-8D4B-1FB9B2A4A723}" type="datetimeFigureOut">
              <a:rPr lang="zh-CN" altLang="en-US" smtClean="0"/>
              <a:t>2018/1/17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584460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封面与封底">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909354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70840D3-080C-4239-8D4B-1FB9B2A4A723}" type="datetimeFigureOut">
              <a:rPr lang="zh-CN" altLang="en-US" smtClean="0"/>
              <a:t>2018/1/17</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C54D377-FFBD-4FC6-BB53-E7B8551F677E}" type="slidenum">
              <a:rPr lang="zh-CN" altLang="en-US" smtClean="0"/>
              <a:t>‹#›</a:t>
            </a:fld>
            <a:endParaRPr lang="zh-CN" altLang="en-US"/>
          </a:p>
        </p:txBody>
      </p:sp>
    </p:spTree>
    <p:extLst>
      <p:ext uri="{BB962C8B-B14F-4D97-AF65-F5344CB8AC3E}">
        <p14:creationId xmlns:p14="http://schemas.microsoft.com/office/powerpoint/2010/main" val="29258323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8.jpg"/></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4.jpg"/></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5729" y="0"/>
            <a:ext cx="3978176" cy="5143500"/>
          </a:xfrm>
          <a:prstGeom prst="rect">
            <a:avLst/>
          </a:prstGeom>
        </p:spPr>
      </p:pic>
      <p:grpSp>
        <p:nvGrpSpPr>
          <p:cNvPr id="9" name="组合 8"/>
          <p:cNvGrpSpPr/>
          <p:nvPr/>
        </p:nvGrpSpPr>
        <p:grpSpPr>
          <a:xfrm>
            <a:off x="52521" y="4502057"/>
            <a:ext cx="1207111" cy="589973"/>
            <a:chOff x="494346" y="4259683"/>
            <a:chExt cx="1207111" cy="589973"/>
          </a:xfrm>
        </p:grpSpPr>
        <p:cxnSp>
          <p:nvCxnSpPr>
            <p:cNvPr id="11" name="直接连接符 10"/>
            <p:cNvCxnSpPr/>
            <p:nvPr/>
          </p:nvCxnSpPr>
          <p:spPr>
            <a:xfrm>
              <a:off x="800100" y="4573680"/>
              <a:ext cx="782094" cy="0"/>
            </a:xfrm>
            <a:prstGeom prst="line">
              <a:avLst/>
            </a:prstGeom>
            <a:ln>
              <a:solidFill>
                <a:srgbClr val="003FC3"/>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47350" y="4259683"/>
              <a:ext cx="954107" cy="276999"/>
            </a:xfrm>
            <a:prstGeom prst="rect">
              <a:avLst/>
            </a:prstGeom>
            <a:noFill/>
          </p:spPr>
          <p:txBody>
            <a:bodyPr wrap="none" rtlCol="0">
              <a:spAutoFit/>
            </a:bodyPr>
            <a:lstStyle/>
            <a:p>
              <a:r>
                <a:rPr lang="zh-CN" altLang="en-US" sz="1200" b="1" spc="300" dirty="0" smtClean="0">
                  <a:solidFill>
                    <a:srgbClr val="003FC3"/>
                  </a:solidFill>
                  <a:latin typeface="微软雅黑" panose="020B0503020204020204" pitchFamily="34" charset="-122"/>
                  <a:ea typeface="微软雅黑" panose="020B0503020204020204" pitchFamily="34" charset="-122"/>
                </a:rPr>
                <a:t>汇报人名</a:t>
              </a:r>
              <a:endParaRPr lang="zh-CN" altLang="en-US" sz="1200" b="1" spc="300" dirty="0">
                <a:solidFill>
                  <a:srgbClr val="003FC3"/>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747350" y="4572657"/>
              <a:ext cx="954107" cy="276999"/>
            </a:xfrm>
            <a:prstGeom prst="rect">
              <a:avLst/>
            </a:prstGeom>
            <a:noFill/>
          </p:spPr>
          <p:txBody>
            <a:bodyPr wrap="none" rtlCol="0">
              <a:spAutoFit/>
            </a:bodyPr>
            <a:lstStyle/>
            <a:p>
              <a:r>
                <a:rPr lang="zh-CN" altLang="en-US" sz="1200" b="1" spc="300" dirty="0" smtClean="0">
                  <a:solidFill>
                    <a:srgbClr val="003FC3"/>
                  </a:solidFill>
                  <a:latin typeface="微软雅黑" panose="020B0503020204020204" pitchFamily="34" charset="-122"/>
                  <a:ea typeface="微软雅黑" panose="020B0503020204020204" pitchFamily="34" charset="-122"/>
                </a:rPr>
                <a:t>学院名称</a:t>
              </a:r>
              <a:endParaRPr lang="zh-CN" altLang="en-US" sz="1200" b="1" spc="300" dirty="0">
                <a:solidFill>
                  <a:srgbClr val="003FC3"/>
                </a:solidFill>
                <a:latin typeface="微软雅黑" panose="020B0503020204020204" pitchFamily="34" charset="-122"/>
                <a:ea typeface="微软雅黑" panose="020B0503020204020204" pitchFamily="34" charset="-122"/>
              </a:endParaRPr>
            </a:p>
          </p:txBody>
        </p:sp>
        <p:sp>
          <p:nvSpPr>
            <p:cNvPr id="14" name="圆角矩形 13"/>
            <p:cNvSpPr/>
            <p:nvPr/>
          </p:nvSpPr>
          <p:spPr>
            <a:xfrm>
              <a:off x="494346" y="4306671"/>
              <a:ext cx="212885" cy="212885"/>
            </a:xfrm>
            <a:prstGeom prst="roundRect">
              <a:avLst>
                <a:gd name="adj" fmla="val 22526"/>
              </a:avLst>
            </a:prstGeom>
            <a:solidFill>
              <a:srgbClr val="003FC3"/>
            </a:solidFill>
            <a:ln>
              <a:solidFill>
                <a:srgbClr val="003F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2D99ED"/>
                </a:solidFill>
                <a:latin typeface="微软雅黑" panose="020B0503020204020204" pitchFamily="34" charset="-122"/>
                <a:ea typeface="微软雅黑" panose="020B0503020204020204" pitchFamily="34" charset="-122"/>
              </a:endParaRPr>
            </a:p>
          </p:txBody>
        </p:sp>
        <p:sp>
          <p:nvSpPr>
            <p:cNvPr id="15" name="圆角矩形 14"/>
            <p:cNvSpPr/>
            <p:nvPr/>
          </p:nvSpPr>
          <p:spPr>
            <a:xfrm>
              <a:off x="494346" y="4587865"/>
              <a:ext cx="212885" cy="212885"/>
            </a:xfrm>
            <a:prstGeom prst="roundRect">
              <a:avLst>
                <a:gd name="adj" fmla="val 22526"/>
              </a:avLst>
            </a:prstGeom>
            <a:solidFill>
              <a:srgbClr val="003FC3"/>
            </a:solidFill>
            <a:ln>
              <a:solidFill>
                <a:srgbClr val="003F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2D99ED"/>
                </a:solidFill>
                <a:latin typeface="微软雅黑" panose="020B0503020204020204" pitchFamily="34" charset="-122"/>
                <a:ea typeface="微软雅黑" panose="020B0503020204020204" pitchFamily="34" charset="-122"/>
              </a:endParaRPr>
            </a:p>
          </p:txBody>
        </p:sp>
      </p:grpSp>
      <p:sp>
        <p:nvSpPr>
          <p:cNvPr id="16" name="矩形 15"/>
          <p:cNvSpPr/>
          <p:nvPr/>
        </p:nvSpPr>
        <p:spPr>
          <a:xfrm>
            <a:off x="2598870" y="2127875"/>
            <a:ext cx="1901122" cy="276999"/>
          </a:xfrm>
          <a:prstGeom prst="rect">
            <a:avLst/>
          </a:prstGeom>
        </p:spPr>
        <p:txBody>
          <a:bodyPr wrap="square">
            <a:spAutoFit/>
          </a:bodyPr>
          <a:lstStyle/>
          <a:p>
            <a:r>
              <a:rPr lang="en-US" altLang="zh-CN" sz="1200" b="1" dirty="0">
                <a:solidFill>
                  <a:srgbClr val="003FC3"/>
                </a:solidFill>
                <a:latin typeface="微软雅黑" panose="020B0503020204020204" pitchFamily="34" charset="-122"/>
                <a:ea typeface="微软雅黑" panose="020B0503020204020204" pitchFamily="34" charset="-122"/>
              </a:rPr>
              <a:t>Graduation </a:t>
            </a:r>
            <a:r>
              <a:rPr lang="en-US" altLang="zh-CN" sz="1200" b="1" dirty="0" smtClean="0">
                <a:solidFill>
                  <a:srgbClr val="003FC3"/>
                </a:solidFill>
                <a:latin typeface="微软雅黑" panose="020B0503020204020204" pitchFamily="34" charset="-122"/>
                <a:ea typeface="微软雅黑" panose="020B0503020204020204" pitchFamily="34" charset="-122"/>
              </a:rPr>
              <a:t>Reply </a:t>
            </a:r>
            <a:r>
              <a:rPr lang="en-US" altLang="zh-CN" sz="1200" b="1" dirty="0">
                <a:solidFill>
                  <a:srgbClr val="003FC3"/>
                </a:solidFill>
                <a:latin typeface="微软雅黑" panose="020B0503020204020204" pitchFamily="34" charset="-122"/>
                <a:ea typeface="微软雅黑" panose="020B0503020204020204" pitchFamily="34" charset="-122"/>
              </a:rPr>
              <a:t>PPT</a:t>
            </a:r>
            <a:endParaRPr lang="zh-CN" altLang="en-US" sz="1200" b="1" dirty="0">
              <a:solidFill>
                <a:srgbClr val="003FC3"/>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683568" y="2306082"/>
            <a:ext cx="3874224" cy="523220"/>
          </a:xfrm>
          <a:prstGeom prst="rect">
            <a:avLst/>
          </a:prstGeom>
          <a:noFill/>
        </p:spPr>
        <p:txBody>
          <a:bodyPr wrap="square" rtlCol="0">
            <a:spAutoFit/>
          </a:bodyPr>
          <a:lstStyle/>
          <a:p>
            <a:r>
              <a:rPr lang="zh-CN" altLang="en-US" sz="2800" b="1" dirty="0" smtClean="0">
                <a:solidFill>
                  <a:srgbClr val="003FC3"/>
                </a:solidFill>
                <a:latin typeface="微软雅黑" panose="020B0503020204020204" pitchFamily="34" charset="-122"/>
                <a:ea typeface="微软雅黑" panose="020B0503020204020204" pitchFamily="34" charset="-122"/>
              </a:rPr>
              <a:t>中国风青花瓷毕业答辩</a:t>
            </a:r>
            <a:endParaRPr lang="zh-CN" altLang="en-US" sz="2800" b="1" dirty="0">
              <a:solidFill>
                <a:srgbClr val="003FC3"/>
              </a:solidFill>
              <a:effectLst/>
              <a:latin typeface="微软雅黑" panose="020B0503020204020204" pitchFamily="34" charset="-122"/>
              <a:ea typeface="微软雅黑" panose="020B0503020204020204" pitchFamily="34" charset="-122"/>
            </a:endParaRPr>
          </a:p>
        </p:txBody>
      </p:sp>
      <p:sp>
        <p:nvSpPr>
          <p:cNvPr id="20" name="TextBox 19"/>
          <p:cNvSpPr txBox="1"/>
          <p:nvPr/>
        </p:nvSpPr>
        <p:spPr>
          <a:xfrm>
            <a:off x="1589192" y="2807206"/>
            <a:ext cx="2219634" cy="276999"/>
          </a:xfrm>
          <a:prstGeom prst="rect">
            <a:avLst/>
          </a:prstGeom>
          <a:noFill/>
        </p:spPr>
        <p:txBody>
          <a:bodyPr wrap="square" rtlCol="0">
            <a:spAutoFit/>
          </a:bodyPr>
          <a:lstStyle/>
          <a:p>
            <a:r>
              <a:rPr lang="zh-CN" altLang="en-US" sz="1200" b="1" dirty="0" smtClean="0">
                <a:solidFill>
                  <a:srgbClr val="003FC3"/>
                </a:solidFill>
                <a:latin typeface="微软雅黑" panose="020B0503020204020204" pitchFamily="34" charset="-122"/>
                <a:ea typeface="微软雅黑" panose="020B0503020204020204" pitchFamily="34" charset="-122"/>
              </a:rPr>
              <a:t>适合于毕业答辩 课题汇报等等</a:t>
            </a:r>
            <a:endParaRPr lang="zh-CN" altLang="en-US" sz="1200" b="1" dirty="0">
              <a:solidFill>
                <a:srgbClr val="003FC3"/>
              </a:solidFill>
              <a:latin typeface="微软雅黑" panose="020B0503020204020204" pitchFamily="34" charset="-122"/>
              <a:ea typeface="微软雅黑" panose="020B0503020204020204" pitchFamily="34" charset="-122"/>
            </a:endParaRPr>
          </a:p>
        </p:txBody>
      </p:sp>
      <p:pic>
        <p:nvPicPr>
          <p:cNvPr id="3" name="雪儿-青花瓷.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0" y="5146675"/>
            <a:ext cx="487363" cy="487363"/>
          </a:xfrm>
          <a:prstGeom prst="rect">
            <a:avLst/>
          </a:prstGeom>
        </p:spPr>
      </p:pic>
    </p:spTree>
    <p:extLst>
      <p:ext uri="{BB962C8B-B14F-4D97-AF65-F5344CB8AC3E}">
        <p14:creationId xmlns:p14="http://schemas.microsoft.com/office/powerpoint/2010/main" val="102878480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1500"/>
                                        <p:tgtEl>
                                          <p:spTgt spid="2"/>
                                        </p:tgtEl>
                                      </p:cBhvr>
                                    </p:animEffect>
                                  </p:childTnLst>
                                </p:cTn>
                              </p:par>
                            </p:childTnLst>
                          </p:cTn>
                        </p:par>
                        <p:par>
                          <p:cTn id="12" fill="hold">
                            <p:stCondLst>
                              <p:cond delay="1500"/>
                            </p:stCondLst>
                            <p:childTnLst>
                              <p:par>
                                <p:cTn id="13" presetID="2" presetClass="entr" presetSubtype="9" fill="hold" grpId="0" nodeType="afterEffect">
                                  <p:stCondLst>
                                    <p:cond delay="0"/>
                                  </p:stCondLst>
                                  <p:iterate type="lt">
                                    <p:tmPct val="15000"/>
                                  </p:iterate>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2675"/>
                            </p:stCondLst>
                            <p:childTnLst>
                              <p:par>
                                <p:cTn id="18" presetID="2" presetClass="entr" presetSubtype="2" fill="hold" grpId="0" nodeType="afterEffect">
                                  <p:stCondLst>
                                    <p:cond delay="0"/>
                                  </p:stCondLst>
                                  <p:iterate type="lt">
                                    <p:tmPct val="10000"/>
                                  </p:iterate>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1+#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4025"/>
                            </p:stCondLst>
                            <p:childTnLst>
                              <p:par>
                                <p:cTn id="23" presetID="22" presetClass="entr" presetSubtype="8"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left)">
                                      <p:cBhvr>
                                        <p:cTn id="25" dur="500"/>
                                        <p:tgtEl>
                                          <p:spTgt spid="20"/>
                                        </p:tgtEl>
                                      </p:cBhvr>
                                    </p:animEffect>
                                  </p:childTnLst>
                                </p:cTn>
                              </p:par>
                              <p:par>
                                <p:cTn id="26" presetID="47"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1" repeatCount="indefinite" fill="hold" display="0">
                  <p:stCondLst>
                    <p:cond delay="indefinite"/>
                  </p:stCondLst>
                  <p:endCondLst>
                    <p:cond evt="onStopAudio" delay="0">
                      <p:tgtEl>
                        <p:sldTgt/>
                      </p:tgtEl>
                    </p:cond>
                  </p:endCondLst>
                </p:cTn>
                <p:tgtEl>
                  <p:spTgt spid="3"/>
                </p:tgtEl>
              </p:cMediaNode>
            </p:audio>
          </p:childTnLst>
        </p:cTn>
      </p:par>
    </p:tnLst>
    <p:bldLst>
      <p:bldP spid="16" grpId="0"/>
      <p:bldP spid="17"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7884368" y="6316166"/>
            <a:ext cx="1620957" cy="523220"/>
          </a:xfrm>
          <a:prstGeom prst="rect">
            <a:avLst/>
          </a:prstGeom>
          <a:noFill/>
        </p:spPr>
        <p:txBody>
          <a:bodyPr wrap="none" rtlCol="0">
            <a:spAutoFit/>
          </a:bodyPr>
          <a:lstStyle/>
          <a:p>
            <a:r>
              <a:rPr lang="zh-CN" altLang="en-US" sz="2800" dirty="0" smtClean="0">
                <a:solidFill>
                  <a:schemeClr val="accent5"/>
                </a:solidFill>
                <a:latin typeface="方正大黑简体" panose="02010601030101010101" pitchFamily="2" charset="-122"/>
                <a:ea typeface="方正大黑简体" panose="02010601030101010101" pitchFamily="2" charset="-122"/>
              </a:rPr>
              <a:t>论文结论</a:t>
            </a:r>
            <a:endParaRPr lang="zh-CN" altLang="en-US" sz="2800" dirty="0">
              <a:solidFill>
                <a:schemeClr val="accent5"/>
              </a:solidFill>
              <a:latin typeface="方正大黑简体" panose="02010601030101010101" pitchFamily="2" charset="-122"/>
              <a:ea typeface="方正大黑简体" panose="02010601030101010101" pitchFamily="2" charset="-122"/>
            </a:endParaRPr>
          </a:p>
        </p:txBody>
      </p:sp>
      <p:sp>
        <p:nvSpPr>
          <p:cNvPr id="20" name="TextBox 19"/>
          <p:cNvSpPr txBox="1"/>
          <p:nvPr/>
        </p:nvSpPr>
        <p:spPr>
          <a:xfrm>
            <a:off x="3066190" y="699542"/>
            <a:ext cx="803425" cy="461665"/>
          </a:xfrm>
          <a:prstGeom prst="rect">
            <a:avLst/>
          </a:prstGeom>
          <a:noFill/>
        </p:spPr>
        <p:txBody>
          <a:bodyPr wrap="none" rtlCol="0">
            <a:spAutoFit/>
          </a:bodyPr>
          <a:lstStyle/>
          <a:p>
            <a:r>
              <a:rPr lang="zh-CN" altLang="en-US" sz="2400" b="1" dirty="0" smtClean="0">
                <a:solidFill>
                  <a:srgbClr val="003FC3"/>
                </a:solidFill>
                <a:latin typeface="微软雅黑" panose="020B0503020204020204" pitchFamily="34" charset="-122"/>
                <a:ea typeface="微软雅黑" panose="020B0503020204020204" pitchFamily="34" charset="-122"/>
              </a:rPr>
              <a:t>目录</a:t>
            </a:r>
            <a:endParaRPr lang="zh-CN" altLang="en-US" sz="2400" b="1" dirty="0">
              <a:solidFill>
                <a:srgbClr val="003FC3"/>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2842546" y="1057628"/>
            <a:ext cx="1297406" cy="461665"/>
          </a:xfrm>
          <a:prstGeom prst="rect">
            <a:avLst/>
          </a:prstGeom>
          <a:noFill/>
        </p:spPr>
        <p:txBody>
          <a:bodyPr wrap="none" rtlCol="0">
            <a:spAutoFit/>
          </a:bodyPr>
          <a:lstStyle/>
          <a:p>
            <a:r>
              <a:rPr lang="en-US" altLang="zh-CN" sz="2400" b="1" dirty="0" err="1" smtClean="0">
                <a:solidFill>
                  <a:srgbClr val="003FC3"/>
                </a:solidFill>
                <a:latin typeface="微软雅黑" panose="020B0503020204020204" pitchFamily="34" charset="-122"/>
                <a:ea typeface="微软雅黑" panose="020B0503020204020204" pitchFamily="34" charset="-122"/>
              </a:rPr>
              <a:t>Conten</a:t>
            </a:r>
            <a:endParaRPr lang="zh-CN" altLang="en-US" sz="2400" b="1" dirty="0">
              <a:solidFill>
                <a:srgbClr val="003FC3"/>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4848942" y="1825382"/>
            <a:ext cx="598241" cy="338554"/>
          </a:xfrm>
          <a:prstGeom prst="rect">
            <a:avLst/>
          </a:prstGeom>
          <a:noFill/>
        </p:spPr>
        <p:txBody>
          <a:bodyPr wrap="none" rtlCol="0">
            <a:spAutoFit/>
          </a:bodyPr>
          <a:lstStyle/>
          <a:p>
            <a:r>
              <a:rPr lang="zh-CN" altLang="en-US" sz="1600" b="1" dirty="0" smtClean="0">
                <a:solidFill>
                  <a:srgbClr val="003FC3"/>
                </a:solidFill>
                <a:latin typeface="微软雅黑" panose="020B0503020204020204" pitchFamily="34" charset="-122"/>
                <a:ea typeface="微软雅黑" panose="020B0503020204020204" pitchFamily="34" charset="-122"/>
              </a:rPr>
              <a:t>轮序</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4823117" y="2349480"/>
            <a:ext cx="1632178" cy="338554"/>
          </a:xfrm>
          <a:prstGeom prst="rect">
            <a:avLst/>
          </a:prstGeom>
          <a:noFill/>
        </p:spPr>
        <p:txBody>
          <a:bodyPr wrap="none" rtlCol="0">
            <a:spAutoFit/>
          </a:bodyPr>
          <a:lstStyle/>
          <a:p>
            <a:r>
              <a:rPr lang="zh-CN" altLang="en-US" sz="1600" b="1" dirty="0" smtClean="0">
                <a:solidFill>
                  <a:srgbClr val="003FC3"/>
                </a:solidFill>
                <a:latin typeface="微软雅黑" panose="020B0503020204020204" pitchFamily="34" charset="-122"/>
                <a:ea typeface="微软雅黑" panose="020B0503020204020204" pitchFamily="34" charset="-122"/>
              </a:rPr>
              <a:t>研究思路与方法</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4710170" y="2887428"/>
            <a:ext cx="2232247" cy="338554"/>
          </a:xfrm>
          <a:prstGeom prst="rect">
            <a:avLst/>
          </a:prstGeom>
          <a:noFill/>
        </p:spPr>
        <p:txBody>
          <a:bodyPr wrap="square" rtlCol="0">
            <a:spAutoFit/>
          </a:bodyPr>
          <a:lstStyle/>
          <a:p>
            <a:r>
              <a:rPr lang="zh-CN" altLang="en-US" sz="1600" b="1" dirty="0" smtClean="0">
                <a:solidFill>
                  <a:srgbClr val="003FC3"/>
                </a:solidFill>
                <a:latin typeface="微软雅黑" panose="020B0503020204020204" pitchFamily="34" charset="-122"/>
                <a:ea typeface="微软雅黑" panose="020B0503020204020204" pitchFamily="34" charset="-122"/>
              </a:rPr>
              <a:t>  关键技术与实践难点</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4710169" y="3448252"/>
            <a:ext cx="1783814" cy="338554"/>
          </a:xfrm>
          <a:prstGeom prst="rect">
            <a:avLst/>
          </a:prstGeom>
          <a:noFill/>
        </p:spPr>
        <p:txBody>
          <a:bodyPr wrap="square" rtlCol="0">
            <a:spAutoFit/>
          </a:bodyPr>
          <a:lstStyle/>
          <a:p>
            <a:r>
              <a:rPr lang="zh-CN" altLang="en-US" sz="1600" b="1" dirty="0" smtClean="0">
                <a:solidFill>
                  <a:srgbClr val="003FC3"/>
                </a:solidFill>
                <a:latin typeface="微软雅黑" panose="020B0503020204020204" pitchFamily="34" charset="-122"/>
                <a:ea typeface="微软雅黑" panose="020B0503020204020204" pitchFamily="34" charset="-122"/>
              </a:rPr>
              <a:t>  研究成果与应用</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4816045" y="3989034"/>
            <a:ext cx="1011815" cy="338554"/>
          </a:xfrm>
          <a:prstGeom prst="rect">
            <a:avLst/>
          </a:prstGeom>
          <a:noFill/>
        </p:spPr>
        <p:txBody>
          <a:bodyPr wrap="none" rtlCol="0">
            <a:spAutoFit/>
          </a:bodyPr>
          <a:lstStyle/>
          <a:p>
            <a:r>
              <a:rPr lang="zh-CN" altLang="en-US" sz="1600" b="1" dirty="0" smtClean="0">
                <a:solidFill>
                  <a:srgbClr val="003FC3"/>
                </a:solidFill>
                <a:latin typeface="微软雅黑" panose="020B0503020204020204" pitchFamily="34" charset="-122"/>
                <a:ea typeface="微软雅黑" panose="020B0503020204020204" pitchFamily="34" charset="-122"/>
              </a:rPr>
              <a:t>相关建议</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4820809" y="4515966"/>
            <a:ext cx="1011815" cy="338554"/>
          </a:xfrm>
          <a:prstGeom prst="rect">
            <a:avLst/>
          </a:prstGeom>
          <a:noFill/>
        </p:spPr>
        <p:txBody>
          <a:bodyPr wrap="none" rtlCol="0">
            <a:spAutoFit/>
          </a:bodyPr>
          <a:lstStyle/>
          <a:p>
            <a:r>
              <a:rPr lang="zh-CN" altLang="en-US" sz="1600" b="1" dirty="0" smtClean="0">
                <a:solidFill>
                  <a:srgbClr val="003FC3"/>
                </a:solidFill>
                <a:latin typeface="微软雅黑" panose="020B0503020204020204" pitchFamily="34" charset="-122"/>
                <a:ea typeface="微软雅黑" panose="020B0503020204020204" pitchFamily="34" charset="-122"/>
              </a:rPr>
              <a:t>论文结论</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8836" y="1817802"/>
            <a:ext cx="373668" cy="360040"/>
          </a:xfrm>
          <a:prstGeom prst="rect">
            <a:avLst/>
          </a:prstGeom>
        </p:spPr>
      </p:pic>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8836" y="2349480"/>
            <a:ext cx="373668" cy="360040"/>
          </a:xfrm>
          <a:prstGeom prst="rect">
            <a:avLst/>
          </a:prstGeom>
        </p:spPr>
      </p:pic>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8836" y="2887428"/>
            <a:ext cx="373668" cy="360040"/>
          </a:xfrm>
          <a:prstGeom prst="rect">
            <a:avLst/>
          </a:prstGeom>
        </p:spPr>
      </p:pic>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8836" y="3448252"/>
            <a:ext cx="373668" cy="360040"/>
          </a:xfrm>
          <a:prstGeom prst="rect">
            <a:avLst/>
          </a:prstGeom>
        </p:spPr>
      </p:pic>
      <p:pic>
        <p:nvPicPr>
          <p:cNvPr id="33" name="图片 3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8836" y="3989034"/>
            <a:ext cx="373668" cy="360040"/>
          </a:xfrm>
          <a:prstGeom prst="rect">
            <a:avLst/>
          </a:prstGeom>
        </p:spPr>
      </p:pic>
      <p:pic>
        <p:nvPicPr>
          <p:cNvPr id="34" name="图片 3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8836" y="4515966"/>
            <a:ext cx="373668" cy="360040"/>
          </a:xfrm>
          <a:prstGeom prst="rect">
            <a:avLst/>
          </a:prstGeom>
        </p:spPr>
      </p:pic>
      <p:pic>
        <p:nvPicPr>
          <p:cNvPr id="24" name="图片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8" y="2571749"/>
            <a:ext cx="2400452" cy="2578263"/>
          </a:xfrm>
          <a:prstGeom prst="rect">
            <a:avLst/>
          </a:prstGeom>
        </p:spPr>
      </p:pic>
      <p:pic>
        <p:nvPicPr>
          <p:cNvPr id="25" name="图片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6256" y="9943"/>
            <a:ext cx="2266155" cy="1846059"/>
          </a:xfrm>
          <a:prstGeom prst="rect">
            <a:avLst/>
          </a:prstGeom>
        </p:spPr>
      </p:pic>
    </p:spTree>
    <p:extLst>
      <p:ext uri="{BB962C8B-B14F-4D97-AF65-F5344CB8AC3E}">
        <p14:creationId xmlns:p14="http://schemas.microsoft.com/office/powerpoint/2010/main" val="430217494"/>
      </p:ext>
    </p:extLst>
  </p:cSld>
  <p:clrMapOvr>
    <a:masterClrMapping/>
  </p:clrMapOvr>
  <mc:AlternateContent xmlns:mc="http://schemas.openxmlformats.org/markup-compatibility/2006" xmlns:p14="http://schemas.microsoft.com/office/powerpoint/2010/main">
    <mc:Choice Requires="p14">
      <p:transition spd="slow" p14:dur="130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wipe(down)">
                                      <p:cBhvr>
                                        <p:cTn id="12" dur="500"/>
                                        <p:tgtEl>
                                          <p:spTgt spid="25"/>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iterate type="lt">
                                    <p:tmPct val="10000"/>
                                  </p:iterate>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31" presetClass="entr" presetSubtype="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1000" fill="hold"/>
                                        <p:tgtEl>
                                          <p:spTgt spid="22"/>
                                        </p:tgtEl>
                                        <p:attrNameLst>
                                          <p:attrName>ppt_w</p:attrName>
                                        </p:attrNameLst>
                                      </p:cBhvr>
                                      <p:tavLst>
                                        <p:tav tm="0">
                                          <p:val>
                                            <p:fltVal val="0"/>
                                          </p:val>
                                        </p:tav>
                                        <p:tav tm="100000">
                                          <p:val>
                                            <p:strVal val="#ppt_w"/>
                                          </p:val>
                                        </p:tav>
                                      </p:tavLst>
                                    </p:anim>
                                    <p:anim calcmode="lin" valueType="num">
                                      <p:cBhvr>
                                        <p:cTn id="29" dur="1000" fill="hold"/>
                                        <p:tgtEl>
                                          <p:spTgt spid="22"/>
                                        </p:tgtEl>
                                        <p:attrNameLst>
                                          <p:attrName>ppt_h</p:attrName>
                                        </p:attrNameLst>
                                      </p:cBhvr>
                                      <p:tavLst>
                                        <p:tav tm="0">
                                          <p:val>
                                            <p:fltVal val="0"/>
                                          </p:val>
                                        </p:tav>
                                        <p:tav tm="100000">
                                          <p:val>
                                            <p:strVal val="#ppt_h"/>
                                          </p:val>
                                        </p:tav>
                                      </p:tavLst>
                                    </p:anim>
                                    <p:anim calcmode="lin" valueType="num">
                                      <p:cBhvr>
                                        <p:cTn id="30" dur="1000" fill="hold"/>
                                        <p:tgtEl>
                                          <p:spTgt spid="22"/>
                                        </p:tgtEl>
                                        <p:attrNameLst>
                                          <p:attrName>style.rotation</p:attrName>
                                        </p:attrNameLst>
                                      </p:cBhvr>
                                      <p:tavLst>
                                        <p:tav tm="0">
                                          <p:val>
                                            <p:fltVal val="90"/>
                                          </p:val>
                                        </p:tav>
                                        <p:tav tm="100000">
                                          <p:val>
                                            <p:fltVal val="0"/>
                                          </p:val>
                                        </p:tav>
                                      </p:tavLst>
                                    </p:anim>
                                    <p:animEffect transition="in" filter="fade">
                                      <p:cBhvr>
                                        <p:cTn id="31" dur="1000"/>
                                        <p:tgtEl>
                                          <p:spTgt spid="22"/>
                                        </p:tgtEl>
                                      </p:cBhvr>
                                    </p:animEffect>
                                  </p:childTnLst>
                                </p:cTn>
                              </p:par>
                            </p:childTnLst>
                          </p:cTn>
                        </p:par>
                        <p:par>
                          <p:cTn id="32" fill="hold">
                            <p:stCondLst>
                              <p:cond delay="4000"/>
                            </p:stCondLst>
                            <p:childTnLst>
                              <p:par>
                                <p:cTn id="33" presetID="31" presetClass="entr" presetSubtype="0"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1000" fill="hold"/>
                                        <p:tgtEl>
                                          <p:spTgt spid="30"/>
                                        </p:tgtEl>
                                        <p:attrNameLst>
                                          <p:attrName>ppt_w</p:attrName>
                                        </p:attrNameLst>
                                      </p:cBhvr>
                                      <p:tavLst>
                                        <p:tav tm="0">
                                          <p:val>
                                            <p:fltVal val="0"/>
                                          </p:val>
                                        </p:tav>
                                        <p:tav tm="100000">
                                          <p:val>
                                            <p:strVal val="#ppt_w"/>
                                          </p:val>
                                        </p:tav>
                                      </p:tavLst>
                                    </p:anim>
                                    <p:anim calcmode="lin" valueType="num">
                                      <p:cBhvr>
                                        <p:cTn id="36" dur="1000" fill="hold"/>
                                        <p:tgtEl>
                                          <p:spTgt spid="30"/>
                                        </p:tgtEl>
                                        <p:attrNameLst>
                                          <p:attrName>ppt_h</p:attrName>
                                        </p:attrNameLst>
                                      </p:cBhvr>
                                      <p:tavLst>
                                        <p:tav tm="0">
                                          <p:val>
                                            <p:fltVal val="0"/>
                                          </p:val>
                                        </p:tav>
                                        <p:tav tm="100000">
                                          <p:val>
                                            <p:strVal val="#ppt_h"/>
                                          </p:val>
                                        </p:tav>
                                      </p:tavLst>
                                    </p:anim>
                                    <p:anim calcmode="lin" valueType="num">
                                      <p:cBhvr>
                                        <p:cTn id="37" dur="1000" fill="hold"/>
                                        <p:tgtEl>
                                          <p:spTgt spid="30"/>
                                        </p:tgtEl>
                                        <p:attrNameLst>
                                          <p:attrName>style.rotation</p:attrName>
                                        </p:attrNameLst>
                                      </p:cBhvr>
                                      <p:tavLst>
                                        <p:tav tm="0">
                                          <p:val>
                                            <p:fltVal val="90"/>
                                          </p:val>
                                        </p:tav>
                                        <p:tav tm="100000">
                                          <p:val>
                                            <p:fltVal val="0"/>
                                          </p:val>
                                        </p:tav>
                                      </p:tavLst>
                                    </p:anim>
                                    <p:animEffect transition="in" filter="fade">
                                      <p:cBhvr>
                                        <p:cTn id="38" dur="1000"/>
                                        <p:tgtEl>
                                          <p:spTgt spid="30"/>
                                        </p:tgtEl>
                                      </p:cBhvr>
                                    </p:animEffect>
                                  </p:childTnLst>
                                </p:cTn>
                              </p:par>
                            </p:childTnLst>
                          </p:cTn>
                        </p:par>
                        <p:par>
                          <p:cTn id="39" fill="hold">
                            <p:stCondLst>
                              <p:cond delay="5000"/>
                            </p:stCondLst>
                            <p:childTnLst>
                              <p:par>
                                <p:cTn id="40" presetID="31" presetClass="entr" presetSubtype="0"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1000" fill="hold"/>
                                        <p:tgtEl>
                                          <p:spTgt spid="31"/>
                                        </p:tgtEl>
                                        <p:attrNameLst>
                                          <p:attrName>ppt_w</p:attrName>
                                        </p:attrNameLst>
                                      </p:cBhvr>
                                      <p:tavLst>
                                        <p:tav tm="0">
                                          <p:val>
                                            <p:fltVal val="0"/>
                                          </p:val>
                                        </p:tav>
                                        <p:tav tm="100000">
                                          <p:val>
                                            <p:strVal val="#ppt_w"/>
                                          </p:val>
                                        </p:tav>
                                      </p:tavLst>
                                    </p:anim>
                                    <p:anim calcmode="lin" valueType="num">
                                      <p:cBhvr>
                                        <p:cTn id="43" dur="1000" fill="hold"/>
                                        <p:tgtEl>
                                          <p:spTgt spid="31"/>
                                        </p:tgtEl>
                                        <p:attrNameLst>
                                          <p:attrName>ppt_h</p:attrName>
                                        </p:attrNameLst>
                                      </p:cBhvr>
                                      <p:tavLst>
                                        <p:tav tm="0">
                                          <p:val>
                                            <p:fltVal val="0"/>
                                          </p:val>
                                        </p:tav>
                                        <p:tav tm="100000">
                                          <p:val>
                                            <p:strVal val="#ppt_h"/>
                                          </p:val>
                                        </p:tav>
                                      </p:tavLst>
                                    </p:anim>
                                    <p:anim calcmode="lin" valueType="num">
                                      <p:cBhvr>
                                        <p:cTn id="44" dur="1000" fill="hold"/>
                                        <p:tgtEl>
                                          <p:spTgt spid="31"/>
                                        </p:tgtEl>
                                        <p:attrNameLst>
                                          <p:attrName>style.rotation</p:attrName>
                                        </p:attrNameLst>
                                      </p:cBhvr>
                                      <p:tavLst>
                                        <p:tav tm="0">
                                          <p:val>
                                            <p:fltVal val="90"/>
                                          </p:val>
                                        </p:tav>
                                        <p:tav tm="100000">
                                          <p:val>
                                            <p:fltVal val="0"/>
                                          </p:val>
                                        </p:tav>
                                      </p:tavLst>
                                    </p:anim>
                                    <p:animEffect transition="in" filter="fade">
                                      <p:cBhvr>
                                        <p:cTn id="45" dur="1000"/>
                                        <p:tgtEl>
                                          <p:spTgt spid="31"/>
                                        </p:tgtEl>
                                      </p:cBhvr>
                                    </p:animEffect>
                                  </p:childTnLst>
                                </p:cTn>
                              </p:par>
                            </p:childTnLst>
                          </p:cTn>
                        </p:par>
                        <p:par>
                          <p:cTn id="46" fill="hold">
                            <p:stCondLst>
                              <p:cond delay="6000"/>
                            </p:stCondLst>
                            <p:childTnLst>
                              <p:par>
                                <p:cTn id="47" presetID="31" presetClass="entr" presetSubtype="0"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1000" fill="hold"/>
                                        <p:tgtEl>
                                          <p:spTgt spid="32"/>
                                        </p:tgtEl>
                                        <p:attrNameLst>
                                          <p:attrName>ppt_w</p:attrName>
                                        </p:attrNameLst>
                                      </p:cBhvr>
                                      <p:tavLst>
                                        <p:tav tm="0">
                                          <p:val>
                                            <p:fltVal val="0"/>
                                          </p:val>
                                        </p:tav>
                                        <p:tav tm="100000">
                                          <p:val>
                                            <p:strVal val="#ppt_w"/>
                                          </p:val>
                                        </p:tav>
                                      </p:tavLst>
                                    </p:anim>
                                    <p:anim calcmode="lin" valueType="num">
                                      <p:cBhvr>
                                        <p:cTn id="50" dur="1000" fill="hold"/>
                                        <p:tgtEl>
                                          <p:spTgt spid="32"/>
                                        </p:tgtEl>
                                        <p:attrNameLst>
                                          <p:attrName>ppt_h</p:attrName>
                                        </p:attrNameLst>
                                      </p:cBhvr>
                                      <p:tavLst>
                                        <p:tav tm="0">
                                          <p:val>
                                            <p:fltVal val="0"/>
                                          </p:val>
                                        </p:tav>
                                        <p:tav tm="100000">
                                          <p:val>
                                            <p:strVal val="#ppt_h"/>
                                          </p:val>
                                        </p:tav>
                                      </p:tavLst>
                                    </p:anim>
                                    <p:anim calcmode="lin" valueType="num">
                                      <p:cBhvr>
                                        <p:cTn id="51" dur="1000" fill="hold"/>
                                        <p:tgtEl>
                                          <p:spTgt spid="32"/>
                                        </p:tgtEl>
                                        <p:attrNameLst>
                                          <p:attrName>style.rotation</p:attrName>
                                        </p:attrNameLst>
                                      </p:cBhvr>
                                      <p:tavLst>
                                        <p:tav tm="0">
                                          <p:val>
                                            <p:fltVal val="90"/>
                                          </p:val>
                                        </p:tav>
                                        <p:tav tm="100000">
                                          <p:val>
                                            <p:fltVal val="0"/>
                                          </p:val>
                                        </p:tav>
                                      </p:tavLst>
                                    </p:anim>
                                    <p:animEffect transition="in" filter="fade">
                                      <p:cBhvr>
                                        <p:cTn id="52" dur="1000"/>
                                        <p:tgtEl>
                                          <p:spTgt spid="32"/>
                                        </p:tgtEl>
                                      </p:cBhvr>
                                    </p:animEffect>
                                  </p:childTnLst>
                                </p:cTn>
                              </p:par>
                            </p:childTnLst>
                          </p:cTn>
                        </p:par>
                        <p:par>
                          <p:cTn id="53" fill="hold">
                            <p:stCondLst>
                              <p:cond delay="7000"/>
                            </p:stCondLst>
                            <p:childTnLst>
                              <p:par>
                                <p:cTn id="54" presetID="31" presetClass="entr" presetSubtype="0" fill="hold"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p:cTn id="56" dur="1000" fill="hold"/>
                                        <p:tgtEl>
                                          <p:spTgt spid="33"/>
                                        </p:tgtEl>
                                        <p:attrNameLst>
                                          <p:attrName>ppt_w</p:attrName>
                                        </p:attrNameLst>
                                      </p:cBhvr>
                                      <p:tavLst>
                                        <p:tav tm="0">
                                          <p:val>
                                            <p:fltVal val="0"/>
                                          </p:val>
                                        </p:tav>
                                        <p:tav tm="100000">
                                          <p:val>
                                            <p:strVal val="#ppt_w"/>
                                          </p:val>
                                        </p:tav>
                                      </p:tavLst>
                                    </p:anim>
                                    <p:anim calcmode="lin" valueType="num">
                                      <p:cBhvr>
                                        <p:cTn id="57" dur="1000" fill="hold"/>
                                        <p:tgtEl>
                                          <p:spTgt spid="33"/>
                                        </p:tgtEl>
                                        <p:attrNameLst>
                                          <p:attrName>ppt_h</p:attrName>
                                        </p:attrNameLst>
                                      </p:cBhvr>
                                      <p:tavLst>
                                        <p:tav tm="0">
                                          <p:val>
                                            <p:fltVal val="0"/>
                                          </p:val>
                                        </p:tav>
                                        <p:tav tm="100000">
                                          <p:val>
                                            <p:strVal val="#ppt_h"/>
                                          </p:val>
                                        </p:tav>
                                      </p:tavLst>
                                    </p:anim>
                                    <p:anim calcmode="lin" valueType="num">
                                      <p:cBhvr>
                                        <p:cTn id="58" dur="1000" fill="hold"/>
                                        <p:tgtEl>
                                          <p:spTgt spid="33"/>
                                        </p:tgtEl>
                                        <p:attrNameLst>
                                          <p:attrName>style.rotation</p:attrName>
                                        </p:attrNameLst>
                                      </p:cBhvr>
                                      <p:tavLst>
                                        <p:tav tm="0">
                                          <p:val>
                                            <p:fltVal val="90"/>
                                          </p:val>
                                        </p:tav>
                                        <p:tav tm="100000">
                                          <p:val>
                                            <p:fltVal val="0"/>
                                          </p:val>
                                        </p:tav>
                                      </p:tavLst>
                                    </p:anim>
                                    <p:animEffect transition="in" filter="fade">
                                      <p:cBhvr>
                                        <p:cTn id="59" dur="1000"/>
                                        <p:tgtEl>
                                          <p:spTgt spid="33"/>
                                        </p:tgtEl>
                                      </p:cBhvr>
                                    </p:animEffect>
                                  </p:childTnLst>
                                </p:cTn>
                              </p:par>
                            </p:childTnLst>
                          </p:cTn>
                        </p:par>
                        <p:par>
                          <p:cTn id="60" fill="hold">
                            <p:stCondLst>
                              <p:cond delay="8000"/>
                            </p:stCondLst>
                            <p:childTnLst>
                              <p:par>
                                <p:cTn id="61" presetID="31" presetClass="entr" presetSubtype="0"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p:cTn id="63" dur="1000" fill="hold"/>
                                        <p:tgtEl>
                                          <p:spTgt spid="34"/>
                                        </p:tgtEl>
                                        <p:attrNameLst>
                                          <p:attrName>ppt_w</p:attrName>
                                        </p:attrNameLst>
                                      </p:cBhvr>
                                      <p:tavLst>
                                        <p:tav tm="0">
                                          <p:val>
                                            <p:fltVal val="0"/>
                                          </p:val>
                                        </p:tav>
                                        <p:tav tm="100000">
                                          <p:val>
                                            <p:strVal val="#ppt_w"/>
                                          </p:val>
                                        </p:tav>
                                      </p:tavLst>
                                    </p:anim>
                                    <p:anim calcmode="lin" valueType="num">
                                      <p:cBhvr>
                                        <p:cTn id="64" dur="1000" fill="hold"/>
                                        <p:tgtEl>
                                          <p:spTgt spid="34"/>
                                        </p:tgtEl>
                                        <p:attrNameLst>
                                          <p:attrName>ppt_h</p:attrName>
                                        </p:attrNameLst>
                                      </p:cBhvr>
                                      <p:tavLst>
                                        <p:tav tm="0">
                                          <p:val>
                                            <p:fltVal val="0"/>
                                          </p:val>
                                        </p:tav>
                                        <p:tav tm="100000">
                                          <p:val>
                                            <p:strVal val="#ppt_h"/>
                                          </p:val>
                                        </p:tav>
                                      </p:tavLst>
                                    </p:anim>
                                    <p:anim calcmode="lin" valueType="num">
                                      <p:cBhvr>
                                        <p:cTn id="65" dur="1000" fill="hold"/>
                                        <p:tgtEl>
                                          <p:spTgt spid="34"/>
                                        </p:tgtEl>
                                        <p:attrNameLst>
                                          <p:attrName>style.rotation</p:attrName>
                                        </p:attrNameLst>
                                      </p:cBhvr>
                                      <p:tavLst>
                                        <p:tav tm="0">
                                          <p:val>
                                            <p:fltVal val="90"/>
                                          </p:val>
                                        </p:tav>
                                        <p:tav tm="100000">
                                          <p:val>
                                            <p:fltVal val="0"/>
                                          </p:val>
                                        </p:tav>
                                      </p:tavLst>
                                    </p:anim>
                                    <p:animEffect transition="in" filter="fade">
                                      <p:cBhvr>
                                        <p:cTn id="66" dur="1000"/>
                                        <p:tgtEl>
                                          <p:spTgt spid="34"/>
                                        </p:tgtEl>
                                      </p:cBhvr>
                                    </p:animEffect>
                                  </p:childTnLst>
                                </p:cTn>
                              </p:par>
                            </p:childTnLst>
                          </p:cTn>
                        </p:par>
                        <p:par>
                          <p:cTn id="67" fill="hold">
                            <p:stCondLst>
                              <p:cond delay="9000"/>
                            </p:stCondLst>
                            <p:childTnLst>
                              <p:par>
                                <p:cTn id="68" presetID="42" presetClass="entr" presetSubtype="0" fill="hold" grpId="0" nodeType="after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fade">
                                      <p:cBhvr>
                                        <p:cTn id="70" dur="1000"/>
                                        <p:tgtEl>
                                          <p:spTgt spid="14"/>
                                        </p:tgtEl>
                                      </p:cBhvr>
                                    </p:animEffect>
                                    <p:anim calcmode="lin" valueType="num">
                                      <p:cBhvr>
                                        <p:cTn id="71" dur="1000" fill="hold"/>
                                        <p:tgtEl>
                                          <p:spTgt spid="14"/>
                                        </p:tgtEl>
                                        <p:attrNameLst>
                                          <p:attrName>ppt_x</p:attrName>
                                        </p:attrNameLst>
                                      </p:cBhvr>
                                      <p:tavLst>
                                        <p:tav tm="0">
                                          <p:val>
                                            <p:strVal val="#ppt_x"/>
                                          </p:val>
                                        </p:tav>
                                        <p:tav tm="100000">
                                          <p:val>
                                            <p:strVal val="#ppt_x"/>
                                          </p:val>
                                        </p:tav>
                                      </p:tavLst>
                                    </p:anim>
                                    <p:anim calcmode="lin" valueType="num">
                                      <p:cBhvr>
                                        <p:cTn id="72" dur="1000" fill="hold"/>
                                        <p:tgtEl>
                                          <p:spTgt spid="14"/>
                                        </p:tgtEl>
                                        <p:attrNameLst>
                                          <p:attrName>ppt_y</p:attrName>
                                        </p:attrNameLst>
                                      </p:cBhvr>
                                      <p:tavLst>
                                        <p:tav tm="0">
                                          <p:val>
                                            <p:strVal val="#ppt_y+.1"/>
                                          </p:val>
                                        </p:tav>
                                        <p:tav tm="100000">
                                          <p:val>
                                            <p:strVal val="#ppt_y"/>
                                          </p:val>
                                        </p:tav>
                                      </p:tavLst>
                                    </p:anim>
                                  </p:childTnLst>
                                </p:cTn>
                              </p:par>
                            </p:childTnLst>
                          </p:cTn>
                        </p:par>
                        <p:par>
                          <p:cTn id="73" fill="hold">
                            <p:stCondLst>
                              <p:cond delay="10000"/>
                            </p:stCondLst>
                            <p:childTnLst>
                              <p:par>
                                <p:cTn id="74" presetID="47" presetClass="entr" presetSubtype="0" fill="hold" grpId="0" nodeType="afterEffect">
                                  <p:stCondLst>
                                    <p:cond delay="0"/>
                                  </p:stCondLst>
                                  <p:childTnLst>
                                    <p:set>
                                      <p:cBhvr>
                                        <p:cTn id="75" dur="1" fill="hold">
                                          <p:stCondLst>
                                            <p:cond delay="0"/>
                                          </p:stCondLst>
                                        </p:cTn>
                                        <p:tgtEl>
                                          <p:spTgt spid="15"/>
                                        </p:tgtEl>
                                        <p:attrNameLst>
                                          <p:attrName>style.visibility</p:attrName>
                                        </p:attrNameLst>
                                      </p:cBhvr>
                                      <p:to>
                                        <p:strVal val="visible"/>
                                      </p:to>
                                    </p:set>
                                    <p:animEffect transition="in" filter="fade">
                                      <p:cBhvr>
                                        <p:cTn id="76" dur="1000"/>
                                        <p:tgtEl>
                                          <p:spTgt spid="15"/>
                                        </p:tgtEl>
                                      </p:cBhvr>
                                    </p:animEffect>
                                    <p:anim calcmode="lin" valueType="num">
                                      <p:cBhvr>
                                        <p:cTn id="77" dur="1000" fill="hold"/>
                                        <p:tgtEl>
                                          <p:spTgt spid="15"/>
                                        </p:tgtEl>
                                        <p:attrNameLst>
                                          <p:attrName>ppt_x</p:attrName>
                                        </p:attrNameLst>
                                      </p:cBhvr>
                                      <p:tavLst>
                                        <p:tav tm="0">
                                          <p:val>
                                            <p:strVal val="#ppt_x"/>
                                          </p:val>
                                        </p:tav>
                                        <p:tav tm="100000">
                                          <p:val>
                                            <p:strVal val="#ppt_x"/>
                                          </p:val>
                                        </p:tav>
                                      </p:tavLst>
                                    </p:anim>
                                    <p:anim calcmode="lin" valueType="num">
                                      <p:cBhvr>
                                        <p:cTn id="78" dur="1000" fill="hold"/>
                                        <p:tgtEl>
                                          <p:spTgt spid="15"/>
                                        </p:tgtEl>
                                        <p:attrNameLst>
                                          <p:attrName>ppt_y</p:attrName>
                                        </p:attrNameLst>
                                      </p:cBhvr>
                                      <p:tavLst>
                                        <p:tav tm="0">
                                          <p:val>
                                            <p:strVal val="#ppt_y-.1"/>
                                          </p:val>
                                        </p:tav>
                                        <p:tav tm="100000">
                                          <p:val>
                                            <p:strVal val="#ppt_y"/>
                                          </p:val>
                                        </p:tav>
                                      </p:tavLst>
                                    </p:anim>
                                  </p:childTnLst>
                                </p:cTn>
                              </p:par>
                            </p:childTnLst>
                          </p:cTn>
                        </p:par>
                        <p:par>
                          <p:cTn id="79" fill="hold">
                            <p:stCondLst>
                              <p:cond delay="11000"/>
                            </p:stCondLst>
                            <p:childTnLst>
                              <p:par>
                                <p:cTn id="80" presetID="42" presetClass="entr" presetSubtype="0" fill="hold" grpId="0"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000"/>
                                        <p:tgtEl>
                                          <p:spTgt spid="16"/>
                                        </p:tgtEl>
                                      </p:cBhvr>
                                    </p:animEffect>
                                    <p:anim calcmode="lin" valueType="num">
                                      <p:cBhvr>
                                        <p:cTn id="83" dur="1000" fill="hold"/>
                                        <p:tgtEl>
                                          <p:spTgt spid="16"/>
                                        </p:tgtEl>
                                        <p:attrNameLst>
                                          <p:attrName>ppt_x</p:attrName>
                                        </p:attrNameLst>
                                      </p:cBhvr>
                                      <p:tavLst>
                                        <p:tav tm="0">
                                          <p:val>
                                            <p:strVal val="#ppt_x"/>
                                          </p:val>
                                        </p:tav>
                                        <p:tav tm="100000">
                                          <p:val>
                                            <p:strVal val="#ppt_x"/>
                                          </p:val>
                                        </p:tav>
                                      </p:tavLst>
                                    </p:anim>
                                    <p:anim calcmode="lin" valueType="num">
                                      <p:cBhvr>
                                        <p:cTn id="84" dur="1000" fill="hold"/>
                                        <p:tgtEl>
                                          <p:spTgt spid="16"/>
                                        </p:tgtEl>
                                        <p:attrNameLst>
                                          <p:attrName>ppt_y</p:attrName>
                                        </p:attrNameLst>
                                      </p:cBhvr>
                                      <p:tavLst>
                                        <p:tav tm="0">
                                          <p:val>
                                            <p:strVal val="#ppt_y+.1"/>
                                          </p:val>
                                        </p:tav>
                                        <p:tav tm="100000">
                                          <p:val>
                                            <p:strVal val="#ppt_y"/>
                                          </p:val>
                                        </p:tav>
                                      </p:tavLst>
                                    </p:anim>
                                  </p:childTnLst>
                                </p:cTn>
                              </p:par>
                            </p:childTnLst>
                          </p:cTn>
                        </p:par>
                        <p:par>
                          <p:cTn id="85" fill="hold">
                            <p:stCondLst>
                              <p:cond delay="12000"/>
                            </p:stCondLst>
                            <p:childTnLst>
                              <p:par>
                                <p:cTn id="86" presetID="42" presetClass="entr" presetSubtype="0" fill="hold" grpId="0" nodeType="after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1000"/>
                                        <p:tgtEl>
                                          <p:spTgt spid="17"/>
                                        </p:tgtEl>
                                      </p:cBhvr>
                                    </p:animEffect>
                                    <p:anim calcmode="lin" valueType="num">
                                      <p:cBhvr>
                                        <p:cTn id="89" dur="1000" fill="hold"/>
                                        <p:tgtEl>
                                          <p:spTgt spid="17"/>
                                        </p:tgtEl>
                                        <p:attrNameLst>
                                          <p:attrName>ppt_x</p:attrName>
                                        </p:attrNameLst>
                                      </p:cBhvr>
                                      <p:tavLst>
                                        <p:tav tm="0">
                                          <p:val>
                                            <p:strVal val="#ppt_x"/>
                                          </p:val>
                                        </p:tav>
                                        <p:tav tm="100000">
                                          <p:val>
                                            <p:strVal val="#ppt_x"/>
                                          </p:val>
                                        </p:tav>
                                      </p:tavLst>
                                    </p:anim>
                                    <p:anim calcmode="lin" valueType="num">
                                      <p:cBhvr>
                                        <p:cTn id="90" dur="1000" fill="hold"/>
                                        <p:tgtEl>
                                          <p:spTgt spid="17"/>
                                        </p:tgtEl>
                                        <p:attrNameLst>
                                          <p:attrName>ppt_y</p:attrName>
                                        </p:attrNameLst>
                                      </p:cBhvr>
                                      <p:tavLst>
                                        <p:tav tm="0">
                                          <p:val>
                                            <p:strVal val="#ppt_y+.1"/>
                                          </p:val>
                                        </p:tav>
                                        <p:tav tm="100000">
                                          <p:val>
                                            <p:strVal val="#ppt_y"/>
                                          </p:val>
                                        </p:tav>
                                      </p:tavLst>
                                    </p:anim>
                                  </p:childTnLst>
                                </p:cTn>
                              </p:par>
                            </p:childTnLst>
                          </p:cTn>
                        </p:par>
                        <p:par>
                          <p:cTn id="91" fill="hold">
                            <p:stCondLst>
                              <p:cond delay="13000"/>
                            </p:stCondLst>
                            <p:childTnLst>
                              <p:par>
                                <p:cTn id="92" presetID="47" presetClass="entr" presetSubtype="0" fill="hold" grpId="0" nodeType="after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fade">
                                      <p:cBhvr>
                                        <p:cTn id="94" dur="1000"/>
                                        <p:tgtEl>
                                          <p:spTgt spid="18"/>
                                        </p:tgtEl>
                                      </p:cBhvr>
                                    </p:animEffect>
                                    <p:anim calcmode="lin" valueType="num">
                                      <p:cBhvr>
                                        <p:cTn id="95" dur="1000" fill="hold"/>
                                        <p:tgtEl>
                                          <p:spTgt spid="18"/>
                                        </p:tgtEl>
                                        <p:attrNameLst>
                                          <p:attrName>ppt_x</p:attrName>
                                        </p:attrNameLst>
                                      </p:cBhvr>
                                      <p:tavLst>
                                        <p:tav tm="0">
                                          <p:val>
                                            <p:strVal val="#ppt_x"/>
                                          </p:val>
                                        </p:tav>
                                        <p:tav tm="100000">
                                          <p:val>
                                            <p:strVal val="#ppt_x"/>
                                          </p:val>
                                        </p:tav>
                                      </p:tavLst>
                                    </p:anim>
                                    <p:anim calcmode="lin" valueType="num">
                                      <p:cBhvr>
                                        <p:cTn id="96" dur="1000" fill="hold"/>
                                        <p:tgtEl>
                                          <p:spTgt spid="18"/>
                                        </p:tgtEl>
                                        <p:attrNameLst>
                                          <p:attrName>ppt_y</p:attrName>
                                        </p:attrNameLst>
                                      </p:cBhvr>
                                      <p:tavLst>
                                        <p:tav tm="0">
                                          <p:val>
                                            <p:strVal val="#ppt_y-.1"/>
                                          </p:val>
                                        </p:tav>
                                        <p:tav tm="100000">
                                          <p:val>
                                            <p:strVal val="#ppt_y"/>
                                          </p:val>
                                        </p:tav>
                                      </p:tavLst>
                                    </p:anim>
                                  </p:childTnLst>
                                </p:cTn>
                              </p:par>
                            </p:childTnLst>
                          </p:cTn>
                        </p:par>
                        <p:par>
                          <p:cTn id="97" fill="hold">
                            <p:stCondLst>
                              <p:cond delay="14000"/>
                            </p:stCondLst>
                            <p:childTnLst>
                              <p:par>
                                <p:cTn id="98" presetID="42" presetClass="entr" presetSubtype="0" fill="hold" grpId="0" nodeType="after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fade">
                                      <p:cBhvr>
                                        <p:cTn id="100" dur="1000"/>
                                        <p:tgtEl>
                                          <p:spTgt spid="19"/>
                                        </p:tgtEl>
                                      </p:cBhvr>
                                    </p:animEffect>
                                    <p:anim calcmode="lin" valueType="num">
                                      <p:cBhvr>
                                        <p:cTn id="101" dur="1000" fill="hold"/>
                                        <p:tgtEl>
                                          <p:spTgt spid="19"/>
                                        </p:tgtEl>
                                        <p:attrNameLst>
                                          <p:attrName>ppt_x</p:attrName>
                                        </p:attrNameLst>
                                      </p:cBhvr>
                                      <p:tavLst>
                                        <p:tav tm="0">
                                          <p:val>
                                            <p:strVal val="#ppt_x"/>
                                          </p:val>
                                        </p:tav>
                                        <p:tav tm="100000">
                                          <p:val>
                                            <p:strVal val="#ppt_x"/>
                                          </p:val>
                                        </p:tav>
                                      </p:tavLst>
                                    </p:anim>
                                    <p:anim calcmode="lin" valueType="num">
                                      <p:cBhvr>
                                        <p:cTn id="10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14" grpId="0"/>
      <p:bldP spid="15" grpId="0"/>
      <p:bldP spid="16" grpId="0"/>
      <p:bldP spid="17" grpId="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9"/>
          <p:cNvSpPr txBox="1"/>
          <p:nvPr/>
        </p:nvSpPr>
        <p:spPr>
          <a:xfrm>
            <a:off x="8460432" y="6316166"/>
            <a:ext cx="2376064" cy="276999"/>
          </a:xfrm>
          <a:prstGeom prst="rect">
            <a:avLst/>
          </a:prstGeom>
          <a:noFill/>
        </p:spPr>
        <p:txBody>
          <a:bodyPr wrap="square" lIns="0" tIns="0" rIns="0" bIns="0" rtlCol="0">
            <a:spAutoFit/>
          </a:bodyPr>
          <a:lstStyle/>
          <a:p>
            <a:pPr marL="171450" lvl="1" indent="-171450">
              <a:buFont typeface="Wingdings" pitchFamily="2" charset="2"/>
              <a:buChar char="l"/>
            </a:pPr>
            <a:r>
              <a:rPr lang="zh-CN" altLang="en-US" dirty="0" smtClean="0">
                <a:solidFill>
                  <a:schemeClr val="bg1"/>
                </a:solidFill>
                <a:latin typeface="微软雅黑" pitchFamily="34" charset="-122"/>
                <a:ea typeface="微软雅黑" pitchFamily="34" charset="-122"/>
              </a:rPr>
              <a:t>主要的贡献与创作</a:t>
            </a:r>
            <a:endParaRPr lang="zh-CN" altLang="en-US" dirty="0">
              <a:solidFill>
                <a:schemeClr val="bg1"/>
              </a:solidFill>
              <a:latin typeface="微软雅黑" pitchFamily="34" charset="-122"/>
              <a:ea typeface="微软雅黑" pitchFamily="34" charset="-122"/>
            </a:endParaRPr>
          </a:p>
        </p:txBody>
      </p:sp>
      <p:sp>
        <p:nvSpPr>
          <p:cNvPr id="9" name="文本框 9"/>
          <p:cNvSpPr txBox="1"/>
          <p:nvPr/>
        </p:nvSpPr>
        <p:spPr>
          <a:xfrm>
            <a:off x="4770557" y="2046181"/>
            <a:ext cx="1188030"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选题背景</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4782711" y="2620618"/>
            <a:ext cx="1175876"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研究意义</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4789605" y="3180442"/>
            <a:ext cx="2086651"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国内相关研究综述</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2" name="文本框 9"/>
          <p:cNvSpPr txBox="1"/>
          <p:nvPr/>
        </p:nvSpPr>
        <p:spPr>
          <a:xfrm>
            <a:off x="4776634" y="3758012"/>
            <a:ext cx="1667574"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伦理基础文献</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3" name="文本框 9"/>
          <p:cNvSpPr txBox="1"/>
          <p:nvPr/>
        </p:nvSpPr>
        <p:spPr>
          <a:xfrm>
            <a:off x="4770555" y="4289462"/>
            <a:ext cx="2105701"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主要的贡献与创作</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936" y="1923678"/>
            <a:ext cx="504056" cy="485673"/>
          </a:xfrm>
          <a:prstGeom prst="rect">
            <a:avLst/>
          </a:prstGeom>
        </p:spPr>
      </p:pic>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936" y="2500891"/>
            <a:ext cx="504056" cy="485673"/>
          </a:xfrm>
          <a:prstGeom prst="rect">
            <a:avLst/>
          </a:prstGeom>
        </p:spPr>
      </p:pic>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936" y="3060715"/>
            <a:ext cx="504056" cy="485673"/>
          </a:xfrm>
          <a:prstGeom prst="rect">
            <a:avLst/>
          </a:prstGeom>
        </p:spPr>
      </p:pic>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936" y="3638285"/>
            <a:ext cx="504056" cy="485673"/>
          </a:xfrm>
          <a:prstGeom prst="rect">
            <a:avLst/>
          </a:prstGeom>
        </p:spPr>
      </p:pic>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5936" y="4169735"/>
            <a:ext cx="504056" cy="485673"/>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8" y="2571749"/>
            <a:ext cx="2400452" cy="2578263"/>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6256" y="9943"/>
            <a:ext cx="2266155" cy="1846059"/>
          </a:xfrm>
          <a:prstGeom prst="rect">
            <a:avLst/>
          </a:prstGeom>
        </p:spPr>
      </p:pic>
      <p:sp>
        <p:nvSpPr>
          <p:cNvPr id="18" name="TextBox 17"/>
          <p:cNvSpPr txBox="1"/>
          <p:nvPr/>
        </p:nvSpPr>
        <p:spPr>
          <a:xfrm>
            <a:off x="2778158" y="699542"/>
            <a:ext cx="800219" cy="461665"/>
          </a:xfrm>
          <a:prstGeom prst="rect">
            <a:avLst/>
          </a:prstGeom>
          <a:noFill/>
        </p:spPr>
        <p:txBody>
          <a:bodyPr wrap="none" rtlCol="0">
            <a:spAutoFit/>
          </a:bodyPr>
          <a:lstStyle/>
          <a:p>
            <a:r>
              <a:rPr lang="zh-CN" altLang="en-US" sz="2400" b="1" dirty="0" smtClean="0">
                <a:solidFill>
                  <a:srgbClr val="003FC3"/>
                </a:solidFill>
                <a:latin typeface="微软雅黑" panose="020B0503020204020204" pitchFamily="34" charset="-122"/>
                <a:ea typeface="微软雅黑" panose="020B0503020204020204" pitchFamily="34" charset="-122"/>
              </a:rPr>
              <a:t>轮序</a:t>
            </a:r>
            <a:endParaRPr lang="zh-CN" altLang="en-US" sz="2400" b="1" dirty="0">
              <a:solidFill>
                <a:srgbClr val="003FC3"/>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455454" y="1057628"/>
            <a:ext cx="1442254" cy="276999"/>
          </a:xfrm>
          <a:prstGeom prst="rect">
            <a:avLst/>
          </a:prstGeom>
          <a:noFill/>
        </p:spPr>
        <p:txBody>
          <a:bodyPr wrap="none" rtlCol="0">
            <a:spAutoFit/>
          </a:bodyPr>
          <a:lstStyle>
            <a:defPPr>
              <a:defRPr lang="zh-CN"/>
            </a:defPPr>
            <a:lvl1pPr>
              <a:defRPr sz="2400" b="1">
                <a:solidFill>
                  <a:srgbClr val="003FC3"/>
                </a:solidFill>
                <a:latin typeface="微软雅黑" panose="020B0503020204020204" pitchFamily="34" charset="-122"/>
                <a:ea typeface="微软雅黑" panose="020B0503020204020204" pitchFamily="34" charset="-122"/>
              </a:defRPr>
            </a:lvl1pPr>
          </a:lstStyle>
          <a:p>
            <a:r>
              <a:rPr lang="en-US" altLang="zh-CN" sz="1200" dirty="0"/>
              <a:t>The wheel order</a:t>
            </a:r>
            <a:endParaRPr lang="zh-CN" altLang="en-US" sz="1200" dirty="0"/>
          </a:p>
        </p:txBody>
      </p:sp>
    </p:spTree>
    <p:extLst>
      <p:ext uri="{BB962C8B-B14F-4D97-AF65-F5344CB8AC3E}">
        <p14:creationId xmlns:p14="http://schemas.microsoft.com/office/powerpoint/2010/main" val="192341577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1000"/>
                                        <p:tgtEl>
                                          <p:spTgt spid="18"/>
                                        </p:tgtEl>
                                      </p:cBhvr>
                                    </p:animEffect>
                                    <p:anim calcmode="lin" valueType="num">
                                      <p:cBhvr>
                                        <p:cTn id="17" dur="1000" fill="hold"/>
                                        <p:tgtEl>
                                          <p:spTgt spid="18"/>
                                        </p:tgtEl>
                                        <p:attrNameLst>
                                          <p:attrName>ppt_x</p:attrName>
                                        </p:attrNameLst>
                                      </p:cBhvr>
                                      <p:tavLst>
                                        <p:tav tm="0">
                                          <p:val>
                                            <p:strVal val="#ppt_x"/>
                                          </p:val>
                                        </p:tav>
                                        <p:tav tm="100000">
                                          <p:val>
                                            <p:strVal val="#ppt_x"/>
                                          </p:val>
                                        </p:tav>
                                      </p:tavLst>
                                    </p:anim>
                                    <p:anim calcmode="lin" valueType="num">
                                      <p:cBhvr>
                                        <p:cTn id="18" dur="1000" fill="hold"/>
                                        <p:tgtEl>
                                          <p:spTgt spid="1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iterate type="lt">
                                    <p:tmPct val="10000"/>
                                  </p:iterate>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1000" fill="hold"/>
                                        <p:tgtEl>
                                          <p:spTgt spid="4"/>
                                        </p:tgtEl>
                                        <p:attrNameLst>
                                          <p:attrName>ppt_w</p:attrName>
                                        </p:attrNameLst>
                                      </p:cBhvr>
                                      <p:tavLst>
                                        <p:tav tm="0">
                                          <p:val>
                                            <p:fltVal val="0"/>
                                          </p:val>
                                        </p:tav>
                                        <p:tav tm="100000">
                                          <p:val>
                                            <p:strVal val="#ppt_w"/>
                                          </p:val>
                                        </p:tav>
                                      </p:tavLst>
                                    </p:anim>
                                    <p:anim calcmode="lin" valueType="num">
                                      <p:cBhvr>
                                        <p:cTn id="30" dur="1000" fill="hold"/>
                                        <p:tgtEl>
                                          <p:spTgt spid="4"/>
                                        </p:tgtEl>
                                        <p:attrNameLst>
                                          <p:attrName>ppt_h</p:attrName>
                                        </p:attrNameLst>
                                      </p:cBhvr>
                                      <p:tavLst>
                                        <p:tav tm="0">
                                          <p:val>
                                            <p:fltVal val="0"/>
                                          </p:val>
                                        </p:tav>
                                        <p:tav tm="100000">
                                          <p:val>
                                            <p:strVal val="#ppt_h"/>
                                          </p:val>
                                        </p:tav>
                                      </p:tavLst>
                                    </p:anim>
                                    <p:anim calcmode="lin" valueType="num">
                                      <p:cBhvr>
                                        <p:cTn id="31" dur="1000" fill="hold"/>
                                        <p:tgtEl>
                                          <p:spTgt spid="4"/>
                                        </p:tgtEl>
                                        <p:attrNameLst>
                                          <p:attrName>style.rotation</p:attrName>
                                        </p:attrNameLst>
                                      </p:cBhvr>
                                      <p:tavLst>
                                        <p:tav tm="0">
                                          <p:val>
                                            <p:fltVal val="90"/>
                                          </p:val>
                                        </p:tav>
                                        <p:tav tm="100000">
                                          <p:val>
                                            <p:fltVal val="0"/>
                                          </p:val>
                                        </p:tav>
                                      </p:tavLst>
                                    </p:anim>
                                    <p:animEffect transition="in" filter="fade">
                                      <p:cBhvr>
                                        <p:cTn id="32" dur="1000"/>
                                        <p:tgtEl>
                                          <p:spTgt spid="4"/>
                                        </p:tgtEl>
                                      </p:cBhvr>
                                    </p:animEffect>
                                  </p:childTnLst>
                                </p:cTn>
                              </p:par>
                            </p:childTnLst>
                          </p:cTn>
                        </p:par>
                        <p:par>
                          <p:cTn id="33" fill="hold">
                            <p:stCondLst>
                              <p:cond delay="1000"/>
                            </p:stCondLst>
                            <p:childTnLst>
                              <p:par>
                                <p:cTn id="34" presetID="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31" presetClass="entr" presetSubtype="0"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1000" fill="hold"/>
                                        <p:tgtEl>
                                          <p:spTgt spid="24"/>
                                        </p:tgtEl>
                                        <p:attrNameLst>
                                          <p:attrName>ppt_w</p:attrName>
                                        </p:attrNameLst>
                                      </p:cBhvr>
                                      <p:tavLst>
                                        <p:tav tm="0">
                                          <p:val>
                                            <p:fltVal val="0"/>
                                          </p:val>
                                        </p:tav>
                                        <p:tav tm="100000">
                                          <p:val>
                                            <p:strVal val="#ppt_w"/>
                                          </p:val>
                                        </p:tav>
                                      </p:tavLst>
                                    </p:anim>
                                    <p:anim calcmode="lin" valueType="num">
                                      <p:cBhvr>
                                        <p:cTn id="41" dur="1000" fill="hold"/>
                                        <p:tgtEl>
                                          <p:spTgt spid="24"/>
                                        </p:tgtEl>
                                        <p:attrNameLst>
                                          <p:attrName>ppt_h</p:attrName>
                                        </p:attrNameLst>
                                      </p:cBhvr>
                                      <p:tavLst>
                                        <p:tav tm="0">
                                          <p:val>
                                            <p:fltVal val="0"/>
                                          </p:val>
                                        </p:tav>
                                        <p:tav tm="100000">
                                          <p:val>
                                            <p:strVal val="#ppt_h"/>
                                          </p:val>
                                        </p:tav>
                                      </p:tavLst>
                                    </p:anim>
                                    <p:anim calcmode="lin" valueType="num">
                                      <p:cBhvr>
                                        <p:cTn id="42" dur="1000" fill="hold"/>
                                        <p:tgtEl>
                                          <p:spTgt spid="24"/>
                                        </p:tgtEl>
                                        <p:attrNameLst>
                                          <p:attrName>style.rotation</p:attrName>
                                        </p:attrNameLst>
                                      </p:cBhvr>
                                      <p:tavLst>
                                        <p:tav tm="0">
                                          <p:val>
                                            <p:fltVal val="90"/>
                                          </p:val>
                                        </p:tav>
                                        <p:tav tm="100000">
                                          <p:val>
                                            <p:fltVal val="0"/>
                                          </p:val>
                                        </p:tav>
                                      </p:tavLst>
                                    </p:anim>
                                    <p:animEffect transition="in" filter="fade">
                                      <p:cBhvr>
                                        <p:cTn id="43" dur="1000"/>
                                        <p:tgtEl>
                                          <p:spTgt spid="24"/>
                                        </p:tgtEl>
                                      </p:cBhvr>
                                    </p:animEffect>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par>
                                <p:cTn id="49" presetID="31" presetClass="entr" presetSubtype="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1000" fill="hold"/>
                                        <p:tgtEl>
                                          <p:spTgt spid="25"/>
                                        </p:tgtEl>
                                        <p:attrNameLst>
                                          <p:attrName>ppt_w</p:attrName>
                                        </p:attrNameLst>
                                      </p:cBhvr>
                                      <p:tavLst>
                                        <p:tav tm="0">
                                          <p:val>
                                            <p:fltVal val="0"/>
                                          </p:val>
                                        </p:tav>
                                        <p:tav tm="100000">
                                          <p:val>
                                            <p:strVal val="#ppt_w"/>
                                          </p:val>
                                        </p:tav>
                                      </p:tavLst>
                                    </p:anim>
                                    <p:anim calcmode="lin" valueType="num">
                                      <p:cBhvr>
                                        <p:cTn id="52" dur="1000" fill="hold"/>
                                        <p:tgtEl>
                                          <p:spTgt spid="25"/>
                                        </p:tgtEl>
                                        <p:attrNameLst>
                                          <p:attrName>ppt_h</p:attrName>
                                        </p:attrNameLst>
                                      </p:cBhvr>
                                      <p:tavLst>
                                        <p:tav tm="0">
                                          <p:val>
                                            <p:fltVal val="0"/>
                                          </p:val>
                                        </p:tav>
                                        <p:tav tm="100000">
                                          <p:val>
                                            <p:strVal val="#ppt_h"/>
                                          </p:val>
                                        </p:tav>
                                      </p:tavLst>
                                    </p:anim>
                                    <p:anim calcmode="lin" valueType="num">
                                      <p:cBhvr>
                                        <p:cTn id="53" dur="1000" fill="hold"/>
                                        <p:tgtEl>
                                          <p:spTgt spid="25"/>
                                        </p:tgtEl>
                                        <p:attrNameLst>
                                          <p:attrName>style.rotation</p:attrName>
                                        </p:attrNameLst>
                                      </p:cBhvr>
                                      <p:tavLst>
                                        <p:tav tm="0">
                                          <p:val>
                                            <p:fltVal val="90"/>
                                          </p:val>
                                        </p:tav>
                                        <p:tav tm="100000">
                                          <p:val>
                                            <p:fltVal val="0"/>
                                          </p:val>
                                        </p:tav>
                                      </p:tavLst>
                                    </p:anim>
                                    <p:animEffect transition="in" filter="fade">
                                      <p:cBhvr>
                                        <p:cTn id="54" dur="1000"/>
                                        <p:tgtEl>
                                          <p:spTgt spid="25"/>
                                        </p:tgtEl>
                                      </p:cBhvr>
                                    </p:animEffect>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500" fill="hold"/>
                                        <p:tgtEl>
                                          <p:spTgt spid="11"/>
                                        </p:tgtEl>
                                        <p:attrNameLst>
                                          <p:attrName>ppt_x</p:attrName>
                                        </p:attrNameLst>
                                      </p:cBhvr>
                                      <p:tavLst>
                                        <p:tav tm="0">
                                          <p:val>
                                            <p:strVal val="#ppt_x"/>
                                          </p:val>
                                        </p:tav>
                                        <p:tav tm="100000">
                                          <p:val>
                                            <p:strVal val="#ppt_x"/>
                                          </p:val>
                                        </p:tav>
                                      </p:tavLst>
                                    </p:anim>
                                    <p:anim calcmode="lin" valueType="num">
                                      <p:cBhvr additive="base">
                                        <p:cTn id="59" dur="500" fill="hold"/>
                                        <p:tgtEl>
                                          <p:spTgt spid="11"/>
                                        </p:tgtEl>
                                        <p:attrNameLst>
                                          <p:attrName>ppt_y</p:attrName>
                                        </p:attrNameLst>
                                      </p:cBhvr>
                                      <p:tavLst>
                                        <p:tav tm="0">
                                          <p:val>
                                            <p:strVal val="1+#ppt_h/2"/>
                                          </p:val>
                                        </p:tav>
                                        <p:tav tm="100000">
                                          <p:val>
                                            <p:strVal val="#ppt_y"/>
                                          </p:val>
                                        </p:tav>
                                      </p:tavLst>
                                    </p:anim>
                                  </p:childTnLst>
                                </p:cTn>
                              </p:par>
                              <p:par>
                                <p:cTn id="60" presetID="31" presetClass="entr" presetSubtype="0" fill="hold" nodeType="with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p:cTn id="62" dur="1000" fill="hold"/>
                                        <p:tgtEl>
                                          <p:spTgt spid="26"/>
                                        </p:tgtEl>
                                        <p:attrNameLst>
                                          <p:attrName>ppt_w</p:attrName>
                                        </p:attrNameLst>
                                      </p:cBhvr>
                                      <p:tavLst>
                                        <p:tav tm="0">
                                          <p:val>
                                            <p:fltVal val="0"/>
                                          </p:val>
                                        </p:tav>
                                        <p:tav tm="100000">
                                          <p:val>
                                            <p:strVal val="#ppt_w"/>
                                          </p:val>
                                        </p:tav>
                                      </p:tavLst>
                                    </p:anim>
                                    <p:anim calcmode="lin" valueType="num">
                                      <p:cBhvr>
                                        <p:cTn id="63" dur="1000" fill="hold"/>
                                        <p:tgtEl>
                                          <p:spTgt spid="26"/>
                                        </p:tgtEl>
                                        <p:attrNameLst>
                                          <p:attrName>ppt_h</p:attrName>
                                        </p:attrNameLst>
                                      </p:cBhvr>
                                      <p:tavLst>
                                        <p:tav tm="0">
                                          <p:val>
                                            <p:fltVal val="0"/>
                                          </p:val>
                                        </p:tav>
                                        <p:tav tm="100000">
                                          <p:val>
                                            <p:strVal val="#ppt_h"/>
                                          </p:val>
                                        </p:tav>
                                      </p:tavLst>
                                    </p:anim>
                                    <p:anim calcmode="lin" valueType="num">
                                      <p:cBhvr>
                                        <p:cTn id="64" dur="1000" fill="hold"/>
                                        <p:tgtEl>
                                          <p:spTgt spid="26"/>
                                        </p:tgtEl>
                                        <p:attrNameLst>
                                          <p:attrName>style.rotation</p:attrName>
                                        </p:attrNameLst>
                                      </p:cBhvr>
                                      <p:tavLst>
                                        <p:tav tm="0">
                                          <p:val>
                                            <p:fltVal val="90"/>
                                          </p:val>
                                        </p:tav>
                                        <p:tav tm="100000">
                                          <p:val>
                                            <p:fltVal val="0"/>
                                          </p:val>
                                        </p:tav>
                                      </p:tavLst>
                                    </p:anim>
                                    <p:animEffect transition="in" filter="fade">
                                      <p:cBhvr>
                                        <p:cTn id="65" dur="1000"/>
                                        <p:tgtEl>
                                          <p:spTgt spid="26"/>
                                        </p:tgtEl>
                                      </p:cBhvr>
                                    </p:animEffect>
                                  </p:childTnLst>
                                </p:cTn>
                              </p:par>
                            </p:childTnLst>
                          </p:cTn>
                        </p:par>
                        <p:par>
                          <p:cTn id="66" fill="hold">
                            <p:stCondLst>
                              <p:cond delay="4000"/>
                            </p:stCondLst>
                            <p:childTnLst>
                              <p:par>
                                <p:cTn id="67" presetID="2" presetClass="entr" presetSubtype="4"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fill="hold"/>
                                        <p:tgtEl>
                                          <p:spTgt spid="12"/>
                                        </p:tgtEl>
                                        <p:attrNameLst>
                                          <p:attrName>ppt_x</p:attrName>
                                        </p:attrNameLst>
                                      </p:cBhvr>
                                      <p:tavLst>
                                        <p:tav tm="0">
                                          <p:val>
                                            <p:strVal val="#ppt_x"/>
                                          </p:val>
                                        </p:tav>
                                        <p:tav tm="100000">
                                          <p:val>
                                            <p:strVal val="#ppt_x"/>
                                          </p:val>
                                        </p:tav>
                                      </p:tavLst>
                                    </p:anim>
                                    <p:anim calcmode="lin" valueType="num">
                                      <p:cBhvr additive="base">
                                        <p:cTn id="70" dur="500" fill="hold"/>
                                        <p:tgtEl>
                                          <p:spTgt spid="12"/>
                                        </p:tgtEl>
                                        <p:attrNameLst>
                                          <p:attrName>ppt_y</p:attrName>
                                        </p:attrNameLst>
                                      </p:cBhvr>
                                      <p:tavLst>
                                        <p:tav tm="0">
                                          <p:val>
                                            <p:strVal val="1+#ppt_h/2"/>
                                          </p:val>
                                        </p:tav>
                                        <p:tav tm="100000">
                                          <p:val>
                                            <p:strVal val="#ppt_y"/>
                                          </p:val>
                                        </p:tav>
                                      </p:tavLst>
                                    </p:anim>
                                  </p:childTnLst>
                                </p:cTn>
                              </p:par>
                              <p:par>
                                <p:cTn id="71" presetID="31" presetClass="entr" presetSubtype="0" fill="hold" nodeType="with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p:cTn id="73" dur="1000" fill="hold"/>
                                        <p:tgtEl>
                                          <p:spTgt spid="27"/>
                                        </p:tgtEl>
                                        <p:attrNameLst>
                                          <p:attrName>ppt_w</p:attrName>
                                        </p:attrNameLst>
                                      </p:cBhvr>
                                      <p:tavLst>
                                        <p:tav tm="0">
                                          <p:val>
                                            <p:fltVal val="0"/>
                                          </p:val>
                                        </p:tav>
                                        <p:tav tm="100000">
                                          <p:val>
                                            <p:strVal val="#ppt_w"/>
                                          </p:val>
                                        </p:tav>
                                      </p:tavLst>
                                    </p:anim>
                                    <p:anim calcmode="lin" valueType="num">
                                      <p:cBhvr>
                                        <p:cTn id="74" dur="1000" fill="hold"/>
                                        <p:tgtEl>
                                          <p:spTgt spid="27"/>
                                        </p:tgtEl>
                                        <p:attrNameLst>
                                          <p:attrName>ppt_h</p:attrName>
                                        </p:attrNameLst>
                                      </p:cBhvr>
                                      <p:tavLst>
                                        <p:tav tm="0">
                                          <p:val>
                                            <p:fltVal val="0"/>
                                          </p:val>
                                        </p:tav>
                                        <p:tav tm="100000">
                                          <p:val>
                                            <p:strVal val="#ppt_h"/>
                                          </p:val>
                                        </p:tav>
                                      </p:tavLst>
                                    </p:anim>
                                    <p:anim calcmode="lin" valueType="num">
                                      <p:cBhvr>
                                        <p:cTn id="75" dur="1000" fill="hold"/>
                                        <p:tgtEl>
                                          <p:spTgt spid="27"/>
                                        </p:tgtEl>
                                        <p:attrNameLst>
                                          <p:attrName>style.rotation</p:attrName>
                                        </p:attrNameLst>
                                      </p:cBhvr>
                                      <p:tavLst>
                                        <p:tav tm="0">
                                          <p:val>
                                            <p:fltVal val="90"/>
                                          </p:val>
                                        </p:tav>
                                        <p:tav tm="100000">
                                          <p:val>
                                            <p:fltVal val="0"/>
                                          </p:val>
                                        </p:tav>
                                      </p:tavLst>
                                    </p:anim>
                                    <p:animEffect transition="in" filter="fade">
                                      <p:cBhvr>
                                        <p:cTn id="76" dur="1000"/>
                                        <p:tgtEl>
                                          <p:spTgt spid="27"/>
                                        </p:tgtEl>
                                      </p:cBhvr>
                                    </p:animEffect>
                                  </p:childTnLst>
                                </p:cTn>
                              </p:par>
                            </p:childTnLst>
                          </p:cTn>
                        </p:par>
                        <p:par>
                          <p:cTn id="77" fill="hold">
                            <p:stCondLst>
                              <p:cond delay="5000"/>
                            </p:stCondLst>
                            <p:childTnLst>
                              <p:par>
                                <p:cTn id="78" presetID="2" presetClass="entr" presetSubtype="4" fill="hold" grpId="0" nodeType="afterEffect">
                                  <p:stCondLst>
                                    <p:cond delay="0"/>
                                  </p:stCondLst>
                                  <p:childTnLst>
                                    <p:set>
                                      <p:cBhvr>
                                        <p:cTn id="79" dur="1" fill="hold">
                                          <p:stCondLst>
                                            <p:cond delay="0"/>
                                          </p:stCondLst>
                                        </p:cTn>
                                        <p:tgtEl>
                                          <p:spTgt spid="13"/>
                                        </p:tgtEl>
                                        <p:attrNameLst>
                                          <p:attrName>style.visibility</p:attrName>
                                        </p:attrNameLst>
                                      </p:cBhvr>
                                      <p:to>
                                        <p:strVal val="visible"/>
                                      </p:to>
                                    </p:set>
                                    <p:anim calcmode="lin" valueType="num">
                                      <p:cBhvr additive="base">
                                        <p:cTn id="80" dur="500" fill="hold"/>
                                        <p:tgtEl>
                                          <p:spTgt spid="13"/>
                                        </p:tgtEl>
                                        <p:attrNameLst>
                                          <p:attrName>ppt_x</p:attrName>
                                        </p:attrNameLst>
                                      </p:cBhvr>
                                      <p:tavLst>
                                        <p:tav tm="0">
                                          <p:val>
                                            <p:strVal val="#ppt_x"/>
                                          </p:val>
                                        </p:tav>
                                        <p:tav tm="100000">
                                          <p:val>
                                            <p:strVal val="#ppt_x"/>
                                          </p:val>
                                        </p:tav>
                                      </p:tavLst>
                                    </p:anim>
                                    <p:anim calcmode="lin" valueType="num">
                                      <p:cBhvr additive="base">
                                        <p:cTn id="81"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1981" y="0"/>
            <a:ext cx="3860038" cy="5143500"/>
          </a:xfrm>
          <a:prstGeom prst="rect">
            <a:avLst/>
          </a:prstGeom>
        </p:spPr>
      </p:pic>
      <p:sp>
        <p:nvSpPr>
          <p:cNvPr id="8" name="TextBox 7"/>
          <p:cNvSpPr txBox="1"/>
          <p:nvPr/>
        </p:nvSpPr>
        <p:spPr>
          <a:xfrm>
            <a:off x="675948" y="247749"/>
            <a:ext cx="1056700" cy="307777"/>
          </a:xfrm>
          <a:prstGeom prst="rect">
            <a:avLst/>
          </a:prstGeom>
          <a:noFill/>
        </p:spPr>
        <p:txBody>
          <a:bodyPr wrap="none" rtlCol="0">
            <a:spAutoFit/>
          </a:bodyPr>
          <a:lstStyle/>
          <a:p>
            <a:r>
              <a:rPr lang="zh-CN" altLang="en-US" sz="1400" b="1" spc="300" dirty="0" smtClean="0">
                <a:solidFill>
                  <a:srgbClr val="003FC3"/>
                </a:solidFill>
                <a:latin typeface="方正大黑简体" panose="02010601030101010101" pitchFamily="2" charset="-122"/>
                <a:ea typeface="方正大黑简体" panose="02010601030101010101" pitchFamily="2" charset="-122"/>
              </a:rPr>
              <a:t>选题背景</a:t>
            </a:r>
            <a:endParaRPr lang="zh-CN" altLang="en-US" sz="1400" b="1" spc="300" dirty="0">
              <a:solidFill>
                <a:srgbClr val="003FC3"/>
              </a:solidFill>
              <a:latin typeface="方正大黑简体" panose="02010601030101010101" pitchFamily="2" charset="-122"/>
              <a:ea typeface="方正大黑简体" panose="02010601030101010101" pitchFamily="2" charset="-122"/>
            </a:endParaRPr>
          </a:p>
        </p:txBody>
      </p:sp>
      <p:sp>
        <p:nvSpPr>
          <p:cNvPr id="28" name="Freeform 9"/>
          <p:cNvSpPr>
            <a:spLocks/>
          </p:cNvSpPr>
          <p:nvPr/>
        </p:nvSpPr>
        <p:spPr bwMode="auto">
          <a:xfrm>
            <a:off x="5646278" y="626964"/>
            <a:ext cx="358103" cy="367949"/>
          </a:xfrm>
          <a:custGeom>
            <a:avLst/>
            <a:gdLst>
              <a:gd name="T0" fmla="*/ 1041 w 1044"/>
              <a:gd name="T1" fmla="*/ 1 h 1073"/>
              <a:gd name="T2" fmla="*/ 1044 w 1044"/>
              <a:gd name="T3" fmla="*/ 0 h 1073"/>
              <a:gd name="T4" fmla="*/ 1044 w 1044"/>
              <a:gd name="T5" fmla="*/ 580 h 1073"/>
              <a:gd name="T6" fmla="*/ 672 w 1044"/>
              <a:gd name="T7" fmla="*/ 953 h 1073"/>
              <a:gd name="T8" fmla="*/ 248 w 1044"/>
              <a:gd name="T9" fmla="*/ 956 h 1073"/>
              <a:gd name="T10" fmla="*/ 0 w 1044"/>
              <a:gd name="T11" fmla="*/ 1073 h 1073"/>
              <a:gd name="T12" fmla="*/ 5 w 1044"/>
              <a:gd name="T13" fmla="*/ 449 h 1073"/>
              <a:gd name="T14" fmla="*/ 343 w 1044"/>
              <a:gd name="T15" fmla="*/ 99 h 1073"/>
              <a:gd name="T16" fmla="*/ 862 w 1044"/>
              <a:gd name="T17" fmla="*/ 90 h 1073"/>
              <a:gd name="T18" fmla="*/ 1041 w 1044"/>
              <a:gd name="T19" fmla="*/ 1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4" h="1073">
                <a:moveTo>
                  <a:pt x="1041" y="1"/>
                </a:moveTo>
                <a:cubicBezTo>
                  <a:pt x="1044" y="0"/>
                  <a:pt x="1044" y="0"/>
                  <a:pt x="1044" y="0"/>
                </a:cubicBezTo>
                <a:cubicBezTo>
                  <a:pt x="1044" y="193"/>
                  <a:pt x="1044" y="387"/>
                  <a:pt x="1044" y="580"/>
                </a:cubicBezTo>
                <a:cubicBezTo>
                  <a:pt x="1034" y="773"/>
                  <a:pt x="865" y="941"/>
                  <a:pt x="672" y="953"/>
                </a:cubicBezTo>
                <a:cubicBezTo>
                  <a:pt x="531" y="960"/>
                  <a:pt x="389" y="954"/>
                  <a:pt x="248" y="956"/>
                </a:cubicBezTo>
                <a:cubicBezTo>
                  <a:pt x="152" y="947"/>
                  <a:pt x="59" y="998"/>
                  <a:pt x="0" y="1073"/>
                </a:cubicBezTo>
                <a:cubicBezTo>
                  <a:pt x="10" y="865"/>
                  <a:pt x="0" y="657"/>
                  <a:pt x="5" y="449"/>
                </a:cubicBezTo>
                <a:cubicBezTo>
                  <a:pt x="23" y="275"/>
                  <a:pt x="165" y="117"/>
                  <a:pt x="343" y="99"/>
                </a:cubicBezTo>
                <a:cubicBezTo>
                  <a:pt x="515" y="82"/>
                  <a:pt x="689" y="99"/>
                  <a:pt x="862" y="90"/>
                </a:cubicBezTo>
                <a:cubicBezTo>
                  <a:pt x="930" y="83"/>
                  <a:pt x="987" y="41"/>
                  <a:pt x="1041" y="1"/>
                </a:cubicBezTo>
                <a:close/>
              </a:path>
            </a:pathLst>
          </a:custGeom>
          <a:solidFill>
            <a:srgbClr val="003FC3"/>
          </a:solidFill>
          <a:ln>
            <a:solidFill>
              <a:srgbClr val="634C94"/>
            </a:solidFill>
          </a:ln>
          <a:effectLst>
            <a:outerShdw blurRad="50800" dist="38100" dir="2700000" sx="101000" sy="101000" algn="tl" rotWithShape="0">
              <a:prstClr val="black">
                <a:alpha val="20000"/>
              </a:prstClr>
            </a:outerShdw>
          </a:effectLst>
        </p:spPr>
        <p:txBody>
          <a:bodyPr vert="horz" wrap="square" lIns="68580" tIns="34290" rIns="68580" bIns="34290" numCol="1" anchor="t" anchorCtr="0" compatLnSpc="1">
            <a:prstTxWarp prst="textNoShape">
              <a:avLst/>
            </a:prstTxWarp>
          </a:bodyPr>
          <a:lstStyle/>
          <a:p>
            <a:endParaRPr lang="zh-CN" altLang="en-US"/>
          </a:p>
        </p:txBody>
      </p:sp>
      <p:grpSp>
        <p:nvGrpSpPr>
          <p:cNvPr id="41" name="组合 40"/>
          <p:cNvGrpSpPr/>
          <p:nvPr/>
        </p:nvGrpSpPr>
        <p:grpSpPr>
          <a:xfrm>
            <a:off x="5987916" y="555526"/>
            <a:ext cx="1896452" cy="1003623"/>
            <a:chOff x="1544112" y="1489425"/>
            <a:chExt cx="2528603" cy="1338163"/>
          </a:xfrm>
        </p:grpSpPr>
        <p:sp>
          <p:nvSpPr>
            <p:cNvPr id="42" name="文本框 56"/>
            <p:cNvSpPr txBox="1"/>
            <p:nvPr/>
          </p:nvSpPr>
          <p:spPr>
            <a:xfrm>
              <a:off x="1559568" y="1489425"/>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43" name="矩形 42"/>
            <p:cNvSpPr/>
            <p:nvPr/>
          </p:nvSpPr>
          <p:spPr>
            <a:xfrm>
              <a:off x="1544112" y="1965814"/>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44" name="组合 43"/>
          <p:cNvGrpSpPr/>
          <p:nvPr/>
        </p:nvGrpSpPr>
        <p:grpSpPr>
          <a:xfrm>
            <a:off x="1555545" y="1291138"/>
            <a:ext cx="1884860" cy="992580"/>
            <a:chOff x="8063056" y="1489425"/>
            <a:chExt cx="2513147" cy="1323439"/>
          </a:xfrm>
        </p:grpSpPr>
        <p:sp>
          <p:nvSpPr>
            <p:cNvPr id="45"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46" name="矩形 45"/>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47" name="组合 46"/>
          <p:cNvGrpSpPr/>
          <p:nvPr/>
        </p:nvGrpSpPr>
        <p:grpSpPr>
          <a:xfrm>
            <a:off x="6791596" y="2934933"/>
            <a:ext cx="1884860" cy="1004969"/>
            <a:chOff x="1559568" y="4959231"/>
            <a:chExt cx="2513147" cy="1339957"/>
          </a:xfrm>
        </p:grpSpPr>
        <p:sp>
          <p:nvSpPr>
            <p:cNvPr id="48" name="文本框 62"/>
            <p:cNvSpPr txBox="1"/>
            <p:nvPr/>
          </p:nvSpPr>
          <p:spPr>
            <a:xfrm>
              <a:off x="1559568"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49" name="矩形 48"/>
            <p:cNvSpPr/>
            <p:nvPr/>
          </p:nvSpPr>
          <p:spPr>
            <a:xfrm>
              <a:off x="1559568" y="5437414"/>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50" name="组合 49"/>
          <p:cNvGrpSpPr/>
          <p:nvPr/>
        </p:nvGrpSpPr>
        <p:grpSpPr>
          <a:xfrm>
            <a:off x="975677" y="3374848"/>
            <a:ext cx="1884860" cy="1014070"/>
            <a:chOff x="8063056" y="4959231"/>
            <a:chExt cx="2513147" cy="1352092"/>
          </a:xfrm>
        </p:grpSpPr>
        <p:sp>
          <p:nvSpPr>
            <p:cNvPr id="51" name="文本框 65"/>
            <p:cNvSpPr txBox="1"/>
            <p:nvPr/>
          </p:nvSpPr>
          <p:spPr>
            <a:xfrm>
              <a:off x="8063056"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52" name="矩形 51"/>
            <p:cNvSpPr/>
            <p:nvPr/>
          </p:nvSpPr>
          <p:spPr>
            <a:xfrm>
              <a:off x="8063056" y="5449549"/>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sp>
        <p:nvSpPr>
          <p:cNvPr id="53" name="Freeform 9"/>
          <p:cNvSpPr>
            <a:spLocks/>
          </p:cNvSpPr>
          <p:nvPr/>
        </p:nvSpPr>
        <p:spPr bwMode="auto">
          <a:xfrm>
            <a:off x="1187624" y="1338606"/>
            <a:ext cx="358103" cy="367949"/>
          </a:xfrm>
          <a:custGeom>
            <a:avLst/>
            <a:gdLst>
              <a:gd name="T0" fmla="*/ 1041 w 1044"/>
              <a:gd name="T1" fmla="*/ 1 h 1073"/>
              <a:gd name="T2" fmla="*/ 1044 w 1044"/>
              <a:gd name="T3" fmla="*/ 0 h 1073"/>
              <a:gd name="T4" fmla="*/ 1044 w 1044"/>
              <a:gd name="T5" fmla="*/ 580 h 1073"/>
              <a:gd name="T6" fmla="*/ 672 w 1044"/>
              <a:gd name="T7" fmla="*/ 953 h 1073"/>
              <a:gd name="T8" fmla="*/ 248 w 1044"/>
              <a:gd name="T9" fmla="*/ 956 h 1073"/>
              <a:gd name="T10" fmla="*/ 0 w 1044"/>
              <a:gd name="T11" fmla="*/ 1073 h 1073"/>
              <a:gd name="T12" fmla="*/ 5 w 1044"/>
              <a:gd name="T13" fmla="*/ 449 h 1073"/>
              <a:gd name="T14" fmla="*/ 343 w 1044"/>
              <a:gd name="T15" fmla="*/ 99 h 1073"/>
              <a:gd name="T16" fmla="*/ 862 w 1044"/>
              <a:gd name="T17" fmla="*/ 90 h 1073"/>
              <a:gd name="T18" fmla="*/ 1041 w 1044"/>
              <a:gd name="T19" fmla="*/ 1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4" h="1073">
                <a:moveTo>
                  <a:pt x="1041" y="1"/>
                </a:moveTo>
                <a:cubicBezTo>
                  <a:pt x="1044" y="0"/>
                  <a:pt x="1044" y="0"/>
                  <a:pt x="1044" y="0"/>
                </a:cubicBezTo>
                <a:cubicBezTo>
                  <a:pt x="1044" y="193"/>
                  <a:pt x="1044" y="387"/>
                  <a:pt x="1044" y="580"/>
                </a:cubicBezTo>
                <a:cubicBezTo>
                  <a:pt x="1034" y="773"/>
                  <a:pt x="865" y="941"/>
                  <a:pt x="672" y="953"/>
                </a:cubicBezTo>
                <a:cubicBezTo>
                  <a:pt x="531" y="960"/>
                  <a:pt x="389" y="954"/>
                  <a:pt x="248" y="956"/>
                </a:cubicBezTo>
                <a:cubicBezTo>
                  <a:pt x="152" y="947"/>
                  <a:pt x="59" y="998"/>
                  <a:pt x="0" y="1073"/>
                </a:cubicBezTo>
                <a:cubicBezTo>
                  <a:pt x="10" y="865"/>
                  <a:pt x="0" y="657"/>
                  <a:pt x="5" y="449"/>
                </a:cubicBezTo>
                <a:cubicBezTo>
                  <a:pt x="23" y="275"/>
                  <a:pt x="165" y="117"/>
                  <a:pt x="343" y="99"/>
                </a:cubicBezTo>
                <a:cubicBezTo>
                  <a:pt x="515" y="82"/>
                  <a:pt x="689" y="99"/>
                  <a:pt x="862" y="90"/>
                </a:cubicBezTo>
                <a:cubicBezTo>
                  <a:pt x="930" y="83"/>
                  <a:pt x="987" y="41"/>
                  <a:pt x="1041" y="1"/>
                </a:cubicBezTo>
                <a:close/>
              </a:path>
            </a:pathLst>
          </a:custGeom>
          <a:solidFill>
            <a:srgbClr val="003FC3"/>
          </a:solidFill>
          <a:ln>
            <a:solidFill>
              <a:srgbClr val="2F215F"/>
            </a:solidFill>
          </a:ln>
          <a:effectLst>
            <a:outerShdw blurRad="50800" dist="38100" dir="8100000" sx="101000" sy="101000" algn="tr" rotWithShape="0">
              <a:prstClr val="black">
                <a:alpha val="2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54" name="Freeform 9"/>
          <p:cNvSpPr>
            <a:spLocks/>
          </p:cNvSpPr>
          <p:nvPr/>
        </p:nvSpPr>
        <p:spPr bwMode="auto">
          <a:xfrm>
            <a:off x="6417160" y="3011756"/>
            <a:ext cx="358103" cy="367949"/>
          </a:xfrm>
          <a:custGeom>
            <a:avLst/>
            <a:gdLst>
              <a:gd name="T0" fmla="*/ 1041 w 1044"/>
              <a:gd name="T1" fmla="*/ 1 h 1073"/>
              <a:gd name="T2" fmla="*/ 1044 w 1044"/>
              <a:gd name="T3" fmla="*/ 0 h 1073"/>
              <a:gd name="T4" fmla="*/ 1044 w 1044"/>
              <a:gd name="T5" fmla="*/ 580 h 1073"/>
              <a:gd name="T6" fmla="*/ 672 w 1044"/>
              <a:gd name="T7" fmla="*/ 953 h 1073"/>
              <a:gd name="T8" fmla="*/ 248 w 1044"/>
              <a:gd name="T9" fmla="*/ 956 h 1073"/>
              <a:gd name="T10" fmla="*/ 0 w 1044"/>
              <a:gd name="T11" fmla="*/ 1073 h 1073"/>
              <a:gd name="T12" fmla="*/ 5 w 1044"/>
              <a:gd name="T13" fmla="*/ 449 h 1073"/>
              <a:gd name="T14" fmla="*/ 343 w 1044"/>
              <a:gd name="T15" fmla="*/ 99 h 1073"/>
              <a:gd name="T16" fmla="*/ 862 w 1044"/>
              <a:gd name="T17" fmla="*/ 90 h 1073"/>
              <a:gd name="T18" fmla="*/ 1041 w 1044"/>
              <a:gd name="T19" fmla="*/ 1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4" h="1073">
                <a:moveTo>
                  <a:pt x="1041" y="1"/>
                </a:moveTo>
                <a:cubicBezTo>
                  <a:pt x="1044" y="0"/>
                  <a:pt x="1044" y="0"/>
                  <a:pt x="1044" y="0"/>
                </a:cubicBezTo>
                <a:cubicBezTo>
                  <a:pt x="1044" y="193"/>
                  <a:pt x="1044" y="387"/>
                  <a:pt x="1044" y="580"/>
                </a:cubicBezTo>
                <a:cubicBezTo>
                  <a:pt x="1034" y="773"/>
                  <a:pt x="865" y="941"/>
                  <a:pt x="672" y="953"/>
                </a:cubicBezTo>
                <a:cubicBezTo>
                  <a:pt x="531" y="960"/>
                  <a:pt x="389" y="954"/>
                  <a:pt x="248" y="956"/>
                </a:cubicBezTo>
                <a:cubicBezTo>
                  <a:pt x="152" y="947"/>
                  <a:pt x="59" y="998"/>
                  <a:pt x="0" y="1073"/>
                </a:cubicBezTo>
                <a:cubicBezTo>
                  <a:pt x="10" y="865"/>
                  <a:pt x="0" y="657"/>
                  <a:pt x="5" y="449"/>
                </a:cubicBezTo>
                <a:cubicBezTo>
                  <a:pt x="23" y="275"/>
                  <a:pt x="165" y="117"/>
                  <a:pt x="343" y="99"/>
                </a:cubicBezTo>
                <a:cubicBezTo>
                  <a:pt x="515" y="82"/>
                  <a:pt x="689" y="99"/>
                  <a:pt x="862" y="90"/>
                </a:cubicBezTo>
                <a:cubicBezTo>
                  <a:pt x="930" y="83"/>
                  <a:pt x="987" y="41"/>
                  <a:pt x="1041" y="1"/>
                </a:cubicBezTo>
                <a:close/>
              </a:path>
            </a:pathLst>
          </a:custGeom>
          <a:solidFill>
            <a:srgbClr val="003FC3"/>
          </a:solidFill>
          <a:ln>
            <a:solidFill>
              <a:srgbClr val="2F215F"/>
            </a:solidFill>
          </a:ln>
          <a:effectLst>
            <a:outerShdw blurRad="50800" dist="38100" dir="2700000" sx="101000" sy="101000" algn="tl" rotWithShape="0">
              <a:prstClr val="black">
                <a:alpha val="20000"/>
              </a:prstClr>
            </a:outerShdw>
          </a:effectLst>
        </p:spPr>
        <p:txBody>
          <a:bodyPr vert="horz" wrap="square" lIns="68580" tIns="34290" rIns="68580" bIns="34290" numCol="1" anchor="t" anchorCtr="0" compatLnSpc="1">
            <a:prstTxWarp prst="textNoShape">
              <a:avLst/>
            </a:prstTxWarp>
          </a:bodyPr>
          <a:lstStyle/>
          <a:p>
            <a:endParaRPr lang="zh-CN" altLang="en-US"/>
          </a:p>
        </p:txBody>
      </p:sp>
      <p:sp>
        <p:nvSpPr>
          <p:cNvPr id="55" name="Freeform 9"/>
          <p:cNvSpPr>
            <a:spLocks/>
          </p:cNvSpPr>
          <p:nvPr/>
        </p:nvSpPr>
        <p:spPr bwMode="auto">
          <a:xfrm>
            <a:off x="611560" y="3388795"/>
            <a:ext cx="358103" cy="367949"/>
          </a:xfrm>
          <a:custGeom>
            <a:avLst/>
            <a:gdLst>
              <a:gd name="T0" fmla="*/ 1041 w 1044"/>
              <a:gd name="T1" fmla="*/ 1 h 1073"/>
              <a:gd name="T2" fmla="*/ 1044 w 1044"/>
              <a:gd name="T3" fmla="*/ 0 h 1073"/>
              <a:gd name="T4" fmla="*/ 1044 w 1044"/>
              <a:gd name="T5" fmla="*/ 580 h 1073"/>
              <a:gd name="T6" fmla="*/ 672 w 1044"/>
              <a:gd name="T7" fmla="*/ 953 h 1073"/>
              <a:gd name="T8" fmla="*/ 248 w 1044"/>
              <a:gd name="T9" fmla="*/ 956 h 1073"/>
              <a:gd name="T10" fmla="*/ 0 w 1044"/>
              <a:gd name="T11" fmla="*/ 1073 h 1073"/>
              <a:gd name="T12" fmla="*/ 5 w 1044"/>
              <a:gd name="T13" fmla="*/ 449 h 1073"/>
              <a:gd name="T14" fmla="*/ 343 w 1044"/>
              <a:gd name="T15" fmla="*/ 99 h 1073"/>
              <a:gd name="T16" fmla="*/ 862 w 1044"/>
              <a:gd name="T17" fmla="*/ 90 h 1073"/>
              <a:gd name="T18" fmla="*/ 1041 w 1044"/>
              <a:gd name="T19" fmla="*/ 1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44" h="1073">
                <a:moveTo>
                  <a:pt x="1041" y="1"/>
                </a:moveTo>
                <a:cubicBezTo>
                  <a:pt x="1044" y="0"/>
                  <a:pt x="1044" y="0"/>
                  <a:pt x="1044" y="0"/>
                </a:cubicBezTo>
                <a:cubicBezTo>
                  <a:pt x="1044" y="193"/>
                  <a:pt x="1044" y="387"/>
                  <a:pt x="1044" y="580"/>
                </a:cubicBezTo>
                <a:cubicBezTo>
                  <a:pt x="1034" y="773"/>
                  <a:pt x="865" y="941"/>
                  <a:pt x="672" y="953"/>
                </a:cubicBezTo>
                <a:cubicBezTo>
                  <a:pt x="531" y="960"/>
                  <a:pt x="389" y="954"/>
                  <a:pt x="248" y="956"/>
                </a:cubicBezTo>
                <a:cubicBezTo>
                  <a:pt x="152" y="947"/>
                  <a:pt x="59" y="998"/>
                  <a:pt x="0" y="1073"/>
                </a:cubicBezTo>
                <a:cubicBezTo>
                  <a:pt x="10" y="865"/>
                  <a:pt x="0" y="657"/>
                  <a:pt x="5" y="449"/>
                </a:cubicBezTo>
                <a:cubicBezTo>
                  <a:pt x="23" y="275"/>
                  <a:pt x="165" y="117"/>
                  <a:pt x="343" y="99"/>
                </a:cubicBezTo>
                <a:cubicBezTo>
                  <a:pt x="515" y="82"/>
                  <a:pt x="689" y="99"/>
                  <a:pt x="862" y="90"/>
                </a:cubicBezTo>
                <a:cubicBezTo>
                  <a:pt x="930" y="83"/>
                  <a:pt x="987" y="41"/>
                  <a:pt x="1041" y="1"/>
                </a:cubicBezTo>
                <a:close/>
              </a:path>
            </a:pathLst>
          </a:custGeom>
          <a:solidFill>
            <a:srgbClr val="003FC3"/>
          </a:solidFill>
          <a:ln>
            <a:solidFill>
              <a:srgbClr val="634C94"/>
            </a:solidFill>
          </a:ln>
          <a:effectLst>
            <a:outerShdw blurRad="50800" dist="38100" dir="8100000" sx="101000" sy="101000" algn="tr" rotWithShape="0">
              <a:prstClr val="black">
                <a:alpha val="20000"/>
              </a:prstClr>
            </a:outerShdw>
          </a:effectLst>
        </p:spPr>
        <p:txBody>
          <a:bodyPr vert="horz" wrap="square" lIns="68580" tIns="34290" rIns="68580" bIns="34290" numCol="1" anchor="t" anchorCtr="0" compatLnSpc="1">
            <a:prstTxWarp prst="textNoShape">
              <a:avLst/>
            </a:prstTxWarp>
          </a:bodyPr>
          <a:lstStyle/>
          <a:p>
            <a:endParaRPr lang="zh-CN" altLang="en-US"/>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90687" y="2563858"/>
            <a:ext cx="374436" cy="374436"/>
          </a:xfrm>
          <a:prstGeom prst="rect">
            <a:avLst/>
          </a:prstGeom>
        </p:spPr>
      </p:pic>
    </p:spTree>
    <p:extLst>
      <p:ext uri="{BB962C8B-B14F-4D97-AF65-F5344CB8AC3E}">
        <p14:creationId xmlns:p14="http://schemas.microsoft.com/office/powerpoint/2010/main" val="1859106596"/>
      </p:ext>
    </p:extLst>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1100"/>
                                        <p:tgtEl>
                                          <p:spTgt spid="8"/>
                                        </p:tgtEl>
                                      </p:cBhvr>
                                    </p:animEffect>
                                  </p:childTnLst>
                                </p:cTn>
                              </p:par>
                            </p:childTnLst>
                          </p:cTn>
                        </p:par>
                        <p:par>
                          <p:cTn id="13" fill="hold">
                            <p:stCondLst>
                              <p:cond delay="21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2600"/>
                            </p:stCondLst>
                            <p:childTnLst>
                              <p:par>
                                <p:cTn id="18" presetID="1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p:tgtEl>
                                          <p:spTgt spid="28"/>
                                        </p:tgtEl>
                                        <p:attrNameLst>
                                          <p:attrName>ppt_x</p:attrName>
                                        </p:attrNameLst>
                                      </p:cBhvr>
                                      <p:tavLst>
                                        <p:tav tm="0">
                                          <p:val>
                                            <p:strVal val="#ppt_x-#ppt_w*1.125000"/>
                                          </p:val>
                                        </p:tav>
                                        <p:tav tm="100000">
                                          <p:val>
                                            <p:strVal val="#ppt_x"/>
                                          </p:val>
                                        </p:tav>
                                      </p:tavLst>
                                    </p:anim>
                                    <p:animEffect transition="in" filter="wipe(right)">
                                      <p:cBhvr>
                                        <p:cTn id="21" dur="500"/>
                                        <p:tgtEl>
                                          <p:spTgt spid="28"/>
                                        </p:tgtEl>
                                      </p:cBhvr>
                                    </p:animEffect>
                                  </p:childTnLst>
                                </p:cTn>
                              </p:par>
                            </p:childTnLst>
                          </p:cTn>
                        </p:par>
                        <p:par>
                          <p:cTn id="22" fill="hold">
                            <p:stCondLst>
                              <p:cond delay="3100"/>
                            </p:stCondLst>
                            <p:childTnLst>
                              <p:par>
                                <p:cTn id="23" presetID="10" presetClass="entr" presetSubtype="0"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fade">
                                      <p:cBhvr>
                                        <p:cTn id="25" dur="500"/>
                                        <p:tgtEl>
                                          <p:spTgt spid="41"/>
                                        </p:tgtEl>
                                      </p:cBhvr>
                                    </p:animEffect>
                                  </p:childTnLst>
                                </p:cTn>
                              </p:par>
                            </p:childTnLst>
                          </p:cTn>
                        </p:par>
                        <p:par>
                          <p:cTn id="26" fill="hold">
                            <p:stCondLst>
                              <p:cond delay="3600"/>
                            </p:stCondLst>
                            <p:childTnLst>
                              <p:par>
                                <p:cTn id="27" presetID="12" presetClass="entr" presetSubtype="2" fill="hold" grpId="0" nodeType="afterEffect">
                                  <p:stCondLst>
                                    <p:cond delay="0"/>
                                  </p:stCondLst>
                                  <p:childTnLst>
                                    <p:set>
                                      <p:cBhvr>
                                        <p:cTn id="28" dur="1" fill="hold">
                                          <p:stCondLst>
                                            <p:cond delay="0"/>
                                          </p:stCondLst>
                                        </p:cTn>
                                        <p:tgtEl>
                                          <p:spTgt spid="53"/>
                                        </p:tgtEl>
                                        <p:attrNameLst>
                                          <p:attrName>style.visibility</p:attrName>
                                        </p:attrNameLst>
                                      </p:cBhvr>
                                      <p:to>
                                        <p:strVal val="visible"/>
                                      </p:to>
                                    </p:set>
                                    <p:anim calcmode="lin" valueType="num">
                                      <p:cBhvr additive="base">
                                        <p:cTn id="29" dur="500"/>
                                        <p:tgtEl>
                                          <p:spTgt spid="53"/>
                                        </p:tgtEl>
                                        <p:attrNameLst>
                                          <p:attrName>ppt_x</p:attrName>
                                        </p:attrNameLst>
                                      </p:cBhvr>
                                      <p:tavLst>
                                        <p:tav tm="0">
                                          <p:val>
                                            <p:strVal val="#ppt_x+#ppt_w*1.125000"/>
                                          </p:val>
                                        </p:tav>
                                        <p:tav tm="100000">
                                          <p:val>
                                            <p:strVal val="#ppt_x"/>
                                          </p:val>
                                        </p:tav>
                                      </p:tavLst>
                                    </p:anim>
                                    <p:animEffect transition="in" filter="wipe(left)">
                                      <p:cBhvr>
                                        <p:cTn id="30" dur="500"/>
                                        <p:tgtEl>
                                          <p:spTgt spid="53"/>
                                        </p:tgtEl>
                                      </p:cBhvr>
                                    </p:animEffect>
                                  </p:childTnLst>
                                </p:cTn>
                              </p:par>
                            </p:childTnLst>
                          </p:cTn>
                        </p:par>
                        <p:par>
                          <p:cTn id="31" fill="hold">
                            <p:stCondLst>
                              <p:cond delay="4100"/>
                            </p:stCondLst>
                            <p:childTnLst>
                              <p:par>
                                <p:cTn id="32" presetID="10" presetClass="entr" presetSubtype="0"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childTnLst>
                          </p:cTn>
                        </p:par>
                        <p:par>
                          <p:cTn id="35" fill="hold">
                            <p:stCondLst>
                              <p:cond delay="4600"/>
                            </p:stCondLst>
                            <p:childTnLst>
                              <p:par>
                                <p:cTn id="36" presetID="12" presetClass="entr" presetSubtype="8" fill="hold" grpId="0"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p:tgtEl>
                                          <p:spTgt spid="54"/>
                                        </p:tgtEl>
                                        <p:attrNameLst>
                                          <p:attrName>ppt_x</p:attrName>
                                        </p:attrNameLst>
                                      </p:cBhvr>
                                      <p:tavLst>
                                        <p:tav tm="0">
                                          <p:val>
                                            <p:strVal val="#ppt_x-#ppt_w*1.125000"/>
                                          </p:val>
                                        </p:tav>
                                        <p:tav tm="100000">
                                          <p:val>
                                            <p:strVal val="#ppt_x"/>
                                          </p:val>
                                        </p:tav>
                                      </p:tavLst>
                                    </p:anim>
                                    <p:animEffect transition="in" filter="wipe(right)">
                                      <p:cBhvr>
                                        <p:cTn id="39" dur="500"/>
                                        <p:tgtEl>
                                          <p:spTgt spid="54"/>
                                        </p:tgtEl>
                                      </p:cBhvr>
                                    </p:animEffect>
                                  </p:childTnLst>
                                </p:cTn>
                              </p:par>
                            </p:childTnLst>
                          </p:cTn>
                        </p:par>
                        <p:par>
                          <p:cTn id="40" fill="hold">
                            <p:stCondLst>
                              <p:cond delay="5100"/>
                            </p:stCondLst>
                            <p:childTnLst>
                              <p:par>
                                <p:cTn id="41" presetID="10" presetClass="entr" presetSubtype="0" fill="hold"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childTnLst>
                          </p:cTn>
                        </p:par>
                        <p:par>
                          <p:cTn id="44" fill="hold">
                            <p:stCondLst>
                              <p:cond delay="5600"/>
                            </p:stCondLst>
                            <p:childTnLst>
                              <p:par>
                                <p:cTn id="45" presetID="12" presetClass="entr" presetSubtype="2" fill="hold" grpId="0" nodeType="after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additive="base">
                                        <p:cTn id="47" dur="500"/>
                                        <p:tgtEl>
                                          <p:spTgt spid="55"/>
                                        </p:tgtEl>
                                        <p:attrNameLst>
                                          <p:attrName>ppt_x</p:attrName>
                                        </p:attrNameLst>
                                      </p:cBhvr>
                                      <p:tavLst>
                                        <p:tav tm="0">
                                          <p:val>
                                            <p:strVal val="#ppt_x+#ppt_w*1.125000"/>
                                          </p:val>
                                        </p:tav>
                                        <p:tav tm="100000">
                                          <p:val>
                                            <p:strVal val="#ppt_x"/>
                                          </p:val>
                                        </p:tav>
                                      </p:tavLst>
                                    </p:anim>
                                    <p:animEffect transition="in" filter="wipe(left)">
                                      <p:cBhvr>
                                        <p:cTn id="48" dur="500"/>
                                        <p:tgtEl>
                                          <p:spTgt spid="55"/>
                                        </p:tgtEl>
                                      </p:cBhvr>
                                    </p:animEffect>
                                  </p:childTnLst>
                                </p:cTn>
                              </p:par>
                            </p:childTnLst>
                          </p:cTn>
                        </p:par>
                        <p:par>
                          <p:cTn id="49" fill="hold">
                            <p:stCondLst>
                              <p:cond delay="6100"/>
                            </p:stCondLst>
                            <p:childTnLst>
                              <p:par>
                                <p:cTn id="50" presetID="10" presetClass="entr" presetSubtype="0" fill="hold"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12" fill="hold" nodeType="click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2500" fill="hold"/>
                                        <p:tgtEl>
                                          <p:spTgt spid="7"/>
                                        </p:tgtEl>
                                        <p:attrNameLst>
                                          <p:attrName>ppt_x</p:attrName>
                                        </p:attrNameLst>
                                      </p:cBhvr>
                                      <p:tavLst>
                                        <p:tav tm="0">
                                          <p:val>
                                            <p:strVal val="0-#ppt_w/2"/>
                                          </p:val>
                                        </p:tav>
                                        <p:tav tm="100000">
                                          <p:val>
                                            <p:strVal val="#ppt_x"/>
                                          </p:val>
                                        </p:tav>
                                      </p:tavLst>
                                    </p:anim>
                                    <p:anim calcmode="lin" valueType="num">
                                      <p:cBhvr additive="base">
                                        <p:cTn id="58" dur="2500" fill="hold"/>
                                        <p:tgtEl>
                                          <p:spTgt spid="7"/>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additive="base">
                                        <p:cTn id="61" dur="1000" fill="hold"/>
                                        <p:tgtEl>
                                          <p:spTgt spid="6"/>
                                        </p:tgtEl>
                                        <p:attrNameLst>
                                          <p:attrName>ppt_x</p:attrName>
                                        </p:attrNameLst>
                                      </p:cBhvr>
                                      <p:tavLst>
                                        <p:tav tm="0">
                                          <p:val>
                                            <p:strVal val="#ppt_x"/>
                                          </p:val>
                                        </p:tav>
                                        <p:tav tm="100000">
                                          <p:val>
                                            <p:strVal val="#ppt_x"/>
                                          </p:val>
                                        </p:tav>
                                      </p:tavLst>
                                    </p:anim>
                                    <p:anim calcmode="lin" valueType="num">
                                      <p:cBhvr additive="base">
                                        <p:cTn id="62"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8" grpId="0" animBg="1"/>
      <p:bldP spid="53" grpId="0" animBg="1"/>
      <p:bldP spid="54" grpId="0" animBg="1"/>
      <p:bldP spid="5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673080" y="247749"/>
            <a:ext cx="1056700" cy="307777"/>
          </a:xfrm>
          <a:prstGeom prst="rect">
            <a:avLst/>
          </a:prstGeom>
          <a:noFill/>
        </p:spPr>
        <p:txBody>
          <a:bodyPr wrap="none" rtlCol="0">
            <a:spAutoFit/>
          </a:bodyPr>
          <a:lstStyle/>
          <a:p>
            <a:r>
              <a:rPr lang="zh-CN" altLang="en-US" sz="1400" b="1" spc="300" dirty="0" smtClean="0">
                <a:solidFill>
                  <a:srgbClr val="003FC3"/>
                </a:solidFill>
                <a:latin typeface="方正大黑简体" panose="02010601030101010101" pitchFamily="2" charset="-122"/>
                <a:ea typeface="方正大黑简体" panose="02010601030101010101" pitchFamily="2" charset="-122"/>
              </a:rPr>
              <a:t>研究意义</a:t>
            </a:r>
            <a:endParaRPr lang="zh-CN" altLang="en-US" sz="1400" b="1" spc="300" dirty="0">
              <a:solidFill>
                <a:srgbClr val="003FC3"/>
              </a:solidFill>
              <a:latin typeface="方正大黑简体" panose="02010601030101010101" pitchFamily="2" charset="-122"/>
              <a:ea typeface="方正大黑简体" panose="02010601030101010101" pitchFamily="2" charset="-122"/>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4296" y="2355726"/>
            <a:ext cx="4915976" cy="2586232"/>
          </a:xfrm>
          <a:prstGeom prst="rect">
            <a:avLst/>
          </a:prstGeom>
        </p:spPr>
      </p:pic>
      <p:grpSp>
        <p:nvGrpSpPr>
          <p:cNvPr id="17" name="组合 16"/>
          <p:cNvGrpSpPr/>
          <p:nvPr/>
        </p:nvGrpSpPr>
        <p:grpSpPr>
          <a:xfrm>
            <a:off x="683568" y="1291138"/>
            <a:ext cx="1884860" cy="992580"/>
            <a:chOff x="8063056" y="1489425"/>
            <a:chExt cx="2513147" cy="1323439"/>
          </a:xfrm>
        </p:grpSpPr>
        <p:sp>
          <p:nvSpPr>
            <p:cNvPr id="28"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29" name="矩形 28"/>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30" name="组合 29"/>
          <p:cNvGrpSpPr/>
          <p:nvPr/>
        </p:nvGrpSpPr>
        <p:grpSpPr>
          <a:xfrm>
            <a:off x="3619854" y="1291138"/>
            <a:ext cx="1884860" cy="992580"/>
            <a:chOff x="8063056" y="1489425"/>
            <a:chExt cx="2513147" cy="1323439"/>
          </a:xfrm>
        </p:grpSpPr>
        <p:sp>
          <p:nvSpPr>
            <p:cNvPr id="31"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33" name="矩形 32"/>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34" name="组合 33"/>
          <p:cNvGrpSpPr/>
          <p:nvPr/>
        </p:nvGrpSpPr>
        <p:grpSpPr>
          <a:xfrm>
            <a:off x="6516216" y="1291138"/>
            <a:ext cx="1884860" cy="992580"/>
            <a:chOff x="8063056" y="1489425"/>
            <a:chExt cx="2513147" cy="1323439"/>
          </a:xfrm>
        </p:grpSpPr>
        <p:sp>
          <p:nvSpPr>
            <p:cNvPr id="35"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38" name="矩形 37"/>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19" name="图片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40152" y="2571750"/>
            <a:ext cx="374436" cy="374436"/>
          </a:xfrm>
          <a:prstGeom prst="rect">
            <a:avLst/>
          </a:prstGeom>
        </p:spPr>
      </p:pic>
    </p:spTree>
    <p:extLst>
      <p:ext uri="{BB962C8B-B14F-4D97-AF65-F5344CB8AC3E}">
        <p14:creationId xmlns:p14="http://schemas.microsoft.com/office/powerpoint/2010/main" val="203011371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fill="hold"/>
                                        <p:tgtEl>
                                          <p:spTgt spid="18"/>
                                        </p:tgtEl>
                                        <p:attrNameLst>
                                          <p:attrName>ppt_x</p:attrName>
                                        </p:attrNameLst>
                                      </p:cBhvr>
                                      <p:tavLst>
                                        <p:tav tm="0">
                                          <p:val>
                                            <p:strVal val="0-#ppt_w/2"/>
                                          </p:val>
                                        </p:tav>
                                        <p:tav tm="100000">
                                          <p:val>
                                            <p:strVal val="#ppt_x"/>
                                          </p:val>
                                        </p:tav>
                                      </p:tavLst>
                                    </p:anim>
                                    <p:anim calcmode="lin" valueType="num">
                                      <p:cBhvr additive="base">
                                        <p:cTn id="8" dur="1000" fill="hold"/>
                                        <p:tgtEl>
                                          <p:spTgt spid="18"/>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600"/>
                                  </p:stCondLst>
                                  <p:childTnLst>
                                    <p:set>
                                      <p:cBhvr>
                                        <p:cTn id="10" dur="1" fill="hold">
                                          <p:stCondLst>
                                            <p:cond delay="0"/>
                                          </p:stCondLst>
                                        </p:cTn>
                                        <p:tgtEl>
                                          <p:spTgt spid="32"/>
                                        </p:tgtEl>
                                        <p:attrNameLst>
                                          <p:attrName>style.visibility</p:attrName>
                                        </p:attrNameLst>
                                      </p:cBhvr>
                                      <p:to>
                                        <p:strVal val="visible"/>
                                      </p:to>
                                    </p:set>
                                    <p:animEffect transition="in" filter="wipe(right)">
                                      <p:cBhvr>
                                        <p:cTn id="11" dur="1100"/>
                                        <p:tgtEl>
                                          <p:spTgt spid="3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2500" fill="hold"/>
                                        <p:tgtEl>
                                          <p:spTgt spid="20"/>
                                        </p:tgtEl>
                                        <p:attrNameLst>
                                          <p:attrName>ppt_x</p:attrName>
                                        </p:attrNameLst>
                                      </p:cBhvr>
                                      <p:tavLst>
                                        <p:tav tm="0">
                                          <p:val>
                                            <p:strVal val="0-#ppt_w/2"/>
                                          </p:val>
                                        </p:tav>
                                        <p:tav tm="100000">
                                          <p:val>
                                            <p:strVal val="#ppt_x"/>
                                          </p:val>
                                        </p:tav>
                                      </p:tavLst>
                                    </p:anim>
                                    <p:anim calcmode="lin" valueType="num">
                                      <p:cBhvr additive="base">
                                        <p:cTn id="34" dur="2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1000" fill="hold"/>
                                        <p:tgtEl>
                                          <p:spTgt spid="19"/>
                                        </p:tgtEl>
                                        <p:attrNameLst>
                                          <p:attrName>ppt_x</p:attrName>
                                        </p:attrNameLst>
                                      </p:cBhvr>
                                      <p:tavLst>
                                        <p:tav tm="0">
                                          <p:val>
                                            <p:strVal val="#ppt_x"/>
                                          </p:val>
                                        </p:tav>
                                        <p:tav tm="100000">
                                          <p:val>
                                            <p:strVal val="#ppt_x"/>
                                          </p:val>
                                        </p:tav>
                                      </p:tavLst>
                                    </p:anim>
                                    <p:anim calcmode="lin" valueType="num">
                                      <p:cBhvr additive="base">
                                        <p:cTn id="38" dur="10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1742" y="1203598"/>
            <a:ext cx="3292447" cy="2519438"/>
          </a:xfrm>
          <a:prstGeom prst="rect">
            <a:avLst/>
          </a:prstGeom>
        </p:spPr>
      </p:pic>
      <p:sp>
        <p:nvSpPr>
          <p:cNvPr id="70" name="矩形 69"/>
          <p:cNvSpPr/>
          <p:nvPr/>
        </p:nvSpPr>
        <p:spPr>
          <a:xfrm>
            <a:off x="2232023" y="885947"/>
            <a:ext cx="971823" cy="231996"/>
          </a:xfrm>
          <a:prstGeom prst="rect">
            <a:avLst/>
          </a:prstGeom>
        </p:spPr>
        <p:txBody>
          <a:bodyPr wrap="none" lIns="62112" tIns="31056" rIns="62112" bIns="31056">
            <a:spAutoFit/>
          </a:bodyPr>
          <a:lstStyle/>
          <a:p>
            <a:pPr algn="r"/>
            <a:r>
              <a:rPr lang="zh-CN" altLang="en-US" sz="1100" b="1" dirty="0">
                <a:solidFill>
                  <a:srgbClr val="003FC3"/>
                </a:solidFill>
                <a:latin typeface="微软雅黑" pitchFamily="34" charset="-122"/>
                <a:ea typeface="微软雅黑" pitchFamily="34" charset="-122"/>
              </a:rPr>
              <a:t>此处添加标题</a:t>
            </a:r>
            <a:endParaRPr lang="en-US" altLang="zh-CN" sz="1100" b="1" dirty="0">
              <a:solidFill>
                <a:srgbClr val="003FC3"/>
              </a:solidFill>
              <a:latin typeface="微软雅黑" pitchFamily="34" charset="-122"/>
              <a:ea typeface="微软雅黑" pitchFamily="34" charset="-122"/>
            </a:endParaRPr>
          </a:p>
        </p:txBody>
      </p:sp>
      <p:sp>
        <p:nvSpPr>
          <p:cNvPr id="71" name="矩形 47"/>
          <p:cNvSpPr>
            <a:spLocks noChangeArrowheads="1"/>
          </p:cNvSpPr>
          <p:nvPr/>
        </p:nvSpPr>
        <p:spPr bwMode="auto">
          <a:xfrm>
            <a:off x="969372" y="1134061"/>
            <a:ext cx="2234476" cy="431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rgbClr val="003FC3"/>
                </a:solidFill>
                <a:sym typeface="微软雅黑" pitchFamily="34" charset="-122"/>
              </a:rPr>
              <a:t>您的内容打在这里，或者通过复制您的文本后，在此框中选择粘贴</a:t>
            </a:r>
          </a:p>
        </p:txBody>
      </p:sp>
      <p:sp>
        <p:nvSpPr>
          <p:cNvPr id="72" name="矩形 71"/>
          <p:cNvSpPr/>
          <p:nvPr/>
        </p:nvSpPr>
        <p:spPr>
          <a:xfrm>
            <a:off x="1807873" y="2210977"/>
            <a:ext cx="971823" cy="231996"/>
          </a:xfrm>
          <a:prstGeom prst="rect">
            <a:avLst/>
          </a:prstGeom>
        </p:spPr>
        <p:txBody>
          <a:bodyPr wrap="none" lIns="62112" tIns="31056" rIns="62112" bIns="31056">
            <a:spAutoFit/>
          </a:bodyPr>
          <a:lstStyle/>
          <a:p>
            <a:pPr algn="r"/>
            <a:r>
              <a:rPr lang="zh-CN" altLang="en-US" sz="1100" b="1" dirty="0">
                <a:solidFill>
                  <a:srgbClr val="003FC3"/>
                </a:solidFill>
                <a:latin typeface="微软雅黑" pitchFamily="34" charset="-122"/>
                <a:ea typeface="微软雅黑" pitchFamily="34" charset="-122"/>
              </a:rPr>
              <a:t>此处添加标题</a:t>
            </a:r>
            <a:endParaRPr lang="en-US" altLang="zh-CN" sz="1100" b="1" dirty="0">
              <a:solidFill>
                <a:srgbClr val="003FC3"/>
              </a:solidFill>
              <a:latin typeface="微软雅黑" pitchFamily="34" charset="-122"/>
              <a:ea typeface="微软雅黑" pitchFamily="34" charset="-122"/>
            </a:endParaRPr>
          </a:p>
        </p:txBody>
      </p:sp>
      <p:sp>
        <p:nvSpPr>
          <p:cNvPr id="73" name="矩形 47"/>
          <p:cNvSpPr>
            <a:spLocks noChangeArrowheads="1"/>
          </p:cNvSpPr>
          <p:nvPr/>
        </p:nvSpPr>
        <p:spPr bwMode="auto">
          <a:xfrm>
            <a:off x="647792" y="2459090"/>
            <a:ext cx="212884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rgbClr val="003FC3"/>
                </a:solidFill>
                <a:sym typeface="微软雅黑" pitchFamily="34" charset="-122"/>
              </a:rPr>
              <a:t>您的内容打在这里，或者通过复制您的文本后，在此框中选择粘贴</a:t>
            </a:r>
          </a:p>
        </p:txBody>
      </p:sp>
      <p:sp>
        <p:nvSpPr>
          <p:cNvPr id="74" name="矩形 73"/>
          <p:cNvSpPr/>
          <p:nvPr/>
        </p:nvSpPr>
        <p:spPr>
          <a:xfrm>
            <a:off x="2232025" y="3619781"/>
            <a:ext cx="971823" cy="231996"/>
          </a:xfrm>
          <a:prstGeom prst="rect">
            <a:avLst/>
          </a:prstGeom>
        </p:spPr>
        <p:txBody>
          <a:bodyPr wrap="none" lIns="62112" tIns="31056" rIns="62112" bIns="31056">
            <a:spAutoFit/>
          </a:bodyPr>
          <a:lstStyle/>
          <a:p>
            <a:pPr algn="r"/>
            <a:r>
              <a:rPr lang="zh-CN" altLang="en-US" sz="1100" b="1" dirty="0">
                <a:solidFill>
                  <a:srgbClr val="003FC3"/>
                </a:solidFill>
                <a:latin typeface="微软雅黑" pitchFamily="34" charset="-122"/>
                <a:ea typeface="微软雅黑" pitchFamily="34" charset="-122"/>
              </a:rPr>
              <a:t>此处添加标题</a:t>
            </a:r>
            <a:endParaRPr lang="en-US" altLang="zh-CN" sz="1100" b="1" dirty="0">
              <a:solidFill>
                <a:srgbClr val="003FC3"/>
              </a:solidFill>
              <a:latin typeface="微软雅黑" pitchFamily="34" charset="-122"/>
              <a:ea typeface="微软雅黑" pitchFamily="34" charset="-122"/>
            </a:endParaRPr>
          </a:p>
        </p:txBody>
      </p:sp>
      <p:sp>
        <p:nvSpPr>
          <p:cNvPr id="75" name="矩形 47"/>
          <p:cNvSpPr>
            <a:spLocks noChangeArrowheads="1"/>
          </p:cNvSpPr>
          <p:nvPr/>
        </p:nvSpPr>
        <p:spPr bwMode="auto">
          <a:xfrm>
            <a:off x="969372" y="3867892"/>
            <a:ext cx="2231411"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00" dirty="0">
                <a:solidFill>
                  <a:srgbClr val="003FC3"/>
                </a:solidFill>
                <a:sym typeface="微软雅黑" pitchFamily="34" charset="-122"/>
              </a:rPr>
              <a:t>您的内容打在这里，或者通过复制</a:t>
            </a:r>
            <a:r>
              <a:rPr lang="zh-CN" altLang="en-US" sz="1000" dirty="0" smtClean="0">
                <a:solidFill>
                  <a:srgbClr val="003FC3"/>
                </a:solidFill>
                <a:sym typeface="微软雅黑" pitchFamily="34" charset="-122"/>
              </a:rPr>
              <a:t>您</a:t>
            </a:r>
            <a:endParaRPr lang="en-US" altLang="zh-CN" sz="1000" dirty="0" smtClean="0">
              <a:solidFill>
                <a:srgbClr val="003FC3"/>
              </a:solidFill>
              <a:sym typeface="微软雅黑" pitchFamily="34" charset="-122"/>
            </a:endParaRPr>
          </a:p>
          <a:p>
            <a:pPr algn="r">
              <a:lnSpc>
                <a:spcPct val="120000"/>
              </a:lnSpc>
              <a:spcBef>
                <a:spcPct val="0"/>
              </a:spcBef>
              <a:buNone/>
            </a:pPr>
            <a:r>
              <a:rPr lang="zh-CN" altLang="en-US" sz="1000" dirty="0" smtClean="0">
                <a:solidFill>
                  <a:srgbClr val="003FC3"/>
                </a:solidFill>
                <a:sym typeface="微软雅黑" pitchFamily="34" charset="-122"/>
              </a:rPr>
              <a:t>的</a:t>
            </a:r>
            <a:r>
              <a:rPr lang="zh-CN" altLang="en-US" sz="1000" dirty="0">
                <a:solidFill>
                  <a:srgbClr val="003FC3"/>
                </a:solidFill>
                <a:sym typeface="微软雅黑" pitchFamily="34" charset="-122"/>
              </a:rPr>
              <a:t>文本后，在此框中选择粘贴</a:t>
            </a:r>
          </a:p>
        </p:txBody>
      </p:sp>
      <p:sp>
        <p:nvSpPr>
          <p:cNvPr id="76" name="矩形 75"/>
          <p:cNvSpPr/>
          <p:nvPr/>
        </p:nvSpPr>
        <p:spPr>
          <a:xfrm>
            <a:off x="5940151" y="871748"/>
            <a:ext cx="1162375" cy="231996"/>
          </a:xfrm>
          <a:prstGeom prst="rect">
            <a:avLst/>
          </a:prstGeom>
        </p:spPr>
        <p:txBody>
          <a:bodyPr wrap="square" lIns="62112" tIns="31056" rIns="62112" bIns="31056">
            <a:spAutoFit/>
          </a:bodyPr>
          <a:lstStyle/>
          <a:p>
            <a:pPr algn="r"/>
            <a:r>
              <a:rPr lang="zh-CN" altLang="en-US" sz="1100" b="1" dirty="0">
                <a:solidFill>
                  <a:srgbClr val="003FC3"/>
                </a:solidFill>
                <a:latin typeface="微软雅黑" pitchFamily="34" charset="-122"/>
                <a:ea typeface="微软雅黑" pitchFamily="34" charset="-122"/>
              </a:rPr>
              <a:t>此处添加标题</a:t>
            </a:r>
            <a:endParaRPr lang="en-US" altLang="zh-CN" sz="1100" b="1" dirty="0">
              <a:solidFill>
                <a:srgbClr val="003FC3"/>
              </a:solidFill>
              <a:latin typeface="微软雅黑" pitchFamily="34" charset="-122"/>
              <a:ea typeface="微软雅黑" pitchFamily="34" charset="-122"/>
            </a:endParaRPr>
          </a:p>
        </p:txBody>
      </p:sp>
      <p:sp>
        <p:nvSpPr>
          <p:cNvPr id="77" name="矩形 47"/>
          <p:cNvSpPr>
            <a:spLocks noChangeArrowheads="1"/>
          </p:cNvSpPr>
          <p:nvPr/>
        </p:nvSpPr>
        <p:spPr bwMode="auto">
          <a:xfrm>
            <a:off x="5959805" y="1130578"/>
            <a:ext cx="2178045"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003FC3"/>
                </a:solidFill>
                <a:sym typeface="微软雅黑" pitchFamily="34" charset="-122"/>
              </a:rPr>
              <a:t>您的内容打在这里，或者通过复制您的文本后，在此框中选择粘贴</a:t>
            </a:r>
          </a:p>
        </p:txBody>
      </p:sp>
      <p:sp>
        <p:nvSpPr>
          <p:cNvPr id="78" name="矩形 77"/>
          <p:cNvSpPr/>
          <p:nvPr/>
        </p:nvSpPr>
        <p:spPr>
          <a:xfrm>
            <a:off x="6304426" y="2196470"/>
            <a:ext cx="971823" cy="231996"/>
          </a:xfrm>
          <a:prstGeom prst="rect">
            <a:avLst/>
          </a:prstGeom>
        </p:spPr>
        <p:txBody>
          <a:bodyPr wrap="none" lIns="62112" tIns="31056" rIns="62112" bIns="31056">
            <a:spAutoFit/>
          </a:bodyPr>
          <a:lstStyle/>
          <a:p>
            <a:pPr algn="r"/>
            <a:r>
              <a:rPr lang="zh-CN" altLang="en-US" sz="1100" b="1" dirty="0">
                <a:solidFill>
                  <a:srgbClr val="003FC3"/>
                </a:solidFill>
                <a:latin typeface="微软雅黑" pitchFamily="34" charset="-122"/>
                <a:ea typeface="微软雅黑" pitchFamily="34" charset="-122"/>
              </a:rPr>
              <a:t>此处添加标题</a:t>
            </a:r>
            <a:endParaRPr lang="en-US" altLang="zh-CN" sz="1100" b="1" dirty="0">
              <a:solidFill>
                <a:srgbClr val="003FC3"/>
              </a:solidFill>
              <a:latin typeface="微软雅黑" pitchFamily="34" charset="-122"/>
              <a:ea typeface="微软雅黑" pitchFamily="34" charset="-122"/>
            </a:endParaRPr>
          </a:p>
        </p:txBody>
      </p:sp>
      <p:sp>
        <p:nvSpPr>
          <p:cNvPr id="79" name="矩形 47"/>
          <p:cNvSpPr>
            <a:spLocks noChangeArrowheads="1"/>
          </p:cNvSpPr>
          <p:nvPr/>
        </p:nvSpPr>
        <p:spPr bwMode="auto">
          <a:xfrm>
            <a:off x="6316860" y="2455301"/>
            <a:ext cx="221558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003FC3"/>
                </a:solidFill>
                <a:sym typeface="微软雅黑" pitchFamily="34" charset="-122"/>
              </a:rPr>
              <a:t>您的内容打在这里，或者通过复制</a:t>
            </a:r>
            <a:r>
              <a:rPr lang="zh-CN" altLang="en-US" sz="1000" dirty="0" smtClean="0">
                <a:solidFill>
                  <a:srgbClr val="003FC3"/>
                </a:solidFill>
                <a:sym typeface="微软雅黑" pitchFamily="34" charset="-122"/>
              </a:rPr>
              <a:t>您</a:t>
            </a:r>
            <a:endParaRPr lang="en-US" altLang="zh-CN" sz="1000" dirty="0" smtClean="0">
              <a:solidFill>
                <a:srgbClr val="003FC3"/>
              </a:solidFill>
              <a:sym typeface="微软雅黑" pitchFamily="34" charset="-122"/>
            </a:endParaRPr>
          </a:p>
          <a:p>
            <a:pPr>
              <a:lnSpc>
                <a:spcPct val="120000"/>
              </a:lnSpc>
              <a:spcBef>
                <a:spcPct val="0"/>
              </a:spcBef>
              <a:buNone/>
            </a:pPr>
            <a:r>
              <a:rPr lang="zh-CN" altLang="en-US" sz="1000" dirty="0" smtClean="0">
                <a:solidFill>
                  <a:srgbClr val="003FC3"/>
                </a:solidFill>
                <a:sym typeface="微软雅黑" pitchFamily="34" charset="-122"/>
              </a:rPr>
              <a:t>的</a:t>
            </a:r>
            <a:r>
              <a:rPr lang="zh-CN" altLang="en-US" sz="1000" dirty="0">
                <a:solidFill>
                  <a:srgbClr val="003FC3"/>
                </a:solidFill>
                <a:sym typeface="微软雅黑" pitchFamily="34" charset="-122"/>
              </a:rPr>
              <a:t>文本后，在此框中选择粘贴</a:t>
            </a:r>
          </a:p>
        </p:txBody>
      </p:sp>
      <p:sp>
        <p:nvSpPr>
          <p:cNvPr id="80" name="矩形 79"/>
          <p:cNvSpPr/>
          <p:nvPr/>
        </p:nvSpPr>
        <p:spPr>
          <a:xfrm>
            <a:off x="5953992" y="3579862"/>
            <a:ext cx="971823" cy="231996"/>
          </a:xfrm>
          <a:prstGeom prst="rect">
            <a:avLst/>
          </a:prstGeom>
        </p:spPr>
        <p:txBody>
          <a:bodyPr wrap="none" lIns="62112" tIns="31056" rIns="62112" bIns="31056">
            <a:spAutoFit/>
          </a:bodyPr>
          <a:lstStyle/>
          <a:p>
            <a:pPr algn="r"/>
            <a:r>
              <a:rPr lang="zh-CN" altLang="en-US" sz="1100" b="1" dirty="0">
                <a:solidFill>
                  <a:srgbClr val="003FC3"/>
                </a:solidFill>
                <a:latin typeface="微软雅黑" pitchFamily="34" charset="-122"/>
                <a:ea typeface="微软雅黑" pitchFamily="34" charset="-122"/>
              </a:rPr>
              <a:t>此处添加标题</a:t>
            </a:r>
            <a:endParaRPr lang="en-US" altLang="zh-CN" sz="1100" b="1" dirty="0">
              <a:solidFill>
                <a:srgbClr val="003FC3"/>
              </a:solidFill>
              <a:latin typeface="微软雅黑" pitchFamily="34" charset="-122"/>
              <a:ea typeface="微软雅黑" pitchFamily="34" charset="-122"/>
            </a:endParaRPr>
          </a:p>
        </p:txBody>
      </p:sp>
      <p:sp>
        <p:nvSpPr>
          <p:cNvPr id="81" name="矩形 47"/>
          <p:cNvSpPr>
            <a:spLocks noChangeArrowheads="1"/>
          </p:cNvSpPr>
          <p:nvPr/>
        </p:nvSpPr>
        <p:spPr bwMode="auto">
          <a:xfrm>
            <a:off x="5973650" y="3838695"/>
            <a:ext cx="2198750" cy="43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2112" tIns="31056" rIns="62112" bIns="3105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00" dirty="0">
                <a:solidFill>
                  <a:srgbClr val="003FC3"/>
                </a:solidFill>
                <a:sym typeface="微软雅黑" pitchFamily="34" charset="-122"/>
              </a:rPr>
              <a:t>您的内容打在这里，或者通过复制您的文本后，在此框中选择粘贴</a:t>
            </a:r>
          </a:p>
        </p:txBody>
      </p:sp>
      <p:sp>
        <p:nvSpPr>
          <p:cNvPr id="88" name="TextBox 87"/>
          <p:cNvSpPr txBox="1"/>
          <p:nvPr/>
        </p:nvSpPr>
        <p:spPr>
          <a:xfrm>
            <a:off x="673080" y="247749"/>
            <a:ext cx="1492716" cy="307777"/>
          </a:xfrm>
          <a:prstGeom prst="rect">
            <a:avLst/>
          </a:prstGeom>
          <a:noFill/>
        </p:spPr>
        <p:txBody>
          <a:bodyPr wrap="none" rtlCol="0">
            <a:spAutoFit/>
          </a:bodyPr>
          <a:lstStyle/>
          <a:p>
            <a:r>
              <a:rPr lang="zh-CN" altLang="en-US" sz="1400" b="1" spc="300" dirty="0" smtClean="0">
                <a:solidFill>
                  <a:srgbClr val="003FC3"/>
                </a:solidFill>
                <a:latin typeface="方正大黑简体" panose="02010601030101010101" pitchFamily="2" charset="-122"/>
                <a:ea typeface="方正大黑简体" panose="02010601030101010101" pitchFamily="2" charset="-122"/>
              </a:rPr>
              <a:t>伦理基础文献</a:t>
            </a:r>
            <a:endParaRPr lang="zh-CN" altLang="en-US" sz="1400" b="1" spc="300" dirty="0">
              <a:solidFill>
                <a:srgbClr val="003FC3"/>
              </a:solidFill>
              <a:latin typeface="方正大黑简体" panose="02010601030101010101" pitchFamily="2" charset="-122"/>
              <a:ea typeface="方正大黑简体" panose="02010601030101010101" pitchFamily="2" charset="-122"/>
            </a:endParaRPr>
          </a:p>
        </p:txBody>
      </p:sp>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44524" y="1635646"/>
            <a:ext cx="374436" cy="374436"/>
          </a:xfrm>
          <a:prstGeom prst="rect">
            <a:avLst/>
          </a:prstGeom>
        </p:spPr>
      </p:pic>
    </p:spTree>
    <p:extLst>
      <p:ext uri="{BB962C8B-B14F-4D97-AF65-F5344CB8AC3E}">
        <p14:creationId xmlns:p14="http://schemas.microsoft.com/office/powerpoint/2010/main" val="372628807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wipe(right)">
                                      <p:cBhvr>
                                        <p:cTn id="12" dur="1100"/>
                                        <p:tgtEl>
                                          <p:spTgt spid="88"/>
                                        </p:tgtEl>
                                      </p:cBhvr>
                                    </p:animEffect>
                                  </p:childTnLst>
                                </p:cTn>
                              </p:par>
                            </p:childTnLst>
                          </p:cTn>
                        </p:par>
                        <p:par>
                          <p:cTn id="13" fill="hold">
                            <p:stCondLst>
                              <p:cond delay="21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2600"/>
                            </p:stCondLst>
                            <p:childTnLst>
                              <p:par>
                                <p:cTn id="18" presetID="22" presetClass="entr" presetSubtype="2" fill="hold" grpId="0" nodeType="after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wipe(right)">
                                      <p:cBhvr>
                                        <p:cTn id="20" dur="500"/>
                                        <p:tgtEl>
                                          <p:spTgt spid="70"/>
                                        </p:tgtEl>
                                      </p:cBhvr>
                                    </p:animEffect>
                                  </p:childTnLst>
                                </p:cTn>
                              </p:par>
                            </p:childTnLst>
                          </p:cTn>
                        </p:par>
                        <p:par>
                          <p:cTn id="21" fill="hold">
                            <p:stCondLst>
                              <p:cond delay="3100"/>
                            </p:stCondLst>
                            <p:childTnLst>
                              <p:par>
                                <p:cTn id="22" presetID="22" presetClass="entr" presetSubtype="2" fill="hold" grpId="0" nodeType="after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wipe(right)">
                                      <p:cBhvr>
                                        <p:cTn id="24" dur="500"/>
                                        <p:tgtEl>
                                          <p:spTgt spid="71"/>
                                        </p:tgtEl>
                                      </p:cBhvr>
                                    </p:animEffect>
                                  </p:childTnLst>
                                </p:cTn>
                              </p:par>
                            </p:childTnLst>
                          </p:cTn>
                        </p:par>
                        <p:par>
                          <p:cTn id="25" fill="hold">
                            <p:stCondLst>
                              <p:cond delay="3600"/>
                            </p:stCondLst>
                            <p:childTnLst>
                              <p:par>
                                <p:cTn id="26" presetID="22" presetClass="entr" presetSubtype="8" fill="hold" grpId="0" nodeType="afterEffect">
                                  <p:stCondLst>
                                    <p:cond delay="0"/>
                                  </p:stCondLst>
                                  <p:childTnLst>
                                    <p:set>
                                      <p:cBhvr>
                                        <p:cTn id="27" dur="1" fill="hold">
                                          <p:stCondLst>
                                            <p:cond delay="0"/>
                                          </p:stCondLst>
                                        </p:cTn>
                                        <p:tgtEl>
                                          <p:spTgt spid="76"/>
                                        </p:tgtEl>
                                        <p:attrNameLst>
                                          <p:attrName>style.visibility</p:attrName>
                                        </p:attrNameLst>
                                      </p:cBhvr>
                                      <p:to>
                                        <p:strVal val="visible"/>
                                      </p:to>
                                    </p:set>
                                    <p:animEffect transition="in" filter="wipe(left)">
                                      <p:cBhvr>
                                        <p:cTn id="28" dur="500"/>
                                        <p:tgtEl>
                                          <p:spTgt spid="76"/>
                                        </p:tgtEl>
                                      </p:cBhvr>
                                    </p:animEffect>
                                  </p:childTnLst>
                                </p:cTn>
                              </p:par>
                            </p:childTnLst>
                          </p:cTn>
                        </p:par>
                        <p:par>
                          <p:cTn id="29" fill="hold">
                            <p:stCondLst>
                              <p:cond delay="4100"/>
                            </p:stCondLst>
                            <p:childTnLst>
                              <p:par>
                                <p:cTn id="30" presetID="22" presetClass="entr" presetSubtype="8" fill="hold" grpId="0" nodeType="afterEffect">
                                  <p:stCondLst>
                                    <p:cond delay="0"/>
                                  </p:stCondLst>
                                  <p:childTnLst>
                                    <p:set>
                                      <p:cBhvr>
                                        <p:cTn id="31" dur="1" fill="hold">
                                          <p:stCondLst>
                                            <p:cond delay="0"/>
                                          </p:stCondLst>
                                        </p:cTn>
                                        <p:tgtEl>
                                          <p:spTgt spid="77"/>
                                        </p:tgtEl>
                                        <p:attrNameLst>
                                          <p:attrName>style.visibility</p:attrName>
                                        </p:attrNameLst>
                                      </p:cBhvr>
                                      <p:to>
                                        <p:strVal val="visible"/>
                                      </p:to>
                                    </p:set>
                                    <p:animEffect transition="in" filter="wipe(left)">
                                      <p:cBhvr>
                                        <p:cTn id="32" dur="500"/>
                                        <p:tgtEl>
                                          <p:spTgt spid="77"/>
                                        </p:tgtEl>
                                      </p:cBhvr>
                                    </p:animEffect>
                                  </p:childTnLst>
                                </p:cTn>
                              </p:par>
                            </p:childTnLst>
                          </p:cTn>
                        </p:par>
                        <p:par>
                          <p:cTn id="33" fill="hold">
                            <p:stCondLst>
                              <p:cond delay="4600"/>
                            </p:stCondLst>
                            <p:childTnLst>
                              <p:par>
                                <p:cTn id="34" presetID="22" presetClass="entr" presetSubtype="8" fill="hold" grpId="0" nodeType="after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wipe(left)">
                                      <p:cBhvr>
                                        <p:cTn id="36" dur="500"/>
                                        <p:tgtEl>
                                          <p:spTgt spid="78"/>
                                        </p:tgtEl>
                                      </p:cBhvr>
                                    </p:animEffect>
                                  </p:childTnLst>
                                </p:cTn>
                              </p:par>
                            </p:childTnLst>
                          </p:cTn>
                        </p:par>
                        <p:par>
                          <p:cTn id="37" fill="hold">
                            <p:stCondLst>
                              <p:cond delay="5100"/>
                            </p:stCondLst>
                            <p:childTnLst>
                              <p:par>
                                <p:cTn id="38" presetID="22" presetClass="entr" presetSubtype="8" fill="hold" grpId="0" nodeType="afterEffect">
                                  <p:stCondLst>
                                    <p:cond delay="0"/>
                                  </p:stCondLst>
                                  <p:childTnLst>
                                    <p:set>
                                      <p:cBhvr>
                                        <p:cTn id="39" dur="1" fill="hold">
                                          <p:stCondLst>
                                            <p:cond delay="0"/>
                                          </p:stCondLst>
                                        </p:cTn>
                                        <p:tgtEl>
                                          <p:spTgt spid="79"/>
                                        </p:tgtEl>
                                        <p:attrNameLst>
                                          <p:attrName>style.visibility</p:attrName>
                                        </p:attrNameLst>
                                      </p:cBhvr>
                                      <p:to>
                                        <p:strVal val="visible"/>
                                      </p:to>
                                    </p:set>
                                    <p:animEffect transition="in" filter="wipe(left)">
                                      <p:cBhvr>
                                        <p:cTn id="40" dur="500"/>
                                        <p:tgtEl>
                                          <p:spTgt spid="79"/>
                                        </p:tgtEl>
                                      </p:cBhvr>
                                    </p:animEffect>
                                  </p:childTnLst>
                                </p:cTn>
                              </p:par>
                            </p:childTnLst>
                          </p:cTn>
                        </p:par>
                        <p:par>
                          <p:cTn id="41" fill="hold">
                            <p:stCondLst>
                              <p:cond delay="5600"/>
                            </p:stCondLst>
                            <p:childTnLst>
                              <p:par>
                                <p:cTn id="42" presetID="22" presetClass="entr" presetSubtype="8" fill="hold" grpId="0" nodeType="afterEffect">
                                  <p:stCondLst>
                                    <p:cond delay="0"/>
                                  </p:stCondLst>
                                  <p:childTnLst>
                                    <p:set>
                                      <p:cBhvr>
                                        <p:cTn id="43" dur="1" fill="hold">
                                          <p:stCondLst>
                                            <p:cond delay="0"/>
                                          </p:stCondLst>
                                        </p:cTn>
                                        <p:tgtEl>
                                          <p:spTgt spid="80"/>
                                        </p:tgtEl>
                                        <p:attrNameLst>
                                          <p:attrName>style.visibility</p:attrName>
                                        </p:attrNameLst>
                                      </p:cBhvr>
                                      <p:to>
                                        <p:strVal val="visible"/>
                                      </p:to>
                                    </p:set>
                                    <p:animEffect transition="in" filter="wipe(left)">
                                      <p:cBhvr>
                                        <p:cTn id="44" dur="500"/>
                                        <p:tgtEl>
                                          <p:spTgt spid="80"/>
                                        </p:tgtEl>
                                      </p:cBhvr>
                                    </p:animEffect>
                                  </p:childTnLst>
                                </p:cTn>
                              </p:par>
                            </p:childTnLst>
                          </p:cTn>
                        </p:par>
                        <p:par>
                          <p:cTn id="45" fill="hold">
                            <p:stCondLst>
                              <p:cond delay="6100"/>
                            </p:stCondLst>
                            <p:childTnLst>
                              <p:par>
                                <p:cTn id="46" presetID="22" presetClass="entr" presetSubtype="8" fill="hold" grpId="0" nodeType="after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wipe(left)">
                                      <p:cBhvr>
                                        <p:cTn id="48" dur="500"/>
                                        <p:tgtEl>
                                          <p:spTgt spid="81"/>
                                        </p:tgtEl>
                                      </p:cBhvr>
                                    </p:animEffect>
                                  </p:childTnLst>
                                </p:cTn>
                              </p:par>
                            </p:childTnLst>
                          </p:cTn>
                        </p:par>
                        <p:par>
                          <p:cTn id="49" fill="hold">
                            <p:stCondLst>
                              <p:cond delay="6600"/>
                            </p:stCondLst>
                            <p:childTnLst>
                              <p:par>
                                <p:cTn id="50" presetID="22" presetClass="entr" presetSubtype="2" fill="hold" grpId="0" nodeType="afterEffect">
                                  <p:stCondLst>
                                    <p:cond delay="0"/>
                                  </p:stCondLst>
                                  <p:childTnLst>
                                    <p:set>
                                      <p:cBhvr>
                                        <p:cTn id="51" dur="1" fill="hold">
                                          <p:stCondLst>
                                            <p:cond delay="0"/>
                                          </p:stCondLst>
                                        </p:cTn>
                                        <p:tgtEl>
                                          <p:spTgt spid="74"/>
                                        </p:tgtEl>
                                        <p:attrNameLst>
                                          <p:attrName>style.visibility</p:attrName>
                                        </p:attrNameLst>
                                      </p:cBhvr>
                                      <p:to>
                                        <p:strVal val="visible"/>
                                      </p:to>
                                    </p:set>
                                    <p:animEffect transition="in" filter="wipe(right)">
                                      <p:cBhvr>
                                        <p:cTn id="52" dur="500"/>
                                        <p:tgtEl>
                                          <p:spTgt spid="74"/>
                                        </p:tgtEl>
                                      </p:cBhvr>
                                    </p:animEffect>
                                  </p:childTnLst>
                                </p:cTn>
                              </p:par>
                            </p:childTnLst>
                          </p:cTn>
                        </p:par>
                        <p:par>
                          <p:cTn id="53" fill="hold">
                            <p:stCondLst>
                              <p:cond delay="7100"/>
                            </p:stCondLst>
                            <p:childTnLst>
                              <p:par>
                                <p:cTn id="54" presetID="22" presetClass="entr" presetSubtype="2" fill="hold" grpId="0" nodeType="afterEffect">
                                  <p:stCondLst>
                                    <p:cond delay="0"/>
                                  </p:stCondLst>
                                  <p:childTnLst>
                                    <p:set>
                                      <p:cBhvr>
                                        <p:cTn id="55" dur="1" fill="hold">
                                          <p:stCondLst>
                                            <p:cond delay="0"/>
                                          </p:stCondLst>
                                        </p:cTn>
                                        <p:tgtEl>
                                          <p:spTgt spid="75"/>
                                        </p:tgtEl>
                                        <p:attrNameLst>
                                          <p:attrName>style.visibility</p:attrName>
                                        </p:attrNameLst>
                                      </p:cBhvr>
                                      <p:to>
                                        <p:strVal val="visible"/>
                                      </p:to>
                                    </p:set>
                                    <p:animEffect transition="in" filter="wipe(right)">
                                      <p:cBhvr>
                                        <p:cTn id="56" dur="500"/>
                                        <p:tgtEl>
                                          <p:spTgt spid="75"/>
                                        </p:tgtEl>
                                      </p:cBhvr>
                                    </p:animEffect>
                                  </p:childTnLst>
                                </p:cTn>
                              </p:par>
                            </p:childTnLst>
                          </p:cTn>
                        </p:par>
                        <p:par>
                          <p:cTn id="57" fill="hold">
                            <p:stCondLst>
                              <p:cond delay="7600"/>
                            </p:stCondLst>
                            <p:childTnLst>
                              <p:par>
                                <p:cTn id="58" presetID="22" presetClass="entr" presetSubtype="2" fill="hold" grpId="0" nodeType="after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wipe(right)">
                                      <p:cBhvr>
                                        <p:cTn id="60" dur="500"/>
                                        <p:tgtEl>
                                          <p:spTgt spid="72"/>
                                        </p:tgtEl>
                                      </p:cBhvr>
                                    </p:animEffect>
                                  </p:childTnLst>
                                </p:cTn>
                              </p:par>
                            </p:childTnLst>
                          </p:cTn>
                        </p:par>
                        <p:par>
                          <p:cTn id="61" fill="hold">
                            <p:stCondLst>
                              <p:cond delay="8100"/>
                            </p:stCondLst>
                            <p:childTnLst>
                              <p:par>
                                <p:cTn id="62" presetID="22" presetClass="entr" presetSubtype="2" fill="hold" grpId="0" nodeType="afterEffect">
                                  <p:stCondLst>
                                    <p:cond delay="0"/>
                                  </p:stCondLst>
                                  <p:childTnLst>
                                    <p:set>
                                      <p:cBhvr>
                                        <p:cTn id="63" dur="1" fill="hold">
                                          <p:stCondLst>
                                            <p:cond delay="0"/>
                                          </p:stCondLst>
                                        </p:cTn>
                                        <p:tgtEl>
                                          <p:spTgt spid="73"/>
                                        </p:tgtEl>
                                        <p:attrNameLst>
                                          <p:attrName>style.visibility</p:attrName>
                                        </p:attrNameLst>
                                      </p:cBhvr>
                                      <p:to>
                                        <p:strVal val="visible"/>
                                      </p:to>
                                    </p:set>
                                    <p:animEffect transition="in" filter="wipe(right)">
                                      <p:cBhvr>
                                        <p:cTn id="64" dur="500"/>
                                        <p:tgtEl>
                                          <p:spTgt spid="73"/>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12" fill="hold" nodeType="click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2500" fill="hold"/>
                                        <p:tgtEl>
                                          <p:spTgt spid="19"/>
                                        </p:tgtEl>
                                        <p:attrNameLst>
                                          <p:attrName>ppt_x</p:attrName>
                                        </p:attrNameLst>
                                      </p:cBhvr>
                                      <p:tavLst>
                                        <p:tav tm="0">
                                          <p:val>
                                            <p:strVal val="0-#ppt_w/2"/>
                                          </p:val>
                                        </p:tav>
                                        <p:tav tm="100000">
                                          <p:val>
                                            <p:strVal val="#ppt_x"/>
                                          </p:val>
                                        </p:tav>
                                      </p:tavLst>
                                    </p:anim>
                                    <p:anim calcmode="lin" valueType="num">
                                      <p:cBhvr additive="base">
                                        <p:cTn id="70" dur="2500" fill="hold"/>
                                        <p:tgtEl>
                                          <p:spTgt spid="19"/>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1000" fill="hold"/>
                                        <p:tgtEl>
                                          <p:spTgt spid="18"/>
                                        </p:tgtEl>
                                        <p:attrNameLst>
                                          <p:attrName>ppt_x</p:attrName>
                                        </p:attrNameLst>
                                      </p:cBhvr>
                                      <p:tavLst>
                                        <p:tav tm="0">
                                          <p:val>
                                            <p:strVal val="#ppt_x"/>
                                          </p:val>
                                        </p:tav>
                                        <p:tav tm="100000">
                                          <p:val>
                                            <p:strVal val="#ppt_x"/>
                                          </p:val>
                                        </p:tav>
                                      </p:tavLst>
                                    </p:anim>
                                    <p:anim calcmode="lin" valueType="num">
                                      <p:cBhvr additive="base">
                                        <p:cTn id="74"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P spid="74" grpId="0"/>
      <p:bldP spid="75" grpId="0"/>
      <p:bldP spid="76" grpId="0"/>
      <p:bldP spid="77" grpId="0"/>
      <p:bldP spid="78" grpId="0"/>
      <p:bldP spid="79" grpId="0"/>
      <p:bldP spid="80" grpId="0"/>
      <p:bldP spid="81" grpId="0"/>
      <p:bldP spid="8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TextBox 95"/>
          <p:cNvSpPr txBox="1"/>
          <p:nvPr/>
        </p:nvSpPr>
        <p:spPr>
          <a:xfrm>
            <a:off x="673080" y="247749"/>
            <a:ext cx="1928733"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国内相关研究综述</a:t>
            </a:r>
          </a:p>
        </p:txBody>
      </p:sp>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635647"/>
            <a:ext cx="4357096" cy="3528392"/>
          </a:xfrm>
          <a:prstGeom prst="rect">
            <a:avLst/>
          </a:prstGeom>
        </p:spPr>
      </p:pic>
      <p:sp>
        <p:nvSpPr>
          <p:cNvPr id="13" name="TextBox 12"/>
          <p:cNvSpPr txBox="1"/>
          <p:nvPr/>
        </p:nvSpPr>
        <p:spPr>
          <a:xfrm>
            <a:off x="4357096" y="1153412"/>
            <a:ext cx="3383789" cy="769204"/>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fontAlgn="auto">
              <a:spcBef>
                <a:spcPts val="0"/>
              </a:spcBef>
              <a:spcAft>
                <a:spcPts val="0"/>
              </a:spcAft>
              <a:defRPr/>
            </a:pPr>
            <a:r>
              <a:rPr lang="zh-CN" altLang="en-US" b="0" kern="0" dirty="0">
                <a:solidFill>
                  <a:schemeClr val="tx1"/>
                </a:solidFill>
              </a:rPr>
              <a:t>您的内容打在这里，或者通过复制您的文本后，在此框中选择粘贴，并选择只保留文字。您的内容打在这里</a:t>
            </a:r>
            <a:r>
              <a:rPr lang="zh-CN" altLang="en-US" b="0" kern="0" dirty="0" smtClean="0">
                <a:solidFill>
                  <a:schemeClr val="tx1"/>
                </a:solidFill>
              </a:rPr>
              <a:t>。</a:t>
            </a:r>
            <a:r>
              <a:rPr lang="zh-CN" altLang="en-US" b="0" kern="0" dirty="0">
                <a:solidFill>
                  <a:schemeClr val="tx1"/>
                </a:solidFill>
              </a:rPr>
              <a:t>您的内容打在这里，或者通过复制您的文本后，在此框中选择粘贴，并选择只保留文字。您的内容打在这里</a:t>
            </a:r>
            <a:r>
              <a:rPr lang="zh-CN" altLang="en-US" b="0" kern="0" dirty="0" smtClean="0">
                <a:solidFill>
                  <a:schemeClr val="tx1"/>
                </a:solidFill>
              </a:rPr>
              <a:t>。</a:t>
            </a:r>
            <a:endParaRPr lang="zh-CN" altLang="en-US" b="0" kern="0" dirty="0">
              <a:solidFill>
                <a:schemeClr val="tx1"/>
              </a:solidFill>
            </a:endParaRPr>
          </a:p>
          <a:p>
            <a:pPr algn="just" defTabSz="914126" fontAlgn="auto">
              <a:spcBef>
                <a:spcPts val="0"/>
              </a:spcBef>
              <a:spcAft>
                <a:spcPts val="0"/>
              </a:spcAft>
              <a:defRPr/>
            </a:pPr>
            <a:r>
              <a:rPr lang="zh-CN" altLang="en-US" b="0" kern="0" dirty="0">
                <a:solidFill>
                  <a:schemeClr val="tx1"/>
                </a:solidFill>
              </a:rPr>
              <a:t>。</a:t>
            </a:r>
            <a:endParaRPr lang="en-US" altLang="zh-CN" b="0" kern="0" dirty="0">
              <a:solidFill>
                <a:schemeClr val="tx1"/>
              </a:solidFill>
            </a:endParaRPr>
          </a:p>
        </p:txBody>
      </p:sp>
      <p:sp>
        <p:nvSpPr>
          <p:cNvPr id="14" name="TextBox 13"/>
          <p:cNvSpPr txBox="1"/>
          <p:nvPr/>
        </p:nvSpPr>
        <p:spPr>
          <a:xfrm>
            <a:off x="4885593" y="2169976"/>
            <a:ext cx="3383789" cy="61536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fontAlgn="auto">
              <a:spcBef>
                <a:spcPts val="0"/>
              </a:spcBef>
              <a:spcAft>
                <a:spcPts val="0"/>
              </a:spcAft>
              <a:defRPr/>
            </a:pPr>
            <a:r>
              <a:rPr lang="zh-CN" altLang="en-US" b="0" kern="0" dirty="0">
                <a:solidFill>
                  <a:schemeClr val="tx1"/>
                </a:solidFill>
              </a:rPr>
              <a:t>您的内容打在这里，或者通过复制您的文本后，在此框中选择粘贴，并选择只保留文字。您的内容打在这里</a:t>
            </a:r>
            <a:r>
              <a:rPr lang="zh-CN" altLang="en-US" b="0" kern="0" dirty="0" smtClean="0">
                <a:solidFill>
                  <a:schemeClr val="tx1"/>
                </a:solidFill>
              </a:rPr>
              <a:t>。</a:t>
            </a:r>
            <a:r>
              <a:rPr lang="zh-CN" altLang="en-US" b="0" kern="0" dirty="0">
                <a:solidFill>
                  <a:schemeClr val="tx1"/>
                </a:solidFill>
              </a:rPr>
              <a:t>您的内容打在这里，或者通过复制您的文本后，在此框中选择粘贴，并选择只保留文字。您的内容打在这里</a:t>
            </a:r>
            <a:r>
              <a:rPr lang="zh-CN" altLang="en-US" b="0" kern="0" dirty="0" smtClean="0">
                <a:solidFill>
                  <a:schemeClr val="tx1"/>
                </a:solidFill>
              </a:rPr>
              <a:t>。</a:t>
            </a:r>
            <a:endParaRPr lang="zh-CN" altLang="en-US" b="0" kern="0" dirty="0">
              <a:solidFill>
                <a:schemeClr val="tx1"/>
              </a:solidFill>
            </a:endParaRPr>
          </a:p>
        </p:txBody>
      </p:sp>
      <p:sp>
        <p:nvSpPr>
          <p:cNvPr id="15" name="TextBox 14"/>
          <p:cNvSpPr txBox="1"/>
          <p:nvPr/>
        </p:nvSpPr>
        <p:spPr>
          <a:xfrm>
            <a:off x="4379912" y="3180523"/>
            <a:ext cx="3383789" cy="615363"/>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fontAlgn="auto">
              <a:spcBef>
                <a:spcPts val="0"/>
              </a:spcBef>
              <a:spcAft>
                <a:spcPts val="0"/>
              </a:spcAft>
              <a:defRPr/>
            </a:pPr>
            <a:r>
              <a:rPr lang="zh-CN" altLang="en-US" b="0" kern="0" dirty="0">
                <a:solidFill>
                  <a:schemeClr val="tx1"/>
                </a:solidFill>
              </a:rPr>
              <a:t>您的内容打在这里，或者通过复制您的文本后，在此框中选择粘贴，并选择只保留文字。您的内容打在这里</a:t>
            </a:r>
            <a:r>
              <a:rPr lang="zh-CN" altLang="en-US" b="0" kern="0" dirty="0" smtClean="0">
                <a:solidFill>
                  <a:schemeClr val="tx1"/>
                </a:solidFill>
              </a:rPr>
              <a:t>。</a:t>
            </a:r>
            <a:r>
              <a:rPr lang="zh-CN" altLang="en-US" b="0" kern="0" dirty="0">
                <a:solidFill>
                  <a:schemeClr val="tx1"/>
                </a:solidFill>
              </a:rPr>
              <a:t>您的内容打在这里，或者通过复制您的文本后，在此框中选择粘贴，并选择只保留文字。您的内容打在这里</a:t>
            </a:r>
            <a:r>
              <a:rPr lang="zh-CN" altLang="en-US" b="0" kern="0" dirty="0" smtClean="0">
                <a:solidFill>
                  <a:schemeClr val="tx1"/>
                </a:solidFill>
              </a:rPr>
              <a:t>。</a:t>
            </a:r>
            <a:endParaRPr lang="zh-CN" altLang="en-US" b="0" kern="0" dirty="0">
              <a:solidFill>
                <a:schemeClr val="tx1"/>
              </a:solidFill>
            </a:endParaRPr>
          </a:p>
        </p:txBody>
      </p:sp>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3888" y="3900112"/>
            <a:ext cx="374436" cy="374436"/>
          </a:xfrm>
          <a:prstGeom prst="rect">
            <a:avLst/>
          </a:prstGeom>
        </p:spPr>
      </p:pic>
    </p:spTree>
    <p:extLst>
      <p:ext uri="{BB962C8B-B14F-4D97-AF65-F5344CB8AC3E}">
        <p14:creationId xmlns:p14="http://schemas.microsoft.com/office/powerpoint/2010/main" val="24266972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96"/>
                                        </p:tgtEl>
                                        <p:attrNameLst>
                                          <p:attrName>style.visibility</p:attrName>
                                        </p:attrNameLst>
                                      </p:cBhvr>
                                      <p:to>
                                        <p:strVal val="visible"/>
                                      </p:to>
                                    </p:set>
                                    <p:animEffect transition="in" filter="wipe(right)">
                                      <p:cBhvr>
                                        <p:cTn id="12" dur="1100"/>
                                        <p:tgtEl>
                                          <p:spTgt spid="9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down)">
                                      <p:cBhvr>
                                        <p:cTn id="17" dur="500"/>
                                        <p:tgtEl>
                                          <p:spTgt spid="12"/>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300"/>
                                        <p:tgtEl>
                                          <p:spTgt spid="13"/>
                                        </p:tgtEl>
                                      </p:cBhvr>
                                    </p:animEffect>
                                  </p:childTnLst>
                                </p:cTn>
                              </p:par>
                            </p:childTnLst>
                          </p:cTn>
                        </p:par>
                        <p:par>
                          <p:cTn id="22" fill="hold">
                            <p:stCondLst>
                              <p:cond delay="8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300"/>
                                        <p:tgtEl>
                                          <p:spTgt spid="14"/>
                                        </p:tgtEl>
                                      </p:cBhvr>
                                    </p:animEffect>
                                  </p:childTnLst>
                                </p:cTn>
                              </p:par>
                            </p:childTnLst>
                          </p:cTn>
                        </p:par>
                        <p:par>
                          <p:cTn id="26" fill="hold">
                            <p:stCondLst>
                              <p:cond delay="1100"/>
                            </p:stCondLst>
                            <p:childTnLst>
                              <p:par>
                                <p:cTn id="27" presetID="22" presetClass="entr" presetSubtype="8"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3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12" fill="hold" nodeType="click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2500" fill="hold"/>
                                        <p:tgtEl>
                                          <p:spTgt spid="17"/>
                                        </p:tgtEl>
                                        <p:attrNameLst>
                                          <p:attrName>ppt_x</p:attrName>
                                        </p:attrNameLst>
                                      </p:cBhvr>
                                      <p:tavLst>
                                        <p:tav tm="0">
                                          <p:val>
                                            <p:strVal val="0-#ppt_w/2"/>
                                          </p:val>
                                        </p:tav>
                                        <p:tav tm="100000">
                                          <p:val>
                                            <p:strVal val="#ppt_x"/>
                                          </p:val>
                                        </p:tav>
                                      </p:tavLst>
                                    </p:anim>
                                    <p:anim calcmode="lin" valueType="num">
                                      <p:cBhvr additive="base">
                                        <p:cTn id="35" dur="250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1000" fill="hold"/>
                                        <p:tgtEl>
                                          <p:spTgt spid="16"/>
                                        </p:tgtEl>
                                        <p:attrNameLst>
                                          <p:attrName>ppt_x</p:attrName>
                                        </p:attrNameLst>
                                      </p:cBhvr>
                                      <p:tavLst>
                                        <p:tav tm="0">
                                          <p:val>
                                            <p:strVal val="#ppt_x"/>
                                          </p:val>
                                        </p:tav>
                                        <p:tav tm="100000">
                                          <p:val>
                                            <p:strVal val="#ppt_x"/>
                                          </p:val>
                                        </p:tav>
                                      </p:tavLst>
                                    </p:anim>
                                    <p:anim calcmode="lin" valueType="num">
                                      <p:cBhvr additive="base">
                                        <p:cTn id="39"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13"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p:cNvSpPr txBox="1"/>
          <p:nvPr/>
        </p:nvSpPr>
        <p:spPr>
          <a:xfrm>
            <a:off x="673080" y="247749"/>
            <a:ext cx="1710725"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主要贡献与创新</a:t>
            </a:r>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5528" y="2218854"/>
            <a:ext cx="5677644" cy="2937564"/>
          </a:xfrm>
          <a:prstGeom prst="rect">
            <a:avLst/>
          </a:prstGeom>
        </p:spPr>
      </p:pic>
      <p:sp>
        <p:nvSpPr>
          <p:cNvPr id="18" name="TextBox 17"/>
          <p:cNvSpPr txBox="1"/>
          <p:nvPr/>
        </p:nvSpPr>
        <p:spPr bwMode="auto">
          <a:xfrm>
            <a:off x="1033753" y="987574"/>
            <a:ext cx="1551692" cy="1323186"/>
          </a:xfrm>
          <a:prstGeom prst="rect">
            <a:avLst/>
          </a:prstGeom>
          <a:noFill/>
        </p:spPr>
        <p:txBody>
          <a:bodyPr lIns="96209" tIns="48103" rIns="96209" bIns="48103">
            <a:spAutoFit/>
          </a:bodyPr>
          <a:lstStyle/>
          <a:p>
            <a:pPr>
              <a:lnSpc>
                <a:spcPct val="130000"/>
              </a:lnSpc>
            </a:pPr>
            <a:r>
              <a:rPr lang="zh-CN" altLang="en-US" sz="1200" dirty="0">
                <a:solidFill>
                  <a:srgbClr val="003FC3"/>
                </a:solidFill>
                <a:latin typeface="微软雅黑" pitchFamily="34" charset="-122"/>
                <a:ea typeface="微软雅黑" pitchFamily="34" charset="-122"/>
              </a:rPr>
              <a:t>您的内容打在这里，或者通过复制您的文本后，在此框中选择粘贴，并选择只保留文字。</a:t>
            </a:r>
          </a:p>
        </p:txBody>
      </p:sp>
      <p:sp>
        <p:nvSpPr>
          <p:cNvPr id="19" name="TextBox 18"/>
          <p:cNvSpPr txBox="1"/>
          <p:nvPr/>
        </p:nvSpPr>
        <p:spPr bwMode="auto">
          <a:xfrm>
            <a:off x="6458031" y="1051637"/>
            <a:ext cx="1553354" cy="1323186"/>
          </a:xfrm>
          <a:prstGeom prst="rect">
            <a:avLst/>
          </a:prstGeom>
          <a:noFill/>
        </p:spPr>
        <p:txBody>
          <a:bodyPr lIns="96209" tIns="48103" rIns="96209" bIns="48103">
            <a:spAutoFit/>
          </a:bodyPr>
          <a:lstStyle/>
          <a:p>
            <a:pPr>
              <a:lnSpc>
                <a:spcPct val="130000"/>
              </a:lnSpc>
            </a:pPr>
            <a:r>
              <a:rPr lang="zh-CN" altLang="en-US" sz="1200" dirty="0">
                <a:solidFill>
                  <a:srgbClr val="003FC3"/>
                </a:solidFill>
                <a:latin typeface="微软雅黑" pitchFamily="34" charset="-122"/>
                <a:ea typeface="微软雅黑" pitchFamily="34" charset="-122"/>
              </a:rPr>
              <a:t>您的内容打在这里，或者通过复制您的文本后，在此框中选择粘贴，并选择只保留文字。</a:t>
            </a:r>
          </a:p>
        </p:txBody>
      </p:sp>
      <p:sp>
        <p:nvSpPr>
          <p:cNvPr id="20" name="TextBox 19"/>
          <p:cNvSpPr txBox="1">
            <a:spLocks noChangeArrowheads="1"/>
          </p:cNvSpPr>
          <p:nvPr/>
        </p:nvSpPr>
        <p:spPr bwMode="auto">
          <a:xfrm>
            <a:off x="3970174" y="1607974"/>
            <a:ext cx="1177890" cy="655440"/>
          </a:xfrm>
          <a:prstGeom prst="rect">
            <a:avLst/>
          </a:prstGeom>
          <a:noFill/>
          <a:ln>
            <a:noFill/>
          </a:ln>
          <a:extLst/>
        </p:spPr>
        <p:txBody>
          <a:bodyPr lIns="96209" tIns="48103" rIns="96209" bIns="48103">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defRPr/>
            </a:pPr>
            <a:r>
              <a:rPr lang="zh-CN" altLang="en-US" sz="1600" b="1" kern="0" dirty="0">
                <a:solidFill>
                  <a:srgbClr val="003FC3"/>
                </a:solidFill>
                <a:latin typeface="方正大黑简体" panose="02010601030101010101" pitchFamily="2" charset="-122"/>
                <a:ea typeface="方正大黑简体" panose="02010601030101010101" pitchFamily="2" charset="-122"/>
              </a:rPr>
              <a:t>单击此处添加标题</a:t>
            </a:r>
          </a:p>
        </p:txBody>
      </p:sp>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43808" y="2210962"/>
            <a:ext cx="374436" cy="374436"/>
          </a:xfrm>
          <a:prstGeom prst="rect">
            <a:avLst/>
          </a:prstGeom>
        </p:spPr>
      </p:pic>
    </p:spTree>
    <p:extLst>
      <p:ext uri="{BB962C8B-B14F-4D97-AF65-F5344CB8AC3E}">
        <p14:creationId xmlns:p14="http://schemas.microsoft.com/office/powerpoint/2010/main" val="398268995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1100"/>
                                  </p:stCondLst>
                                  <p:childTnLst>
                                    <p:set>
                                      <p:cBhvr>
                                        <p:cTn id="10" dur="1" fill="hold">
                                          <p:stCondLst>
                                            <p:cond delay="0"/>
                                          </p:stCondLst>
                                        </p:cTn>
                                        <p:tgtEl>
                                          <p:spTgt spid="45"/>
                                        </p:tgtEl>
                                        <p:attrNameLst>
                                          <p:attrName>style.visibility</p:attrName>
                                        </p:attrNameLst>
                                      </p:cBhvr>
                                      <p:to>
                                        <p:strVal val="visible"/>
                                      </p:to>
                                    </p:set>
                                    <p:animEffect transition="in" filter="wipe(right)">
                                      <p:cBhvr>
                                        <p:cTn id="11" dur="1100"/>
                                        <p:tgtEl>
                                          <p:spTgt spid="4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down)">
                                      <p:cBhvr>
                                        <p:cTn id="16" dur="500"/>
                                        <p:tgtEl>
                                          <p:spTgt spid="17"/>
                                        </p:tgtEl>
                                      </p:cBhvr>
                                    </p:animEffect>
                                  </p:childTnLst>
                                </p:cTn>
                              </p:par>
                            </p:childTnLst>
                          </p:cTn>
                        </p:par>
                        <p:par>
                          <p:cTn id="17" fill="hold">
                            <p:stCondLst>
                              <p:cond delay="500"/>
                            </p:stCondLst>
                            <p:childTnLst>
                              <p:par>
                                <p:cTn id="18" presetID="8" presetClass="entr" presetSubtype="16"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diamond(in)">
                                      <p:cBhvr>
                                        <p:cTn id="20" dur="500"/>
                                        <p:tgtEl>
                                          <p:spTgt spid="20"/>
                                        </p:tgtEl>
                                      </p:cBhvr>
                                    </p:animEffect>
                                  </p:childTnLst>
                                </p:cTn>
                              </p:par>
                              <p:par>
                                <p:cTn id="21" presetID="8" presetClass="entr" presetSubtype="16"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diamond(in)">
                                      <p:cBhvr>
                                        <p:cTn id="23" dur="500"/>
                                        <p:tgtEl>
                                          <p:spTgt spid="18"/>
                                        </p:tgtEl>
                                      </p:cBhvr>
                                    </p:animEffect>
                                  </p:childTnLst>
                                </p:cTn>
                              </p:par>
                              <p:par>
                                <p:cTn id="24" presetID="8" presetClass="entr" presetSubtype="16"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diamond(in)">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2500" fill="hold"/>
                                        <p:tgtEl>
                                          <p:spTgt spid="22"/>
                                        </p:tgtEl>
                                        <p:attrNameLst>
                                          <p:attrName>ppt_x</p:attrName>
                                        </p:attrNameLst>
                                      </p:cBhvr>
                                      <p:tavLst>
                                        <p:tav tm="0">
                                          <p:val>
                                            <p:strVal val="0-#ppt_w/2"/>
                                          </p:val>
                                        </p:tav>
                                        <p:tav tm="100000">
                                          <p:val>
                                            <p:strVal val="#ppt_x"/>
                                          </p:val>
                                        </p:tav>
                                      </p:tavLst>
                                    </p:anim>
                                    <p:anim calcmode="lin" valueType="num">
                                      <p:cBhvr additive="base">
                                        <p:cTn id="32" dur="2500" fill="hold"/>
                                        <p:tgtEl>
                                          <p:spTgt spid="22"/>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1000" fill="hold"/>
                                        <p:tgtEl>
                                          <p:spTgt spid="21"/>
                                        </p:tgtEl>
                                        <p:attrNameLst>
                                          <p:attrName>ppt_x</p:attrName>
                                        </p:attrNameLst>
                                      </p:cBhvr>
                                      <p:tavLst>
                                        <p:tav tm="0">
                                          <p:val>
                                            <p:strVal val="#ppt_x"/>
                                          </p:val>
                                        </p:tav>
                                        <p:tav tm="100000">
                                          <p:val>
                                            <p:strVal val="#ppt_x"/>
                                          </p:val>
                                        </p:tav>
                                      </p:tavLst>
                                    </p:anim>
                                    <p:anim calcmode="lin" valueType="num">
                                      <p:cBhvr additive="base">
                                        <p:cTn id="36"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9"/>
          <p:cNvSpPr txBox="1"/>
          <p:nvPr/>
        </p:nvSpPr>
        <p:spPr>
          <a:xfrm>
            <a:off x="8460432" y="6316166"/>
            <a:ext cx="2376064" cy="276999"/>
          </a:xfrm>
          <a:prstGeom prst="rect">
            <a:avLst/>
          </a:prstGeom>
          <a:noFill/>
        </p:spPr>
        <p:txBody>
          <a:bodyPr wrap="square" lIns="0" tIns="0" rIns="0" bIns="0" rtlCol="0">
            <a:spAutoFit/>
          </a:bodyPr>
          <a:lstStyle/>
          <a:p>
            <a:pPr marL="171450" lvl="1" indent="-171450">
              <a:buFont typeface="Wingdings" pitchFamily="2" charset="2"/>
              <a:buChar char="l"/>
            </a:pPr>
            <a:r>
              <a:rPr lang="zh-CN" altLang="en-US" dirty="0" smtClean="0">
                <a:solidFill>
                  <a:schemeClr val="bg1"/>
                </a:solidFill>
                <a:latin typeface="微软雅黑" pitchFamily="34" charset="-122"/>
                <a:ea typeface="微软雅黑" pitchFamily="34" charset="-122"/>
              </a:rPr>
              <a:t>主要的贡献与创作</a:t>
            </a:r>
            <a:endParaRPr lang="zh-CN" altLang="en-US" dirty="0">
              <a:solidFill>
                <a:schemeClr val="bg1"/>
              </a:solidFill>
              <a:latin typeface="微软雅黑" pitchFamily="34" charset="-122"/>
              <a:ea typeface="微软雅黑" pitchFamily="34" charset="-122"/>
            </a:endParaRPr>
          </a:p>
        </p:txBody>
      </p:sp>
      <p:sp>
        <p:nvSpPr>
          <p:cNvPr id="10" name="文本框 9"/>
          <p:cNvSpPr txBox="1"/>
          <p:nvPr/>
        </p:nvSpPr>
        <p:spPr>
          <a:xfrm>
            <a:off x="5092497" y="2439695"/>
            <a:ext cx="1188030"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研究思路</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5104651" y="3014132"/>
            <a:ext cx="1175876"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研究方案</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2" name="文本框 9"/>
          <p:cNvSpPr txBox="1"/>
          <p:nvPr/>
        </p:nvSpPr>
        <p:spPr>
          <a:xfrm>
            <a:off x="5111545" y="3573956"/>
            <a:ext cx="2086651"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研究方案可行性说明</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7876" y="2317192"/>
            <a:ext cx="504056" cy="485673"/>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7876" y="2894405"/>
            <a:ext cx="504056" cy="485673"/>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7876" y="3454229"/>
            <a:ext cx="504056" cy="485673"/>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8" y="2571749"/>
            <a:ext cx="2400452" cy="2578263"/>
          </a:xfrm>
          <a:prstGeom prst="rect">
            <a:avLst/>
          </a:prstGeom>
        </p:spPr>
      </p:pic>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6256" y="9943"/>
            <a:ext cx="2266155" cy="1846059"/>
          </a:xfrm>
          <a:prstGeom prst="rect">
            <a:avLst/>
          </a:prstGeom>
        </p:spPr>
      </p:pic>
      <p:sp>
        <p:nvSpPr>
          <p:cNvPr id="15" name="TextBox 14"/>
          <p:cNvSpPr txBox="1"/>
          <p:nvPr/>
        </p:nvSpPr>
        <p:spPr>
          <a:xfrm>
            <a:off x="2491388" y="938426"/>
            <a:ext cx="1980029" cy="400110"/>
          </a:xfrm>
          <a:prstGeom prst="rect">
            <a:avLst/>
          </a:prstGeom>
          <a:noFill/>
        </p:spPr>
        <p:txBody>
          <a:bodyPr wrap="none" rtlCol="0">
            <a:spAutoFit/>
          </a:bodyPr>
          <a:lstStyle/>
          <a:p>
            <a:r>
              <a:rPr lang="zh-CN" altLang="en-US" sz="2000" b="1" dirty="0" smtClean="0">
                <a:solidFill>
                  <a:srgbClr val="003FC3"/>
                </a:solidFill>
                <a:latin typeface="微软雅黑" panose="020B0503020204020204" pitchFamily="34" charset="-122"/>
                <a:ea typeface="微软雅黑" panose="020B0503020204020204" pitchFamily="34" charset="-122"/>
              </a:rPr>
              <a:t>研究思路与方法</a:t>
            </a:r>
            <a:endParaRPr lang="zh-CN" altLang="en-US" sz="2000" b="1" dirty="0">
              <a:solidFill>
                <a:srgbClr val="003FC3"/>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2267744" y="1296512"/>
            <a:ext cx="2388603" cy="276999"/>
          </a:xfrm>
          <a:prstGeom prst="rect">
            <a:avLst/>
          </a:prstGeom>
          <a:noFill/>
        </p:spPr>
        <p:txBody>
          <a:bodyPr wrap="none" rtlCol="0">
            <a:spAutoFit/>
          </a:bodyPr>
          <a:lstStyle>
            <a:defPPr>
              <a:defRPr lang="zh-CN"/>
            </a:defPPr>
            <a:lvl1pPr>
              <a:defRPr sz="2400" b="1">
                <a:solidFill>
                  <a:srgbClr val="003FC3"/>
                </a:solidFill>
                <a:latin typeface="微软雅黑" panose="020B0503020204020204" pitchFamily="34" charset="-122"/>
                <a:ea typeface="微软雅黑" panose="020B0503020204020204" pitchFamily="34" charset="-122"/>
              </a:defRPr>
            </a:lvl1pPr>
          </a:lstStyle>
          <a:p>
            <a:r>
              <a:rPr lang="en-US" altLang="zh-CN" sz="1200" dirty="0"/>
              <a:t>Research ideas and methods</a:t>
            </a:r>
            <a:endParaRPr lang="zh-CN" altLang="en-US" sz="1200" dirty="0"/>
          </a:p>
        </p:txBody>
      </p:sp>
    </p:spTree>
    <p:extLst>
      <p:ext uri="{BB962C8B-B14F-4D97-AF65-F5344CB8AC3E}">
        <p14:creationId xmlns:p14="http://schemas.microsoft.com/office/powerpoint/2010/main" val="426760607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1000"/>
                                        <p:tgtEl>
                                          <p:spTgt spid="15"/>
                                        </p:tgtEl>
                                      </p:cBhvr>
                                    </p:animEffect>
                                    <p:anim calcmode="lin" valueType="num">
                                      <p:cBhvr>
                                        <p:cTn id="17" dur="1000" fill="hold"/>
                                        <p:tgtEl>
                                          <p:spTgt spid="15"/>
                                        </p:tgtEl>
                                        <p:attrNameLst>
                                          <p:attrName>ppt_x</p:attrName>
                                        </p:attrNameLst>
                                      </p:cBhvr>
                                      <p:tavLst>
                                        <p:tav tm="0">
                                          <p:val>
                                            <p:strVal val="#ppt_x"/>
                                          </p:val>
                                        </p:tav>
                                        <p:tav tm="100000">
                                          <p:val>
                                            <p:strVal val="#ppt_x"/>
                                          </p:val>
                                        </p:tav>
                                      </p:tavLst>
                                    </p:anim>
                                    <p:anim calcmode="lin" valueType="num">
                                      <p:cBhvr>
                                        <p:cTn id="18" dur="1000" fill="hold"/>
                                        <p:tgtEl>
                                          <p:spTgt spid="1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iterate type="lt">
                                    <p:tmPct val="10000"/>
                                  </p:iterate>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1000" fill="hold"/>
                                        <p:tgtEl>
                                          <p:spTgt spid="16"/>
                                        </p:tgtEl>
                                        <p:attrNameLst>
                                          <p:attrName>ppt_w</p:attrName>
                                        </p:attrNameLst>
                                      </p:cBhvr>
                                      <p:tavLst>
                                        <p:tav tm="0">
                                          <p:val>
                                            <p:fltVal val="0"/>
                                          </p:val>
                                        </p:tav>
                                        <p:tav tm="100000">
                                          <p:val>
                                            <p:strVal val="#ppt_w"/>
                                          </p:val>
                                        </p:tav>
                                      </p:tavLst>
                                    </p:anim>
                                    <p:anim calcmode="lin" valueType="num">
                                      <p:cBhvr>
                                        <p:cTn id="30" dur="1000" fill="hold"/>
                                        <p:tgtEl>
                                          <p:spTgt spid="16"/>
                                        </p:tgtEl>
                                        <p:attrNameLst>
                                          <p:attrName>ppt_h</p:attrName>
                                        </p:attrNameLst>
                                      </p:cBhvr>
                                      <p:tavLst>
                                        <p:tav tm="0">
                                          <p:val>
                                            <p:fltVal val="0"/>
                                          </p:val>
                                        </p:tav>
                                        <p:tav tm="100000">
                                          <p:val>
                                            <p:strVal val="#ppt_h"/>
                                          </p:val>
                                        </p:tav>
                                      </p:tavLst>
                                    </p:anim>
                                    <p:anim calcmode="lin" valueType="num">
                                      <p:cBhvr>
                                        <p:cTn id="31" dur="1000" fill="hold"/>
                                        <p:tgtEl>
                                          <p:spTgt spid="16"/>
                                        </p:tgtEl>
                                        <p:attrNameLst>
                                          <p:attrName>style.rotation</p:attrName>
                                        </p:attrNameLst>
                                      </p:cBhvr>
                                      <p:tavLst>
                                        <p:tav tm="0">
                                          <p:val>
                                            <p:fltVal val="90"/>
                                          </p:val>
                                        </p:tav>
                                        <p:tav tm="100000">
                                          <p:val>
                                            <p:fltVal val="0"/>
                                          </p:val>
                                        </p:tav>
                                      </p:tavLst>
                                    </p:anim>
                                    <p:animEffect transition="in" filter="fade">
                                      <p:cBhvr>
                                        <p:cTn id="32" dur="1000"/>
                                        <p:tgtEl>
                                          <p:spTgt spid="16"/>
                                        </p:tgtEl>
                                      </p:cBhvr>
                                    </p:animEffect>
                                  </p:childTnLst>
                                </p:cTn>
                              </p:par>
                            </p:childTnLst>
                          </p:cTn>
                        </p:par>
                        <p:par>
                          <p:cTn id="33" fill="hold">
                            <p:stCondLst>
                              <p:cond delay="1000"/>
                            </p:stCondLst>
                            <p:childTnLst>
                              <p:par>
                                <p:cTn id="34" presetID="2" presetClass="entr" presetSubtype="4"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3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1000" fill="hold"/>
                                        <p:tgtEl>
                                          <p:spTgt spid="17"/>
                                        </p:tgtEl>
                                        <p:attrNameLst>
                                          <p:attrName>ppt_w</p:attrName>
                                        </p:attrNameLst>
                                      </p:cBhvr>
                                      <p:tavLst>
                                        <p:tav tm="0">
                                          <p:val>
                                            <p:fltVal val="0"/>
                                          </p:val>
                                        </p:tav>
                                        <p:tav tm="100000">
                                          <p:val>
                                            <p:strVal val="#ppt_w"/>
                                          </p:val>
                                        </p:tav>
                                      </p:tavLst>
                                    </p:anim>
                                    <p:anim calcmode="lin" valueType="num">
                                      <p:cBhvr>
                                        <p:cTn id="41" dur="1000" fill="hold"/>
                                        <p:tgtEl>
                                          <p:spTgt spid="17"/>
                                        </p:tgtEl>
                                        <p:attrNameLst>
                                          <p:attrName>ppt_h</p:attrName>
                                        </p:attrNameLst>
                                      </p:cBhvr>
                                      <p:tavLst>
                                        <p:tav tm="0">
                                          <p:val>
                                            <p:fltVal val="0"/>
                                          </p:val>
                                        </p:tav>
                                        <p:tav tm="100000">
                                          <p:val>
                                            <p:strVal val="#ppt_h"/>
                                          </p:val>
                                        </p:tav>
                                      </p:tavLst>
                                    </p:anim>
                                    <p:anim calcmode="lin" valueType="num">
                                      <p:cBhvr>
                                        <p:cTn id="42" dur="1000" fill="hold"/>
                                        <p:tgtEl>
                                          <p:spTgt spid="17"/>
                                        </p:tgtEl>
                                        <p:attrNameLst>
                                          <p:attrName>style.rotation</p:attrName>
                                        </p:attrNameLst>
                                      </p:cBhvr>
                                      <p:tavLst>
                                        <p:tav tm="0">
                                          <p:val>
                                            <p:fltVal val="90"/>
                                          </p:val>
                                        </p:tav>
                                        <p:tav tm="100000">
                                          <p:val>
                                            <p:fltVal val="0"/>
                                          </p:val>
                                        </p:tav>
                                      </p:tavLst>
                                    </p:anim>
                                    <p:animEffect transition="in" filter="fade">
                                      <p:cBhvr>
                                        <p:cTn id="43" dur="1000"/>
                                        <p:tgtEl>
                                          <p:spTgt spid="17"/>
                                        </p:tgtEl>
                                      </p:cBhvr>
                                    </p:animEffect>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31"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1000" fill="hold"/>
                                        <p:tgtEl>
                                          <p:spTgt spid="18"/>
                                        </p:tgtEl>
                                        <p:attrNameLst>
                                          <p:attrName>ppt_w</p:attrName>
                                        </p:attrNameLst>
                                      </p:cBhvr>
                                      <p:tavLst>
                                        <p:tav tm="0">
                                          <p:val>
                                            <p:fltVal val="0"/>
                                          </p:val>
                                        </p:tav>
                                        <p:tav tm="100000">
                                          <p:val>
                                            <p:strVal val="#ppt_w"/>
                                          </p:val>
                                        </p:tav>
                                      </p:tavLst>
                                    </p:anim>
                                    <p:anim calcmode="lin" valueType="num">
                                      <p:cBhvr>
                                        <p:cTn id="52" dur="1000" fill="hold"/>
                                        <p:tgtEl>
                                          <p:spTgt spid="18"/>
                                        </p:tgtEl>
                                        <p:attrNameLst>
                                          <p:attrName>ppt_h</p:attrName>
                                        </p:attrNameLst>
                                      </p:cBhvr>
                                      <p:tavLst>
                                        <p:tav tm="0">
                                          <p:val>
                                            <p:fltVal val="0"/>
                                          </p:val>
                                        </p:tav>
                                        <p:tav tm="100000">
                                          <p:val>
                                            <p:strVal val="#ppt_h"/>
                                          </p:val>
                                        </p:tav>
                                      </p:tavLst>
                                    </p:anim>
                                    <p:anim calcmode="lin" valueType="num">
                                      <p:cBhvr>
                                        <p:cTn id="53" dur="1000" fill="hold"/>
                                        <p:tgtEl>
                                          <p:spTgt spid="18"/>
                                        </p:tgtEl>
                                        <p:attrNameLst>
                                          <p:attrName>style.rotation</p:attrName>
                                        </p:attrNameLst>
                                      </p:cBhvr>
                                      <p:tavLst>
                                        <p:tav tm="0">
                                          <p:val>
                                            <p:fltVal val="90"/>
                                          </p:val>
                                        </p:tav>
                                        <p:tav tm="100000">
                                          <p:val>
                                            <p:fltVal val="0"/>
                                          </p:val>
                                        </p:tav>
                                      </p:tavLst>
                                    </p:anim>
                                    <p:animEffect transition="in" filter="fade">
                                      <p:cBhvr>
                                        <p:cTn id="54" dur="1000"/>
                                        <p:tgtEl>
                                          <p:spTgt spid="18"/>
                                        </p:tgtEl>
                                      </p:cBhvr>
                                    </p:animEffect>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500" fill="hold"/>
                                        <p:tgtEl>
                                          <p:spTgt spid="12"/>
                                        </p:tgtEl>
                                        <p:attrNameLst>
                                          <p:attrName>ppt_x</p:attrName>
                                        </p:attrNameLst>
                                      </p:cBhvr>
                                      <p:tavLst>
                                        <p:tav tm="0">
                                          <p:val>
                                            <p:strVal val="#ppt_x"/>
                                          </p:val>
                                        </p:tav>
                                        <p:tav tm="100000">
                                          <p:val>
                                            <p:strVal val="#ppt_x"/>
                                          </p:val>
                                        </p:tav>
                                      </p:tavLst>
                                    </p:anim>
                                    <p:anim calcmode="lin" valueType="num">
                                      <p:cBhvr additive="base">
                                        <p:cTn id="5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5"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11710"/>
            <a:ext cx="4032973" cy="2931790"/>
          </a:xfrm>
          <a:prstGeom prst="rect">
            <a:avLst/>
          </a:prstGeom>
        </p:spPr>
      </p:pic>
      <p:sp>
        <p:nvSpPr>
          <p:cNvPr id="72" name="TextBox 71"/>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研究思路</a:t>
            </a:r>
          </a:p>
        </p:txBody>
      </p:sp>
      <p:sp>
        <p:nvSpPr>
          <p:cNvPr id="68" name="文本框 11"/>
          <p:cNvSpPr txBox="1">
            <a:spLocks noChangeArrowheads="1"/>
          </p:cNvSpPr>
          <p:nvPr/>
        </p:nvSpPr>
        <p:spPr bwMode="auto">
          <a:xfrm>
            <a:off x="2397230" y="1158311"/>
            <a:ext cx="4199621" cy="549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1" rIns="68541" bIns="3427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914126" fontAlgn="auto">
              <a:lnSpc>
                <a:spcPct val="130000"/>
              </a:lnSpc>
              <a:spcBef>
                <a:spcPts val="0"/>
              </a:spcBef>
              <a:spcAft>
                <a:spcPts val="0"/>
              </a:spcAft>
              <a:defRPr/>
            </a:pPr>
            <a:r>
              <a:rPr lang="zh-CN" altLang="en-US" sz="1200" b="0" kern="0" dirty="0" smtClean="0">
                <a:solidFill>
                  <a:srgbClr val="003FC3"/>
                </a:solidFill>
              </a:rPr>
              <a:t>点击</a:t>
            </a:r>
            <a:r>
              <a:rPr lang="zh-CN" altLang="en-US" sz="1200" b="0" kern="0" dirty="0">
                <a:solidFill>
                  <a:srgbClr val="003FC3"/>
                </a:solidFill>
              </a:rPr>
              <a:t>此处输入文字点击此处输入文字点击此处输入文字</a:t>
            </a:r>
            <a:endParaRPr lang="en-US" altLang="zh-CN" sz="1200" b="0" kern="0" dirty="0">
              <a:solidFill>
                <a:srgbClr val="003FC3"/>
              </a:solidFill>
            </a:endParaRPr>
          </a:p>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p>
        </p:txBody>
      </p:sp>
      <p:sp>
        <p:nvSpPr>
          <p:cNvPr id="69" name="文本框 12"/>
          <p:cNvSpPr txBox="1">
            <a:spLocks noChangeArrowheads="1"/>
          </p:cNvSpPr>
          <p:nvPr/>
        </p:nvSpPr>
        <p:spPr bwMode="auto">
          <a:xfrm>
            <a:off x="3330510" y="2040912"/>
            <a:ext cx="3934996" cy="54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1" rIns="68541" bIns="3427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endParaRPr lang="en-US" altLang="zh-CN" sz="1200" b="0" kern="0" dirty="0">
              <a:solidFill>
                <a:srgbClr val="003FC3"/>
              </a:solidFill>
            </a:endParaRPr>
          </a:p>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p>
        </p:txBody>
      </p:sp>
      <p:sp>
        <p:nvSpPr>
          <p:cNvPr id="70" name="文本框 13"/>
          <p:cNvSpPr txBox="1">
            <a:spLocks noChangeArrowheads="1"/>
          </p:cNvSpPr>
          <p:nvPr/>
        </p:nvSpPr>
        <p:spPr bwMode="auto">
          <a:xfrm>
            <a:off x="4302111" y="2958802"/>
            <a:ext cx="3816743" cy="54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1" rIns="68541" bIns="3427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endParaRPr lang="en-US" altLang="zh-CN" sz="1200" b="0" kern="0" dirty="0">
              <a:solidFill>
                <a:srgbClr val="003FC3"/>
              </a:solidFill>
            </a:endParaRPr>
          </a:p>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p>
        </p:txBody>
      </p:sp>
      <p:sp>
        <p:nvSpPr>
          <p:cNvPr id="71" name="文本框 14"/>
          <p:cNvSpPr txBox="1">
            <a:spLocks noChangeArrowheads="1"/>
          </p:cNvSpPr>
          <p:nvPr/>
        </p:nvSpPr>
        <p:spPr bwMode="auto">
          <a:xfrm>
            <a:off x="4988168" y="3768704"/>
            <a:ext cx="3848087" cy="54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1" rIns="68541" bIns="3427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endParaRPr lang="en-US" altLang="zh-CN" sz="1200" b="0" kern="0" dirty="0">
              <a:solidFill>
                <a:srgbClr val="003FC3"/>
              </a:solidFill>
            </a:endParaRPr>
          </a:p>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729780" y="1941102"/>
            <a:ext cx="374436" cy="374436"/>
          </a:xfrm>
          <a:prstGeom prst="rect">
            <a:avLst/>
          </a:prstGeom>
        </p:spPr>
      </p:pic>
    </p:spTree>
    <p:extLst>
      <p:ext uri="{BB962C8B-B14F-4D97-AF65-F5344CB8AC3E}">
        <p14:creationId xmlns:p14="http://schemas.microsoft.com/office/powerpoint/2010/main" val="3664019033"/>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1000"/>
                                  </p:stCondLst>
                                  <p:childTnLst>
                                    <p:set>
                                      <p:cBhvr>
                                        <p:cTn id="10" dur="1" fill="hold">
                                          <p:stCondLst>
                                            <p:cond delay="0"/>
                                          </p:stCondLst>
                                        </p:cTn>
                                        <p:tgtEl>
                                          <p:spTgt spid="72"/>
                                        </p:tgtEl>
                                        <p:attrNameLst>
                                          <p:attrName>style.visibility</p:attrName>
                                        </p:attrNameLst>
                                      </p:cBhvr>
                                      <p:to>
                                        <p:strVal val="visible"/>
                                      </p:to>
                                    </p:set>
                                    <p:animEffect transition="in" filter="wipe(right)">
                                      <p:cBhvr>
                                        <p:cTn id="11" dur="1100"/>
                                        <p:tgtEl>
                                          <p:spTgt spid="7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wipe(left)">
                                      <p:cBhvr>
                                        <p:cTn id="20" dur="500"/>
                                        <p:tgtEl>
                                          <p:spTgt spid="68"/>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wipe(left)">
                                      <p:cBhvr>
                                        <p:cTn id="23" dur="500"/>
                                        <p:tgtEl>
                                          <p:spTgt spid="69"/>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ipe(left)">
                                      <p:cBhvr>
                                        <p:cTn id="26" dur="500"/>
                                        <p:tgtEl>
                                          <p:spTgt spid="70"/>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71"/>
                                        </p:tgtEl>
                                        <p:attrNameLst>
                                          <p:attrName>style.visibility</p:attrName>
                                        </p:attrNameLst>
                                      </p:cBhvr>
                                      <p:to>
                                        <p:strVal val="visible"/>
                                      </p:to>
                                    </p:set>
                                    <p:animEffect transition="in" filter="wipe(left)">
                                      <p:cBhvr>
                                        <p:cTn id="29" dur="500"/>
                                        <p:tgtEl>
                                          <p:spTgt spid="71"/>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12"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2500" fill="hold"/>
                                        <p:tgtEl>
                                          <p:spTgt spid="11"/>
                                        </p:tgtEl>
                                        <p:attrNameLst>
                                          <p:attrName>ppt_x</p:attrName>
                                        </p:attrNameLst>
                                      </p:cBhvr>
                                      <p:tavLst>
                                        <p:tav tm="0">
                                          <p:val>
                                            <p:strVal val="0-#ppt_w/2"/>
                                          </p:val>
                                        </p:tav>
                                        <p:tav tm="100000">
                                          <p:val>
                                            <p:strVal val="#ppt_x"/>
                                          </p:val>
                                        </p:tav>
                                      </p:tavLst>
                                    </p:anim>
                                    <p:anim calcmode="lin" valueType="num">
                                      <p:cBhvr additive="base">
                                        <p:cTn id="35" dur="2500" fill="hold"/>
                                        <p:tgtEl>
                                          <p:spTgt spid="11"/>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1000" fill="hold"/>
                                        <p:tgtEl>
                                          <p:spTgt spid="10"/>
                                        </p:tgtEl>
                                        <p:attrNameLst>
                                          <p:attrName>ppt_x</p:attrName>
                                        </p:attrNameLst>
                                      </p:cBhvr>
                                      <p:tavLst>
                                        <p:tav tm="0">
                                          <p:val>
                                            <p:strVal val="#ppt_x"/>
                                          </p:val>
                                        </p:tav>
                                        <p:tav tm="100000">
                                          <p:val>
                                            <p:strVal val="#ppt_x"/>
                                          </p:val>
                                        </p:tav>
                                      </p:tavLst>
                                    </p:anim>
                                    <p:anim calcmode="lin" valueType="num">
                                      <p:cBhvr additive="base">
                                        <p:cTn id="39"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68" grpId="0"/>
      <p:bldP spid="69" grpId="0"/>
      <p:bldP spid="70" grpId="0"/>
      <p:bldP spid="7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Box 55"/>
          <p:cNvSpPr txBox="1"/>
          <p:nvPr/>
        </p:nvSpPr>
        <p:spPr>
          <a:xfrm>
            <a:off x="1511515" y="1316794"/>
            <a:ext cx="830936" cy="346218"/>
          </a:xfrm>
          <a:prstGeom prst="rect">
            <a:avLst/>
          </a:prstGeom>
          <a:noFill/>
        </p:spPr>
        <p:txBody>
          <a:bodyPr wrap="none" lIns="68550" tIns="34275" rIns="68550" bIns="34275" rtlCol="0">
            <a:spAutoFit/>
          </a:bodyPr>
          <a:lstStyle/>
          <a:p>
            <a:r>
              <a:rPr lang="zh-CN" altLang="en-US" dirty="0" smtClean="0">
                <a:solidFill>
                  <a:srgbClr val="F8F8F8"/>
                </a:solidFill>
                <a:latin typeface="微软雅黑"/>
                <a:ea typeface="微软雅黑"/>
              </a:rPr>
              <a:t>方案一</a:t>
            </a:r>
            <a:endParaRPr lang="zh-CN" altLang="en-US" dirty="0">
              <a:solidFill>
                <a:srgbClr val="F8F8F8"/>
              </a:solidFill>
              <a:latin typeface="微软雅黑"/>
              <a:ea typeface="微软雅黑"/>
            </a:endParaRPr>
          </a:p>
        </p:txBody>
      </p:sp>
      <p:sp>
        <p:nvSpPr>
          <p:cNvPr id="60" name="TextBox 59"/>
          <p:cNvSpPr txBox="1"/>
          <p:nvPr/>
        </p:nvSpPr>
        <p:spPr>
          <a:xfrm>
            <a:off x="3436441" y="1219237"/>
            <a:ext cx="3960681" cy="615363"/>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000" b="0" kern="0" dirty="0">
                <a:latin typeface="微软雅黑" pitchFamily="34" charset="-122"/>
                <a:ea typeface="微软雅黑" pitchFamily="34" charset="-122"/>
              </a:rPr>
              <a:t>详写内容</a:t>
            </a:r>
            <a:r>
              <a:rPr lang="en-US" altLang="zh-CN" sz="1000" b="0" kern="0" dirty="0">
                <a:latin typeface="微软雅黑" pitchFamily="34" charset="-122"/>
                <a:ea typeface="微软雅黑" pitchFamily="34" charset="-122"/>
              </a:rPr>
              <a:t>……</a:t>
            </a:r>
          </a:p>
          <a:p>
            <a:pPr defTabSz="914126" fontAlgn="auto">
              <a:spcBef>
                <a:spcPts val="0"/>
              </a:spcBef>
              <a:spcAft>
                <a:spcPts val="0"/>
              </a:spcAft>
              <a:defRPr/>
            </a:pPr>
            <a:endParaRPr lang="en-US" altLang="zh-CN" sz="1000" b="0" kern="0" dirty="0">
              <a:latin typeface="微软雅黑" pitchFamily="34" charset="-122"/>
              <a:ea typeface="微软雅黑" pitchFamily="34" charset="-122"/>
            </a:endParaRPr>
          </a:p>
          <a:p>
            <a:pPr defTabSz="914126" fontAlgn="auto">
              <a:spcBef>
                <a:spcPts val="0"/>
              </a:spcBef>
              <a:spcAft>
                <a:spcPts val="0"/>
              </a:spcAft>
              <a:defRPr/>
            </a:pPr>
            <a:r>
              <a:rPr lang="zh-CN" altLang="en-US" sz="1000" b="0" kern="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latin typeface="微软雅黑" pitchFamily="34" charset="-122"/>
              <a:ea typeface="微软雅黑" pitchFamily="34" charset="-122"/>
            </a:endParaRPr>
          </a:p>
        </p:txBody>
      </p:sp>
      <p:sp>
        <p:nvSpPr>
          <p:cNvPr id="62" name="TextBox 61"/>
          <p:cNvSpPr txBox="1"/>
          <p:nvPr/>
        </p:nvSpPr>
        <p:spPr>
          <a:xfrm>
            <a:off x="6716485" y="2320651"/>
            <a:ext cx="830936" cy="346218"/>
          </a:xfrm>
          <a:prstGeom prst="rect">
            <a:avLst/>
          </a:prstGeom>
          <a:noFill/>
        </p:spPr>
        <p:txBody>
          <a:bodyPr wrap="none" lIns="68550" tIns="34275" rIns="68550" bIns="34275" rtlCol="0">
            <a:spAutoFit/>
          </a:bodyPr>
          <a:lstStyle/>
          <a:p>
            <a:pPr defTabSz="914126" fontAlgn="auto">
              <a:spcBef>
                <a:spcPts val="0"/>
              </a:spcBef>
              <a:spcAft>
                <a:spcPts val="0"/>
              </a:spcAft>
              <a:defRPr/>
            </a:pPr>
            <a:r>
              <a:rPr lang="zh-CN" altLang="en-US" kern="0" dirty="0" smtClean="0">
                <a:solidFill>
                  <a:schemeClr val="bg1"/>
                </a:solidFill>
                <a:latin typeface="微软雅黑"/>
                <a:ea typeface="微软雅黑"/>
              </a:rPr>
              <a:t>方案二</a:t>
            </a:r>
            <a:endParaRPr lang="zh-CN" altLang="en-US" kern="0" dirty="0">
              <a:solidFill>
                <a:schemeClr val="bg1"/>
              </a:solidFill>
              <a:latin typeface="微软雅黑"/>
              <a:ea typeface="微软雅黑"/>
            </a:endParaRPr>
          </a:p>
        </p:txBody>
      </p:sp>
      <p:sp>
        <p:nvSpPr>
          <p:cNvPr id="66" name="TextBox 65"/>
          <p:cNvSpPr txBox="1"/>
          <p:nvPr/>
        </p:nvSpPr>
        <p:spPr>
          <a:xfrm>
            <a:off x="1794029" y="2315280"/>
            <a:ext cx="3960681" cy="615363"/>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000" b="0" kern="0" dirty="0">
                <a:latin typeface="微软雅黑" pitchFamily="34" charset="-122"/>
                <a:ea typeface="微软雅黑" pitchFamily="34" charset="-122"/>
              </a:rPr>
              <a:t>详写内容</a:t>
            </a:r>
            <a:r>
              <a:rPr lang="en-US" altLang="zh-CN" sz="1000" b="0" kern="0" dirty="0">
                <a:latin typeface="微软雅黑" pitchFamily="34" charset="-122"/>
                <a:ea typeface="微软雅黑" pitchFamily="34" charset="-122"/>
              </a:rPr>
              <a:t>……</a:t>
            </a:r>
          </a:p>
          <a:p>
            <a:pPr defTabSz="914126" fontAlgn="auto">
              <a:spcBef>
                <a:spcPts val="0"/>
              </a:spcBef>
              <a:spcAft>
                <a:spcPts val="0"/>
              </a:spcAft>
              <a:defRPr/>
            </a:pPr>
            <a:endParaRPr lang="en-US" altLang="zh-CN" sz="1000" b="0" kern="0" dirty="0">
              <a:latin typeface="微软雅黑" pitchFamily="34" charset="-122"/>
              <a:ea typeface="微软雅黑" pitchFamily="34" charset="-122"/>
            </a:endParaRPr>
          </a:p>
          <a:p>
            <a:pPr defTabSz="914126" fontAlgn="auto">
              <a:spcBef>
                <a:spcPts val="0"/>
              </a:spcBef>
              <a:spcAft>
                <a:spcPts val="0"/>
              </a:spcAft>
              <a:defRPr/>
            </a:pPr>
            <a:r>
              <a:rPr lang="zh-CN" altLang="en-US" sz="1000" b="0" kern="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latin typeface="微软雅黑" pitchFamily="34" charset="-122"/>
              <a:ea typeface="微软雅黑" pitchFamily="34" charset="-122"/>
            </a:endParaRPr>
          </a:p>
        </p:txBody>
      </p:sp>
      <p:sp>
        <p:nvSpPr>
          <p:cNvPr id="68" name="TextBox 67"/>
          <p:cNvSpPr txBox="1"/>
          <p:nvPr/>
        </p:nvSpPr>
        <p:spPr>
          <a:xfrm>
            <a:off x="1120478" y="3387121"/>
            <a:ext cx="830936" cy="346218"/>
          </a:xfrm>
          <a:prstGeom prst="rect">
            <a:avLst/>
          </a:prstGeom>
          <a:noFill/>
        </p:spPr>
        <p:txBody>
          <a:bodyPr wrap="none" lIns="68550" tIns="34275" rIns="68550" bIns="34275" rtlCol="0">
            <a:spAutoFit/>
          </a:bodyPr>
          <a:lstStyle/>
          <a:p>
            <a:r>
              <a:rPr lang="zh-CN" altLang="en-US" dirty="0" smtClean="0">
                <a:solidFill>
                  <a:srgbClr val="F8F8F8"/>
                </a:solidFill>
                <a:latin typeface="微软雅黑"/>
                <a:ea typeface="微软雅黑"/>
              </a:rPr>
              <a:t>方案三</a:t>
            </a:r>
            <a:endParaRPr lang="zh-CN" altLang="en-US" dirty="0">
              <a:solidFill>
                <a:srgbClr val="F8F8F8"/>
              </a:solidFill>
              <a:latin typeface="微软雅黑"/>
              <a:ea typeface="微软雅黑"/>
            </a:endParaRPr>
          </a:p>
        </p:txBody>
      </p:sp>
      <p:sp>
        <p:nvSpPr>
          <p:cNvPr id="72" name="TextBox 71"/>
          <p:cNvSpPr txBox="1"/>
          <p:nvPr/>
        </p:nvSpPr>
        <p:spPr>
          <a:xfrm>
            <a:off x="3521921" y="3381752"/>
            <a:ext cx="3960681" cy="615363"/>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000" b="0" kern="0" dirty="0">
                <a:latin typeface="微软雅黑" pitchFamily="34" charset="-122"/>
                <a:ea typeface="微软雅黑" pitchFamily="34" charset="-122"/>
              </a:rPr>
              <a:t>详写内容</a:t>
            </a:r>
            <a:r>
              <a:rPr lang="en-US" altLang="zh-CN" sz="1000" b="0" kern="0" dirty="0">
                <a:latin typeface="微软雅黑" pitchFamily="34" charset="-122"/>
                <a:ea typeface="微软雅黑" pitchFamily="34" charset="-122"/>
              </a:rPr>
              <a:t>……</a:t>
            </a:r>
          </a:p>
          <a:p>
            <a:pPr defTabSz="914126" fontAlgn="auto">
              <a:spcBef>
                <a:spcPts val="0"/>
              </a:spcBef>
              <a:spcAft>
                <a:spcPts val="0"/>
              </a:spcAft>
              <a:defRPr/>
            </a:pPr>
            <a:endParaRPr lang="en-US" altLang="zh-CN" sz="1000" b="0" kern="0" dirty="0">
              <a:latin typeface="微软雅黑" pitchFamily="34" charset="-122"/>
              <a:ea typeface="微软雅黑" pitchFamily="34" charset="-122"/>
            </a:endParaRPr>
          </a:p>
          <a:p>
            <a:pPr defTabSz="914126" fontAlgn="auto">
              <a:spcBef>
                <a:spcPts val="0"/>
              </a:spcBef>
              <a:spcAft>
                <a:spcPts val="0"/>
              </a:spcAft>
              <a:defRPr/>
            </a:pPr>
            <a:r>
              <a:rPr lang="zh-CN" altLang="en-US" sz="1000" b="0" kern="0" dirty="0">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latin typeface="微软雅黑" pitchFamily="34" charset="-122"/>
              <a:ea typeface="微软雅黑" pitchFamily="34" charset="-122"/>
            </a:endParaRPr>
          </a:p>
        </p:txBody>
      </p:sp>
      <p:sp>
        <p:nvSpPr>
          <p:cNvPr id="32" name="TextBox 31"/>
          <p:cNvSpPr txBox="1"/>
          <p:nvPr/>
        </p:nvSpPr>
        <p:spPr>
          <a:xfrm>
            <a:off x="673080" y="247749"/>
            <a:ext cx="1056700" cy="307777"/>
          </a:xfrm>
          <a:prstGeom prst="rect">
            <a:avLst/>
          </a:prstGeom>
          <a:noFill/>
        </p:spPr>
        <p:txBody>
          <a:bodyPr wrap="none" rtlCol="0">
            <a:spAutoFit/>
          </a:bodyPr>
          <a:lstStyle/>
          <a:p>
            <a:r>
              <a:rPr lang="zh-CN" altLang="en-US" sz="1400" b="1" spc="300" dirty="0" smtClean="0">
                <a:solidFill>
                  <a:srgbClr val="003FC3"/>
                </a:solidFill>
                <a:latin typeface="方正大黑简体" panose="02010601030101010101" pitchFamily="2" charset="-122"/>
                <a:ea typeface="方正大黑简体" panose="02010601030101010101" pitchFamily="2" charset="-122"/>
              </a:rPr>
              <a:t>研究方案</a:t>
            </a:r>
            <a:endParaRPr lang="zh-CN" altLang="en-US" sz="1400" b="1" spc="300" dirty="0">
              <a:solidFill>
                <a:srgbClr val="003FC3"/>
              </a:solidFill>
              <a:latin typeface="方正大黑简体" panose="02010601030101010101" pitchFamily="2" charset="-122"/>
              <a:ea typeface="方正大黑简体" panose="02010601030101010101" pitchFamily="2"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5946" y="825130"/>
            <a:ext cx="1379870" cy="1329546"/>
          </a:xfrm>
          <a:prstGeom prst="rect">
            <a:avLst/>
          </a:prstGeom>
        </p:spPr>
      </p:pic>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56013" y="1958188"/>
            <a:ext cx="1379870" cy="1329546"/>
          </a:xfrm>
          <a:prstGeom prst="rect">
            <a:avLst/>
          </a:prstGeom>
        </p:spPr>
      </p:pic>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74707" y="3068566"/>
            <a:ext cx="1379870" cy="1329546"/>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15" name="图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24790" y="4274548"/>
            <a:ext cx="374436" cy="374436"/>
          </a:xfrm>
          <a:prstGeom prst="rect">
            <a:avLst/>
          </a:prstGeom>
        </p:spPr>
      </p:pic>
    </p:spTree>
    <p:extLst>
      <p:ext uri="{BB962C8B-B14F-4D97-AF65-F5344CB8AC3E}">
        <p14:creationId xmlns:p14="http://schemas.microsoft.com/office/powerpoint/2010/main" val="280687940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0-#ppt_w/2"/>
                                          </p:val>
                                        </p:tav>
                                        <p:tav tm="100000">
                                          <p:val>
                                            <p:strVal val="#ppt_x"/>
                                          </p:val>
                                        </p:tav>
                                      </p:tavLst>
                                    </p:anim>
                                    <p:anim calcmode="lin" valueType="num">
                                      <p:cBhvr additive="base">
                                        <p:cTn id="8" dur="10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1100"/>
                                        <p:tgtEl>
                                          <p:spTgt spid="32"/>
                                        </p:tgtEl>
                                      </p:cBhvr>
                                    </p:animEffect>
                                  </p:childTnLst>
                                </p:cTn>
                              </p:par>
                            </p:childTnLst>
                          </p:cTn>
                        </p:par>
                        <p:par>
                          <p:cTn id="13" fill="hold">
                            <p:stCondLst>
                              <p:cond delay="2100"/>
                            </p:stCondLst>
                            <p:childTnLst>
                              <p:par>
                                <p:cTn id="14" presetID="31"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1000" fill="hold"/>
                                        <p:tgtEl>
                                          <p:spTgt spid="2"/>
                                        </p:tgtEl>
                                        <p:attrNameLst>
                                          <p:attrName>ppt_w</p:attrName>
                                        </p:attrNameLst>
                                      </p:cBhvr>
                                      <p:tavLst>
                                        <p:tav tm="0">
                                          <p:val>
                                            <p:fltVal val="0"/>
                                          </p:val>
                                        </p:tav>
                                        <p:tav tm="100000">
                                          <p:val>
                                            <p:strVal val="#ppt_w"/>
                                          </p:val>
                                        </p:tav>
                                      </p:tavLst>
                                    </p:anim>
                                    <p:anim calcmode="lin" valueType="num">
                                      <p:cBhvr>
                                        <p:cTn id="17" dur="1000" fill="hold"/>
                                        <p:tgtEl>
                                          <p:spTgt spid="2"/>
                                        </p:tgtEl>
                                        <p:attrNameLst>
                                          <p:attrName>ppt_h</p:attrName>
                                        </p:attrNameLst>
                                      </p:cBhvr>
                                      <p:tavLst>
                                        <p:tav tm="0">
                                          <p:val>
                                            <p:fltVal val="0"/>
                                          </p:val>
                                        </p:tav>
                                        <p:tav tm="100000">
                                          <p:val>
                                            <p:strVal val="#ppt_h"/>
                                          </p:val>
                                        </p:tav>
                                      </p:tavLst>
                                    </p:anim>
                                    <p:anim calcmode="lin" valueType="num">
                                      <p:cBhvr>
                                        <p:cTn id="18" dur="1000" fill="hold"/>
                                        <p:tgtEl>
                                          <p:spTgt spid="2"/>
                                        </p:tgtEl>
                                        <p:attrNameLst>
                                          <p:attrName>style.rotation</p:attrName>
                                        </p:attrNameLst>
                                      </p:cBhvr>
                                      <p:tavLst>
                                        <p:tav tm="0">
                                          <p:val>
                                            <p:fltVal val="90"/>
                                          </p:val>
                                        </p:tav>
                                        <p:tav tm="100000">
                                          <p:val>
                                            <p:fltVal val="0"/>
                                          </p:val>
                                        </p:tav>
                                      </p:tavLst>
                                    </p:anim>
                                    <p:animEffect transition="in" filter="fade">
                                      <p:cBhvr>
                                        <p:cTn id="19" dur="1000"/>
                                        <p:tgtEl>
                                          <p:spTgt spid="2"/>
                                        </p:tgtEl>
                                      </p:cBhvr>
                                    </p:animEffect>
                                  </p:childTnLst>
                                </p:cTn>
                              </p:par>
                            </p:childTnLst>
                          </p:cTn>
                        </p:par>
                        <p:par>
                          <p:cTn id="20" fill="hold">
                            <p:stCondLst>
                              <p:cond delay="3100"/>
                            </p:stCondLst>
                            <p:childTnLst>
                              <p:par>
                                <p:cTn id="21" presetID="31" presetClass="entr" presetSubtype="0"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 calcmode="lin" valueType="num">
                                      <p:cBhvr>
                                        <p:cTn id="23" dur="500" fill="hold"/>
                                        <p:tgtEl>
                                          <p:spTgt spid="56"/>
                                        </p:tgtEl>
                                        <p:attrNameLst>
                                          <p:attrName>ppt_w</p:attrName>
                                        </p:attrNameLst>
                                      </p:cBhvr>
                                      <p:tavLst>
                                        <p:tav tm="0">
                                          <p:val>
                                            <p:fltVal val="0"/>
                                          </p:val>
                                        </p:tav>
                                        <p:tav tm="100000">
                                          <p:val>
                                            <p:strVal val="#ppt_w"/>
                                          </p:val>
                                        </p:tav>
                                      </p:tavLst>
                                    </p:anim>
                                    <p:anim calcmode="lin" valueType="num">
                                      <p:cBhvr>
                                        <p:cTn id="24" dur="500" fill="hold"/>
                                        <p:tgtEl>
                                          <p:spTgt spid="56"/>
                                        </p:tgtEl>
                                        <p:attrNameLst>
                                          <p:attrName>ppt_h</p:attrName>
                                        </p:attrNameLst>
                                      </p:cBhvr>
                                      <p:tavLst>
                                        <p:tav tm="0">
                                          <p:val>
                                            <p:fltVal val="0"/>
                                          </p:val>
                                        </p:tav>
                                        <p:tav tm="100000">
                                          <p:val>
                                            <p:strVal val="#ppt_h"/>
                                          </p:val>
                                        </p:tav>
                                      </p:tavLst>
                                    </p:anim>
                                    <p:anim calcmode="lin" valueType="num">
                                      <p:cBhvr>
                                        <p:cTn id="25" dur="500" fill="hold"/>
                                        <p:tgtEl>
                                          <p:spTgt spid="56"/>
                                        </p:tgtEl>
                                        <p:attrNameLst>
                                          <p:attrName>style.rotation</p:attrName>
                                        </p:attrNameLst>
                                      </p:cBhvr>
                                      <p:tavLst>
                                        <p:tav tm="0">
                                          <p:val>
                                            <p:fltVal val="90"/>
                                          </p:val>
                                        </p:tav>
                                        <p:tav tm="100000">
                                          <p:val>
                                            <p:fltVal val="0"/>
                                          </p:val>
                                        </p:tav>
                                      </p:tavLst>
                                    </p:anim>
                                    <p:animEffect transition="in" filter="fade">
                                      <p:cBhvr>
                                        <p:cTn id="26" dur="500"/>
                                        <p:tgtEl>
                                          <p:spTgt spid="56"/>
                                        </p:tgtEl>
                                      </p:cBhvr>
                                    </p:animEffect>
                                  </p:childTnLst>
                                </p:cTn>
                              </p:par>
                            </p:childTnLst>
                          </p:cTn>
                        </p:par>
                        <p:par>
                          <p:cTn id="27" fill="hold">
                            <p:stCondLst>
                              <p:cond delay="3600"/>
                            </p:stCondLst>
                            <p:childTnLst>
                              <p:par>
                                <p:cTn id="28" presetID="22" presetClass="entr" presetSubtype="8" fill="hold" grpId="0" nodeType="after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wipe(left)">
                                      <p:cBhvr>
                                        <p:cTn id="30" dur="300"/>
                                        <p:tgtEl>
                                          <p:spTgt spid="60"/>
                                        </p:tgtEl>
                                      </p:cBhvr>
                                    </p:animEffect>
                                  </p:childTnLst>
                                </p:cTn>
                              </p:par>
                            </p:childTnLst>
                          </p:cTn>
                        </p:par>
                        <p:par>
                          <p:cTn id="31" fill="hold">
                            <p:stCondLst>
                              <p:cond delay="3900"/>
                            </p:stCondLst>
                            <p:childTnLst>
                              <p:par>
                                <p:cTn id="32" presetID="31" presetClass="entr" presetSubtype="0" fill="hold" nodeType="afterEffect">
                                  <p:stCondLst>
                                    <p:cond delay="0"/>
                                  </p:stCondLst>
                                  <p:childTnLst>
                                    <p:set>
                                      <p:cBhvr>
                                        <p:cTn id="33" dur="1" fill="hold">
                                          <p:stCondLst>
                                            <p:cond delay="0"/>
                                          </p:stCondLst>
                                        </p:cTn>
                                        <p:tgtEl>
                                          <p:spTgt spid="28"/>
                                        </p:tgtEl>
                                        <p:attrNameLst>
                                          <p:attrName>style.visibility</p:attrName>
                                        </p:attrNameLst>
                                      </p:cBhvr>
                                      <p:to>
                                        <p:strVal val="visible"/>
                                      </p:to>
                                    </p:set>
                                    <p:anim calcmode="lin" valueType="num">
                                      <p:cBhvr>
                                        <p:cTn id="34" dur="1000" fill="hold"/>
                                        <p:tgtEl>
                                          <p:spTgt spid="28"/>
                                        </p:tgtEl>
                                        <p:attrNameLst>
                                          <p:attrName>ppt_w</p:attrName>
                                        </p:attrNameLst>
                                      </p:cBhvr>
                                      <p:tavLst>
                                        <p:tav tm="0">
                                          <p:val>
                                            <p:fltVal val="0"/>
                                          </p:val>
                                        </p:tav>
                                        <p:tav tm="100000">
                                          <p:val>
                                            <p:strVal val="#ppt_w"/>
                                          </p:val>
                                        </p:tav>
                                      </p:tavLst>
                                    </p:anim>
                                    <p:anim calcmode="lin" valueType="num">
                                      <p:cBhvr>
                                        <p:cTn id="35" dur="1000" fill="hold"/>
                                        <p:tgtEl>
                                          <p:spTgt spid="28"/>
                                        </p:tgtEl>
                                        <p:attrNameLst>
                                          <p:attrName>ppt_h</p:attrName>
                                        </p:attrNameLst>
                                      </p:cBhvr>
                                      <p:tavLst>
                                        <p:tav tm="0">
                                          <p:val>
                                            <p:fltVal val="0"/>
                                          </p:val>
                                        </p:tav>
                                        <p:tav tm="100000">
                                          <p:val>
                                            <p:strVal val="#ppt_h"/>
                                          </p:val>
                                        </p:tav>
                                      </p:tavLst>
                                    </p:anim>
                                    <p:anim calcmode="lin" valueType="num">
                                      <p:cBhvr>
                                        <p:cTn id="36" dur="1000" fill="hold"/>
                                        <p:tgtEl>
                                          <p:spTgt spid="28"/>
                                        </p:tgtEl>
                                        <p:attrNameLst>
                                          <p:attrName>style.rotation</p:attrName>
                                        </p:attrNameLst>
                                      </p:cBhvr>
                                      <p:tavLst>
                                        <p:tav tm="0">
                                          <p:val>
                                            <p:fltVal val="90"/>
                                          </p:val>
                                        </p:tav>
                                        <p:tav tm="100000">
                                          <p:val>
                                            <p:fltVal val="0"/>
                                          </p:val>
                                        </p:tav>
                                      </p:tavLst>
                                    </p:anim>
                                    <p:animEffect transition="in" filter="fade">
                                      <p:cBhvr>
                                        <p:cTn id="37" dur="1000"/>
                                        <p:tgtEl>
                                          <p:spTgt spid="28"/>
                                        </p:tgtEl>
                                      </p:cBhvr>
                                    </p:animEffect>
                                  </p:childTnLst>
                                </p:cTn>
                              </p:par>
                            </p:childTnLst>
                          </p:cTn>
                        </p:par>
                        <p:par>
                          <p:cTn id="38" fill="hold">
                            <p:stCondLst>
                              <p:cond delay="4900"/>
                            </p:stCondLst>
                            <p:childTnLst>
                              <p:par>
                                <p:cTn id="39" presetID="31" presetClass="entr" presetSubtype="0"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fltVal val="0"/>
                                          </p:val>
                                        </p:tav>
                                        <p:tav tm="100000">
                                          <p:val>
                                            <p:strVal val="#ppt_w"/>
                                          </p:val>
                                        </p:tav>
                                      </p:tavLst>
                                    </p:anim>
                                    <p:anim calcmode="lin" valueType="num">
                                      <p:cBhvr>
                                        <p:cTn id="42" dur="500" fill="hold"/>
                                        <p:tgtEl>
                                          <p:spTgt spid="62"/>
                                        </p:tgtEl>
                                        <p:attrNameLst>
                                          <p:attrName>ppt_h</p:attrName>
                                        </p:attrNameLst>
                                      </p:cBhvr>
                                      <p:tavLst>
                                        <p:tav tm="0">
                                          <p:val>
                                            <p:fltVal val="0"/>
                                          </p:val>
                                        </p:tav>
                                        <p:tav tm="100000">
                                          <p:val>
                                            <p:strVal val="#ppt_h"/>
                                          </p:val>
                                        </p:tav>
                                      </p:tavLst>
                                    </p:anim>
                                    <p:anim calcmode="lin" valueType="num">
                                      <p:cBhvr>
                                        <p:cTn id="43" dur="500" fill="hold"/>
                                        <p:tgtEl>
                                          <p:spTgt spid="62"/>
                                        </p:tgtEl>
                                        <p:attrNameLst>
                                          <p:attrName>style.rotation</p:attrName>
                                        </p:attrNameLst>
                                      </p:cBhvr>
                                      <p:tavLst>
                                        <p:tav tm="0">
                                          <p:val>
                                            <p:fltVal val="90"/>
                                          </p:val>
                                        </p:tav>
                                        <p:tav tm="100000">
                                          <p:val>
                                            <p:fltVal val="0"/>
                                          </p:val>
                                        </p:tav>
                                      </p:tavLst>
                                    </p:anim>
                                    <p:animEffect transition="in" filter="fade">
                                      <p:cBhvr>
                                        <p:cTn id="44" dur="500"/>
                                        <p:tgtEl>
                                          <p:spTgt spid="62"/>
                                        </p:tgtEl>
                                      </p:cBhvr>
                                    </p:animEffect>
                                  </p:childTnLst>
                                </p:cTn>
                              </p:par>
                            </p:childTnLst>
                          </p:cTn>
                        </p:par>
                        <p:par>
                          <p:cTn id="45" fill="hold">
                            <p:stCondLst>
                              <p:cond delay="5400"/>
                            </p:stCondLst>
                            <p:childTnLst>
                              <p:par>
                                <p:cTn id="46" presetID="22" presetClass="entr" presetSubtype="2"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wipe(right)">
                                      <p:cBhvr>
                                        <p:cTn id="48" dur="300"/>
                                        <p:tgtEl>
                                          <p:spTgt spid="66"/>
                                        </p:tgtEl>
                                      </p:cBhvr>
                                    </p:animEffect>
                                  </p:childTnLst>
                                </p:cTn>
                              </p:par>
                            </p:childTnLst>
                          </p:cTn>
                        </p:par>
                        <p:par>
                          <p:cTn id="49" fill="hold">
                            <p:stCondLst>
                              <p:cond delay="5700"/>
                            </p:stCondLst>
                            <p:childTnLst>
                              <p:par>
                                <p:cTn id="50" presetID="31" presetClass="entr" presetSubtype="0" fill="hold"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1000" fill="hold"/>
                                        <p:tgtEl>
                                          <p:spTgt spid="29"/>
                                        </p:tgtEl>
                                        <p:attrNameLst>
                                          <p:attrName>ppt_w</p:attrName>
                                        </p:attrNameLst>
                                      </p:cBhvr>
                                      <p:tavLst>
                                        <p:tav tm="0">
                                          <p:val>
                                            <p:fltVal val="0"/>
                                          </p:val>
                                        </p:tav>
                                        <p:tav tm="100000">
                                          <p:val>
                                            <p:strVal val="#ppt_w"/>
                                          </p:val>
                                        </p:tav>
                                      </p:tavLst>
                                    </p:anim>
                                    <p:anim calcmode="lin" valueType="num">
                                      <p:cBhvr>
                                        <p:cTn id="53" dur="1000" fill="hold"/>
                                        <p:tgtEl>
                                          <p:spTgt spid="29"/>
                                        </p:tgtEl>
                                        <p:attrNameLst>
                                          <p:attrName>ppt_h</p:attrName>
                                        </p:attrNameLst>
                                      </p:cBhvr>
                                      <p:tavLst>
                                        <p:tav tm="0">
                                          <p:val>
                                            <p:fltVal val="0"/>
                                          </p:val>
                                        </p:tav>
                                        <p:tav tm="100000">
                                          <p:val>
                                            <p:strVal val="#ppt_h"/>
                                          </p:val>
                                        </p:tav>
                                      </p:tavLst>
                                    </p:anim>
                                    <p:anim calcmode="lin" valueType="num">
                                      <p:cBhvr>
                                        <p:cTn id="54" dur="1000" fill="hold"/>
                                        <p:tgtEl>
                                          <p:spTgt spid="29"/>
                                        </p:tgtEl>
                                        <p:attrNameLst>
                                          <p:attrName>style.rotation</p:attrName>
                                        </p:attrNameLst>
                                      </p:cBhvr>
                                      <p:tavLst>
                                        <p:tav tm="0">
                                          <p:val>
                                            <p:fltVal val="90"/>
                                          </p:val>
                                        </p:tav>
                                        <p:tav tm="100000">
                                          <p:val>
                                            <p:fltVal val="0"/>
                                          </p:val>
                                        </p:tav>
                                      </p:tavLst>
                                    </p:anim>
                                    <p:animEffect transition="in" filter="fade">
                                      <p:cBhvr>
                                        <p:cTn id="55" dur="1000"/>
                                        <p:tgtEl>
                                          <p:spTgt spid="29"/>
                                        </p:tgtEl>
                                      </p:cBhvr>
                                    </p:animEffect>
                                  </p:childTnLst>
                                </p:cTn>
                              </p:par>
                            </p:childTnLst>
                          </p:cTn>
                        </p:par>
                        <p:par>
                          <p:cTn id="56" fill="hold">
                            <p:stCondLst>
                              <p:cond delay="6700"/>
                            </p:stCondLst>
                            <p:childTnLst>
                              <p:par>
                                <p:cTn id="57" presetID="31" presetClass="entr" presetSubtype="0" fill="hold" grpId="0" nodeType="afterEffect">
                                  <p:stCondLst>
                                    <p:cond delay="0"/>
                                  </p:stCondLst>
                                  <p:childTnLst>
                                    <p:set>
                                      <p:cBhvr>
                                        <p:cTn id="58" dur="1" fill="hold">
                                          <p:stCondLst>
                                            <p:cond delay="0"/>
                                          </p:stCondLst>
                                        </p:cTn>
                                        <p:tgtEl>
                                          <p:spTgt spid="68"/>
                                        </p:tgtEl>
                                        <p:attrNameLst>
                                          <p:attrName>style.visibility</p:attrName>
                                        </p:attrNameLst>
                                      </p:cBhvr>
                                      <p:to>
                                        <p:strVal val="visible"/>
                                      </p:to>
                                    </p:set>
                                    <p:anim calcmode="lin" valueType="num">
                                      <p:cBhvr>
                                        <p:cTn id="59" dur="500" fill="hold"/>
                                        <p:tgtEl>
                                          <p:spTgt spid="68"/>
                                        </p:tgtEl>
                                        <p:attrNameLst>
                                          <p:attrName>ppt_w</p:attrName>
                                        </p:attrNameLst>
                                      </p:cBhvr>
                                      <p:tavLst>
                                        <p:tav tm="0">
                                          <p:val>
                                            <p:fltVal val="0"/>
                                          </p:val>
                                        </p:tav>
                                        <p:tav tm="100000">
                                          <p:val>
                                            <p:strVal val="#ppt_w"/>
                                          </p:val>
                                        </p:tav>
                                      </p:tavLst>
                                    </p:anim>
                                    <p:anim calcmode="lin" valueType="num">
                                      <p:cBhvr>
                                        <p:cTn id="60" dur="500" fill="hold"/>
                                        <p:tgtEl>
                                          <p:spTgt spid="68"/>
                                        </p:tgtEl>
                                        <p:attrNameLst>
                                          <p:attrName>ppt_h</p:attrName>
                                        </p:attrNameLst>
                                      </p:cBhvr>
                                      <p:tavLst>
                                        <p:tav tm="0">
                                          <p:val>
                                            <p:fltVal val="0"/>
                                          </p:val>
                                        </p:tav>
                                        <p:tav tm="100000">
                                          <p:val>
                                            <p:strVal val="#ppt_h"/>
                                          </p:val>
                                        </p:tav>
                                      </p:tavLst>
                                    </p:anim>
                                    <p:anim calcmode="lin" valueType="num">
                                      <p:cBhvr>
                                        <p:cTn id="61" dur="500" fill="hold"/>
                                        <p:tgtEl>
                                          <p:spTgt spid="68"/>
                                        </p:tgtEl>
                                        <p:attrNameLst>
                                          <p:attrName>style.rotation</p:attrName>
                                        </p:attrNameLst>
                                      </p:cBhvr>
                                      <p:tavLst>
                                        <p:tav tm="0">
                                          <p:val>
                                            <p:fltVal val="90"/>
                                          </p:val>
                                        </p:tav>
                                        <p:tav tm="100000">
                                          <p:val>
                                            <p:fltVal val="0"/>
                                          </p:val>
                                        </p:tav>
                                      </p:tavLst>
                                    </p:anim>
                                    <p:animEffect transition="in" filter="fade">
                                      <p:cBhvr>
                                        <p:cTn id="62" dur="500"/>
                                        <p:tgtEl>
                                          <p:spTgt spid="68"/>
                                        </p:tgtEl>
                                      </p:cBhvr>
                                    </p:animEffect>
                                  </p:childTnLst>
                                </p:cTn>
                              </p:par>
                            </p:childTnLst>
                          </p:cTn>
                        </p:par>
                        <p:par>
                          <p:cTn id="63" fill="hold">
                            <p:stCondLst>
                              <p:cond delay="7200"/>
                            </p:stCondLst>
                            <p:childTnLst>
                              <p:par>
                                <p:cTn id="64" presetID="22" presetClass="entr" presetSubtype="8" fill="hold" grpId="0" nodeType="afterEffect">
                                  <p:stCondLst>
                                    <p:cond delay="0"/>
                                  </p:stCondLst>
                                  <p:childTnLst>
                                    <p:set>
                                      <p:cBhvr>
                                        <p:cTn id="65" dur="1" fill="hold">
                                          <p:stCondLst>
                                            <p:cond delay="0"/>
                                          </p:stCondLst>
                                        </p:cTn>
                                        <p:tgtEl>
                                          <p:spTgt spid="72"/>
                                        </p:tgtEl>
                                        <p:attrNameLst>
                                          <p:attrName>style.visibility</p:attrName>
                                        </p:attrNameLst>
                                      </p:cBhvr>
                                      <p:to>
                                        <p:strVal val="visible"/>
                                      </p:to>
                                    </p:set>
                                    <p:animEffect transition="in" filter="wipe(left)">
                                      <p:cBhvr>
                                        <p:cTn id="66" dur="300"/>
                                        <p:tgtEl>
                                          <p:spTgt spid="72"/>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12" fill="hold" nodeType="clickEffect">
                                  <p:stCondLst>
                                    <p:cond delay="0"/>
                                  </p:stCondLst>
                                  <p:childTnLst>
                                    <p:set>
                                      <p:cBhvr>
                                        <p:cTn id="70" dur="1" fill="hold">
                                          <p:stCondLst>
                                            <p:cond delay="0"/>
                                          </p:stCondLst>
                                        </p:cTn>
                                        <p:tgtEl>
                                          <p:spTgt spid="15"/>
                                        </p:tgtEl>
                                        <p:attrNameLst>
                                          <p:attrName>style.visibility</p:attrName>
                                        </p:attrNameLst>
                                      </p:cBhvr>
                                      <p:to>
                                        <p:strVal val="visible"/>
                                      </p:to>
                                    </p:set>
                                    <p:anim calcmode="lin" valueType="num">
                                      <p:cBhvr additive="base">
                                        <p:cTn id="71" dur="2500" fill="hold"/>
                                        <p:tgtEl>
                                          <p:spTgt spid="15"/>
                                        </p:tgtEl>
                                        <p:attrNameLst>
                                          <p:attrName>ppt_x</p:attrName>
                                        </p:attrNameLst>
                                      </p:cBhvr>
                                      <p:tavLst>
                                        <p:tav tm="0">
                                          <p:val>
                                            <p:strVal val="0-#ppt_w/2"/>
                                          </p:val>
                                        </p:tav>
                                        <p:tav tm="100000">
                                          <p:val>
                                            <p:strVal val="#ppt_x"/>
                                          </p:val>
                                        </p:tav>
                                      </p:tavLst>
                                    </p:anim>
                                    <p:anim calcmode="lin" valueType="num">
                                      <p:cBhvr additive="base">
                                        <p:cTn id="72" dur="2500" fill="hold"/>
                                        <p:tgtEl>
                                          <p:spTgt spid="15"/>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4"/>
                                        </p:tgtEl>
                                        <p:attrNameLst>
                                          <p:attrName>style.visibility</p:attrName>
                                        </p:attrNameLst>
                                      </p:cBhvr>
                                      <p:to>
                                        <p:strVal val="visible"/>
                                      </p:to>
                                    </p:set>
                                    <p:anim calcmode="lin" valueType="num">
                                      <p:cBhvr additive="base">
                                        <p:cTn id="75" dur="1000" fill="hold"/>
                                        <p:tgtEl>
                                          <p:spTgt spid="14"/>
                                        </p:tgtEl>
                                        <p:attrNameLst>
                                          <p:attrName>ppt_x</p:attrName>
                                        </p:attrNameLst>
                                      </p:cBhvr>
                                      <p:tavLst>
                                        <p:tav tm="0">
                                          <p:val>
                                            <p:strVal val="#ppt_x"/>
                                          </p:val>
                                        </p:tav>
                                        <p:tav tm="100000">
                                          <p:val>
                                            <p:strVal val="#ppt_x"/>
                                          </p:val>
                                        </p:tav>
                                      </p:tavLst>
                                    </p:anim>
                                    <p:anim calcmode="lin" valueType="num">
                                      <p:cBhvr additive="base">
                                        <p:cTn id="76" dur="10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60" grpId="0"/>
      <p:bldP spid="62" grpId="0"/>
      <p:bldP spid="66" grpId="0"/>
      <p:bldP spid="68" grpId="0"/>
      <p:bldP spid="72"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915035" y="1446699"/>
            <a:ext cx="1986617" cy="707886"/>
          </a:xfrm>
          <a:prstGeom prst="rect">
            <a:avLst/>
          </a:prstGeom>
          <a:noFill/>
        </p:spPr>
        <p:txBody>
          <a:bodyPr wrap="square" lIns="0" tIns="0" rIns="0" bIns="0" rtlCol="0">
            <a:spAutoFit/>
          </a:bodyPr>
          <a:lstStyle/>
          <a:p>
            <a:pPr algn="ctr" defTabSz="914126" fontAlgn="auto">
              <a:spcBef>
                <a:spcPts val="0"/>
              </a:spcBef>
              <a:spcAft>
                <a:spcPts val="0"/>
              </a:spcAft>
              <a:defRPr/>
            </a:pPr>
            <a:r>
              <a:rPr lang="zh-CN" altLang="en-US" sz="1600" b="1" kern="0" dirty="0" smtClean="0">
                <a:solidFill>
                  <a:srgbClr val="003FC3"/>
                </a:solidFill>
                <a:latin typeface="方正大黑简体" panose="02010601030101010101" pitchFamily="2" charset="-122"/>
                <a:ea typeface="方正大黑简体" panose="02010601030101010101" pitchFamily="2" charset="-122"/>
              </a:rPr>
              <a:t>输入你的标题</a:t>
            </a:r>
            <a:endParaRPr lang="en-US" altLang="zh-CN" sz="1600" b="1" kern="0" dirty="0">
              <a:solidFill>
                <a:srgbClr val="003FC3"/>
              </a:solidFill>
              <a:latin typeface="方正大黑简体" panose="02010601030101010101" pitchFamily="2" charset="-122"/>
              <a:ea typeface="方正大黑简体" panose="02010601030101010101" pitchFamily="2" charset="-122"/>
            </a:endParaRPr>
          </a:p>
          <a:p>
            <a:pPr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16" name="TextBox 15"/>
          <p:cNvSpPr txBox="1"/>
          <p:nvPr/>
        </p:nvSpPr>
        <p:spPr>
          <a:xfrm>
            <a:off x="6288163" y="1446699"/>
            <a:ext cx="1986618" cy="707886"/>
          </a:xfrm>
          <a:prstGeom prst="rect">
            <a:avLst/>
          </a:prstGeom>
          <a:noFill/>
        </p:spPr>
        <p:txBody>
          <a:bodyPr wrap="square" lIns="0" tIns="0" rIns="0" bIns="0" rtlCol="0">
            <a:spAutoFit/>
          </a:bodyPr>
          <a:lstStyle/>
          <a:p>
            <a:pPr algn="ctr" defTabSz="914126" fontAlgn="auto">
              <a:spcBef>
                <a:spcPts val="0"/>
              </a:spcBef>
              <a:spcAft>
                <a:spcPts val="0"/>
              </a:spcAft>
              <a:defRPr/>
            </a:pPr>
            <a:r>
              <a:rPr lang="zh-CN" altLang="en-US" sz="1600" b="1" kern="0" dirty="0" smtClean="0">
                <a:solidFill>
                  <a:srgbClr val="003FC3"/>
                </a:solidFill>
                <a:latin typeface="方正大黑简体" panose="02010601030101010101" pitchFamily="2" charset="-122"/>
                <a:ea typeface="方正大黑简体" panose="02010601030101010101" pitchFamily="2" charset="-122"/>
              </a:rPr>
              <a:t>输入你的标题</a:t>
            </a:r>
            <a:endParaRPr lang="en-US" altLang="zh-CN" sz="1600" b="1" kern="0" dirty="0">
              <a:solidFill>
                <a:srgbClr val="003FC3"/>
              </a:solidFill>
              <a:latin typeface="方正大黑简体" panose="02010601030101010101" pitchFamily="2" charset="-122"/>
              <a:ea typeface="方正大黑简体" panose="02010601030101010101" pitchFamily="2" charset="-122"/>
            </a:endParaRPr>
          </a:p>
          <a:p>
            <a:pPr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17" name="TextBox 16"/>
          <p:cNvSpPr txBox="1"/>
          <p:nvPr/>
        </p:nvSpPr>
        <p:spPr>
          <a:xfrm>
            <a:off x="6288164" y="2933279"/>
            <a:ext cx="1986617" cy="707886"/>
          </a:xfrm>
          <a:prstGeom prst="rect">
            <a:avLst/>
          </a:prstGeom>
          <a:noFill/>
        </p:spPr>
        <p:txBody>
          <a:bodyPr wrap="square" lIns="0" tIns="0" rIns="0" bIns="0" rtlCol="0">
            <a:spAutoFit/>
          </a:bodyPr>
          <a:lstStyle/>
          <a:p>
            <a:pPr algn="ctr" defTabSz="914126" fontAlgn="auto">
              <a:spcBef>
                <a:spcPts val="0"/>
              </a:spcBef>
              <a:spcAft>
                <a:spcPts val="0"/>
              </a:spcAft>
              <a:defRPr/>
            </a:pPr>
            <a:r>
              <a:rPr lang="zh-CN" altLang="en-US" sz="1600" b="1" kern="0" dirty="0" smtClean="0">
                <a:solidFill>
                  <a:srgbClr val="003FC3"/>
                </a:solidFill>
                <a:latin typeface="方正大黑简体" panose="02010601030101010101" pitchFamily="2" charset="-122"/>
                <a:ea typeface="方正大黑简体" panose="02010601030101010101" pitchFamily="2" charset="-122"/>
              </a:rPr>
              <a:t>输入你的标题</a:t>
            </a:r>
            <a:endParaRPr lang="en-US" altLang="zh-CN" sz="1600" b="1" kern="0" dirty="0">
              <a:solidFill>
                <a:srgbClr val="003FC3"/>
              </a:solidFill>
              <a:latin typeface="方正大黑简体" panose="02010601030101010101" pitchFamily="2" charset="-122"/>
              <a:ea typeface="方正大黑简体" panose="02010601030101010101" pitchFamily="2" charset="-122"/>
            </a:endParaRPr>
          </a:p>
          <a:p>
            <a:pPr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18" name="TextBox 17"/>
          <p:cNvSpPr txBox="1"/>
          <p:nvPr/>
        </p:nvSpPr>
        <p:spPr>
          <a:xfrm>
            <a:off x="915035" y="2933279"/>
            <a:ext cx="1986617" cy="707886"/>
          </a:xfrm>
          <a:prstGeom prst="rect">
            <a:avLst/>
          </a:prstGeom>
          <a:noFill/>
        </p:spPr>
        <p:txBody>
          <a:bodyPr wrap="square" lIns="0" tIns="0" rIns="0" bIns="0" rtlCol="0">
            <a:spAutoFit/>
          </a:bodyPr>
          <a:lstStyle/>
          <a:p>
            <a:pPr algn="ctr" defTabSz="914126" fontAlgn="auto">
              <a:spcBef>
                <a:spcPts val="0"/>
              </a:spcBef>
              <a:spcAft>
                <a:spcPts val="0"/>
              </a:spcAft>
              <a:defRPr/>
            </a:pPr>
            <a:r>
              <a:rPr lang="zh-CN" altLang="en-US" sz="1600" b="1" kern="0" dirty="0" smtClean="0">
                <a:solidFill>
                  <a:srgbClr val="003FC3"/>
                </a:solidFill>
                <a:latin typeface="方正大黑简体" panose="02010601030101010101" pitchFamily="2" charset="-122"/>
                <a:ea typeface="方正大黑简体" panose="02010601030101010101" pitchFamily="2" charset="-122"/>
              </a:rPr>
              <a:t>输入你的标题</a:t>
            </a:r>
            <a:endParaRPr lang="en-US" altLang="zh-CN" sz="1600" b="1" kern="0" dirty="0">
              <a:solidFill>
                <a:srgbClr val="003FC3"/>
              </a:solidFill>
              <a:latin typeface="方正大黑简体" panose="02010601030101010101" pitchFamily="2" charset="-122"/>
              <a:ea typeface="方正大黑简体" panose="02010601030101010101" pitchFamily="2" charset="-122"/>
            </a:endParaRPr>
          </a:p>
          <a:p>
            <a:pPr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31" name="TextBox 30"/>
          <p:cNvSpPr txBox="1"/>
          <p:nvPr/>
        </p:nvSpPr>
        <p:spPr>
          <a:xfrm>
            <a:off x="673080" y="247749"/>
            <a:ext cx="1710725"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研究可行性说明</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7932" y="1316477"/>
            <a:ext cx="2953634" cy="2510545"/>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47864" y="3579862"/>
            <a:ext cx="374436" cy="374436"/>
          </a:xfrm>
          <a:prstGeom prst="rect">
            <a:avLst/>
          </a:prstGeom>
        </p:spPr>
      </p:pic>
    </p:spTree>
    <p:extLst>
      <p:ext uri="{BB962C8B-B14F-4D97-AF65-F5344CB8AC3E}">
        <p14:creationId xmlns:p14="http://schemas.microsoft.com/office/powerpoint/2010/main" val="380041554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2" presetClass="entr" presetSubtype="2"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right)">
                                      <p:cBhvr>
                                        <p:cTn id="12" dur="11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par>
                          <p:cTn id="18" fill="hold">
                            <p:stCondLst>
                              <p:cond delay="500"/>
                            </p:stCondLst>
                            <p:childTnLst>
                              <p:par>
                                <p:cTn id="19" presetID="2" presetClass="entr" presetSubtype="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 presetClass="entr" presetSubtype="2"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1+#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2"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 presetClass="entr" presetSubtype="8"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0-#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12"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2500" fill="hold"/>
                                        <p:tgtEl>
                                          <p:spTgt spid="12"/>
                                        </p:tgtEl>
                                        <p:attrNameLst>
                                          <p:attrName>ppt_x</p:attrName>
                                        </p:attrNameLst>
                                      </p:cBhvr>
                                      <p:tavLst>
                                        <p:tav tm="0">
                                          <p:val>
                                            <p:strVal val="0-#ppt_w/2"/>
                                          </p:val>
                                        </p:tav>
                                        <p:tav tm="100000">
                                          <p:val>
                                            <p:strVal val="#ppt_x"/>
                                          </p:val>
                                        </p:tav>
                                      </p:tavLst>
                                    </p:anim>
                                    <p:anim calcmode="lin" valueType="num">
                                      <p:cBhvr additive="base">
                                        <p:cTn id="43" dur="2500" fill="hold"/>
                                        <p:tgtEl>
                                          <p:spTgt spid="12"/>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1000" fill="hold"/>
                                        <p:tgtEl>
                                          <p:spTgt spid="11"/>
                                        </p:tgtEl>
                                        <p:attrNameLst>
                                          <p:attrName>ppt_x</p:attrName>
                                        </p:attrNameLst>
                                      </p:cBhvr>
                                      <p:tavLst>
                                        <p:tav tm="0">
                                          <p:val>
                                            <p:strVal val="#ppt_x"/>
                                          </p:val>
                                        </p:tav>
                                        <p:tav tm="100000">
                                          <p:val>
                                            <p:strVal val="#ppt_x"/>
                                          </p:val>
                                        </p:tav>
                                      </p:tavLst>
                                    </p:anim>
                                    <p:anim calcmode="lin" valueType="num">
                                      <p:cBhvr additive="base">
                                        <p:cTn id="47"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9"/>
          <p:cNvSpPr txBox="1"/>
          <p:nvPr/>
        </p:nvSpPr>
        <p:spPr>
          <a:xfrm>
            <a:off x="8460432" y="6316166"/>
            <a:ext cx="2376064" cy="276999"/>
          </a:xfrm>
          <a:prstGeom prst="rect">
            <a:avLst/>
          </a:prstGeom>
          <a:noFill/>
        </p:spPr>
        <p:txBody>
          <a:bodyPr wrap="square" lIns="0" tIns="0" rIns="0" bIns="0" rtlCol="0">
            <a:spAutoFit/>
          </a:bodyPr>
          <a:lstStyle/>
          <a:p>
            <a:pPr marL="171450" lvl="1" indent="-171450">
              <a:buFont typeface="Wingdings" pitchFamily="2" charset="2"/>
              <a:buChar char="l"/>
            </a:pPr>
            <a:r>
              <a:rPr lang="zh-CN" altLang="en-US" dirty="0" smtClean="0">
                <a:solidFill>
                  <a:schemeClr val="bg1"/>
                </a:solidFill>
                <a:latin typeface="微软雅黑" pitchFamily="34" charset="-122"/>
                <a:ea typeface="微软雅黑" pitchFamily="34" charset="-122"/>
              </a:rPr>
              <a:t>主要的贡献与创作</a:t>
            </a:r>
            <a:endParaRPr lang="zh-CN" altLang="en-US" dirty="0">
              <a:solidFill>
                <a:schemeClr val="bg1"/>
              </a:solidFill>
              <a:latin typeface="微软雅黑" pitchFamily="34" charset="-122"/>
              <a:ea typeface="微软雅黑" pitchFamily="34" charset="-122"/>
            </a:endParaRPr>
          </a:p>
        </p:txBody>
      </p:sp>
      <p:sp>
        <p:nvSpPr>
          <p:cNvPr id="11" name="文本框 9"/>
          <p:cNvSpPr txBox="1"/>
          <p:nvPr/>
        </p:nvSpPr>
        <p:spPr>
          <a:xfrm>
            <a:off x="5089069" y="2447749"/>
            <a:ext cx="1188030"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关键技术</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6" name="文本框 9"/>
          <p:cNvSpPr txBox="1"/>
          <p:nvPr/>
        </p:nvSpPr>
        <p:spPr>
          <a:xfrm>
            <a:off x="5101223" y="3022186"/>
            <a:ext cx="1175876"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实践难点</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7" name="文本框 9"/>
          <p:cNvSpPr txBox="1"/>
          <p:nvPr/>
        </p:nvSpPr>
        <p:spPr>
          <a:xfrm>
            <a:off x="5108117" y="3582010"/>
            <a:ext cx="2086651"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案例对比分析</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4448" y="2325246"/>
            <a:ext cx="504056" cy="485673"/>
          </a:xfrm>
          <a:prstGeom prst="rect">
            <a:avLst/>
          </a:prstGeom>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4448" y="2902459"/>
            <a:ext cx="504056" cy="485673"/>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4448" y="3462283"/>
            <a:ext cx="504056" cy="485673"/>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8" y="2571749"/>
            <a:ext cx="2400452" cy="2578263"/>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6256" y="9943"/>
            <a:ext cx="2266155" cy="1846059"/>
          </a:xfrm>
          <a:prstGeom prst="rect">
            <a:avLst/>
          </a:prstGeom>
        </p:spPr>
      </p:pic>
      <p:sp>
        <p:nvSpPr>
          <p:cNvPr id="14" name="TextBox 13"/>
          <p:cNvSpPr txBox="1"/>
          <p:nvPr/>
        </p:nvSpPr>
        <p:spPr>
          <a:xfrm>
            <a:off x="2487853" y="768504"/>
            <a:ext cx="2512660" cy="400110"/>
          </a:xfrm>
          <a:prstGeom prst="rect">
            <a:avLst/>
          </a:prstGeom>
          <a:noFill/>
        </p:spPr>
        <p:txBody>
          <a:bodyPr wrap="square" rtlCol="0">
            <a:spAutoFit/>
          </a:bodyPr>
          <a:lstStyle/>
          <a:p>
            <a:r>
              <a:rPr lang="zh-CN" altLang="en-US" sz="2000" b="1" dirty="0">
                <a:solidFill>
                  <a:srgbClr val="003FC3"/>
                </a:solidFill>
                <a:latin typeface="微软雅黑" panose="020B0503020204020204" pitchFamily="34" charset="-122"/>
                <a:ea typeface="微软雅黑" panose="020B0503020204020204" pitchFamily="34" charset="-122"/>
              </a:rPr>
              <a:t>关键</a:t>
            </a:r>
            <a:r>
              <a:rPr lang="zh-CN" altLang="en-US" sz="2000" b="1" dirty="0" smtClean="0">
                <a:solidFill>
                  <a:srgbClr val="003FC3"/>
                </a:solidFill>
                <a:latin typeface="微软雅黑" panose="020B0503020204020204" pitchFamily="34" charset="-122"/>
                <a:ea typeface="微软雅黑" panose="020B0503020204020204" pitchFamily="34" charset="-122"/>
              </a:rPr>
              <a:t>技术与实践</a:t>
            </a:r>
            <a:r>
              <a:rPr lang="zh-CN" altLang="en-US" sz="2000" b="1" dirty="0">
                <a:solidFill>
                  <a:srgbClr val="003FC3"/>
                </a:solidFill>
                <a:latin typeface="微软雅黑" panose="020B0503020204020204" pitchFamily="34" charset="-122"/>
                <a:ea typeface="微软雅黑" panose="020B0503020204020204" pitchFamily="34" charset="-122"/>
              </a:rPr>
              <a:t>难点</a:t>
            </a:r>
          </a:p>
        </p:txBody>
      </p:sp>
      <p:sp>
        <p:nvSpPr>
          <p:cNvPr id="15" name="TextBox 14"/>
          <p:cNvSpPr txBox="1"/>
          <p:nvPr/>
        </p:nvSpPr>
        <p:spPr>
          <a:xfrm>
            <a:off x="2048185" y="1142623"/>
            <a:ext cx="3603935" cy="276999"/>
          </a:xfrm>
          <a:prstGeom prst="rect">
            <a:avLst/>
          </a:prstGeom>
          <a:noFill/>
        </p:spPr>
        <p:txBody>
          <a:bodyPr wrap="none" rtlCol="0">
            <a:spAutoFit/>
          </a:bodyPr>
          <a:lstStyle>
            <a:defPPr>
              <a:defRPr lang="zh-CN"/>
            </a:defPPr>
            <a:lvl1pPr>
              <a:defRPr sz="2400" b="1">
                <a:solidFill>
                  <a:srgbClr val="003FC3"/>
                </a:solidFill>
                <a:latin typeface="微软雅黑" panose="020B0503020204020204" pitchFamily="34" charset="-122"/>
                <a:ea typeface="微软雅黑" panose="020B0503020204020204" pitchFamily="34" charset="-122"/>
              </a:defRPr>
            </a:lvl1pPr>
          </a:lstStyle>
          <a:p>
            <a:r>
              <a:rPr lang="en-US" altLang="zh-CN" sz="1200" dirty="0"/>
              <a:t>The key technology and practical difficulties</a:t>
            </a:r>
            <a:endParaRPr lang="zh-CN" altLang="en-US" sz="1200" dirty="0"/>
          </a:p>
        </p:txBody>
      </p:sp>
    </p:spTree>
    <p:extLst>
      <p:ext uri="{BB962C8B-B14F-4D97-AF65-F5344CB8AC3E}">
        <p14:creationId xmlns:p14="http://schemas.microsoft.com/office/powerpoint/2010/main" val="57846775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iterate type="lt">
                                    <p:tmPct val="10000"/>
                                  </p:iterate>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1000" fill="hold"/>
                                        <p:tgtEl>
                                          <p:spTgt spid="20"/>
                                        </p:tgtEl>
                                        <p:attrNameLst>
                                          <p:attrName>ppt_w</p:attrName>
                                        </p:attrNameLst>
                                      </p:cBhvr>
                                      <p:tavLst>
                                        <p:tav tm="0">
                                          <p:val>
                                            <p:fltVal val="0"/>
                                          </p:val>
                                        </p:tav>
                                        <p:tav tm="100000">
                                          <p:val>
                                            <p:strVal val="#ppt_w"/>
                                          </p:val>
                                        </p:tav>
                                      </p:tavLst>
                                    </p:anim>
                                    <p:anim calcmode="lin" valueType="num">
                                      <p:cBhvr>
                                        <p:cTn id="30" dur="1000" fill="hold"/>
                                        <p:tgtEl>
                                          <p:spTgt spid="20"/>
                                        </p:tgtEl>
                                        <p:attrNameLst>
                                          <p:attrName>ppt_h</p:attrName>
                                        </p:attrNameLst>
                                      </p:cBhvr>
                                      <p:tavLst>
                                        <p:tav tm="0">
                                          <p:val>
                                            <p:fltVal val="0"/>
                                          </p:val>
                                        </p:tav>
                                        <p:tav tm="100000">
                                          <p:val>
                                            <p:strVal val="#ppt_h"/>
                                          </p:val>
                                        </p:tav>
                                      </p:tavLst>
                                    </p:anim>
                                    <p:anim calcmode="lin" valueType="num">
                                      <p:cBhvr>
                                        <p:cTn id="31" dur="1000" fill="hold"/>
                                        <p:tgtEl>
                                          <p:spTgt spid="20"/>
                                        </p:tgtEl>
                                        <p:attrNameLst>
                                          <p:attrName>style.rotation</p:attrName>
                                        </p:attrNameLst>
                                      </p:cBhvr>
                                      <p:tavLst>
                                        <p:tav tm="0">
                                          <p:val>
                                            <p:fltVal val="90"/>
                                          </p:val>
                                        </p:tav>
                                        <p:tav tm="100000">
                                          <p:val>
                                            <p:fltVal val="0"/>
                                          </p:val>
                                        </p:tav>
                                      </p:tavLst>
                                    </p:anim>
                                    <p:animEffect transition="in" filter="fade">
                                      <p:cBhvr>
                                        <p:cTn id="32" dur="1000"/>
                                        <p:tgtEl>
                                          <p:spTgt spid="20"/>
                                        </p:tgtEl>
                                      </p:cBhvr>
                                    </p:animEffect>
                                  </p:childTnLst>
                                </p:cTn>
                              </p:par>
                            </p:childTnLst>
                          </p:cTn>
                        </p:par>
                        <p:par>
                          <p:cTn id="33" fill="hold">
                            <p:stCondLst>
                              <p:cond delay="1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31" presetClass="entr" presetSubtype="0" fill="hold" nodeType="withEffect">
                                  <p:stCondLst>
                                    <p:cond delay="0"/>
                                  </p:stCondLst>
                                  <p:childTnLst>
                                    <p:set>
                                      <p:cBhvr>
                                        <p:cTn id="39" dur="1" fill="hold">
                                          <p:stCondLst>
                                            <p:cond delay="0"/>
                                          </p:stCondLst>
                                        </p:cTn>
                                        <p:tgtEl>
                                          <p:spTgt spid="21"/>
                                        </p:tgtEl>
                                        <p:attrNameLst>
                                          <p:attrName>style.visibility</p:attrName>
                                        </p:attrNameLst>
                                      </p:cBhvr>
                                      <p:to>
                                        <p:strVal val="visible"/>
                                      </p:to>
                                    </p:set>
                                    <p:anim calcmode="lin" valueType="num">
                                      <p:cBhvr>
                                        <p:cTn id="40" dur="1000" fill="hold"/>
                                        <p:tgtEl>
                                          <p:spTgt spid="21"/>
                                        </p:tgtEl>
                                        <p:attrNameLst>
                                          <p:attrName>ppt_w</p:attrName>
                                        </p:attrNameLst>
                                      </p:cBhvr>
                                      <p:tavLst>
                                        <p:tav tm="0">
                                          <p:val>
                                            <p:fltVal val="0"/>
                                          </p:val>
                                        </p:tav>
                                        <p:tav tm="100000">
                                          <p:val>
                                            <p:strVal val="#ppt_w"/>
                                          </p:val>
                                        </p:tav>
                                      </p:tavLst>
                                    </p:anim>
                                    <p:anim calcmode="lin" valueType="num">
                                      <p:cBhvr>
                                        <p:cTn id="41" dur="1000" fill="hold"/>
                                        <p:tgtEl>
                                          <p:spTgt spid="21"/>
                                        </p:tgtEl>
                                        <p:attrNameLst>
                                          <p:attrName>ppt_h</p:attrName>
                                        </p:attrNameLst>
                                      </p:cBhvr>
                                      <p:tavLst>
                                        <p:tav tm="0">
                                          <p:val>
                                            <p:fltVal val="0"/>
                                          </p:val>
                                        </p:tav>
                                        <p:tav tm="100000">
                                          <p:val>
                                            <p:strVal val="#ppt_h"/>
                                          </p:val>
                                        </p:tav>
                                      </p:tavLst>
                                    </p:anim>
                                    <p:anim calcmode="lin" valueType="num">
                                      <p:cBhvr>
                                        <p:cTn id="42" dur="1000" fill="hold"/>
                                        <p:tgtEl>
                                          <p:spTgt spid="21"/>
                                        </p:tgtEl>
                                        <p:attrNameLst>
                                          <p:attrName>style.rotation</p:attrName>
                                        </p:attrNameLst>
                                      </p:cBhvr>
                                      <p:tavLst>
                                        <p:tav tm="0">
                                          <p:val>
                                            <p:fltVal val="90"/>
                                          </p:val>
                                        </p:tav>
                                        <p:tav tm="100000">
                                          <p:val>
                                            <p:fltVal val="0"/>
                                          </p:val>
                                        </p:tav>
                                      </p:tavLst>
                                    </p:anim>
                                    <p:animEffect transition="in" filter="fade">
                                      <p:cBhvr>
                                        <p:cTn id="43" dur="1000"/>
                                        <p:tgtEl>
                                          <p:spTgt spid="21"/>
                                        </p:tgtEl>
                                      </p:cBhvr>
                                    </p:animEffect>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31" presetClass="entr" presetSubtype="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1000" fill="hold"/>
                                        <p:tgtEl>
                                          <p:spTgt spid="22"/>
                                        </p:tgtEl>
                                        <p:attrNameLst>
                                          <p:attrName>ppt_w</p:attrName>
                                        </p:attrNameLst>
                                      </p:cBhvr>
                                      <p:tavLst>
                                        <p:tav tm="0">
                                          <p:val>
                                            <p:fltVal val="0"/>
                                          </p:val>
                                        </p:tav>
                                        <p:tav tm="100000">
                                          <p:val>
                                            <p:strVal val="#ppt_w"/>
                                          </p:val>
                                        </p:tav>
                                      </p:tavLst>
                                    </p:anim>
                                    <p:anim calcmode="lin" valueType="num">
                                      <p:cBhvr>
                                        <p:cTn id="52" dur="1000" fill="hold"/>
                                        <p:tgtEl>
                                          <p:spTgt spid="22"/>
                                        </p:tgtEl>
                                        <p:attrNameLst>
                                          <p:attrName>ppt_h</p:attrName>
                                        </p:attrNameLst>
                                      </p:cBhvr>
                                      <p:tavLst>
                                        <p:tav tm="0">
                                          <p:val>
                                            <p:fltVal val="0"/>
                                          </p:val>
                                        </p:tav>
                                        <p:tav tm="100000">
                                          <p:val>
                                            <p:strVal val="#ppt_h"/>
                                          </p:val>
                                        </p:tav>
                                      </p:tavLst>
                                    </p:anim>
                                    <p:anim calcmode="lin" valueType="num">
                                      <p:cBhvr>
                                        <p:cTn id="53" dur="1000" fill="hold"/>
                                        <p:tgtEl>
                                          <p:spTgt spid="22"/>
                                        </p:tgtEl>
                                        <p:attrNameLst>
                                          <p:attrName>style.rotation</p:attrName>
                                        </p:attrNameLst>
                                      </p:cBhvr>
                                      <p:tavLst>
                                        <p:tav tm="0">
                                          <p:val>
                                            <p:fltVal val="90"/>
                                          </p:val>
                                        </p:tav>
                                        <p:tav tm="100000">
                                          <p:val>
                                            <p:fltVal val="0"/>
                                          </p:val>
                                        </p:tav>
                                      </p:tavLst>
                                    </p:anim>
                                    <p:animEffect transition="in" filter="fade">
                                      <p:cBhvr>
                                        <p:cTn id="54" dur="1000"/>
                                        <p:tgtEl>
                                          <p:spTgt spid="22"/>
                                        </p:tgtEl>
                                      </p:cBhvr>
                                    </p:animEffect>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500" fill="hold"/>
                                        <p:tgtEl>
                                          <p:spTgt spid="17"/>
                                        </p:tgtEl>
                                        <p:attrNameLst>
                                          <p:attrName>ppt_x</p:attrName>
                                        </p:attrNameLst>
                                      </p:cBhvr>
                                      <p:tavLst>
                                        <p:tav tm="0">
                                          <p:val>
                                            <p:strVal val="#ppt_x"/>
                                          </p:val>
                                        </p:tav>
                                        <p:tav tm="100000">
                                          <p:val>
                                            <p:strVal val="#ppt_x"/>
                                          </p:val>
                                        </p:tav>
                                      </p:tavLst>
                                    </p:anim>
                                    <p:anim calcmode="lin" valueType="num">
                                      <p:cBhvr additive="base">
                                        <p:cTn id="5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P spid="17"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关键技术</a:t>
            </a:r>
          </a:p>
        </p:txBody>
      </p:sp>
      <p:sp>
        <p:nvSpPr>
          <p:cNvPr id="25" name="TextBox 24"/>
          <p:cNvSpPr txBox="1"/>
          <p:nvPr/>
        </p:nvSpPr>
        <p:spPr>
          <a:xfrm>
            <a:off x="5315812" y="3768062"/>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100">
                <a:solidFill>
                  <a:schemeClr val="tx1">
                    <a:lumMod val="75000"/>
                    <a:lumOff val="25000"/>
                  </a:schemeClr>
                </a:solidFill>
                <a:latin typeface="微软雅黑" pitchFamily="34" charset="-122"/>
                <a:ea typeface="微软雅黑" pitchFamily="34" charset="-122"/>
              </a:rPr>
              <a:t>选择粘贴，并选择只保留文字。</a:t>
            </a:r>
          </a:p>
        </p:txBody>
      </p:sp>
      <p:sp>
        <p:nvSpPr>
          <p:cNvPr id="27" name="TextBox 26"/>
          <p:cNvSpPr txBox="1"/>
          <p:nvPr/>
        </p:nvSpPr>
        <p:spPr>
          <a:xfrm>
            <a:off x="5315812" y="3015434"/>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100">
                <a:solidFill>
                  <a:schemeClr val="tx1">
                    <a:lumMod val="75000"/>
                    <a:lumOff val="25000"/>
                  </a:schemeClr>
                </a:solidFill>
                <a:latin typeface="微软雅黑" pitchFamily="34" charset="-122"/>
                <a:ea typeface="微软雅黑" pitchFamily="34" charset="-122"/>
              </a:rPr>
              <a:t>选择粘贴，并选择只保留文字。</a:t>
            </a:r>
          </a:p>
        </p:txBody>
      </p:sp>
      <p:sp>
        <p:nvSpPr>
          <p:cNvPr id="29" name="TextBox 28"/>
          <p:cNvSpPr txBox="1"/>
          <p:nvPr/>
        </p:nvSpPr>
        <p:spPr>
          <a:xfrm>
            <a:off x="5315812" y="2327902"/>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1" name="TextBox 30"/>
          <p:cNvSpPr txBox="1"/>
          <p:nvPr/>
        </p:nvSpPr>
        <p:spPr>
          <a:xfrm>
            <a:off x="5315812" y="1635646"/>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3" name="TextBox 32"/>
          <p:cNvSpPr txBox="1"/>
          <p:nvPr/>
        </p:nvSpPr>
        <p:spPr>
          <a:xfrm>
            <a:off x="5315812" y="915566"/>
            <a:ext cx="2767035" cy="747904"/>
          </a:xfrm>
          <a:prstGeom prst="rect">
            <a:avLst/>
          </a:prstGeom>
          <a:noFill/>
        </p:spPr>
        <p:txBody>
          <a:bodyPr wrap="square" lIns="72176" tIns="36089" rIns="72176" bIns="36089" rtlCol="0">
            <a:spAutoFit/>
          </a:bodyPr>
          <a:lstStyle/>
          <a:p>
            <a:pPr>
              <a:lnSpc>
                <a:spcPct val="130000"/>
              </a:lnSpc>
            </a:pPr>
            <a:r>
              <a:rPr lang="zh-CN" altLang="en-US" sz="11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619" y="1158761"/>
            <a:ext cx="3823381" cy="2825978"/>
          </a:xfrm>
          <a:prstGeom prst="rect">
            <a:avLst/>
          </a:prstGeom>
        </p:spPr>
      </p:pic>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38131" y="3797521"/>
            <a:ext cx="374436" cy="374436"/>
          </a:xfrm>
          <a:prstGeom prst="rect">
            <a:avLst/>
          </a:prstGeom>
        </p:spPr>
      </p:pic>
    </p:spTree>
    <p:extLst>
      <p:ext uri="{BB962C8B-B14F-4D97-AF65-F5344CB8AC3E}">
        <p14:creationId xmlns:p14="http://schemas.microsoft.com/office/powerpoint/2010/main" val="965726151"/>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0-#ppt_w/2"/>
                                          </p:val>
                                        </p:tav>
                                        <p:tav tm="100000">
                                          <p:val>
                                            <p:strVal val="#ppt_x"/>
                                          </p:val>
                                        </p:tav>
                                      </p:tavLst>
                                    </p:anim>
                                    <p:anim calcmode="lin" valueType="num">
                                      <p:cBhvr additive="base">
                                        <p:cTn id="8" dur="1000" fill="hold"/>
                                        <p:tgtEl>
                                          <p:spTgt spid="10"/>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1000"/>
                                  </p:stCondLst>
                                  <p:childTnLst>
                                    <p:set>
                                      <p:cBhvr>
                                        <p:cTn id="10" dur="1" fill="hold">
                                          <p:stCondLst>
                                            <p:cond delay="0"/>
                                          </p:stCondLst>
                                        </p:cTn>
                                        <p:tgtEl>
                                          <p:spTgt spid="35"/>
                                        </p:tgtEl>
                                        <p:attrNameLst>
                                          <p:attrName>style.visibility</p:attrName>
                                        </p:attrNameLst>
                                      </p:cBhvr>
                                      <p:to>
                                        <p:strVal val="visible"/>
                                      </p:to>
                                    </p:set>
                                    <p:animEffect transition="in" filter="wipe(right)">
                                      <p:cBhvr>
                                        <p:cTn id="11" dur="11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par>
                                <p:cTn id="21" presetID="22" presetClass="entr" presetSubtype="8" fill="hold" grpId="0" nodeType="withEffect">
                                  <p:stCondLst>
                                    <p:cond delay="200"/>
                                  </p:stCondLst>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par>
                                <p:cTn id="24" presetID="22" presetClass="entr" presetSubtype="8" fill="hold" grpId="0" nodeType="withEffect">
                                  <p:stCondLst>
                                    <p:cond delay="400"/>
                                  </p:stCondLst>
                                  <p:childTnLst>
                                    <p:set>
                                      <p:cBhvr>
                                        <p:cTn id="25" dur="1" fill="hold">
                                          <p:stCondLst>
                                            <p:cond delay="0"/>
                                          </p:stCondLst>
                                        </p:cTn>
                                        <p:tgtEl>
                                          <p:spTgt spid="29"/>
                                        </p:tgtEl>
                                        <p:attrNameLst>
                                          <p:attrName>style.visibility</p:attrName>
                                        </p:attrNameLst>
                                      </p:cBhvr>
                                      <p:to>
                                        <p:strVal val="visible"/>
                                      </p:to>
                                    </p:set>
                                    <p:animEffect transition="in" filter="wipe(left)">
                                      <p:cBhvr>
                                        <p:cTn id="26" dur="500"/>
                                        <p:tgtEl>
                                          <p:spTgt spid="29"/>
                                        </p:tgtEl>
                                      </p:cBhvr>
                                    </p:animEffect>
                                  </p:childTnLst>
                                </p:cTn>
                              </p:par>
                              <p:par>
                                <p:cTn id="27" presetID="22" presetClass="entr" presetSubtype="8" fill="hold" grpId="0" nodeType="withEffect">
                                  <p:stCondLst>
                                    <p:cond delay="60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par>
                                <p:cTn id="30" presetID="22" presetClass="entr" presetSubtype="8" fill="hold" grpId="0" nodeType="withEffect">
                                  <p:stCondLst>
                                    <p:cond delay="80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2500" fill="hold"/>
                                        <p:tgtEl>
                                          <p:spTgt spid="12"/>
                                        </p:tgtEl>
                                        <p:attrNameLst>
                                          <p:attrName>ppt_x</p:attrName>
                                        </p:attrNameLst>
                                      </p:cBhvr>
                                      <p:tavLst>
                                        <p:tav tm="0">
                                          <p:val>
                                            <p:strVal val="0-#ppt_w/2"/>
                                          </p:val>
                                        </p:tav>
                                        <p:tav tm="100000">
                                          <p:val>
                                            <p:strVal val="#ppt_x"/>
                                          </p:val>
                                        </p:tav>
                                      </p:tavLst>
                                    </p:anim>
                                    <p:anim calcmode="lin" valueType="num">
                                      <p:cBhvr additive="base">
                                        <p:cTn id="38" dur="2500" fill="hold"/>
                                        <p:tgtEl>
                                          <p:spTgt spid="12"/>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1000" fill="hold"/>
                                        <p:tgtEl>
                                          <p:spTgt spid="11"/>
                                        </p:tgtEl>
                                        <p:attrNameLst>
                                          <p:attrName>ppt_x</p:attrName>
                                        </p:attrNameLst>
                                      </p:cBhvr>
                                      <p:tavLst>
                                        <p:tav tm="0">
                                          <p:val>
                                            <p:strVal val="#ppt_x"/>
                                          </p:val>
                                        </p:tav>
                                        <p:tav tm="100000">
                                          <p:val>
                                            <p:strVal val="#ppt_x"/>
                                          </p:val>
                                        </p:tav>
                                      </p:tavLst>
                                    </p:anim>
                                    <p:anim calcmode="lin" valueType="num">
                                      <p:cBhvr additive="base">
                                        <p:cTn id="42"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5" grpId="0"/>
      <p:bldP spid="27" grpId="0"/>
      <p:bldP spid="29" grpId="0"/>
      <p:bldP spid="31"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1191895" y="3360220"/>
            <a:ext cx="1396819" cy="897405"/>
          </a:xfrm>
          <a:prstGeom prst="rect">
            <a:avLst/>
          </a:prstGeom>
          <a:noFill/>
        </p:spPr>
        <p:txBody>
          <a:bodyPr wrap="square" lIns="0" tIns="0" rIns="0" bIns="0" rtlCol="0">
            <a:spAutoFit/>
          </a:bodyPr>
          <a:lstStyle/>
          <a:p>
            <a:pPr algn="just" defTabSz="914126" fontAlgn="auto">
              <a:lnSpc>
                <a:spcPts val="1400"/>
              </a:lnSpc>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29" name="TextBox 28"/>
          <p:cNvSpPr txBox="1"/>
          <p:nvPr/>
        </p:nvSpPr>
        <p:spPr>
          <a:xfrm>
            <a:off x="1292963" y="3067422"/>
            <a:ext cx="1194686"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b="1" kern="0" dirty="0">
                <a:solidFill>
                  <a:srgbClr val="003FC3"/>
                </a:solidFill>
                <a:latin typeface="微软雅黑" pitchFamily="34" charset="-122"/>
                <a:ea typeface="微软雅黑" pitchFamily="34" charset="-122"/>
              </a:rPr>
              <a:t>提出建议</a:t>
            </a:r>
          </a:p>
        </p:txBody>
      </p:sp>
      <p:sp>
        <p:nvSpPr>
          <p:cNvPr id="30" name="TextBox 29"/>
          <p:cNvSpPr txBox="1"/>
          <p:nvPr/>
        </p:nvSpPr>
        <p:spPr>
          <a:xfrm>
            <a:off x="1649122" y="2457823"/>
            <a:ext cx="474606"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b="1" kern="0" dirty="0" smtClean="0">
                <a:solidFill>
                  <a:srgbClr val="003FC3"/>
                </a:solidFill>
                <a:latin typeface="微软雅黑" pitchFamily="34" charset="-122"/>
                <a:ea typeface="微软雅黑" pitchFamily="34" charset="-122"/>
              </a:rPr>
              <a:t>难点</a:t>
            </a:r>
            <a:r>
              <a:rPr lang="en-US" altLang="zh-CN" sz="1200" b="1" kern="0" dirty="0" smtClean="0">
                <a:solidFill>
                  <a:srgbClr val="003FC3"/>
                </a:solidFill>
                <a:latin typeface="微软雅黑" pitchFamily="34" charset="-122"/>
                <a:ea typeface="微软雅黑" pitchFamily="34" charset="-122"/>
              </a:rPr>
              <a:t>1</a:t>
            </a:r>
            <a:endParaRPr lang="zh-CN" altLang="en-US" sz="1200" b="1" kern="0" dirty="0">
              <a:solidFill>
                <a:srgbClr val="003FC3"/>
              </a:solidFill>
              <a:latin typeface="微软雅黑" pitchFamily="34" charset="-122"/>
              <a:ea typeface="微软雅黑" pitchFamily="34" charset="-122"/>
            </a:endParaRPr>
          </a:p>
        </p:txBody>
      </p:sp>
      <p:sp>
        <p:nvSpPr>
          <p:cNvPr id="31" name="TextBox 30"/>
          <p:cNvSpPr txBox="1"/>
          <p:nvPr/>
        </p:nvSpPr>
        <p:spPr>
          <a:xfrm>
            <a:off x="3476218" y="2457823"/>
            <a:ext cx="451853"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b="1" kern="0" dirty="0">
                <a:solidFill>
                  <a:srgbClr val="003FC3"/>
                </a:solidFill>
                <a:latin typeface="微软雅黑" pitchFamily="34" charset="-122"/>
                <a:ea typeface="微软雅黑" pitchFamily="34" charset="-122"/>
              </a:rPr>
              <a:t>难点</a:t>
            </a:r>
            <a:r>
              <a:rPr lang="en-US" altLang="zh-CN" sz="1200" b="1" kern="0" dirty="0" smtClean="0">
                <a:solidFill>
                  <a:srgbClr val="003FC3"/>
                </a:solidFill>
                <a:latin typeface="微软雅黑" pitchFamily="34" charset="-122"/>
                <a:ea typeface="微软雅黑" pitchFamily="34" charset="-122"/>
              </a:rPr>
              <a:t>2</a:t>
            </a:r>
            <a:endParaRPr lang="zh-CN" altLang="en-US" sz="1200" b="1" kern="0" dirty="0">
              <a:solidFill>
                <a:srgbClr val="003FC3"/>
              </a:solidFill>
              <a:latin typeface="微软雅黑" pitchFamily="34" charset="-122"/>
              <a:ea typeface="微软雅黑" pitchFamily="34" charset="-122"/>
            </a:endParaRPr>
          </a:p>
        </p:txBody>
      </p:sp>
      <p:sp>
        <p:nvSpPr>
          <p:cNvPr id="32" name="TextBox 31"/>
          <p:cNvSpPr txBox="1"/>
          <p:nvPr/>
        </p:nvSpPr>
        <p:spPr>
          <a:xfrm>
            <a:off x="5364088" y="2457823"/>
            <a:ext cx="421036"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b="1" kern="0" dirty="0" smtClean="0">
                <a:solidFill>
                  <a:srgbClr val="003FC3"/>
                </a:solidFill>
                <a:latin typeface="微软雅黑" pitchFamily="34" charset="-122"/>
                <a:ea typeface="微软雅黑" pitchFamily="34" charset="-122"/>
              </a:rPr>
              <a:t>难点</a:t>
            </a:r>
            <a:r>
              <a:rPr lang="en-US" altLang="zh-CN" sz="1200" b="1" kern="0" dirty="0" smtClean="0">
                <a:solidFill>
                  <a:srgbClr val="003FC3"/>
                </a:solidFill>
                <a:latin typeface="微软雅黑" pitchFamily="34" charset="-122"/>
                <a:ea typeface="微软雅黑" pitchFamily="34" charset="-122"/>
              </a:rPr>
              <a:t>3</a:t>
            </a:r>
            <a:endParaRPr lang="zh-CN" altLang="en-US" sz="1200" b="1" kern="0" dirty="0">
              <a:solidFill>
                <a:srgbClr val="003FC3"/>
              </a:solidFill>
              <a:latin typeface="微软雅黑" pitchFamily="34" charset="-122"/>
              <a:ea typeface="微软雅黑" pitchFamily="34" charset="-122"/>
            </a:endParaRPr>
          </a:p>
        </p:txBody>
      </p:sp>
      <p:sp>
        <p:nvSpPr>
          <p:cNvPr id="36" name="TextBox 35"/>
          <p:cNvSpPr txBox="1"/>
          <p:nvPr/>
        </p:nvSpPr>
        <p:spPr>
          <a:xfrm>
            <a:off x="7049498" y="2457823"/>
            <a:ext cx="402822"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b="1" kern="0" dirty="0" smtClean="0">
                <a:solidFill>
                  <a:srgbClr val="003FC3"/>
                </a:solidFill>
                <a:latin typeface="微软雅黑" pitchFamily="34" charset="-122"/>
                <a:ea typeface="微软雅黑" pitchFamily="34" charset="-122"/>
              </a:rPr>
              <a:t>难点</a:t>
            </a:r>
            <a:r>
              <a:rPr lang="en-US" altLang="zh-CN" sz="1200" b="1" kern="0" dirty="0" smtClean="0">
                <a:solidFill>
                  <a:srgbClr val="003FC3"/>
                </a:solidFill>
                <a:latin typeface="微软雅黑" pitchFamily="34" charset="-122"/>
                <a:ea typeface="微软雅黑" pitchFamily="34" charset="-122"/>
              </a:rPr>
              <a:t>4</a:t>
            </a:r>
            <a:endParaRPr lang="zh-CN" altLang="en-US" sz="1200" b="1" kern="0" dirty="0">
              <a:solidFill>
                <a:srgbClr val="003FC3"/>
              </a:solidFill>
              <a:latin typeface="微软雅黑" pitchFamily="34" charset="-122"/>
              <a:ea typeface="微软雅黑" pitchFamily="34" charset="-122"/>
            </a:endParaRPr>
          </a:p>
        </p:txBody>
      </p:sp>
      <p:sp>
        <p:nvSpPr>
          <p:cNvPr id="37" name="TextBox 36"/>
          <p:cNvSpPr txBox="1"/>
          <p:nvPr/>
        </p:nvSpPr>
        <p:spPr>
          <a:xfrm>
            <a:off x="3075884" y="1136355"/>
            <a:ext cx="1396819" cy="897405"/>
          </a:xfrm>
          <a:prstGeom prst="rect">
            <a:avLst/>
          </a:prstGeom>
          <a:noFill/>
        </p:spPr>
        <p:txBody>
          <a:bodyPr wrap="square" lIns="0" tIns="0" rIns="0" bIns="0" rtlCol="0">
            <a:spAutoFit/>
          </a:bodyPr>
          <a:lstStyle/>
          <a:p>
            <a:pPr algn="just" defTabSz="914126" fontAlgn="auto">
              <a:lnSpc>
                <a:spcPts val="1400"/>
              </a:lnSpc>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38" name="TextBox 37"/>
          <p:cNvSpPr txBox="1"/>
          <p:nvPr/>
        </p:nvSpPr>
        <p:spPr>
          <a:xfrm>
            <a:off x="3176952" y="843558"/>
            <a:ext cx="1194686"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b="1" kern="0" dirty="0">
                <a:solidFill>
                  <a:srgbClr val="003FC3"/>
                </a:solidFill>
                <a:latin typeface="微软雅黑" pitchFamily="34" charset="-122"/>
                <a:ea typeface="微软雅黑" pitchFamily="34" charset="-122"/>
              </a:rPr>
              <a:t>提出建议</a:t>
            </a:r>
          </a:p>
        </p:txBody>
      </p:sp>
      <p:sp>
        <p:nvSpPr>
          <p:cNvPr id="39" name="TextBox 38"/>
          <p:cNvSpPr txBox="1"/>
          <p:nvPr/>
        </p:nvSpPr>
        <p:spPr>
          <a:xfrm>
            <a:off x="4834232" y="3371888"/>
            <a:ext cx="1396819" cy="897405"/>
          </a:xfrm>
          <a:prstGeom prst="rect">
            <a:avLst/>
          </a:prstGeom>
          <a:noFill/>
        </p:spPr>
        <p:txBody>
          <a:bodyPr wrap="square" lIns="0" tIns="0" rIns="0" bIns="0" rtlCol="0">
            <a:spAutoFit/>
          </a:bodyPr>
          <a:lstStyle/>
          <a:p>
            <a:pPr algn="just" defTabSz="914126" fontAlgn="auto">
              <a:lnSpc>
                <a:spcPts val="1400"/>
              </a:lnSpc>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40" name="TextBox 39"/>
          <p:cNvSpPr txBox="1"/>
          <p:nvPr/>
        </p:nvSpPr>
        <p:spPr>
          <a:xfrm>
            <a:off x="4935299" y="3079091"/>
            <a:ext cx="1194686"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b="1" kern="0" dirty="0">
                <a:solidFill>
                  <a:srgbClr val="003FC3"/>
                </a:solidFill>
                <a:latin typeface="微软雅黑" pitchFamily="34" charset="-122"/>
                <a:ea typeface="微软雅黑" pitchFamily="34" charset="-122"/>
              </a:rPr>
              <a:t>提出建议</a:t>
            </a:r>
          </a:p>
        </p:txBody>
      </p:sp>
      <p:sp>
        <p:nvSpPr>
          <p:cNvPr id="41" name="TextBox 40"/>
          <p:cNvSpPr txBox="1"/>
          <p:nvPr/>
        </p:nvSpPr>
        <p:spPr>
          <a:xfrm>
            <a:off x="6588390" y="1136355"/>
            <a:ext cx="1396819" cy="897405"/>
          </a:xfrm>
          <a:prstGeom prst="rect">
            <a:avLst/>
          </a:prstGeom>
          <a:noFill/>
        </p:spPr>
        <p:txBody>
          <a:bodyPr wrap="square" lIns="0" tIns="0" rIns="0" bIns="0" rtlCol="0">
            <a:spAutoFit/>
          </a:bodyPr>
          <a:lstStyle/>
          <a:p>
            <a:pPr algn="just" defTabSz="914126" fontAlgn="auto">
              <a:lnSpc>
                <a:spcPts val="1400"/>
              </a:lnSpc>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42" name="TextBox 41"/>
          <p:cNvSpPr txBox="1"/>
          <p:nvPr/>
        </p:nvSpPr>
        <p:spPr>
          <a:xfrm>
            <a:off x="6689458" y="843558"/>
            <a:ext cx="1194686" cy="184609"/>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200" b="1" kern="0" dirty="0">
                <a:solidFill>
                  <a:srgbClr val="003FC3"/>
                </a:solidFill>
                <a:latin typeface="微软雅黑" pitchFamily="34" charset="-122"/>
                <a:ea typeface="微软雅黑" pitchFamily="34" charset="-122"/>
              </a:rPr>
              <a:t>提出建议</a:t>
            </a:r>
          </a:p>
        </p:txBody>
      </p:sp>
      <p:sp>
        <p:nvSpPr>
          <p:cNvPr id="43" name="TextBox 42"/>
          <p:cNvSpPr txBox="1"/>
          <p:nvPr/>
        </p:nvSpPr>
        <p:spPr>
          <a:xfrm>
            <a:off x="1609710" y="1229879"/>
            <a:ext cx="561192" cy="49229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kern="0" dirty="0">
                <a:solidFill>
                  <a:srgbClr val="FFFFFF"/>
                </a:solidFill>
                <a:latin typeface="微软雅黑" pitchFamily="34" charset="-122"/>
                <a:ea typeface="微软雅黑" pitchFamily="34" charset="-122"/>
              </a:rPr>
              <a:t>突出问题</a:t>
            </a:r>
          </a:p>
        </p:txBody>
      </p:sp>
      <p:sp>
        <p:nvSpPr>
          <p:cNvPr id="44" name="TextBox 43"/>
          <p:cNvSpPr txBox="1"/>
          <p:nvPr/>
        </p:nvSpPr>
        <p:spPr>
          <a:xfrm>
            <a:off x="5252046" y="1229879"/>
            <a:ext cx="561192" cy="49229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kern="0" dirty="0">
                <a:solidFill>
                  <a:srgbClr val="FFFFFF"/>
                </a:solidFill>
                <a:latin typeface="微软雅黑" pitchFamily="34" charset="-122"/>
                <a:ea typeface="微软雅黑" pitchFamily="34" charset="-122"/>
              </a:rPr>
              <a:t>突出问题</a:t>
            </a:r>
          </a:p>
        </p:txBody>
      </p:sp>
      <p:sp>
        <p:nvSpPr>
          <p:cNvPr id="45" name="TextBox 44"/>
          <p:cNvSpPr txBox="1"/>
          <p:nvPr/>
        </p:nvSpPr>
        <p:spPr>
          <a:xfrm>
            <a:off x="3493699" y="3297764"/>
            <a:ext cx="561192" cy="49229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kern="0" dirty="0">
                <a:solidFill>
                  <a:srgbClr val="FFFFFF"/>
                </a:solidFill>
                <a:latin typeface="微软雅黑" pitchFamily="34" charset="-122"/>
                <a:ea typeface="微软雅黑" pitchFamily="34" charset="-122"/>
              </a:rPr>
              <a:t>突出问题</a:t>
            </a:r>
          </a:p>
        </p:txBody>
      </p:sp>
      <p:sp>
        <p:nvSpPr>
          <p:cNvPr id="46" name="TextBox 45"/>
          <p:cNvSpPr txBox="1"/>
          <p:nvPr/>
        </p:nvSpPr>
        <p:spPr>
          <a:xfrm>
            <a:off x="7071119" y="3297764"/>
            <a:ext cx="561192" cy="49229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kern="0" dirty="0">
                <a:solidFill>
                  <a:srgbClr val="FFFFFF"/>
                </a:solidFill>
                <a:latin typeface="微软雅黑" pitchFamily="34" charset="-122"/>
                <a:ea typeface="微软雅黑" pitchFamily="34" charset="-122"/>
              </a:rPr>
              <a:t>突出问题</a:t>
            </a:r>
          </a:p>
        </p:txBody>
      </p:sp>
      <p:sp>
        <p:nvSpPr>
          <p:cNvPr id="47" name="TextBox 46"/>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实践难点</a:t>
            </a:r>
          </a:p>
        </p:txBody>
      </p:sp>
      <p:pic>
        <p:nvPicPr>
          <p:cNvPr id="51" name="图片 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21492" y="771550"/>
            <a:ext cx="1379870" cy="1329546"/>
          </a:xfrm>
          <a:prstGeom prst="rect">
            <a:avLst/>
          </a:prstGeom>
        </p:spPr>
      </p:pic>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7621" y="771550"/>
            <a:ext cx="1379870" cy="1329546"/>
          </a:xfrm>
          <a:prstGeom prst="rect">
            <a:avLst/>
          </a:prstGeom>
        </p:spPr>
      </p:pic>
      <p:pic>
        <p:nvPicPr>
          <p:cNvPr id="54" name="图片 5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1779" y="2950035"/>
            <a:ext cx="1379870" cy="1329546"/>
          </a:xfrm>
          <a:prstGeom prst="rect">
            <a:avLst/>
          </a:prstGeom>
        </p:spPr>
      </p:pic>
      <p:pic>
        <p:nvPicPr>
          <p:cNvPr id="55" name="图片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8114" y="2950035"/>
            <a:ext cx="1379870" cy="1329546"/>
          </a:xfrm>
          <a:prstGeom prst="rect">
            <a:avLst/>
          </a:prstGeom>
        </p:spPr>
      </p:pic>
      <p:pic>
        <p:nvPicPr>
          <p:cNvPr id="24" name="图片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25" name="图片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26" name="图片 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24790" y="4274548"/>
            <a:ext cx="374436" cy="374436"/>
          </a:xfrm>
          <a:prstGeom prst="rect">
            <a:avLst/>
          </a:prstGeom>
        </p:spPr>
      </p:pic>
    </p:spTree>
    <p:extLst>
      <p:ext uri="{BB962C8B-B14F-4D97-AF65-F5344CB8AC3E}">
        <p14:creationId xmlns:p14="http://schemas.microsoft.com/office/powerpoint/2010/main" val="12705174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1000" fill="hold"/>
                                        <p:tgtEl>
                                          <p:spTgt spid="24"/>
                                        </p:tgtEl>
                                        <p:attrNameLst>
                                          <p:attrName>ppt_x</p:attrName>
                                        </p:attrNameLst>
                                      </p:cBhvr>
                                      <p:tavLst>
                                        <p:tav tm="0">
                                          <p:val>
                                            <p:strVal val="0-#ppt_w/2"/>
                                          </p:val>
                                        </p:tav>
                                        <p:tav tm="100000">
                                          <p:val>
                                            <p:strVal val="#ppt_x"/>
                                          </p:val>
                                        </p:tav>
                                      </p:tavLst>
                                    </p:anim>
                                    <p:anim calcmode="lin" valueType="num">
                                      <p:cBhvr additive="base">
                                        <p:cTn id="8" dur="1000" fill="hold"/>
                                        <p:tgtEl>
                                          <p:spTgt spid="24"/>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1100"/>
                                  </p:stCondLst>
                                  <p:childTnLst>
                                    <p:set>
                                      <p:cBhvr>
                                        <p:cTn id="10" dur="1" fill="hold">
                                          <p:stCondLst>
                                            <p:cond delay="0"/>
                                          </p:stCondLst>
                                        </p:cTn>
                                        <p:tgtEl>
                                          <p:spTgt spid="47"/>
                                        </p:tgtEl>
                                        <p:attrNameLst>
                                          <p:attrName>style.visibility</p:attrName>
                                        </p:attrNameLst>
                                      </p:cBhvr>
                                      <p:to>
                                        <p:strVal val="visible"/>
                                      </p:to>
                                    </p:set>
                                    <p:animEffect transition="in" filter="wipe(right)">
                                      <p:cBhvr>
                                        <p:cTn id="11" dur="1100"/>
                                        <p:tgtEl>
                                          <p:spTgt spid="47"/>
                                        </p:tgtEl>
                                      </p:cBhvr>
                                    </p:animEffect>
                                  </p:childTnLst>
                                </p:cTn>
                              </p:par>
                            </p:childTnLst>
                          </p:cTn>
                        </p:par>
                        <p:par>
                          <p:cTn id="12" fill="hold">
                            <p:stCondLst>
                              <p:cond delay="2200"/>
                            </p:stCondLst>
                            <p:childTnLst>
                              <p:par>
                                <p:cTn id="13" presetID="53" presetClass="entr" presetSubtype="16"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p:cTn id="15" dur="300" fill="hold"/>
                                        <p:tgtEl>
                                          <p:spTgt spid="30"/>
                                        </p:tgtEl>
                                        <p:attrNameLst>
                                          <p:attrName>ppt_w</p:attrName>
                                        </p:attrNameLst>
                                      </p:cBhvr>
                                      <p:tavLst>
                                        <p:tav tm="0">
                                          <p:val>
                                            <p:fltVal val="0"/>
                                          </p:val>
                                        </p:tav>
                                        <p:tav tm="100000">
                                          <p:val>
                                            <p:strVal val="#ppt_w"/>
                                          </p:val>
                                        </p:tav>
                                      </p:tavLst>
                                    </p:anim>
                                    <p:anim calcmode="lin" valueType="num">
                                      <p:cBhvr>
                                        <p:cTn id="16" dur="300" fill="hold"/>
                                        <p:tgtEl>
                                          <p:spTgt spid="30"/>
                                        </p:tgtEl>
                                        <p:attrNameLst>
                                          <p:attrName>ppt_h</p:attrName>
                                        </p:attrNameLst>
                                      </p:cBhvr>
                                      <p:tavLst>
                                        <p:tav tm="0">
                                          <p:val>
                                            <p:fltVal val="0"/>
                                          </p:val>
                                        </p:tav>
                                        <p:tav tm="100000">
                                          <p:val>
                                            <p:strVal val="#ppt_h"/>
                                          </p:val>
                                        </p:tav>
                                      </p:tavLst>
                                    </p:anim>
                                    <p:animEffect transition="in" filter="fade">
                                      <p:cBhvr>
                                        <p:cTn id="17" dur="300"/>
                                        <p:tgtEl>
                                          <p:spTgt spid="30"/>
                                        </p:tgtEl>
                                      </p:cBhvr>
                                    </p:animEffect>
                                  </p:childTnLst>
                                </p:cTn>
                              </p:par>
                            </p:childTnLst>
                          </p:cTn>
                        </p:par>
                        <p:par>
                          <p:cTn id="18" fill="hold">
                            <p:stCondLst>
                              <p:cond delay="2500"/>
                            </p:stCondLst>
                            <p:childTnLst>
                              <p:par>
                                <p:cTn id="19" presetID="31" presetClass="entr" presetSubtype="0" fill="hold" nodeType="after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p:cTn id="21" dur="1000" fill="hold"/>
                                        <p:tgtEl>
                                          <p:spTgt spid="51"/>
                                        </p:tgtEl>
                                        <p:attrNameLst>
                                          <p:attrName>ppt_w</p:attrName>
                                        </p:attrNameLst>
                                      </p:cBhvr>
                                      <p:tavLst>
                                        <p:tav tm="0">
                                          <p:val>
                                            <p:fltVal val="0"/>
                                          </p:val>
                                        </p:tav>
                                        <p:tav tm="100000">
                                          <p:val>
                                            <p:strVal val="#ppt_w"/>
                                          </p:val>
                                        </p:tav>
                                      </p:tavLst>
                                    </p:anim>
                                    <p:anim calcmode="lin" valueType="num">
                                      <p:cBhvr>
                                        <p:cTn id="22" dur="1000" fill="hold"/>
                                        <p:tgtEl>
                                          <p:spTgt spid="51"/>
                                        </p:tgtEl>
                                        <p:attrNameLst>
                                          <p:attrName>ppt_h</p:attrName>
                                        </p:attrNameLst>
                                      </p:cBhvr>
                                      <p:tavLst>
                                        <p:tav tm="0">
                                          <p:val>
                                            <p:fltVal val="0"/>
                                          </p:val>
                                        </p:tav>
                                        <p:tav tm="100000">
                                          <p:val>
                                            <p:strVal val="#ppt_h"/>
                                          </p:val>
                                        </p:tav>
                                      </p:tavLst>
                                    </p:anim>
                                    <p:anim calcmode="lin" valueType="num">
                                      <p:cBhvr>
                                        <p:cTn id="23" dur="1000" fill="hold"/>
                                        <p:tgtEl>
                                          <p:spTgt spid="51"/>
                                        </p:tgtEl>
                                        <p:attrNameLst>
                                          <p:attrName>style.rotation</p:attrName>
                                        </p:attrNameLst>
                                      </p:cBhvr>
                                      <p:tavLst>
                                        <p:tav tm="0">
                                          <p:val>
                                            <p:fltVal val="90"/>
                                          </p:val>
                                        </p:tav>
                                        <p:tav tm="100000">
                                          <p:val>
                                            <p:fltVal val="0"/>
                                          </p:val>
                                        </p:tav>
                                      </p:tavLst>
                                    </p:anim>
                                    <p:animEffect transition="in" filter="fade">
                                      <p:cBhvr>
                                        <p:cTn id="24" dur="1000"/>
                                        <p:tgtEl>
                                          <p:spTgt spid="51"/>
                                        </p:tgtEl>
                                      </p:cBhvr>
                                    </p:animEffect>
                                  </p:childTnLst>
                                </p:cTn>
                              </p:par>
                            </p:childTnLst>
                          </p:cTn>
                        </p:par>
                        <p:par>
                          <p:cTn id="25" fill="hold">
                            <p:stCondLst>
                              <p:cond delay="3500"/>
                            </p:stCondLst>
                            <p:childTnLst>
                              <p:par>
                                <p:cTn id="26" presetID="42" presetClass="entr" presetSubtype="0"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600"/>
                                        <p:tgtEl>
                                          <p:spTgt spid="29"/>
                                        </p:tgtEl>
                                      </p:cBhvr>
                                    </p:animEffect>
                                    <p:anim calcmode="lin" valueType="num">
                                      <p:cBhvr>
                                        <p:cTn id="29" dur="600" fill="hold"/>
                                        <p:tgtEl>
                                          <p:spTgt spid="29"/>
                                        </p:tgtEl>
                                        <p:attrNameLst>
                                          <p:attrName>ppt_x</p:attrName>
                                        </p:attrNameLst>
                                      </p:cBhvr>
                                      <p:tavLst>
                                        <p:tav tm="0">
                                          <p:val>
                                            <p:strVal val="#ppt_x"/>
                                          </p:val>
                                        </p:tav>
                                        <p:tav tm="100000">
                                          <p:val>
                                            <p:strVal val="#ppt_x"/>
                                          </p:val>
                                        </p:tav>
                                      </p:tavLst>
                                    </p:anim>
                                    <p:anim calcmode="lin" valueType="num">
                                      <p:cBhvr>
                                        <p:cTn id="30" dur="600" fill="hold"/>
                                        <p:tgtEl>
                                          <p:spTgt spid="2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600"/>
                                        <p:tgtEl>
                                          <p:spTgt spid="28"/>
                                        </p:tgtEl>
                                      </p:cBhvr>
                                    </p:animEffect>
                                    <p:anim calcmode="lin" valueType="num">
                                      <p:cBhvr>
                                        <p:cTn id="34" dur="600" fill="hold"/>
                                        <p:tgtEl>
                                          <p:spTgt spid="28"/>
                                        </p:tgtEl>
                                        <p:attrNameLst>
                                          <p:attrName>ppt_x</p:attrName>
                                        </p:attrNameLst>
                                      </p:cBhvr>
                                      <p:tavLst>
                                        <p:tav tm="0">
                                          <p:val>
                                            <p:strVal val="#ppt_x"/>
                                          </p:val>
                                        </p:tav>
                                        <p:tav tm="100000">
                                          <p:val>
                                            <p:strVal val="#ppt_x"/>
                                          </p:val>
                                        </p:tav>
                                      </p:tavLst>
                                    </p:anim>
                                    <p:anim calcmode="lin" valueType="num">
                                      <p:cBhvr>
                                        <p:cTn id="35" dur="600" fill="hold"/>
                                        <p:tgtEl>
                                          <p:spTgt spid="28"/>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600"/>
                                        <p:tgtEl>
                                          <p:spTgt spid="43"/>
                                        </p:tgtEl>
                                      </p:cBhvr>
                                    </p:animEffect>
                                    <p:anim calcmode="lin" valueType="num">
                                      <p:cBhvr>
                                        <p:cTn id="39" dur="600" fill="hold"/>
                                        <p:tgtEl>
                                          <p:spTgt spid="43"/>
                                        </p:tgtEl>
                                        <p:attrNameLst>
                                          <p:attrName>ppt_x</p:attrName>
                                        </p:attrNameLst>
                                      </p:cBhvr>
                                      <p:tavLst>
                                        <p:tav tm="0">
                                          <p:val>
                                            <p:strVal val="#ppt_x"/>
                                          </p:val>
                                        </p:tav>
                                        <p:tav tm="100000">
                                          <p:val>
                                            <p:strVal val="#ppt_x"/>
                                          </p:val>
                                        </p:tav>
                                      </p:tavLst>
                                    </p:anim>
                                    <p:anim calcmode="lin" valueType="num">
                                      <p:cBhvr>
                                        <p:cTn id="40" dur="600" fill="hold"/>
                                        <p:tgtEl>
                                          <p:spTgt spid="43"/>
                                        </p:tgtEl>
                                        <p:attrNameLst>
                                          <p:attrName>ppt_y</p:attrName>
                                        </p:attrNameLst>
                                      </p:cBhvr>
                                      <p:tavLst>
                                        <p:tav tm="0">
                                          <p:val>
                                            <p:strVal val="#ppt_y-.1"/>
                                          </p:val>
                                        </p:tav>
                                        <p:tav tm="100000">
                                          <p:val>
                                            <p:strVal val="#ppt_y"/>
                                          </p:val>
                                        </p:tav>
                                      </p:tavLst>
                                    </p:anim>
                                  </p:childTnLst>
                                </p:cTn>
                              </p:par>
                            </p:childTnLst>
                          </p:cTn>
                        </p:par>
                        <p:par>
                          <p:cTn id="41" fill="hold">
                            <p:stCondLst>
                              <p:cond delay="4100"/>
                            </p:stCondLst>
                            <p:childTnLst>
                              <p:par>
                                <p:cTn id="42" presetID="53" presetClass="entr" presetSubtype="16"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300" fill="hold"/>
                                        <p:tgtEl>
                                          <p:spTgt spid="31"/>
                                        </p:tgtEl>
                                        <p:attrNameLst>
                                          <p:attrName>ppt_w</p:attrName>
                                        </p:attrNameLst>
                                      </p:cBhvr>
                                      <p:tavLst>
                                        <p:tav tm="0">
                                          <p:val>
                                            <p:fltVal val="0"/>
                                          </p:val>
                                        </p:tav>
                                        <p:tav tm="100000">
                                          <p:val>
                                            <p:strVal val="#ppt_w"/>
                                          </p:val>
                                        </p:tav>
                                      </p:tavLst>
                                    </p:anim>
                                    <p:anim calcmode="lin" valueType="num">
                                      <p:cBhvr>
                                        <p:cTn id="45" dur="300" fill="hold"/>
                                        <p:tgtEl>
                                          <p:spTgt spid="31"/>
                                        </p:tgtEl>
                                        <p:attrNameLst>
                                          <p:attrName>ppt_h</p:attrName>
                                        </p:attrNameLst>
                                      </p:cBhvr>
                                      <p:tavLst>
                                        <p:tav tm="0">
                                          <p:val>
                                            <p:fltVal val="0"/>
                                          </p:val>
                                        </p:tav>
                                        <p:tav tm="100000">
                                          <p:val>
                                            <p:strVal val="#ppt_h"/>
                                          </p:val>
                                        </p:tav>
                                      </p:tavLst>
                                    </p:anim>
                                    <p:animEffect transition="in" filter="fade">
                                      <p:cBhvr>
                                        <p:cTn id="46" dur="300"/>
                                        <p:tgtEl>
                                          <p:spTgt spid="31"/>
                                        </p:tgtEl>
                                      </p:cBhvr>
                                    </p:animEffect>
                                  </p:childTnLst>
                                </p:cTn>
                              </p:par>
                            </p:childTnLst>
                          </p:cTn>
                        </p:par>
                        <p:par>
                          <p:cTn id="47" fill="hold">
                            <p:stCondLst>
                              <p:cond delay="4400"/>
                            </p:stCondLst>
                            <p:childTnLst>
                              <p:par>
                                <p:cTn id="48" presetID="31" presetClass="entr" presetSubtype="0" fill="hold" nodeType="after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p:cTn id="50" dur="1000" fill="hold"/>
                                        <p:tgtEl>
                                          <p:spTgt spid="55"/>
                                        </p:tgtEl>
                                        <p:attrNameLst>
                                          <p:attrName>ppt_w</p:attrName>
                                        </p:attrNameLst>
                                      </p:cBhvr>
                                      <p:tavLst>
                                        <p:tav tm="0">
                                          <p:val>
                                            <p:fltVal val="0"/>
                                          </p:val>
                                        </p:tav>
                                        <p:tav tm="100000">
                                          <p:val>
                                            <p:strVal val="#ppt_w"/>
                                          </p:val>
                                        </p:tav>
                                      </p:tavLst>
                                    </p:anim>
                                    <p:anim calcmode="lin" valueType="num">
                                      <p:cBhvr>
                                        <p:cTn id="51" dur="1000" fill="hold"/>
                                        <p:tgtEl>
                                          <p:spTgt spid="55"/>
                                        </p:tgtEl>
                                        <p:attrNameLst>
                                          <p:attrName>ppt_h</p:attrName>
                                        </p:attrNameLst>
                                      </p:cBhvr>
                                      <p:tavLst>
                                        <p:tav tm="0">
                                          <p:val>
                                            <p:fltVal val="0"/>
                                          </p:val>
                                        </p:tav>
                                        <p:tav tm="100000">
                                          <p:val>
                                            <p:strVal val="#ppt_h"/>
                                          </p:val>
                                        </p:tav>
                                      </p:tavLst>
                                    </p:anim>
                                    <p:anim calcmode="lin" valueType="num">
                                      <p:cBhvr>
                                        <p:cTn id="52" dur="1000" fill="hold"/>
                                        <p:tgtEl>
                                          <p:spTgt spid="55"/>
                                        </p:tgtEl>
                                        <p:attrNameLst>
                                          <p:attrName>style.rotation</p:attrName>
                                        </p:attrNameLst>
                                      </p:cBhvr>
                                      <p:tavLst>
                                        <p:tav tm="0">
                                          <p:val>
                                            <p:fltVal val="90"/>
                                          </p:val>
                                        </p:tav>
                                        <p:tav tm="100000">
                                          <p:val>
                                            <p:fltVal val="0"/>
                                          </p:val>
                                        </p:tav>
                                      </p:tavLst>
                                    </p:anim>
                                    <p:animEffect transition="in" filter="fade">
                                      <p:cBhvr>
                                        <p:cTn id="53" dur="1000"/>
                                        <p:tgtEl>
                                          <p:spTgt spid="55"/>
                                        </p:tgtEl>
                                      </p:cBhvr>
                                    </p:animEffect>
                                  </p:childTnLst>
                                </p:cTn>
                              </p:par>
                            </p:childTnLst>
                          </p:cTn>
                        </p:par>
                        <p:par>
                          <p:cTn id="54" fill="hold">
                            <p:stCondLst>
                              <p:cond delay="5400"/>
                            </p:stCondLst>
                            <p:childTnLst>
                              <p:par>
                                <p:cTn id="55" presetID="47" presetClass="entr" presetSubtype="0"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600"/>
                                        <p:tgtEl>
                                          <p:spTgt spid="38"/>
                                        </p:tgtEl>
                                      </p:cBhvr>
                                    </p:animEffect>
                                    <p:anim calcmode="lin" valueType="num">
                                      <p:cBhvr>
                                        <p:cTn id="58" dur="600" fill="hold"/>
                                        <p:tgtEl>
                                          <p:spTgt spid="38"/>
                                        </p:tgtEl>
                                        <p:attrNameLst>
                                          <p:attrName>ppt_x</p:attrName>
                                        </p:attrNameLst>
                                      </p:cBhvr>
                                      <p:tavLst>
                                        <p:tav tm="0">
                                          <p:val>
                                            <p:strVal val="#ppt_x"/>
                                          </p:val>
                                        </p:tav>
                                        <p:tav tm="100000">
                                          <p:val>
                                            <p:strVal val="#ppt_x"/>
                                          </p:val>
                                        </p:tav>
                                      </p:tavLst>
                                    </p:anim>
                                    <p:anim calcmode="lin" valueType="num">
                                      <p:cBhvr>
                                        <p:cTn id="59" dur="600" fill="hold"/>
                                        <p:tgtEl>
                                          <p:spTgt spid="38"/>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600"/>
                                        <p:tgtEl>
                                          <p:spTgt spid="37"/>
                                        </p:tgtEl>
                                      </p:cBhvr>
                                    </p:animEffect>
                                    <p:anim calcmode="lin" valueType="num">
                                      <p:cBhvr>
                                        <p:cTn id="63" dur="600" fill="hold"/>
                                        <p:tgtEl>
                                          <p:spTgt spid="37"/>
                                        </p:tgtEl>
                                        <p:attrNameLst>
                                          <p:attrName>ppt_x</p:attrName>
                                        </p:attrNameLst>
                                      </p:cBhvr>
                                      <p:tavLst>
                                        <p:tav tm="0">
                                          <p:val>
                                            <p:strVal val="#ppt_x"/>
                                          </p:val>
                                        </p:tav>
                                        <p:tav tm="100000">
                                          <p:val>
                                            <p:strVal val="#ppt_x"/>
                                          </p:val>
                                        </p:tav>
                                      </p:tavLst>
                                    </p:anim>
                                    <p:anim calcmode="lin" valueType="num">
                                      <p:cBhvr>
                                        <p:cTn id="64" dur="600" fill="hold"/>
                                        <p:tgtEl>
                                          <p:spTgt spid="3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600"/>
                                        <p:tgtEl>
                                          <p:spTgt spid="45"/>
                                        </p:tgtEl>
                                      </p:cBhvr>
                                    </p:animEffect>
                                    <p:anim calcmode="lin" valueType="num">
                                      <p:cBhvr>
                                        <p:cTn id="68" dur="600" fill="hold"/>
                                        <p:tgtEl>
                                          <p:spTgt spid="45"/>
                                        </p:tgtEl>
                                        <p:attrNameLst>
                                          <p:attrName>ppt_x</p:attrName>
                                        </p:attrNameLst>
                                      </p:cBhvr>
                                      <p:tavLst>
                                        <p:tav tm="0">
                                          <p:val>
                                            <p:strVal val="#ppt_x"/>
                                          </p:val>
                                        </p:tav>
                                        <p:tav tm="100000">
                                          <p:val>
                                            <p:strVal val="#ppt_x"/>
                                          </p:val>
                                        </p:tav>
                                      </p:tavLst>
                                    </p:anim>
                                    <p:anim calcmode="lin" valueType="num">
                                      <p:cBhvr>
                                        <p:cTn id="69" dur="600" fill="hold"/>
                                        <p:tgtEl>
                                          <p:spTgt spid="45"/>
                                        </p:tgtEl>
                                        <p:attrNameLst>
                                          <p:attrName>ppt_y</p:attrName>
                                        </p:attrNameLst>
                                      </p:cBhvr>
                                      <p:tavLst>
                                        <p:tav tm="0">
                                          <p:val>
                                            <p:strVal val="#ppt_y+.1"/>
                                          </p:val>
                                        </p:tav>
                                        <p:tav tm="100000">
                                          <p:val>
                                            <p:strVal val="#ppt_y"/>
                                          </p:val>
                                        </p:tav>
                                      </p:tavLst>
                                    </p:anim>
                                  </p:childTnLst>
                                </p:cTn>
                              </p:par>
                            </p:childTnLst>
                          </p:cTn>
                        </p:par>
                        <p:par>
                          <p:cTn id="70" fill="hold">
                            <p:stCondLst>
                              <p:cond delay="6000"/>
                            </p:stCondLst>
                            <p:childTnLst>
                              <p:par>
                                <p:cTn id="71" presetID="53" presetClass="entr" presetSubtype="16"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p:cTn id="73" dur="300" fill="hold"/>
                                        <p:tgtEl>
                                          <p:spTgt spid="32"/>
                                        </p:tgtEl>
                                        <p:attrNameLst>
                                          <p:attrName>ppt_w</p:attrName>
                                        </p:attrNameLst>
                                      </p:cBhvr>
                                      <p:tavLst>
                                        <p:tav tm="0">
                                          <p:val>
                                            <p:fltVal val="0"/>
                                          </p:val>
                                        </p:tav>
                                        <p:tav tm="100000">
                                          <p:val>
                                            <p:strVal val="#ppt_w"/>
                                          </p:val>
                                        </p:tav>
                                      </p:tavLst>
                                    </p:anim>
                                    <p:anim calcmode="lin" valueType="num">
                                      <p:cBhvr>
                                        <p:cTn id="74" dur="300" fill="hold"/>
                                        <p:tgtEl>
                                          <p:spTgt spid="32"/>
                                        </p:tgtEl>
                                        <p:attrNameLst>
                                          <p:attrName>ppt_h</p:attrName>
                                        </p:attrNameLst>
                                      </p:cBhvr>
                                      <p:tavLst>
                                        <p:tav tm="0">
                                          <p:val>
                                            <p:fltVal val="0"/>
                                          </p:val>
                                        </p:tav>
                                        <p:tav tm="100000">
                                          <p:val>
                                            <p:strVal val="#ppt_h"/>
                                          </p:val>
                                        </p:tav>
                                      </p:tavLst>
                                    </p:anim>
                                    <p:animEffect transition="in" filter="fade">
                                      <p:cBhvr>
                                        <p:cTn id="75" dur="300"/>
                                        <p:tgtEl>
                                          <p:spTgt spid="32"/>
                                        </p:tgtEl>
                                      </p:cBhvr>
                                    </p:animEffect>
                                  </p:childTnLst>
                                </p:cTn>
                              </p:par>
                            </p:childTnLst>
                          </p:cTn>
                        </p:par>
                        <p:par>
                          <p:cTn id="76" fill="hold">
                            <p:stCondLst>
                              <p:cond delay="6300"/>
                            </p:stCondLst>
                            <p:childTnLst>
                              <p:par>
                                <p:cTn id="77" presetID="31" presetClass="entr" presetSubtype="0" fill="hold" nodeType="afterEffect">
                                  <p:stCondLst>
                                    <p:cond delay="0"/>
                                  </p:stCondLst>
                                  <p:childTnLst>
                                    <p:set>
                                      <p:cBhvr>
                                        <p:cTn id="78" dur="1" fill="hold">
                                          <p:stCondLst>
                                            <p:cond delay="0"/>
                                          </p:stCondLst>
                                        </p:cTn>
                                        <p:tgtEl>
                                          <p:spTgt spid="53"/>
                                        </p:tgtEl>
                                        <p:attrNameLst>
                                          <p:attrName>style.visibility</p:attrName>
                                        </p:attrNameLst>
                                      </p:cBhvr>
                                      <p:to>
                                        <p:strVal val="visible"/>
                                      </p:to>
                                    </p:set>
                                    <p:anim calcmode="lin" valueType="num">
                                      <p:cBhvr>
                                        <p:cTn id="79" dur="1000" fill="hold"/>
                                        <p:tgtEl>
                                          <p:spTgt spid="53"/>
                                        </p:tgtEl>
                                        <p:attrNameLst>
                                          <p:attrName>ppt_w</p:attrName>
                                        </p:attrNameLst>
                                      </p:cBhvr>
                                      <p:tavLst>
                                        <p:tav tm="0">
                                          <p:val>
                                            <p:fltVal val="0"/>
                                          </p:val>
                                        </p:tav>
                                        <p:tav tm="100000">
                                          <p:val>
                                            <p:strVal val="#ppt_w"/>
                                          </p:val>
                                        </p:tav>
                                      </p:tavLst>
                                    </p:anim>
                                    <p:anim calcmode="lin" valueType="num">
                                      <p:cBhvr>
                                        <p:cTn id="80" dur="1000" fill="hold"/>
                                        <p:tgtEl>
                                          <p:spTgt spid="53"/>
                                        </p:tgtEl>
                                        <p:attrNameLst>
                                          <p:attrName>ppt_h</p:attrName>
                                        </p:attrNameLst>
                                      </p:cBhvr>
                                      <p:tavLst>
                                        <p:tav tm="0">
                                          <p:val>
                                            <p:fltVal val="0"/>
                                          </p:val>
                                        </p:tav>
                                        <p:tav tm="100000">
                                          <p:val>
                                            <p:strVal val="#ppt_h"/>
                                          </p:val>
                                        </p:tav>
                                      </p:tavLst>
                                    </p:anim>
                                    <p:anim calcmode="lin" valueType="num">
                                      <p:cBhvr>
                                        <p:cTn id="81" dur="1000" fill="hold"/>
                                        <p:tgtEl>
                                          <p:spTgt spid="53"/>
                                        </p:tgtEl>
                                        <p:attrNameLst>
                                          <p:attrName>style.rotation</p:attrName>
                                        </p:attrNameLst>
                                      </p:cBhvr>
                                      <p:tavLst>
                                        <p:tav tm="0">
                                          <p:val>
                                            <p:fltVal val="90"/>
                                          </p:val>
                                        </p:tav>
                                        <p:tav tm="100000">
                                          <p:val>
                                            <p:fltVal val="0"/>
                                          </p:val>
                                        </p:tav>
                                      </p:tavLst>
                                    </p:anim>
                                    <p:animEffect transition="in" filter="fade">
                                      <p:cBhvr>
                                        <p:cTn id="82" dur="1000"/>
                                        <p:tgtEl>
                                          <p:spTgt spid="53"/>
                                        </p:tgtEl>
                                      </p:cBhvr>
                                    </p:animEffect>
                                  </p:childTnLst>
                                </p:cTn>
                              </p:par>
                            </p:childTnLst>
                          </p:cTn>
                        </p:par>
                        <p:par>
                          <p:cTn id="83" fill="hold">
                            <p:stCondLst>
                              <p:cond delay="7300"/>
                            </p:stCondLst>
                            <p:childTnLst>
                              <p:par>
                                <p:cTn id="84" presetID="42" presetClass="entr" presetSubtype="0" fill="hold" grpId="0" nodeType="afterEffect">
                                  <p:stCondLst>
                                    <p:cond delay="0"/>
                                  </p:stCondLst>
                                  <p:childTnLst>
                                    <p:set>
                                      <p:cBhvr>
                                        <p:cTn id="85" dur="1" fill="hold">
                                          <p:stCondLst>
                                            <p:cond delay="0"/>
                                          </p:stCondLst>
                                        </p:cTn>
                                        <p:tgtEl>
                                          <p:spTgt spid="40"/>
                                        </p:tgtEl>
                                        <p:attrNameLst>
                                          <p:attrName>style.visibility</p:attrName>
                                        </p:attrNameLst>
                                      </p:cBhvr>
                                      <p:to>
                                        <p:strVal val="visible"/>
                                      </p:to>
                                    </p:set>
                                    <p:animEffect transition="in" filter="fade">
                                      <p:cBhvr>
                                        <p:cTn id="86" dur="600"/>
                                        <p:tgtEl>
                                          <p:spTgt spid="40"/>
                                        </p:tgtEl>
                                      </p:cBhvr>
                                    </p:animEffect>
                                    <p:anim calcmode="lin" valueType="num">
                                      <p:cBhvr>
                                        <p:cTn id="87" dur="600" fill="hold"/>
                                        <p:tgtEl>
                                          <p:spTgt spid="40"/>
                                        </p:tgtEl>
                                        <p:attrNameLst>
                                          <p:attrName>ppt_x</p:attrName>
                                        </p:attrNameLst>
                                      </p:cBhvr>
                                      <p:tavLst>
                                        <p:tav tm="0">
                                          <p:val>
                                            <p:strVal val="#ppt_x"/>
                                          </p:val>
                                        </p:tav>
                                        <p:tav tm="100000">
                                          <p:val>
                                            <p:strVal val="#ppt_x"/>
                                          </p:val>
                                        </p:tav>
                                      </p:tavLst>
                                    </p:anim>
                                    <p:anim calcmode="lin" valueType="num">
                                      <p:cBhvr>
                                        <p:cTn id="88" dur="600" fill="hold"/>
                                        <p:tgtEl>
                                          <p:spTgt spid="4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600"/>
                                        <p:tgtEl>
                                          <p:spTgt spid="39"/>
                                        </p:tgtEl>
                                      </p:cBhvr>
                                    </p:animEffect>
                                    <p:anim calcmode="lin" valueType="num">
                                      <p:cBhvr>
                                        <p:cTn id="92" dur="600" fill="hold"/>
                                        <p:tgtEl>
                                          <p:spTgt spid="39"/>
                                        </p:tgtEl>
                                        <p:attrNameLst>
                                          <p:attrName>ppt_x</p:attrName>
                                        </p:attrNameLst>
                                      </p:cBhvr>
                                      <p:tavLst>
                                        <p:tav tm="0">
                                          <p:val>
                                            <p:strVal val="#ppt_x"/>
                                          </p:val>
                                        </p:tav>
                                        <p:tav tm="100000">
                                          <p:val>
                                            <p:strVal val="#ppt_x"/>
                                          </p:val>
                                        </p:tav>
                                      </p:tavLst>
                                    </p:anim>
                                    <p:anim calcmode="lin" valueType="num">
                                      <p:cBhvr>
                                        <p:cTn id="93" dur="600" fill="hold"/>
                                        <p:tgtEl>
                                          <p:spTgt spid="39"/>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44"/>
                                        </p:tgtEl>
                                        <p:attrNameLst>
                                          <p:attrName>style.visibility</p:attrName>
                                        </p:attrNameLst>
                                      </p:cBhvr>
                                      <p:to>
                                        <p:strVal val="visible"/>
                                      </p:to>
                                    </p:set>
                                    <p:animEffect transition="in" filter="fade">
                                      <p:cBhvr>
                                        <p:cTn id="96" dur="600"/>
                                        <p:tgtEl>
                                          <p:spTgt spid="44"/>
                                        </p:tgtEl>
                                      </p:cBhvr>
                                    </p:animEffect>
                                    <p:anim calcmode="lin" valueType="num">
                                      <p:cBhvr>
                                        <p:cTn id="97" dur="600" fill="hold"/>
                                        <p:tgtEl>
                                          <p:spTgt spid="44"/>
                                        </p:tgtEl>
                                        <p:attrNameLst>
                                          <p:attrName>ppt_x</p:attrName>
                                        </p:attrNameLst>
                                      </p:cBhvr>
                                      <p:tavLst>
                                        <p:tav tm="0">
                                          <p:val>
                                            <p:strVal val="#ppt_x"/>
                                          </p:val>
                                        </p:tav>
                                        <p:tav tm="100000">
                                          <p:val>
                                            <p:strVal val="#ppt_x"/>
                                          </p:val>
                                        </p:tav>
                                      </p:tavLst>
                                    </p:anim>
                                    <p:anim calcmode="lin" valueType="num">
                                      <p:cBhvr>
                                        <p:cTn id="98" dur="600" fill="hold"/>
                                        <p:tgtEl>
                                          <p:spTgt spid="44"/>
                                        </p:tgtEl>
                                        <p:attrNameLst>
                                          <p:attrName>ppt_y</p:attrName>
                                        </p:attrNameLst>
                                      </p:cBhvr>
                                      <p:tavLst>
                                        <p:tav tm="0">
                                          <p:val>
                                            <p:strVal val="#ppt_y-.1"/>
                                          </p:val>
                                        </p:tav>
                                        <p:tav tm="100000">
                                          <p:val>
                                            <p:strVal val="#ppt_y"/>
                                          </p:val>
                                        </p:tav>
                                      </p:tavLst>
                                    </p:anim>
                                  </p:childTnLst>
                                </p:cTn>
                              </p:par>
                            </p:childTnLst>
                          </p:cTn>
                        </p:par>
                        <p:par>
                          <p:cTn id="99" fill="hold">
                            <p:stCondLst>
                              <p:cond delay="7900"/>
                            </p:stCondLst>
                            <p:childTnLst>
                              <p:par>
                                <p:cTn id="100" presetID="53" presetClass="entr" presetSubtype="16" fill="hold" grpId="0"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p:cTn id="102" dur="300" fill="hold"/>
                                        <p:tgtEl>
                                          <p:spTgt spid="36"/>
                                        </p:tgtEl>
                                        <p:attrNameLst>
                                          <p:attrName>ppt_w</p:attrName>
                                        </p:attrNameLst>
                                      </p:cBhvr>
                                      <p:tavLst>
                                        <p:tav tm="0">
                                          <p:val>
                                            <p:fltVal val="0"/>
                                          </p:val>
                                        </p:tav>
                                        <p:tav tm="100000">
                                          <p:val>
                                            <p:strVal val="#ppt_w"/>
                                          </p:val>
                                        </p:tav>
                                      </p:tavLst>
                                    </p:anim>
                                    <p:anim calcmode="lin" valueType="num">
                                      <p:cBhvr>
                                        <p:cTn id="103" dur="300" fill="hold"/>
                                        <p:tgtEl>
                                          <p:spTgt spid="36"/>
                                        </p:tgtEl>
                                        <p:attrNameLst>
                                          <p:attrName>ppt_h</p:attrName>
                                        </p:attrNameLst>
                                      </p:cBhvr>
                                      <p:tavLst>
                                        <p:tav tm="0">
                                          <p:val>
                                            <p:fltVal val="0"/>
                                          </p:val>
                                        </p:tav>
                                        <p:tav tm="100000">
                                          <p:val>
                                            <p:strVal val="#ppt_h"/>
                                          </p:val>
                                        </p:tav>
                                      </p:tavLst>
                                    </p:anim>
                                    <p:animEffect transition="in" filter="fade">
                                      <p:cBhvr>
                                        <p:cTn id="104" dur="300"/>
                                        <p:tgtEl>
                                          <p:spTgt spid="36"/>
                                        </p:tgtEl>
                                      </p:cBhvr>
                                    </p:animEffect>
                                  </p:childTnLst>
                                </p:cTn>
                              </p:par>
                            </p:childTnLst>
                          </p:cTn>
                        </p:par>
                        <p:par>
                          <p:cTn id="105" fill="hold">
                            <p:stCondLst>
                              <p:cond delay="8200"/>
                            </p:stCondLst>
                            <p:childTnLst>
                              <p:par>
                                <p:cTn id="106" presetID="31" presetClass="entr" presetSubtype="0" fill="hold" nodeType="afterEffect">
                                  <p:stCondLst>
                                    <p:cond delay="0"/>
                                  </p:stCondLst>
                                  <p:childTnLst>
                                    <p:set>
                                      <p:cBhvr>
                                        <p:cTn id="107" dur="1" fill="hold">
                                          <p:stCondLst>
                                            <p:cond delay="0"/>
                                          </p:stCondLst>
                                        </p:cTn>
                                        <p:tgtEl>
                                          <p:spTgt spid="54"/>
                                        </p:tgtEl>
                                        <p:attrNameLst>
                                          <p:attrName>style.visibility</p:attrName>
                                        </p:attrNameLst>
                                      </p:cBhvr>
                                      <p:to>
                                        <p:strVal val="visible"/>
                                      </p:to>
                                    </p:set>
                                    <p:anim calcmode="lin" valueType="num">
                                      <p:cBhvr>
                                        <p:cTn id="108" dur="1000" fill="hold"/>
                                        <p:tgtEl>
                                          <p:spTgt spid="54"/>
                                        </p:tgtEl>
                                        <p:attrNameLst>
                                          <p:attrName>ppt_w</p:attrName>
                                        </p:attrNameLst>
                                      </p:cBhvr>
                                      <p:tavLst>
                                        <p:tav tm="0">
                                          <p:val>
                                            <p:fltVal val="0"/>
                                          </p:val>
                                        </p:tav>
                                        <p:tav tm="100000">
                                          <p:val>
                                            <p:strVal val="#ppt_w"/>
                                          </p:val>
                                        </p:tav>
                                      </p:tavLst>
                                    </p:anim>
                                    <p:anim calcmode="lin" valueType="num">
                                      <p:cBhvr>
                                        <p:cTn id="109" dur="1000" fill="hold"/>
                                        <p:tgtEl>
                                          <p:spTgt spid="54"/>
                                        </p:tgtEl>
                                        <p:attrNameLst>
                                          <p:attrName>ppt_h</p:attrName>
                                        </p:attrNameLst>
                                      </p:cBhvr>
                                      <p:tavLst>
                                        <p:tav tm="0">
                                          <p:val>
                                            <p:fltVal val="0"/>
                                          </p:val>
                                        </p:tav>
                                        <p:tav tm="100000">
                                          <p:val>
                                            <p:strVal val="#ppt_h"/>
                                          </p:val>
                                        </p:tav>
                                      </p:tavLst>
                                    </p:anim>
                                    <p:anim calcmode="lin" valueType="num">
                                      <p:cBhvr>
                                        <p:cTn id="110" dur="1000" fill="hold"/>
                                        <p:tgtEl>
                                          <p:spTgt spid="54"/>
                                        </p:tgtEl>
                                        <p:attrNameLst>
                                          <p:attrName>style.rotation</p:attrName>
                                        </p:attrNameLst>
                                      </p:cBhvr>
                                      <p:tavLst>
                                        <p:tav tm="0">
                                          <p:val>
                                            <p:fltVal val="90"/>
                                          </p:val>
                                        </p:tav>
                                        <p:tav tm="100000">
                                          <p:val>
                                            <p:fltVal val="0"/>
                                          </p:val>
                                        </p:tav>
                                      </p:tavLst>
                                    </p:anim>
                                    <p:animEffect transition="in" filter="fade">
                                      <p:cBhvr>
                                        <p:cTn id="111" dur="1000"/>
                                        <p:tgtEl>
                                          <p:spTgt spid="54"/>
                                        </p:tgtEl>
                                      </p:cBhvr>
                                    </p:animEffect>
                                  </p:childTnLst>
                                </p:cTn>
                              </p:par>
                            </p:childTnLst>
                          </p:cTn>
                        </p:par>
                        <p:par>
                          <p:cTn id="112" fill="hold">
                            <p:stCondLst>
                              <p:cond delay="9200"/>
                            </p:stCondLst>
                            <p:childTnLst>
                              <p:par>
                                <p:cTn id="113" presetID="47" presetClass="entr" presetSubtype="0" fill="hold" grpId="0" nodeType="afterEffect">
                                  <p:stCondLst>
                                    <p:cond delay="0"/>
                                  </p:stCondLst>
                                  <p:childTnLst>
                                    <p:set>
                                      <p:cBhvr>
                                        <p:cTn id="114" dur="1" fill="hold">
                                          <p:stCondLst>
                                            <p:cond delay="0"/>
                                          </p:stCondLst>
                                        </p:cTn>
                                        <p:tgtEl>
                                          <p:spTgt spid="42"/>
                                        </p:tgtEl>
                                        <p:attrNameLst>
                                          <p:attrName>style.visibility</p:attrName>
                                        </p:attrNameLst>
                                      </p:cBhvr>
                                      <p:to>
                                        <p:strVal val="visible"/>
                                      </p:to>
                                    </p:set>
                                    <p:animEffect transition="in" filter="fade">
                                      <p:cBhvr>
                                        <p:cTn id="115" dur="600"/>
                                        <p:tgtEl>
                                          <p:spTgt spid="42"/>
                                        </p:tgtEl>
                                      </p:cBhvr>
                                    </p:animEffect>
                                    <p:anim calcmode="lin" valueType="num">
                                      <p:cBhvr>
                                        <p:cTn id="116" dur="600" fill="hold"/>
                                        <p:tgtEl>
                                          <p:spTgt spid="42"/>
                                        </p:tgtEl>
                                        <p:attrNameLst>
                                          <p:attrName>ppt_x</p:attrName>
                                        </p:attrNameLst>
                                      </p:cBhvr>
                                      <p:tavLst>
                                        <p:tav tm="0">
                                          <p:val>
                                            <p:strVal val="#ppt_x"/>
                                          </p:val>
                                        </p:tav>
                                        <p:tav tm="100000">
                                          <p:val>
                                            <p:strVal val="#ppt_x"/>
                                          </p:val>
                                        </p:tav>
                                      </p:tavLst>
                                    </p:anim>
                                    <p:anim calcmode="lin" valueType="num">
                                      <p:cBhvr>
                                        <p:cTn id="117" dur="600" fill="hold"/>
                                        <p:tgtEl>
                                          <p:spTgt spid="42"/>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0"/>
                                  </p:stCondLst>
                                  <p:childTnLst>
                                    <p:set>
                                      <p:cBhvr>
                                        <p:cTn id="119" dur="1" fill="hold">
                                          <p:stCondLst>
                                            <p:cond delay="0"/>
                                          </p:stCondLst>
                                        </p:cTn>
                                        <p:tgtEl>
                                          <p:spTgt spid="41"/>
                                        </p:tgtEl>
                                        <p:attrNameLst>
                                          <p:attrName>style.visibility</p:attrName>
                                        </p:attrNameLst>
                                      </p:cBhvr>
                                      <p:to>
                                        <p:strVal val="visible"/>
                                      </p:to>
                                    </p:set>
                                    <p:animEffect transition="in" filter="fade">
                                      <p:cBhvr>
                                        <p:cTn id="120" dur="600"/>
                                        <p:tgtEl>
                                          <p:spTgt spid="41"/>
                                        </p:tgtEl>
                                      </p:cBhvr>
                                    </p:animEffect>
                                    <p:anim calcmode="lin" valueType="num">
                                      <p:cBhvr>
                                        <p:cTn id="121" dur="600" fill="hold"/>
                                        <p:tgtEl>
                                          <p:spTgt spid="41"/>
                                        </p:tgtEl>
                                        <p:attrNameLst>
                                          <p:attrName>ppt_x</p:attrName>
                                        </p:attrNameLst>
                                      </p:cBhvr>
                                      <p:tavLst>
                                        <p:tav tm="0">
                                          <p:val>
                                            <p:strVal val="#ppt_x"/>
                                          </p:val>
                                        </p:tav>
                                        <p:tav tm="100000">
                                          <p:val>
                                            <p:strVal val="#ppt_x"/>
                                          </p:val>
                                        </p:tav>
                                      </p:tavLst>
                                    </p:anim>
                                    <p:anim calcmode="lin" valueType="num">
                                      <p:cBhvr>
                                        <p:cTn id="122" dur="600" fill="hold"/>
                                        <p:tgtEl>
                                          <p:spTgt spid="41"/>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0"/>
                                  </p:stCondLst>
                                  <p:childTnLst>
                                    <p:set>
                                      <p:cBhvr>
                                        <p:cTn id="124" dur="1" fill="hold">
                                          <p:stCondLst>
                                            <p:cond delay="0"/>
                                          </p:stCondLst>
                                        </p:cTn>
                                        <p:tgtEl>
                                          <p:spTgt spid="46"/>
                                        </p:tgtEl>
                                        <p:attrNameLst>
                                          <p:attrName>style.visibility</p:attrName>
                                        </p:attrNameLst>
                                      </p:cBhvr>
                                      <p:to>
                                        <p:strVal val="visible"/>
                                      </p:to>
                                    </p:set>
                                    <p:animEffect transition="in" filter="fade">
                                      <p:cBhvr>
                                        <p:cTn id="125" dur="600"/>
                                        <p:tgtEl>
                                          <p:spTgt spid="46"/>
                                        </p:tgtEl>
                                      </p:cBhvr>
                                    </p:animEffect>
                                    <p:anim calcmode="lin" valueType="num">
                                      <p:cBhvr>
                                        <p:cTn id="126" dur="600" fill="hold"/>
                                        <p:tgtEl>
                                          <p:spTgt spid="46"/>
                                        </p:tgtEl>
                                        <p:attrNameLst>
                                          <p:attrName>ppt_x</p:attrName>
                                        </p:attrNameLst>
                                      </p:cBhvr>
                                      <p:tavLst>
                                        <p:tav tm="0">
                                          <p:val>
                                            <p:strVal val="#ppt_x"/>
                                          </p:val>
                                        </p:tav>
                                        <p:tav tm="100000">
                                          <p:val>
                                            <p:strVal val="#ppt_x"/>
                                          </p:val>
                                        </p:tav>
                                      </p:tavLst>
                                    </p:anim>
                                    <p:anim calcmode="lin" valueType="num">
                                      <p:cBhvr>
                                        <p:cTn id="127" dur="6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28" fill="hold">
                      <p:stCondLst>
                        <p:cond delay="indefinite"/>
                      </p:stCondLst>
                      <p:childTnLst>
                        <p:par>
                          <p:cTn id="129" fill="hold">
                            <p:stCondLst>
                              <p:cond delay="0"/>
                            </p:stCondLst>
                            <p:childTnLst>
                              <p:par>
                                <p:cTn id="130" presetID="2" presetClass="entr" presetSubtype="12" fill="hold" nodeType="clickEffect">
                                  <p:stCondLst>
                                    <p:cond delay="0"/>
                                  </p:stCondLst>
                                  <p:childTnLst>
                                    <p:set>
                                      <p:cBhvr>
                                        <p:cTn id="131" dur="1" fill="hold">
                                          <p:stCondLst>
                                            <p:cond delay="0"/>
                                          </p:stCondLst>
                                        </p:cTn>
                                        <p:tgtEl>
                                          <p:spTgt spid="26"/>
                                        </p:tgtEl>
                                        <p:attrNameLst>
                                          <p:attrName>style.visibility</p:attrName>
                                        </p:attrNameLst>
                                      </p:cBhvr>
                                      <p:to>
                                        <p:strVal val="visible"/>
                                      </p:to>
                                    </p:set>
                                    <p:anim calcmode="lin" valueType="num">
                                      <p:cBhvr additive="base">
                                        <p:cTn id="132" dur="2500" fill="hold"/>
                                        <p:tgtEl>
                                          <p:spTgt spid="26"/>
                                        </p:tgtEl>
                                        <p:attrNameLst>
                                          <p:attrName>ppt_x</p:attrName>
                                        </p:attrNameLst>
                                      </p:cBhvr>
                                      <p:tavLst>
                                        <p:tav tm="0">
                                          <p:val>
                                            <p:strVal val="0-#ppt_w/2"/>
                                          </p:val>
                                        </p:tav>
                                        <p:tav tm="100000">
                                          <p:val>
                                            <p:strVal val="#ppt_x"/>
                                          </p:val>
                                        </p:tav>
                                      </p:tavLst>
                                    </p:anim>
                                    <p:anim calcmode="lin" valueType="num">
                                      <p:cBhvr additive="base">
                                        <p:cTn id="133" dur="2500" fill="hold"/>
                                        <p:tgtEl>
                                          <p:spTgt spid="26"/>
                                        </p:tgtEl>
                                        <p:attrNameLst>
                                          <p:attrName>ppt_y</p:attrName>
                                        </p:attrNameLst>
                                      </p:cBhvr>
                                      <p:tavLst>
                                        <p:tav tm="0">
                                          <p:val>
                                            <p:strVal val="1+#ppt_h/2"/>
                                          </p:val>
                                        </p:tav>
                                        <p:tav tm="100000">
                                          <p:val>
                                            <p:strVal val="#ppt_y"/>
                                          </p:val>
                                        </p:tav>
                                      </p:tavLst>
                                    </p:anim>
                                  </p:childTnLst>
                                </p:cTn>
                              </p:par>
                              <p:par>
                                <p:cTn id="134" presetID="2" presetClass="entr" presetSubtype="4" fill="hold" nodeType="withEffect">
                                  <p:stCondLst>
                                    <p:cond delay="0"/>
                                  </p:stCondLst>
                                  <p:childTnLst>
                                    <p:set>
                                      <p:cBhvr>
                                        <p:cTn id="135" dur="1" fill="hold">
                                          <p:stCondLst>
                                            <p:cond delay="0"/>
                                          </p:stCondLst>
                                        </p:cTn>
                                        <p:tgtEl>
                                          <p:spTgt spid="25"/>
                                        </p:tgtEl>
                                        <p:attrNameLst>
                                          <p:attrName>style.visibility</p:attrName>
                                        </p:attrNameLst>
                                      </p:cBhvr>
                                      <p:to>
                                        <p:strVal val="visible"/>
                                      </p:to>
                                    </p:set>
                                    <p:anim calcmode="lin" valueType="num">
                                      <p:cBhvr additive="base">
                                        <p:cTn id="136" dur="1000" fill="hold"/>
                                        <p:tgtEl>
                                          <p:spTgt spid="25"/>
                                        </p:tgtEl>
                                        <p:attrNameLst>
                                          <p:attrName>ppt_x</p:attrName>
                                        </p:attrNameLst>
                                      </p:cBhvr>
                                      <p:tavLst>
                                        <p:tav tm="0">
                                          <p:val>
                                            <p:strVal val="#ppt_x"/>
                                          </p:val>
                                        </p:tav>
                                        <p:tav tm="100000">
                                          <p:val>
                                            <p:strVal val="#ppt_x"/>
                                          </p:val>
                                        </p:tav>
                                      </p:tavLst>
                                    </p:anim>
                                    <p:anim calcmode="lin" valueType="num">
                                      <p:cBhvr additive="base">
                                        <p:cTn id="137" dur="10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6" grpId="0"/>
      <p:bldP spid="37" grpId="0"/>
      <p:bldP spid="38" grpId="0"/>
      <p:bldP spid="39" grpId="0"/>
      <p:bldP spid="40" grpId="0"/>
      <p:bldP spid="41" grpId="0"/>
      <p:bldP spid="42" grpId="0"/>
      <p:bldP spid="43" grpId="0"/>
      <p:bldP spid="44" grpId="0"/>
      <p:bldP spid="45" grpId="0"/>
      <p:bldP spid="46" grpId="0"/>
      <p:bldP spid="4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2730854" y="1139594"/>
            <a:ext cx="2345202" cy="348839"/>
            <a:chOff x="3002037" y="1465798"/>
            <a:chExt cx="7067433" cy="369332"/>
          </a:xfrm>
          <a:noFill/>
        </p:grpSpPr>
        <p:sp>
          <p:nvSpPr>
            <p:cNvPr id="24" name="矩形 23"/>
            <p:cNvSpPr/>
            <p:nvPr/>
          </p:nvSpPr>
          <p:spPr bwMode="auto">
            <a:xfrm>
              <a:off x="3002037" y="1465798"/>
              <a:ext cx="7067433" cy="369332"/>
            </a:xfrm>
            <a:prstGeom prst="rect">
              <a:avLst/>
            </a:prstGeom>
            <a:gr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sz="1600">
                <a:solidFill>
                  <a:srgbClr val="003FC3"/>
                </a:solidFill>
                <a:latin typeface="微软雅黑" pitchFamily="34" charset="-122"/>
                <a:ea typeface="微软雅黑" pitchFamily="34" charset="-122"/>
              </a:endParaRPr>
            </a:p>
          </p:txBody>
        </p:sp>
        <p:sp>
          <p:nvSpPr>
            <p:cNvPr id="25" name="TextBox 24"/>
            <p:cNvSpPr txBox="1"/>
            <p:nvPr/>
          </p:nvSpPr>
          <p:spPr>
            <a:xfrm>
              <a:off x="3033222" y="1474123"/>
              <a:ext cx="5688632" cy="358443"/>
            </a:xfrm>
            <a:prstGeom prst="rect">
              <a:avLst/>
            </a:prstGeom>
            <a:grpFill/>
            <a:ln>
              <a:noFill/>
            </a:ln>
          </p:spPr>
          <p:txBody>
            <a:bodyPr wrap="square" rtlCol="0">
              <a:spAutoFit/>
            </a:bodyPr>
            <a:lstStyle/>
            <a:p>
              <a:r>
                <a:rPr lang="zh-CN" altLang="en-US" sz="1600" dirty="0">
                  <a:solidFill>
                    <a:srgbClr val="003FC3"/>
                  </a:solidFill>
                  <a:latin typeface="微软雅黑" pitchFamily="34" charset="-122"/>
                  <a:ea typeface="微软雅黑" pitchFamily="34" charset="-122"/>
                </a:rPr>
                <a:t>单击此处添加标题</a:t>
              </a:r>
            </a:p>
          </p:txBody>
        </p:sp>
      </p:grpSp>
      <p:grpSp>
        <p:nvGrpSpPr>
          <p:cNvPr id="26" name="组合 25"/>
          <p:cNvGrpSpPr/>
          <p:nvPr/>
        </p:nvGrpSpPr>
        <p:grpSpPr>
          <a:xfrm>
            <a:off x="2730854" y="2837911"/>
            <a:ext cx="3497330" cy="354849"/>
            <a:chOff x="3002037" y="3922395"/>
            <a:chExt cx="7067433" cy="375695"/>
          </a:xfrm>
          <a:noFill/>
        </p:grpSpPr>
        <p:sp>
          <p:nvSpPr>
            <p:cNvPr id="33" name="矩形 32"/>
            <p:cNvSpPr/>
            <p:nvPr/>
          </p:nvSpPr>
          <p:spPr bwMode="auto">
            <a:xfrm>
              <a:off x="3002037" y="3922395"/>
              <a:ext cx="7067433" cy="369332"/>
            </a:xfrm>
            <a:prstGeom prst="rect">
              <a:avLst/>
            </a:prstGeom>
            <a:grp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zh-CN" altLang="en-US" sz="1600">
                <a:solidFill>
                  <a:srgbClr val="003FC3"/>
                </a:solidFill>
                <a:latin typeface="微软雅黑" pitchFamily="34" charset="-122"/>
                <a:ea typeface="微软雅黑" pitchFamily="34" charset="-122"/>
              </a:endParaRPr>
            </a:p>
          </p:txBody>
        </p:sp>
        <p:sp>
          <p:nvSpPr>
            <p:cNvPr id="34" name="TextBox 33"/>
            <p:cNvSpPr txBox="1"/>
            <p:nvPr/>
          </p:nvSpPr>
          <p:spPr>
            <a:xfrm>
              <a:off x="3023808" y="3939647"/>
              <a:ext cx="4085844" cy="358443"/>
            </a:xfrm>
            <a:prstGeom prst="rect">
              <a:avLst/>
            </a:prstGeom>
            <a:grpFill/>
            <a:ln>
              <a:noFill/>
            </a:ln>
          </p:spPr>
          <p:txBody>
            <a:bodyPr wrap="square" rtlCol="0">
              <a:spAutoFit/>
            </a:bodyPr>
            <a:lstStyle/>
            <a:p>
              <a:r>
                <a:rPr lang="zh-CN" altLang="en-US" sz="1600" dirty="0">
                  <a:solidFill>
                    <a:srgbClr val="003FC3"/>
                  </a:solidFill>
                  <a:latin typeface="微软雅黑" pitchFamily="34" charset="-122"/>
                  <a:ea typeface="微软雅黑" pitchFamily="34" charset="-122"/>
                </a:rPr>
                <a:t>单击此处添加标题</a:t>
              </a:r>
            </a:p>
          </p:txBody>
        </p:sp>
      </p:grpSp>
      <p:sp>
        <p:nvSpPr>
          <p:cNvPr id="35" name="TextBox 34"/>
          <p:cNvSpPr txBox="1"/>
          <p:nvPr/>
        </p:nvSpPr>
        <p:spPr>
          <a:xfrm>
            <a:off x="2730854" y="1671349"/>
            <a:ext cx="5153514" cy="1029513"/>
          </a:xfrm>
          <a:prstGeom prst="rect">
            <a:avLst/>
          </a:prstGeom>
          <a:noFill/>
        </p:spPr>
        <p:txBody>
          <a:bodyPr wrap="square" lIns="68580" tIns="34290" rIns="68580" bIns="34290" rtlCol="0">
            <a:spAutoFit/>
          </a:bodyPr>
          <a:lstStyle/>
          <a:p>
            <a:pPr>
              <a:lnSpc>
                <a:spcPct val="130000"/>
              </a:lnSpc>
            </a:pPr>
            <a:r>
              <a:rPr lang="zh-CN" altLang="en-US" sz="1200" dirty="0">
                <a:solidFill>
                  <a:srgbClr val="003FC3"/>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lang="zh-CN" altLang="en-US" sz="1200" dirty="0" smtClean="0">
                <a:solidFill>
                  <a:srgbClr val="003FC3"/>
                </a:solidFill>
                <a:latin typeface="微软雅黑" pitchFamily="34" charset="-122"/>
                <a:ea typeface="微软雅黑" pitchFamily="34" charset="-122"/>
              </a:rPr>
              <a:t>。</a:t>
            </a:r>
            <a:endParaRPr lang="zh-CN" altLang="en-US" sz="1200" dirty="0">
              <a:solidFill>
                <a:srgbClr val="003FC3"/>
              </a:solidFill>
              <a:latin typeface="微软雅黑" pitchFamily="34" charset="-122"/>
              <a:ea typeface="微软雅黑" pitchFamily="34" charset="-122"/>
            </a:endParaRPr>
          </a:p>
        </p:txBody>
      </p:sp>
      <p:sp>
        <p:nvSpPr>
          <p:cNvPr id="36" name="TextBox 35"/>
          <p:cNvSpPr txBox="1"/>
          <p:nvPr/>
        </p:nvSpPr>
        <p:spPr>
          <a:xfrm>
            <a:off x="2730854" y="3342437"/>
            <a:ext cx="5153514" cy="1029513"/>
          </a:xfrm>
          <a:prstGeom prst="rect">
            <a:avLst/>
          </a:prstGeom>
          <a:noFill/>
        </p:spPr>
        <p:txBody>
          <a:bodyPr wrap="square" lIns="68580" tIns="34290" rIns="68580" bIns="34290" rtlCol="0">
            <a:spAutoFit/>
          </a:bodyPr>
          <a:lstStyle/>
          <a:p>
            <a:pPr>
              <a:lnSpc>
                <a:spcPct val="130000"/>
              </a:lnSpc>
            </a:pPr>
            <a:r>
              <a:rPr lang="zh-CN" altLang="en-US" sz="1200" dirty="0">
                <a:solidFill>
                  <a:srgbClr val="003FC3"/>
                </a:solidFill>
                <a:latin typeface="微软雅黑" pitchFamily="34" charset="-122"/>
                <a:ea typeface="微软雅黑" pitchFamily="34" charset="-122"/>
              </a:rPr>
              <a:t>您的内容打在这里，或者通过复制您的文本后，在此框中选择粘贴，并选择只保留文字。在此录入上述图表的综合描述说明，在此录入上述图表的综合描述说明您的内容打在这里，或者通过复制您的文本后，在此框中选择粘贴，并选择只保留文字</a:t>
            </a:r>
            <a:r>
              <a:rPr lang="zh-CN" altLang="en-US" sz="1200" dirty="0" smtClean="0">
                <a:solidFill>
                  <a:srgbClr val="003FC3"/>
                </a:solidFill>
                <a:latin typeface="微软雅黑" pitchFamily="34" charset="-122"/>
                <a:ea typeface="微软雅黑" pitchFamily="34" charset="-122"/>
              </a:rPr>
              <a:t>。</a:t>
            </a:r>
            <a:endParaRPr lang="zh-CN" altLang="en-US" sz="1200" dirty="0">
              <a:solidFill>
                <a:srgbClr val="003FC3"/>
              </a:solidFill>
              <a:latin typeface="微软雅黑" pitchFamily="34" charset="-122"/>
              <a:ea typeface="微软雅黑" pitchFamily="34" charset="-122"/>
            </a:endParaRPr>
          </a:p>
        </p:txBody>
      </p:sp>
      <p:sp>
        <p:nvSpPr>
          <p:cNvPr id="38" name="TextBox 37"/>
          <p:cNvSpPr txBox="1"/>
          <p:nvPr/>
        </p:nvSpPr>
        <p:spPr>
          <a:xfrm>
            <a:off x="1628226" y="1538491"/>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b="1" dirty="0" smtClean="0"/>
              <a:t>正面</a:t>
            </a:r>
            <a:endParaRPr lang="en-US" altLang="zh-CN" b="1" dirty="0" smtClean="0"/>
          </a:p>
          <a:p>
            <a:r>
              <a:rPr lang="zh-CN" altLang="en-US" b="1" dirty="0" smtClean="0"/>
              <a:t>观点</a:t>
            </a:r>
            <a:endParaRPr lang="zh-CN" altLang="en-US" b="1" dirty="0"/>
          </a:p>
        </p:txBody>
      </p:sp>
      <p:sp>
        <p:nvSpPr>
          <p:cNvPr id="40" name="TextBox 39"/>
          <p:cNvSpPr txBox="1"/>
          <p:nvPr/>
        </p:nvSpPr>
        <p:spPr>
          <a:xfrm>
            <a:off x="1628228" y="3277185"/>
            <a:ext cx="643835" cy="369258"/>
          </a:xfrm>
          <a:prstGeom prst="rect">
            <a:avLst/>
          </a:prstGeom>
          <a:noFill/>
          <a:ln>
            <a:noFill/>
          </a:ln>
        </p:spPr>
        <p:txBody>
          <a:bodyPr wrap="none" lIns="68580" tIns="34290" rIns="68580" bIns="34290" anchor="ctr"/>
          <a:lstStyle>
            <a:defPPr>
              <a:defRPr lang="zh-CN"/>
            </a:defPPr>
            <a:lvl1pPr algn="ctr">
              <a:defRPr sz="2000" kern="0">
                <a:solidFill>
                  <a:srgbClr val="FFFFFF"/>
                </a:solidFill>
                <a:latin typeface="微软雅黑" pitchFamily="34" charset="-122"/>
                <a:ea typeface="微软雅黑" pitchFamily="34" charset="-122"/>
              </a:defRPr>
            </a:lvl1pPr>
          </a:lstStyle>
          <a:p>
            <a:r>
              <a:rPr lang="zh-CN" altLang="en-US" b="1" dirty="0" smtClean="0"/>
              <a:t>负面</a:t>
            </a:r>
            <a:endParaRPr lang="en-US" altLang="zh-CN" b="1" dirty="0" smtClean="0"/>
          </a:p>
          <a:p>
            <a:r>
              <a:rPr lang="zh-CN" altLang="en-US" b="1" dirty="0" smtClean="0"/>
              <a:t>观点</a:t>
            </a:r>
            <a:endParaRPr lang="zh-CN" altLang="en-US" b="1" dirty="0"/>
          </a:p>
        </p:txBody>
      </p:sp>
      <p:sp>
        <p:nvSpPr>
          <p:cNvPr id="41" name="TextBox 40"/>
          <p:cNvSpPr txBox="1"/>
          <p:nvPr/>
        </p:nvSpPr>
        <p:spPr>
          <a:xfrm>
            <a:off x="673080" y="247749"/>
            <a:ext cx="1492716"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案例对比分析</a:t>
            </a:r>
          </a:p>
        </p:txBody>
      </p:sp>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1131590"/>
            <a:ext cx="1379870" cy="1329546"/>
          </a:xfrm>
          <a:prstGeom prst="rect">
            <a:avLst/>
          </a:prstGeom>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1600" y="2854206"/>
            <a:ext cx="1379870" cy="1329546"/>
          </a:xfrm>
          <a:prstGeom prst="rect">
            <a:avLst/>
          </a:prstGeom>
        </p:spPr>
      </p:pic>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24790" y="4274548"/>
            <a:ext cx="374436" cy="374436"/>
          </a:xfrm>
          <a:prstGeom prst="rect">
            <a:avLst/>
          </a:prstGeom>
        </p:spPr>
      </p:pic>
    </p:spTree>
    <p:extLst>
      <p:ext uri="{BB962C8B-B14F-4D97-AF65-F5344CB8AC3E}">
        <p14:creationId xmlns:p14="http://schemas.microsoft.com/office/powerpoint/2010/main" val="250897794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0-#ppt_w/2"/>
                                          </p:val>
                                        </p:tav>
                                        <p:tav tm="100000">
                                          <p:val>
                                            <p:strVal val="#ppt_x"/>
                                          </p:val>
                                        </p:tav>
                                      </p:tavLst>
                                    </p:anim>
                                    <p:anim calcmode="lin" valueType="num">
                                      <p:cBhvr additive="base">
                                        <p:cTn id="8" dur="1000" fill="hold"/>
                                        <p:tgtEl>
                                          <p:spTgt spid="16"/>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110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1100"/>
                                        <p:tgtEl>
                                          <p:spTgt spid="41"/>
                                        </p:tgtEl>
                                      </p:cBhvr>
                                    </p:animEffect>
                                  </p:childTnLst>
                                </p:cTn>
                              </p:par>
                            </p:childTnLst>
                          </p:cTn>
                        </p:par>
                        <p:par>
                          <p:cTn id="12" fill="hold">
                            <p:stCondLst>
                              <p:cond delay="2200"/>
                            </p:stCondLst>
                            <p:childTnLst>
                              <p:par>
                                <p:cTn id="13" presetID="26" presetClass="entr" presetSubtype="0"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down)">
                                      <p:cBhvr>
                                        <p:cTn id="15" dur="290">
                                          <p:stCondLst>
                                            <p:cond delay="0"/>
                                          </p:stCondLst>
                                        </p:cTn>
                                        <p:tgtEl>
                                          <p:spTgt spid="38"/>
                                        </p:tgtEl>
                                      </p:cBhvr>
                                    </p:animEffect>
                                    <p:anim calcmode="lin" valueType="num">
                                      <p:cBhvr>
                                        <p:cTn id="16" dur="911"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17" dur="332"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18" dur="332" tmFilter="0, 0; 0.125,0.2665; 0.25,0.4; 0.375,0.465; 0.5,0.5;  0.625,0.535; 0.75,0.6; 0.875,0.7335; 1,1">
                                          <p:stCondLst>
                                            <p:cond delay="332"/>
                                          </p:stCondLst>
                                        </p:cTn>
                                        <p:tgtEl>
                                          <p:spTgt spid="38"/>
                                        </p:tgtEl>
                                        <p:attrNameLst>
                                          <p:attrName>ppt_y</p:attrName>
                                        </p:attrNameLst>
                                      </p:cBhvr>
                                      <p:tavLst>
                                        <p:tav tm="0" fmla="#ppt_y-sin(pi*$)/9">
                                          <p:val>
                                            <p:fltVal val="0"/>
                                          </p:val>
                                        </p:tav>
                                        <p:tav tm="100000">
                                          <p:val>
                                            <p:fltVal val="1"/>
                                          </p:val>
                                        </p:tav>
                                      </p:tavLst>
                                    </p:anim>
                                    <p:anim calcmode="lin" valueType="num">
                                      <p:cBhvr>
                                        <p:cTn id="19" dur="166" tmFilter="0, 0; 0.125,0.2665; 0.25,0.4; 0.375,0.465; 0.5,0.5;  0.625,0.535; 0.75,0.6; 0.875,0.7335; 1,1">
                                          <p:stCondLst>
                                            <p:cond delay="662"/>
                                          </p:stCondLst>
                                        </p:cTn>
                                        <p:tgtEl>
                                          <p:spTgt spid="38"/>
                                        </p:tgtEl>
                                        <p:attrNameLst>
                                          <p:attrName>ppt_y</p:attrName>
                                        </p:attrNameLst>
                                      </p:cBhvr>
                                      <p:tavLst>
                                        <p:tav tm="0" fmla="#ppt_y-sin(pi*$)/27">
                                          <p:val>
                                            <p:fltVal val="0"/>
                                          </p:val>
                                        </p:tav>
                                        <p:tav tm="100000">
                                          <p:val>
                                            <p:fltVal val="1"/>
                                          </p:val>
                                        </p:tav>
                                      </p:tavLst>
                                    </p:anim>
                                    <p:anim calcmode="lin" valueType="num">
                                      <p:cBhvr>
                                        <p:cTn id="20" dur="82" tmFilter="0, 0; 0.125,0.2665; 0.25,0.4; 0.375,0.465; 0.5,0.5;  0.625,0.535; 0.75,0.6; 0.875,0.7335; 1,1">
                                          <p:stCondLst>
                                            <p:cond delay="828"/>
                                          </p:stCondLst>
                                        </p:cTn>
                                        <p:tgtEl>
                                          <p:spTgt spid="38"/>
                                        </p:tgtEl>
                                        <p:attrNameLst>
                                          <p:attrName>ppt_y</p:attrName>
                                        </p:attrNameLst>
                                      </p:cBhvr>
                                      <p:tavLst>
                                        <p:tav tm="0" fmla="#ppt_y-sin(pi*$)/81">
                                          <p:val>
                                            <p:fltVal val="0"/>
                                          </p:val>
                                        </p:tav>
                                        <p:tav tm="100000">
                                          <p:val>
                                            <p:fltVal val="1"/>
                                          </p:val>
                                        </p:tav>
                                      </p:tavLst>
                                    </p:anim>
                                    <p:animScale>
                                      <p:cBhvr>
                                        <p:cTn id="21" dur="13">
                                          <p:stCondLst>
                                            <p:cond delay="325"/>
                                          </p:stCondLst>
                                        </p:cTn>
                                        <p:tgtEl>
                                          <p:spTgt spid="38"/>
                                        </p:tgtEl>
                                      </p:cBhvr>
                                      <p:to x="100000" y="60000"/>
                                    </p:animScale>
                                    <p:animScale>
                                      <p:cBhvr>
                                        <p:cTn id="22" dur="83" decel="50000">
                                          <p:stCondLst>
                                            <p:cond delay="338"/>
                                          </p:stCondLst>
                                        </p:cTn>
                                        <p:tgtEl>
                                          <p:spTgt spid="38"/>
                                        </p:tgtEl>
                                      </p:cBhvr>
                                      <p:to x="100000" y="100000"/>
                                    </p:animScale>
                                    <p:animScale>
                                      <p:cBhvr>
                                        <p:cTn id="23" dur="13">
                                          <p:stCondLst>
                                            <p:cond delay="656"/>
                                          </p:stCondLst>
                                        </p:cTn>
                                        <p:tgtEl>
                                          <p:spTgt spid="38"/>
                                        </p:tgtEl>
                                      </p:cBhvr>
                                      <p:to x="100000" y="80000"/>
                                    </p:animScale>
                                    <p:animScale>
                                      <p:cBhvr>
                                        <p:cTn id="24" dur="83" decel="50000">
                                          <p:stCondLst>
                                            <p:cond delay="669"/>
                                          </p:stCondLst>
                                        </p:cTn>
                                        <p:tgtEl>
                                          <p:spTgt spid="38"/>
                                        </p:tgtEl>
                                      </p:cBhvr>
                                      <p:to x="100000" y="100000"/>
                                    </p:animScale>
                                    <p:animScale>
                                      <p:cBhvr>
                                        <p:cTn id="25" dur="13">
                                          <p:stCondLst>
                                            <p:cond delay="821"/>
                                          </p:stCondLst>
                                        </p:cTn>
                                        <p:tgtEl>
                                          <p:spTgt spid="38"/>
                                        </p:tgtEl>
                                      </p:cBhvr>
                                      <p:to x="100000" y="90000"/>
                                    </p:animScale>
                                    <p:animScale>
                                      <p:cBhvr>
                                        <p:cTn id="26" dur="83" decel="50000">
                                          <p:stCondLst>
                                            <p:cond delay="834"/>
                                          </p:stCondLst>
                                        </p:cTn>
                                        <p:tgtEl>
                                          <p:spTgt spid="38"/>
                                        </p:tgtEl>
                                      </p:cBhvr>
                                      <p:to x="100000" y="100000"/>
                                    </p:animScale>
                                    <p:animScale>
                                      <p:cBhvr>
                                        <p:cTn id="27" dur="13">
                                          <p:stCondLst>
                                            <p:cond delay="904"/>
                                          </p:stCondLst>
                                        </p:cTn>
                                        <p:tgtEl>
                                          <p:spTgt spid="38"/>
                                        </p:tgtEl>
                                      </p:cBhvr>
                                      <p:to x="100000" y="95000"/>
                                    </p:animScale>
                                    <p:animScale>
                                      <p:cBhvr>
                                        <p:cTn id="28" dur="83" decel="50000">
                                          <p:stCondLst>
                                            <p:cond delay="917"/>
                                          </p:stCondLst>
                                        </p:cTn>
                                        <p:tgtEl>
                                          <p:spTgt spid="38"/>
                                        </p:tgtEl>
                                      </p:cBhvr>
                                      <p:to x="100000" y="100000"/>
                                    </p:animScale>
                                  </p:childTnLst>
                                </p:cTn>
                              </p:par>
                              <p:par>
                                <p:cTn id="29" presetID="26"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wipe(down)">
                                      <p:cBhvr>
                                        <p:cTn id="31" dur="290">
                                          <p:stCondLst>
                                            <p:cond delay="0"/>
                                          </p:stCondLst>
                                        </p:cTn>
                                        <p:tgtEl>
                                          <p:spTgt spid="40"/>
                                        </p:tgtEl>
                                      </p:cBhvr>
                                    </p:animEffect>
                                    <p:anim calcmode="lin" valueType="num">
                                      <p:cBhvr>
                                        <p:cTn id="32" dur="911"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33" dur="332"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34" dur="332" tmFilter="0, 0; 0.125,0.2665; 0.25,0.4; 0.375,0.465; 0.5,0.5;  0.625,0.535; 0.75,0.6; 0.875,0.7335; 1,1">
                                          <p:stCondLst>
                                            <p:cond delay="332"/>
                                          </p:stCondLst>
                                        </p:cTn>
                                        <p:tgtEl>
                                          <p:spTgt spid="40"/>
                                        </p:tgtEl>
                                        <p:attrNameLst>
                                          <p:attrName>ppt_y</p:attrName>
                                        </p:attrNameLst>
                                      </p:cBhvr>
                                      <p:tavLst>
                                        <p:tav tm="0" fmla="#ppt_y-sin(pi*$)/9">
                                          <p:val>
                                            <p:fltVal val="0"/>
                                          </p:val>
                                        </p:tav>
                                        <p:tav tm="100000">
                                          <p:val>
                                            <p:fltVal val="1"/>
                                          </p:val>
                                        </p:tav>
                                      </p:tavLst>
                                    </p:anim>
                                    <p:anim calcmode="lin" valueType="num">
                                      <p:cBhvr>
                                        <p:cTn id="35" dur="166" tmFilter="0, 0; 0.125,0.2665; 0.25,0.4; 0.375,0.465; 0.5,0.5;  0.625,0.535; 0.75,0.6; 0.875,0.7335; 1,1">
                                          <p:stCondLst>
                                            <p:cond delay="662"/>
                                          </p:stCondLst>
                                        </p:cTn>
                                        <p:tgtEl>
                                          <p:spTgt spid="40"/>
                                        </p:tgtEl>
                                        <p:attrNameLst>
                                          <p:attrName>ppt_y</p:attrName>
                                        </p:attrNameLst>
                                      </p:cBhvr>
                                      <p:tavLst>
                                        <p:tav tm="0" fmla="#ppt_y-sin(pi*$)/27">
                                          <p:val>
                                            <p:fltVal val="0"/>
                                          </p:val>
                                        </p:tav>
                                        <p:tav tm="100000">
                                          <p:val>
                                            <p:fltVal val="1"/>
                                          </p:val>
                                        </p:tav>
                                      </p:tavLst>
                                    </p:anim>
                                    <p:anim calcmode="lin" valueType="num">
                                      <p:cBhvr>
                                        <p:cTn id="36" dur="82" tmFilter="0, 0; 0.125,0.2665; 0.25,0.4; 0.375,0.465; 0.5,0.5;  0.625,0.535; 0.75,0.6; 0.875,0.7335; 1,1">
                                          <p:stCondLst>
                                            <p:cond delay="828"/>
                                          </p:stCondLst>
                                        </p:cTn>
                                        <p:tgtEl>
                                          <p:spTgt spid="40"/>
                                        </p:tgtEl>
                                        <p:attrNameLst>
                                          <p:attrName>ppt_y</p:attrName>
                                        </p:attrNameLst>
                                      </p:cBhvr>
                                      <p:tavLst>
                                        <p:tav tm="0" fmla="#ppt_y-sin(pi*$)/81">
                                          <p:val>
                                            <p:fltVal val="0"/>
                                          </p:val>
                                        </p:tav>
                                        <p:tav tm="100000">
                                          <p:val>
                                            <p:fltVal val="1"/>
                                          </p:val>
                                        </p:tav>
                                      </p:tavLst>
                                    </p:anim>
                                    <p:animScale>
                                      <p:cBhvr>
                                        <p:cTn id="37" dur="13">
                                          <p:stCondLst>
                                            <p:cond delay="325"/>
                                          </p:stCondLst>
                                        </p:cTn>
                                        <p:tgtEl>
                                          <p:spTgt spid="40"/>
                                        </p:tgtEl>
                                      </p:cBhvr>
                                      <p:to x="100000" y="60000"/>
                                    </p:animScale>
                                    <p:animScale>
                                      <p:cBhvr>
                                        <p:cTn id="38" dur="83" decel="50000">
                                          <p:stCondLst>
                                            <p:cond delay="338"/>
                                          </p:stCondLst>
                                        </p:cTn>
                                        <p:tgtEl>
                                          <p:spTgt spid="40"/>
                                        </p:tgtEl>
                                      </p:cBhvr>
                                      <p:to x="100000" y="100000"/>
                                    </p:animScale>
                                    <p:animScale>
                                      <p:cBhvr>
                                        <p:cTn id="39" dur="13">
                                          <p:stCondLst>
                                            <p:cond delay="656"/>
                                          </p:stCondLst>
                                        </p:cTn>
                                        <p:tgtEl>
                                          <p:spTgt spid="40"/>
                                        </p:tgtEl>
                                      </p:cBhvr>
                                      <p:to x="100000" y="80000"/>
                                    </p:animScale>
                                    <p:animScale>
                                      <p:cBhvr>
                                        <p:cTn id="40" dur="83" decel="50000">
                                          <p:stCondLst>
                                            <p:cond delay="669"/>
                                          </p:stCondLst>
                                        </p:cTn>
                                        <p:tgtEl>
                                          <p:spTgt spid="40"/>
                                        </p:tgtEl>
                                      </p:cBhvr>
                                      <p:to x="100000" y="100000"/>
                                    </p:animScale>
                                    <p:animScale>
                                      <p:cBhvr>
                                        <p:cTn id="41" dur="13">
                                          <p:stCondLst>
                                            <p:cond delay="821"/>
                                          </p:stCondLst>
                                        </p:cTn>
                                        <p:tgtEl>
                                          <p:spTgt spid="40"/>
                                        </p:tgtEl>
                                      </p:cBhvr>
                                      <p:to x="100000" y="90000"/>
                                    </p:animScale>
                                    <p:animScale>
                                      <p:cBhvr>
                                        <p:cTn id="42" dur="83" decel="50000">
                                          <p:stCondLst>
                                            <p:cond delay="834"/>
                                          </p:stCondLst>
                                        </p:cTn>
                                        <p:tgtEl>
                                          <p:spTgt spid="40"/>
                                        </p:tgtEl>
                                      </p:cBhvr>
                                      <p:to x="100000" y="100000"/>
                                    </p:animScale>
                                    <p:animScale>
                                      <p:cBhvr>
                                        <p:cTn id="43" dur="13">
                                          <p:stCondLst>
                                            <p:cond delay="904"/>
                                          </p:stCondLst>
                                        </p:cTn>
                                        <p:tgtEl>
                                          <p:spTgt spid="40"/>
                                        </p:tgtEl>
                                      </p:cBhvr>
                                      <p:to x="100000" y="95000"/>
                                    </p:animScale>
                                    <p:animScale>
                                      <p:cBhvr>
                                        <p:cTn id="44" dur="83" decel="50000">
                                          <p:stCondLst>
                                            <p:cond delay="917"/>
                                          </p:stCondLst>
                                        </p:cTn>
                                        <p:tgtEl>
                                          <p:spTgt spid="40"/>
                                        </p:tgtEl>
                                      </p:cBhvr>
                                      <p:to x="100000" y="100000"/>
                                    </p:animScale>
                                  </p:childTnLst>
                                </p:cTn>
                              </p:par>
                            </p:childTnLst>
                          </p:cTn>
                        </p:par>
                        <p:par>
                          <p:cTn id="45" fill="hold">
                            <p:stCondLst>
                              <p:cond delay="3200"/>
                            </p:stCondLst>
                            <p:childTnLst>
                              <p:par>
                                <p:cTn id="46" presetID="31" presetClass="entr" presetSubtype="0" fill="hold"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p:cTn id="48" dur="1000" fill="hold"/>
                                        <p:tgtEl>
                                          <p:spTgt spid="19"/>
                                        </p:tgtEl>
                                        <p:attrNameLst>
                                          <p:attrName>ppt_w</p:attrName>
                                        </p:attrNameLst>
                                      </p:cBhvr>
                                      <p:tavLst>
                                        <p:tav tm="0">
                                          <p:val>
                                            <p:fltVal val="0"/>
                                          </p:val>
                                        </p:tav>
                                        <p:tav tm="100000">
                                          <p:val>
                                            <p:strVal val="#ppt_w"/>
                                          </p:val>
                                        </p:tav>
                                      </p:tavLst>
                                    </p:anim>
                                    <p:anim calcmode="lin" valueType="num">
                                      <p:cBhvr>
                                        <p:cTn id="49" dur="1000" fill="hold"/>
                                        <p:tgtEl>
                                          <p:spTgt spid="19"/>
                                        </p:tgtEl>
                                        <p:attrNameLst>
                                          <p:attrName>ppt_h</p:attrName>
                                        </p:attrNameLst>
                                      </p:cBhvr>
                                      <p:tavLst>
                                        <p:tav tm="0">
                                          <p:val>
                                            <p:fltVal val="0"/>
                                          </p:val>
                                        </p:tav>
                                        <p:tav tm="100000">
                                          <p:val>
                                            <p:strVal val="#ppt_h"/>
                                          </p:val>
                                        </p:tav>
                                      </p:tavLst>
                                    </p:anim>
                                    <p:anim calcmode="lin" valueType="num">
                                      <p:cBhvr>
                                        <p:cTn id="50" dur="1000" fill="hold"/>
                                        <p:tgtEl>
                                          <p:spTgt spid="19"/>
                                        </p:tgtEl>
                                        <p:attrNameLst>
                                          <p:attrName>style.rotation</p:attrName>
                                        </p:attrNameLst>
                                      </p:cBhvr>
                                      <p:tavLst>
                                        <p:tav tm="0">
                                          <p:val>
                                            <p:fltVal val="90"/>
                                          </p:val>
                                        </p:tav>
                                        <p:tav tm="100000">
                                          <p:val>
                                            <p:fltVal val="0"/>
                                          </p:val>
                                        </p:tav>
                                      </p:tavLst>
                                    </p:anim>
                                    <p:animEffect transition="in" filter="fade">
                                      <p:cBhvr>
                                        <p:cTn id="51" dur="1000"/>
                                        <p:tgtEl>
                                          <p:spTgt spid="19"/>
                                        </p:tgtEl>
                                      </p:cBhvr>
                                    </p:animEffect>
                                  </p:childTnLst>
                                </p:cTn>
                              </p:par>
                            </p:childTnLst>
                          </p:cTn>
                        </p:par>
                        <p:par>
                          <p:cTn id="52" fill="hold">
                            <p:stCondLst>
                              <p:cond delay="4200"/>
                            </p:stCondLst>
                            <p:childTnLst>
                              <p:par>
                                <p:cTn id="53" presetID="22" presetClass="entr" presetSubtype="8"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1000"/>
                                        <p:tgtEl>
                                          <p:spTgt spid="23"/>
                                        </p:tgtEl>
                                      </p:cBhvr>
                                    </p:animEffect>
                                  </p:childTnLst>
                                </p:cTn>
                              </p:par>
                              <p:par>
                                <p:cTn id="56" presetID="12" presetClass="entr" presetSubtype="4" fill="hold" grpId="0" nodeType="withEffect">
                                  <p:stCondLst>
                                    <p:cond delay="0"/>
                                  </p:stCondLst>
                                  <p:iterate type="lt">
                                    <p:tmPct val="5983"/>
                                  </p:iterate>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300"/>
                                        <p:tgtEl>
                                          <p:spTgt spid="35"/>
                                        </p:tgtEl>
                                        <p:attrNameLst>
                                          <p:attrName>ppt_y</p:attrName>
                                        </p:attrNameLst>
                                      </p:cBhvr>
                                      <p:tavLst>
                                        <p:tav tm="0">
                                          <p:val>
                                            <p:strVal val="#ppt_y+#ppt_h*1.125000"/>
                                          </p:val>
                                        </p:tav>
                                        <p:tav tm="100000">
                                          <p:val>
                                            <p:strVal val="#ppt_y"/>
                                          </p:val>
                                        </p:tav>
                                      </p:tavLst>
                                    </p:anim>
                                    <p:animEffect transition="in" filter="wipe(up)">
                                      <p:cBhvr>
                                        <p:cTn id="59" dur="300"/>
                                        <p:tgtEl>
                                          <p:spTgt spid="35"/>
                                        </p:tgtEl>
                                      </p:cBhvr>
                                    </p:animEffect>
                                  </p:childTnLst>
                                </p:cTn>
                              </p:par>
                            </p:childTnLst>
                          </p:cTn>
                        </p:par>
                        <p:par>
                          <p:cTn id="60" fill="hold">
                            <p:stCondLst>
                              <p:cond delay="6438"/>
                            </p:stCondLst>
                            <p:childTnLst>
                              <p:par>
                                <p:cTn id="61" presetID="31"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1000" fill="hold"/>
                                        <p:tgtEl>
                                          <p:spTgt spid="21"/>
                                        </p:tgtEl>
                                        <p:attrNameLst>
                                          <p:attrName>ppt_w</p:attrName>
                                        </p:attrNameLst>
                                      </p:cBhvr>
                                      <p:tavLst>
                                        <p:tav tm="0">
                                          <p:val>
                                            <p:fltVal val="0"/>
                                          </p:val>
                                        </p:tav>
                                        <p:tav tm="100000">
                                          <p:val>
                                            <p:strVal val="#ppt_w"/>
                                          </p:val>
                                        </p:tav>
                                      </p:tavLst>
                                    </p:anim>
                                    <p:anim calcmode="lin" valueType="num">
                                      <p:cBhvr>
                                        <p:cTn id="64" dur="1000" fill="hold"/>
                                        <p:tgtEl>
                                          <p:spTgt spid="21"/>
                                        </p:tgtEl>
                                        <p:attrNameLst>
                                          <p:attrName>ppt_h</p:attrName>
                                        </p:attrNameLst>
                                      </p:cBhvr>
                                      <p:tavLst>
                                        <p:tav tm="0">
                                          <p:val>
                                            <p:fltVal val="0"/>
                                          </p:val>
                                        </p:tav>
                                        <p:tav tm="100000">
                                          <p:val>
                                            <p:strVal val="#ppt_h"/>
                                          </p:val>
                                        </p:tav>
                                      </p:tavLst>
                                    </p:anim>
                                    <p:anim calcmode="lin" valueType="num">
                                      <p:cBhvr>
                                        <p:cTn id="65" dur="1000" fill="hold"/>
                                        <p:tgtEl>
                                          <p:spTgt spid="21"/>
                                        </p:tgtEl>
                                        <p:attrNameLst>
                                          <p:attrName>style.rotation</p:attrName>
                                        </p:attrNameLst>
                                      </p:cBhvr>
                                      <p:tavLst>
                                        <p:tav tm="0">
                                          <p:val>
                                            <p:fltVal val="90"/>
                                          </p:val>
                                        </p:tav>
                                        <p:tav tm="100000">
                                          <p:val>
                                            <p:fltVal val="0"/>
                                          </p:val>
                                        </p:tav>
                                      </p:tavLst>
                                    </p:anim>
                                    <p:animEffect transition="in" filter="fade">
                                      <p:cBhvr>
                                        <p:cTn id="66" dur="1000"/>
                                        <p:tgtEl>
                                          <p:spTgt spid="21"/>
                                        </p:tgtEl>
                                      </p:cBhvr>
                                    </p:animEffect>
                                  </p:childTnLst>
                                </p:cTn>
                              </p:par>
                              <p:par>
                                <p:cTn id="67" presetID="22" presetClass="entr" presetSubtype="8" fill="hold" nodeType="withEffect">
                                  <p:stCondLst>
                                    <p:cond delay="1000"/>
                                  </p:stCondLst>
                                  <p:childTnLst>
                                    <p:set>
                                      <p:cBhvr>
                                        <p:cTn id="68" dur="1" fill="hold">
                                          <p:stCondLst>
                                            <p:cond delay="0"/>
                                          </p:stCondLst>
                                        </p:cTn>
                                        <p:tgtEl>
                                          <p:spTgt spid="26"/>
                                        </p:tgtEl>
                                        <p:attrNameLst>
                                          <p:attrName>style.visibility</p:attrName>
                                        </p:attrNameLst>
                                      </p:cBhvr>
                                      <p:to>
                                        <p:strVal val="visible"/>
                                      </p:to>
                                    </p:set>
                                    <p:animEffect transition="in" filter="wipe(left)">
                                      <p:cBhvr>
                                        <p:cTn id="69" dur="1000"/>
                                        <p:tgtEl>
                                          <p:spTgt spid="26"/>
                                        </p:tgtEl>
                                      </p:cBhvr>
                                    </p:animEffect>
                                  </p:childTnLst>
                                </p:cTn>
                              </p:par>
                              <p:par>
                                <p:cTn id="70" presetID="12" presetClass="entr" presetSubtype="4" fill="hold" grpId="0" nodeType="withEffect">
                                  <p:stCondLst>
                                    <p:cond delay="1000"/>
                                  </p:stCondLst>
                                  <p:iterate type="lt">
                                    <p:tmPct val="5983"/>
                                  </p:iterate>
                                  <p:childTnLst>
                                    <p:set>
                                      <p:cBhvr>
                                        <p:cTn id="71" dur="1" fill="hold">
                                          <p:stCondLst>
                                            <p:cond delay="0"/>
                                          </p:stCondLst>
                                        </p:cTn>
                                        <p:tgtEl>
                                          <p:spTgt spid="36"/>
                                        </p:tgtEl>
                                        <p:attrNameLst>
                                          <p:attrName>style.visibility</p:attrName>
                                        </p:attrNameLst>
                                      </p:cBhvr>
                                      <p:to>
                                        <p:strVal val="visible"/>
                                      </p:to>
                                    </p:set>
                                    <p:anim calcmode="lin" valueType="num">
                                      <p:cBhvr additive="base">
                                        <p:cTn id="72" dur="300"/>
                                        <p:tgtEl>
                                          <p:spTgt spid="36"/>
                                        </p:tgtEl>
                                        <p:attrNameLst>
                                          <p:attrName>ppt_y</p:attrName>
                                        </p:attrNameLst>
                                      </p:cBhvr>
                                      <p:tavLst>
                                        <p:tav tm="0">
                                          <p:val>
                                            <p:strVal val="#ppt_y+#ppt_h*1.125000"/>
                                          </p:val>
                                        </p:tav>
                                        <p:tav tm="100000">
                                          <p:val>
                                            <p:strVal val="#ppt_y"/>
                                          </p:val>
                                        </p:tav>
                                      </p:tavLst>
                                    </p:anim>
                                    <p:animEffect transition="in" filter="wipe(up)">
                                      <p:cBhvr>
                                        <p:cTn id="73" dur="300"/>
                                        <p:tgtEl>
                                          <p:spTgt spid="36"/>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12" fill="hold" nodeType="clickEffect">
                                  <p:stCondLst>
                                    <p:cond delay="0"/>
                                  </p:stCondLst>
                                  <p:childTnLst>
                                    <p:set>
                                      <p:cBhvr>
                                        <p:cTn id="77" dur="1" fill="hold">
                                          <p:stCondLst>
                                            <p:cond delay="0"/>
                                          </p:stCondLst>
                                        </p:cTn>
                                        <p:tgtEl>
                                          <p:spTgt spid="20"/>
                                        </p:tgtEl>
                                        <p:attrNameLst>
                                          <p:attrName>style.visibility</p:attrName>
                                        </p:attrNameLst>
                                      </p:cBhvr>
                                      <p:to>
                                        <p:strVal val="visible"/>
                                      </p:to>
                                    </p:set>
                                    <p:anim calcmode="lin" valueType="num">
                                      <p:cBhvr additive="base">
                                        <p:cTn id="78" dur="2500" fill="hold"/>
                                        <p:tgtEl>
                                          <p:spTgt spid="20"/>
                                        </p:tgtEl>
                                        <p:attrNameLst>
                                          <p:attrName>ppt_x</p:attrName>
                                        </p:attrNameLst>
                                      </p:cBhvr>
                                      <p:tavLst>
                                        <p:tav tm="0">
                                          <p:val>
                                            <p:strVal val="0-#ppt_w/2"/>
                                          </p:val>
                                        </p:tav>
                                        <p:tav tm="100000">
                                          <p:val>
                                            <p:strVal val="#ppt_x"/>
                                          </p:val>
                                        </p:tav>
                                      </p:tavLst>
                                    </p:anim>
                                    <p:anim calcmode="lin" valueType="num">
                                      <p:cBhvr additive="base">
                                        <p:cTn id="79" dur="2500" fill="hold"/>
                                        <p:tgtEl>
                                          <p:spTgt spid="20"/>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additive="base">
                                        <p:cTn id="82" dur="1000" fill="hold"/>
                                        <p:tgtEl>
                                          <p:spTgt spid="18"/>
                                        </p:tgtEl>
                                        <p:attrNameLst>
                                          <p:attrName>ppt_x</p:attrName>
                                        </p:attrNameLst>
                                      </p:cBhvr>
                                      <p:tavLst>
                                        <p:tav tm="0">
                                          <p:val>
                                            <p:strVal val="#ppt_x"/>
                                          </p:val>
                                        </p:tav>
                                        <p:tav tm="100000">
                                          <p:val>
                                            <p:strVal val="#ppt_x"/>
                                          </p:val>
                                        </p:tav>
                                      </p:tavLst>
                                    </p:anim>
                                    <p:anim calcmode="lin" valueType="num">
                                      <p:cBhvr additive="base">
                                        <p:cTn id="83"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8" grpId="0"/>
      <p:bldP spid="40"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5089069" y="2450413"/>
            <a:ext cx="1188030"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研究目标</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5101223" y="3024850"/>
            <a:ext cx="1175876"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成果形式</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5" name="文本框 9"/>
          <p:cNvSpPr txBox="1"/>
          <p:nvPr/>
        </p:nvSpPr>
        <p:spPr>
          <a:xfrm>
            <a:off x="5108117" y="3584674"/>
            <a:ext cx="1120067"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应用前景</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4448" y="2327910"/>
            <a:ext cx="504056" cy="485673"/>
          </a:xfrm>
          <a:prstGeom prst="rect">
            <a:avLst/>
          </a:prstGeom>
        </p:spPr>
      </p:pic>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4448" y="2905123"/>
            <a:ext cx="504056" cy="485673"/>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4448" y="3464947"/>
            <a:ext cx="504056" cy="485673"/>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8" y="2571749"/>
            <a:ext cx="2400452" cy="2578263"/>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6256" y="9943"/>
            <a:ext cx="2266155" cy="1846059"/>
          </a:xfrm>
          <a:prstGeom prst="rect">
            <a:avLst/>
          </a:prstGeom>
        </p:spPr>
      </p:pic>
      <p:sp>
        <p:nvSpPr>
          <p:cNvPr id="14" name="TextBox 13"/>
          <p:cNvSpPr txBox="1"/>
          <p:nvPr/>
        </p:nvSpPr>
        <p:spPr>
          <a:xfrm>
            <a:off x="2487853" y="768504"/>
            <a:ext cx="2512660" cy="400110"/>
          </a:xfrm>
          <a:prstGeom prst="rect">
            <a:avLst/>
          </a:prstGeom>
          <a:noFill/>
        </p:spPr>
        <p:txBody>
          <a:bodyPr wrap="square" rtlCol="0">
            <a:spAutoFit/>
          </a:bodyPr>
          <a:lstStyle/>
          <a:p>
            <a:r>
              <a:rPr lang="zh-CN" altLang="en-US" sz="2000" b="1" dirty="0">
                <a:solidFill>
                  <a:srgbClr val="003FC3"/>
                </a:solidFill>
                <a:latin typeface="微软雅黑" panose="020B0503020204020204" pitchFamily="34" charset="-122"/>
                <a:ea typeface="微软雅黑" panose="020B0503020204020204" pitchFamily="34" charset="-122"/>
              </a:rPr>
              <a:t>研究</a:t>
            </a:r>
            <a:r>
              <a:rPr lang="zh-CN" altLang="en-US" sz="2000" b="1" dirty="0" smtClean="0">
                <a:solidFill>
                  <a:srgbClr val="003FC3"/>
                </a:solidFill>
                <a:latin typeface="微软雅黑" panose="020B0503020204020204" pitchFamily="34" charset="-122"/>
                <a:ea typeface="微软雅黑" panose="020B0503020204020204" pitchFamily="34" charset="-122"/>
              </a:rPr>
              <a:t>成果与</a:t>
            </a:r>
            <a:r>
              <a:rPr lang="zh-CN" altLang="en-US" sz="2000" b="1" dirty="0">
                <a:solidFill>
                  <a:srgbClr val="003FC3"/>
                </a:solidFill>
                <a:latin typeface="微软雅黑" panose="020B0503020204020204" pitchFamily="34" charset="-122"/>
                <a:ea typeface="微软雅黑" panose="020B0503020204020204" pitchFamily="34" charset="-122"/>
              </a:rPr>
              <a:t>应用</a:t>
            </a:r>
          </a:p>
        </p:txBody>
      </p:sp>
      <p:sp>
        <p:nvSpPr>
          <p:cNvPr id="18" name="TextBox 17"/>
          <p:cNvSpPr txBox="1"/>
          <p:nvPr/>
        </p:nvSpPr>
        <p:spPr>
          <a:xfrm>
            <a:off x="2127112" y="1142623"/>
            <a:ext cx="2679580" cy="276999"/>
          </a:xfrm>
          <a:prstGeom prst="rect">
            <a:avLst/>
          </a:prstGeom>
          <a:noFill/>
        </p:spPr>
        <p:txBody>
          <a:bodyPr wrap="none" rtlCol="0">
            <a:spAutoFit/>
          </a:bodyPr>
          <a:lstStyle>
            <a:defPPr>
              <a:defRPr lang="zh-CN"/>
            </a:defPPr>
            <a:lvl1pPr>
              <a:defRPr sz="2400" b="1">
                <a:solidFill>
                  <a:srgbClr val="003FC3"/>
                </a:solidFill>
                <a:latin typeface="微软雅黑" panose="020B0503020204020204" pitchFamily="34" charset="-122"/>
                <a:ea typeface="微软雅黑" panose="020B0503020204020204" pitchFamily="34" charset="-122"/>
              </a:defRPr>
            </a:lvl1pPr>
          </a:lstStyle>
          <a:p>
            <a:r>
              <a:rPr lang="en-US" altLang="zh-CN" sz="1200" dirty="0"/>
              <a:t>Research results and application</a:t>
            </a:r>
            <a:endParaRPr lang="zh-CN" altLang="en-US" sz="1200" dirty="0"/>
          </a:p>
        </p:txBody>
      </p:sp>
    </p:spTree>
    <p:extLst>
      <p:ext uri="{BB962C8B-B14F-4D97-AF65-F5344CB8AC3E}">
        <p14:creationId xmlns:p14="http://schemas.microsoft.com/office/powerpoint/2010/main" val="20958024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iterate type="lt">
                                    <p:tmPct val="10000"/>
                                  </p:iterate>
                                  <p:childTnLst>
                                    <p:set>
                                      <p:cBhvr>
                                        <p:cTn id="21" dur="1" fill="hold">
                                          <p:stCondLst>
                                            <p:cond delay="0"/>
                                          </p:stCondLst>
                                        </p:cTn>
                                        <p:tgtEl>
                                          <p:spTgt spid="18"/>
                                        </p:tgtEl>
                                        <p:attrNameLst>
                                          <p:attrName>style.visibility</p:attrName>
                                        </p:attrNameLst>
                                      </p:cBhvr>
                                      <p:to>
                                        <p:strVal val="visible"/>
                                      </p:to>
                                    </p:set>
                                    <p:animEffect transition="in" filter="fade">
                                      <p:cBhvr>
                                        <p:cTn id="22" dur="1000"/>
                                        <p:tgtEl>
                                          <p:spTgt spid="18"/>
                                        </p:tgtEl>
                                      </p:cBhvr>
                                    </p:animEffect>
                                    <p:anim calcmode="lin" valueType="num">
                                      <p:cBhvr>
                                        <p:cTn id="23" dur="1000" fill="hold"/>
                                        <p:tgtEl>
                                          <p:spTgt spid="18"/>
                                        </p:tgtEl>
                                        <p:attrNameLst>
                                          <p:attrName>ppt_x</p:attrName>
                                        </p:attrNameLst>
                                      </p:cBhvr>
                                      <p:tavLst>
                                        <p:tav tm="0">
                                          <p:val>
                                            <p:strVal val="#ppt_x"/>
                                          </p:val>
                                        </p:tav>
                                        <p:tav tm="100000">
                                          <p:val>
                                            <p:strVal val="#ppt_x"/>
                                          </p:val>
                                        </p:tav>
                                      </p:tavLst>
                                    </p:anim>
                                    <p:anim calcmode="lin" valueType="num">
                                      <p:cBhvr>
                                        <p:cTn id="2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1000" fill="hold"/>
                                        <p:tgtEl>
                                          <p:spTgt spid="16"/>
                                        </p:tgtEl>
                                        <p:attrNameLst>
                                          <p:attrName>ppt_w</p:attrName>
                                        </p:attrNameLst>
                                      </p:cBhvr>
                                      <p:tavLst>
                                        <p:tav tm="0">
                                          <p:val>
                                            <p:fltVal val="0"/>
                                          </p:val>
                                        </p:tav>
                                        <p:tav tm="100000">
                                          <p:val>
                                            <p:strVal val="#ppt_w"/>
                                          </p:val>
                                        </p:tav>
                                      </p:tavLst>
                                    </p:anim>
                                    <p:anim calcmode="lin" valueType="num">
                                      <p:cBhvr>
                                        <p:cTn id="30" dur="1000" fill="hold"/>
                                        <p:tgtEl>
                                          <p:spTgt spid="16"/>
                                        </p:tgtEl>
                                        <p:attrNameLst>
                                          <p:attrName>ppt_h</p:attrName>
                                        </p:attrNameLst>
                                      </p:cBhvr>
                                      <p:tavLst>
                                        <p:tav tm="0">
                                          <p:val>
                                            <p:fltVal val="0"/>
                                          </p:val>
                                        </p:tav>
                                        <p:tav tm="100000">
                                          <p:val>
                                            <p:strVal val="#ppt_h"/>
                                          </p:val>
                                        </p:tav>
                                      </p:tavLst>
                                    </p:anim>
                                    <p:anim calcmode="lin" valueType="num">
                                      <p:cBhvr>
                                        <p:cTn id="31" dur="1000" fill="hold"/>
                                        <p:tgtEl>
                                          <p:spTgt spid="16"/>
                                        </p:tgtEl>
                                        <p:attrNameLst>
                                          <p:attrName>style.rotation</p:attrName>
                                        </p:attrNameLst>
                                      </p:cBhvr>
                                      <p:tavLst>
                                        <p:tav tm="0">
                                          <p:val>
                                            <p:fltVal val="90"/>
                                          </p:val>
                                        </p:tav>
                                        <p:tav tm="100000">
                                          <p:val>
                                            <p:fltVal val="0"/>
                                          </p:val>
                                        </p:tav>
                                      </p:tavLst>
                                    </p:anim>
                                    <p:animEffect transition="in" filter="fade">
                                      <p:cBhvr>
                                        <p:cTn id="32" dur="1000"/>
                                        <p:tgtEl>
                                          <p:spTgt spid="16"/>
                                        </p:tgtEl>
                                      </p:cBhvr>
                                    </p:animEffect>
                                  </p:childTnLst>
                                </p:cTn>
                              </p:par>
                            </p:childTnLst>
                          </p:cTn>
                        </p:par>
                        <p:par>
                          <p:cTn id="33" fill="hold">
                            <p:stCondLst>
                              <p:cond delay="1000"/>
                            </p:stCondLst>
                            <p:childTnLst>
                              <p:par>
                                <p:cTn id="34" presetID="2" presetClass="entr" presetSubtype="4"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3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1000" fill="hold"/>
                                        <p:tgtEl>
                                          <p:spTgt spid="17"/>
                                        </p:tgtEl>
                                        <p:attrNameLst>
                                          <p:attrName>ppt_w</p:attrName>
                                        </p:attrNameLst>
                                      </p:cBhvr>
                                      <p:tavLst>
                                        <p:tav tm="0">
                                          <p:val>
                                            <p:fltVal val="0"/>
                                          </p:val>
                                        </p:tav>
                                        <p:tav tm="100000">
                                          <p:val>
                                            <p:strVal val="#ppt_w"/>
                                          </p:val>
                                        </p:tav>
                                      </p:tavLst>
                                    </p:anim>
                                    <p:anim calcmode="lin" valueType="num">
                                      <p:cBhvr>
                                        <p:cTn id="41" dur="1000" fill="hold"/>
                                        <p:tgtEl>
                                          <p:spTgt spid="17"/>
                                        </p:tgtEl>
                                        <p:attrNameLst>
                                          <p:attrName>ppt_h</p:attrName>
                                        </p:attrNameLst>
                                      </p:cBhvr>
                                      <p:tavLst>
                                        <p:tav tm="0">
                                          <p:val>
                                            <p:fltVal val="0"/>
                                          </p:val>
                                        </p:tav>
                                        <p:tav tm="100000">
                                          <p:val>
                                            <p:strVal val="#ppt_h"/>
                                          </p:val>
                                        </p:tav>
                                      </p:tavLst>
                                    </p:anim>
                                    <p:anim calcmode="lin" valueType="num">
                                      <p:cBhvr>
                                        <p:cTn id="42" dur="1000" fill="hold"/>
                                        <p:tgtEl>
                                          <p:spTgt spid="17"/>
                                        </p:tgtEl>
                                        <p:attrNameLst>
                                          <p:attrName>style.rotation</p:attrName>
                                        </p:attrNameLst>
                                      </p:cBhvr>
                                      <p:tavLst>
                                        <p:tav tm="0">
                                          <p:val>
                                            <p:fltVal val="90"/>
                                          </p:val>
                                        </p:tav>
                                        <p:tav tm="100000">
                                          <p:val>
                                            <p:fltVal val="0"/>
                                          </p:val>
                                        </p:tav>
                                      </p:tavLst>
                                    </p:anim>
                                    <p:animEffect transition="in" filter="fade">
                                      <p:cBhvr>
                                        <p:cTn id="43" dur="1000"/>
                                        <p:tgtEl>
                                          <p:spTgt spid="17"/>
                                        </p:tgtEl>
                                      </p:cBhvr>
                                    </p:animEffect>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31" presetClass="entr" presetSubtype="0"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1000" fill="hold"/>
                                        <p:tgtEl>
                                          <p:spTgt spid="19"/>
                                        </p:tgtEl>
                                        <p:attrNameLst>
                                          <p:attrName>ppt_w</p:attrName>
                                        </p:attrNameLst>
                                      </p:cBhvr>
                                      <p:tavLst>
                                        <p:tav tm="0">
                                          <p:val>
                                            <p:fltVal val="0"/>
                                          </p:val>
                                        </p:tav>
                                        <p:tav tm="100000">
                                          <p:val>
                                            <p:strVal val="#ppt_w"/>
                                          </p:val>
                                        </p:tav>
                                      </p:tavLst>
                                    </p:anim>
                                    <p:anim calcmode="lin" valueType="num">
                                      <p:cBhvr>
                                        <p:cTn id="52" dur="1000" fill="hold"/>
                                        <p:tgtEl>
                                          <p:spTgt spid="19"/>
                                        </p:tgtEl>
                                        <p:attrNameLst>
                                          <p:attrName>ppt_h</p:attrName>
                                        </p:attrNameLst>
                                      </p:cBhvr>
                                      <p:tavLst>
                                        <p:tav tm="0">
                                          <p:val>
                                            <p:fltVal val="0"/>
                                          </p:val>
                                        </p:tav>
                                        <p:tav tm="100000">
                                          <p:val>
                                            <p:strVal val="#ppt_h"/>
                                          </p:val>
                                        </p:tav>
                                      </p:tavLst>
                                    </p:anim>
                                    <p:anim calcmode="lin" valueType="num">
                                      <p:cBhvr>
                                        <p:cTn id="53" dur="1000" fill="hold"/>
                                        <p:tgtEl>
                                          <p:spTgt spid="19"/>
                                        </p:tgtEl>
                                        <p:attrNameLst>
                                          <p:attrName>style.rotation</p:attrName>
                                        </p:attrNameLst>
                                      </p:cBhvr>
                                      <p:tavLst>
                                        <p:tav tm="0">
                                          <p:val>
                                            <p:fltVal val="90"/>
                                          </p:val>
                                        </p:tav>
                                        <p:tav tm="100000">
                                          <p:val>
                                            <p:fltVal val="0"/>
                                          </p:val>
                                        </p:tav>
                                      </p:tavLst>
                                    </p:anim>
                                    <p:animEffect transition="in" filter="fade">
                                      <p:cBhvr>
                                        <p:cTn id="54" dur="1000"/>
                                        <p:tgtEl>
                                          <p:spTgt spid="19"/>
                                        </p:tgtEl>
                                      </p:cBhvr>
                                    </p:animEffect>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500" fill="hold"/>
                                        <p:tgtEl>
                                          <p:spTgt spid="15"/>
                                        </p:tgtEl>
                                        <p:attrNameLst>
                                          <p:attrName>ppt_x</p:attrName>
                                        </p:attrNameLst>
                                      </p:cBhvr>
                                      <p:tavLst>
                                        <p:tav tm="0">
                                          <p:val>
                                            <p:strVal val="#ppt_x"/>
                                          </p:val>
                                        </p:tav>
                                        <p:tav tm="100000">
                                          <p:val>
                                            <p:strVal val="#ppt_x"/>
                                          </p:val>
                                        </p:tav>
                                      </p:tavLst>
                                    </p:anim>
                                    <p:anim calcmode="lin" valueType="num">
                                      <p:cBhvr additive="base">
                                        <p:cTn id="5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5" grpId="0"/>
      <p:bldP spid="14"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研究目标</a:t>
            </a: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33015" y="0"/>
            <a:ext cx="3647497" cy="5143500"/>
          </a:xfrm>
          <a:prstGeom prst="rect">
            <a:avLst/>
          </a:prstGeom>
        </p:spPr>
      </p:pic>
      <p:sp>
        <p:nvSpPr>
          <p:cNvPr id="12" name="文本框 12"/>
          <p:cNvSpPr txBox="1">
            <a:spLocks noChangeArrowheads="1"/>
          </p:cNvSpPr>
          <p:nvPr/>
        </p:nvSpPr>
        <p:spPr bwMode="auto">
          <a:xfrm>
            <a:off x="2077164" y="1131590"/>
            <a:ext cx="3934996" cy="54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1" rIns="68541" bIns="3427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endParaRPr lang="en-US" altLang="zh-CN" sz="1200" b="0" kern="0" dirty="0">
              <a:solidFill>
                <a:srgbClr val="003FC3"/>
              </a:solidFill>
            </a:endParaRPr>
          </a:p>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p>
        </p:txBody>
      </p:sp>
      <p:sp>
        <p:nvSpPr>
          <p:cNvPr id="13" name="文本框 12"/>
          <p:cNvSpPr txBox="1">
            <a:spLocks noChangeArrowheads="1"/>
          </p:cNvSpPr>
          <p:nvPr/>
        </p:nvSpPr>
        <p:spPr bwMode="auto">
          <a:xfrm>
            <a:off x="1357084" y="2571750"/>
            <a:ext cx="3934996" cy="54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1" rIns="68541" bIns="3427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endParaRPr lang="en-US" altLang="zh-CN" sz="1200" b="0" kern="0" dirty="0">
              <a:solidFill>
                <a:srgbClr val="003FC3"/>
              </a:solidFill>
            </a:endParaRPr>
          </a:p>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p>
        </p:txBody>
      </p:sp>
      <p:sp>
        <p:nvSpPr>
          <p:cNvPr id="14" name="文本框 12"/>
          <p:cNvSpPr txBox="1">
            <a:spLocks noChangeArrowheads="1"/>
          </p:cNvSpPr>
          <p:nvPr/>
        </p:nvSpPr>
        <p:spPr bwMode="auto">
          <a:xfrm>
            <a:off x="637004" y="4011910"/>
            <a:ext cx="3934996" cy="54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1" tIns="34271" rIns="68541" bIns="3427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endParaRPr lang="en-US" altLang="zh-CN" sz="1200" b="0" kern="0" dirty="0">
              <a:solidFill>
                <a:srgbClr val="003FC3"/>
              </a:solidFill>
            </a:endParaRPr>
          </a:p>
          <a:p>
            <a:pPr algn="just" defTabSz="914126" fontAlgn="auto">
              <a:lnSpc>
                <a:spcPct val="130000"/>
              </a:lnSpc>
              <a:spcBef>
                <a:spcPts val="0"/>
              </a:spcBef>
              <a:spcAft>
                <a:spcPts val="0"/>
              </a:spcAft>
              <a:defRPr/>
            </a:pPr>
            <a:r>
              <a:rPr lang="zh-CN" altLang="en-US" sz="1200" b="0" kern="0" dirty="0">
                <a:solidFill>
                  <a:srgbClr val="003FC3"/>
                </a:solidFill>
              </a:rPr>
              <a:t>点击此处输入文字点击此处输入文字点击此处输入文字</a:t>
            </a:r>
          </a:p>
        </p:txBody>
      </p:sp>
      <p:pic>
        <p:nvPicPr>
          <p:cNvPr id="16" name="图片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60432" y="4443958"/>
            <a:ext cx="577778" cy="577778"/>
          </a:xfrm>
          <a:prstGeom prst="rect">
            <a:avLst/>
          </a:prstGeom>
        </p:spPr>
      </p:pic>
      <p:pic>
        <p:nvPicPr>
          <p:cNvPr id="17" name="图片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61660" y="4227934"/>
            <a:ext cx="374436" cy="374436"/>
          </a:xfrm>
          <a:prstGeom prst="rect">
            <a:avLst/>
          </a:prstGeom>
        </p:spPr>
      </p:pic>
    </p:spTree>
    <p:extLst>
      <p:ext uri="{BB962C8B-B14F-4D97-AF65-F5344CB8AC3E}">
        <p14:creationId xmlns:p14="http://schemas.microsoft.com/office/powerpoint/2010/main" val="175257790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1000"/>
                                  </p:stCondLst>
                                  <p:childTnLst>
                                    <p:set>
                                      <p:cBhvr>
                                        <p:cTn id="10" dur="1" fill="hold">
                                          <p:stCondLst>
                                            <p:cond delay="0"/>
                                          </p:stCondLst>
                                        </p:cTn>
                                        <p:tgtEl>
                                          <p:spTgt spid="33"/>
                                        </p:tgtEl>
                                        <p:attrNameLst>
                                          <p:attrName>style.visibility</p:attrName>
                                        </p:attrNameLst>
                                      </p:cBhvr>
                                      <p:to>
                                        <p:strVal val="visible"/>
                                      </p:to>
                                    </p:set>
                                    <p:animEffect transition="in" filter="wipe(right)">
                                      <p:cBhvr>
                                        <p:cTn id="11" dur="1100"/>
                                        <p:tgtEl>
                                          <p:spTgt spid="33"/>
                                        </p:tgtEl>
                                      </p:cBhvr>
                                    </p:animEffect>
                                  </p:childTnLst>
                                </p:cTn>
                              </p:par>
                            </p:childTnLst>
                          </p:cTn>
                        </p:par>
                        <p:par>
                          <p:cTn id="12" fill="hold">
                            <p:stCondLst>
                              <p:cond delay="2100"/>
                            </p:stCondLst>
                            <p:childTnLst>
                              <p:par>
                                <p:cTn id="13" presetID="22" presetClass="entr" presetSubtype="4"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26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3100"/>
                            </p:stCondLst>
                            <p:childTnLst>
                              <p:par>
                                <p:cTn id="21" presetID="22" presetClass="entr" presetSubtype="8"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360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2500" fill="hold"/>
                                        <p:tgtEl>
                                          <p:spTgt spid="17"/>
                                        </p:tgtEl>
                                        <p:attrNameLst>
                                          <p:attrName>ppt_x</p:attrName>
                                        </p:attrNameLst>
                                      </p:cBhvr>
                                      <p:tavLst>
                                        <p:tav tm="0">
                                          <p:val>
                                            <p:strVal val="0-#ppt_w/2"/>
                                          </p:val>
                                        </p:tav>
                                        <p:tav tm="100000">
                                          <p:val>
                                            <p:strVal val="#ppt_x"/>
                                          </p:val>
                                        </p:tav>
                                      </p:tavLst>
                                    </p:anim>
                                    <p:anim calcmode="lin" valueType="num">
                                      <p:cBhvr additive="base">
                                        <p:cTn id="33" dur="2500" fill="hold"/>
                                        <p:tgtEl>
                                          <p:spTgt spid="17"/>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1000" fill="hold"/>
                                        <p:tgtEl>
                                          <p:spTgt spid="16"/>
                                        </p:tgtEl>
                                        <p:attrNameLst>
                                          <p:attrName>ppt_x</p:attrName>
                                        </p:attrNameLst>
                                      </p:cBhvr>
                                      <p:tavLst>
                                        <p:tav tm="0">
                                          <p:val>
                                            <p:strVal val="#ppt_x"/>
                                          </p:val>
                                        </p:tav>
                                        <p:tav tm="100000">
                                          <p:val>
                                            <p:strVal val="#ppt_x"/>
                                          </p:val>
                                        </p:tav>
                                      </p:tavLst>
                                    </p:anim>
                                    <p:anim calcmode="lin" valueType="num">
                                      <p:cBhvr additive="base">
                                        <p:cTn id="37" dur="10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图片 6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1981" y="0"/>
            <a:ext cx="3860038" cy="5143500"/>
          </a:xfrm>
          <a:prstGeom prst="rect">
            <a:avLst/>
          </a:prstGeom>
        </p:spPr>
      </p:pic>
      <p:sp>
        <p:nvSpPr>
          <p:cNvPr id="27" name="TextBox 26"/>
          <p:cNvSpPr txBox="1"/>
          <p:nvPr/>
        </p:nvSpPr>
        <p:spPr>
          <a:xfrm>
            <a:off x="6690933" y="771550"/>
            <a:ext cx="2125609" cy="24622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b="1" kern="0" dirty="0">
                <a:solidFill>
                  <a:srgbClr val="003FC3"/>
                </a:solidFill>
                <a:latin typeface="方正大黑简体" panose="02010601030101010101" pitchFamily="2" charset="-122"/>
                <a:ea typeface="方正大黑简体" panose="02010601030101010101" pitchFamily="2" charset="-122"/>
              </a:rPr>
              <a:t>概述性文字标题</a:t>
            </a:r>
          </a:p>
        </p:txBody>
      </p:sp>
      <p:sp>
        <p:nvSpPr>
          <p:cNvPr id="28" name="TextBox 27"/>
          <p:cNvSpPr txBox="1"/>
          <p:nvPr/>
        </p:nvSpPr>
        <p:spPr>
          <a:xfrm>
            <a:off x="6690935" y="1112829"/>
            <a:ext cx="2087868" cy="615363"/>
          </a:xfrm>
          <a:prstGeom prst="rect">
            <a:avLst/>
          </a:prstGeom>
          <a:noFill/>
        </p:spPr>
        <p:txBody>
          <a:bodyPr wrap="square" lIns="0" tIns="0" rIns="0" bIns="0" rtlCol="0">
            <a:spAutoFit/>
          </a:bodyPr>
          <a:lstStyle/>
          <a:p>
            <a:pPr algn="just"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30" name="TextBox 29"/>
          <p:cNvSpPr txBox="1"/>
          <p:nvPr/>
        </p:nvSpPr>
        <p:spPr>
          <a:xfrm>
            <a:off x="6690935" y="2293470"/>
            <a:ext cx="2087868" cy="615363"/>
          </a:xfrm>
          <a:prstGeom prst="rect">
            <a:avLst/>
          </a:prstGeom>
          <a:noFill/>
        </p:spPr>
        <p:txBody>
          <a:bodyPr wrap="square" lIns="0" tIns="0" rIns="0" bIns="0" rtlCol="0">
            <a:spAutoFit/>
          </a:bodyPr>
          <a:lstStyle/>
          <a:p>
            <a:pPr algn="just"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31" name="TextBox 30"/>
          <p:cNvSpPr txBox="1"/>
          <p:nvPr/>
        </p:nvSpPr>
        <p:spPr>
          <a:xfrm>
            <a:off x="6690933" y="3183693"/>
            <a:ext cx="2125609" cy="24622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b="1" kern="0" dirty="0">
                <a:solidFill>
                  <a:srgbClr val="003FC3"/>
                </a:solidFill>
                <a:latin typeface="方正大黑简体" panose="02010601030101010101" pitchFamily="2" charset="-122"/>
                <a:ea typeface="方正大黑简体" panose="02010601030101010101" pitchFamily="2" charset="-122"/>
              </a:rPr>
              <a:t>概述性文字标题</a:t>
            </a:r>
          </a:p>
        </p:txBody>
      </p:sp>
      <p:sp>
        <p:nvSpPr>
          <p:cNvPr id="32" name="TextBox 31"/>
          <p:cNvSpPr txBox="1"/>
          <p:nvPr/>
        </p:nvSpPr>
        <p:spPr>
          <a:xfrm>
            <a:off x="6690935" y="3524971"/>
            <a:ext cx="2087868" cy="615363"/>
          </a:xfrm>
          <a:prstGeom prst="rect">
            <a:avLst/>
          </a:prstGeom>
          <a:noFill/>
        </p:spPr>
        <p:txBody>
          <a:bodyPr wrap="square" lIns="0" tIns="0" rIns="0" bIns="0" rtlCol="0">
            <a:spAutoFit/>
          </a:bodyPr>
          <a:lstStyle/>
          <a:p>
            <a:pPr algn="just"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33" name="TextBox 32"/>
          <p:cNvSpPr txBox="1"/>
          <p:nvPr/>
        </p:nvSpPr>
        <p:spPr>
          <a:xfrm>
            <a:off x="467544" y="771550"/>
            <a:ext cx="2125609" cy="24622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b="1" kern="0" dirty="0">
                <a:solidFill>
                  <a:srgbClr val="003FC3"/>
                </a:solidFill>
                <a:latin typeface="方正大黑简体" panose="02010601030101010101" pitchFamily="2" charset="-122"/>
                <a:ea typeface="方正大黑简体" panose="02010601030101010101" pitchFamily="2" charset="-122"/>
              </a:rPr>
              <a:t>概述性文字标题</a:t>
            </a:r>
          </a:p>
        </p:txBody>
      </p:sp>
      <p:sp>
        <p:nvSpPr>
          <p:cNvPr id="34" name="TextBox 33"/>
          <p:cNvSpPr txBox="1"/>
          <p:nvPr/>
        </p:nvSpPr>
        <p:spPr>
          <a:xfrm>
            <a:off x="486415" y="1112829"/>
            <a:ext cx="2087868" cy="615363"/>
          </a:xfrm>
          <a:prstGeom prst="rect">
            <a:avLst/>
          </a:prstGeom>
          <a:noFill/>
        </p:spPr>
        <p:txBody>
          <a:bodyPr wrap="square" lIns="0" tIns="0" rIns="0" bIns="0" rtlCol="0">
            <a:spAutoFit/>
          </a:bodyPr>
          <a:lstStyle/>
          <a:p>
            <a:pPr algn="just"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35" name="TextBox 34"/>
          <p:cNvSpPr txBox="1"/>
          <p:nvPr/>
        </p:nvSpPr>
        <p:spPr>
          <a:xfrm>
            <a:off x="467544" y="1952192"/>
            <a:ext cx="2125609" cy="24622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b="1" kern="0" dirty="0">
                <a:solidFill>
                  <a:srgbClr val="003FC3"/>
                </a:solidFill>
                <a:latin typeface="方正大黑简体" panose="02010601030101010101" pitchFamily="2" charset="-122"/>
                <a:ea typeface="方正大黑简体" panose="02010601030101010101" pitchFamily="2" charset="-122"/>
              </a:rPr>
              <a:t>概述性文字标题</a:t>
            </a:r>
          </a:p>
        </p:txBody>
      </p:sp>
      <p:sp>
        <p:nvSpPr>
          <p:cNvPr id="36" name="TextBox 35"/>
          <p:cNvSpPr txBox="1"/>
          <p:nvPr/>
        </p:nvSpPr>
        <p:spPr>
          <a:xfrm>
            <a:off x="486415" y="2293470"/>
            <a:ext cx="2087868" cy="615363"/>
          </a:xfrm>
          <a:prstGeom prst="rect">
            <a:avLst/>
          </a:prstGeom>
          <a:noFill/>
        </p:spPr>
        <p:txBody>
          <a:bodyPr wrap="square" lIns="0" tIns="0" rIns="0" bIns="0" rtlCol="0">
            <a:spAutoFit/>
          </a:bodyPr>
          <a:lstStyle/>
          <a:p>
            <a:pPr algn="just"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37" name="TextBox 36"/>
          <p:cNvSpPr txBox="1"/>
          <p:nvPr/>
        </p:nvSpPr>
        <p:spPr>
          <a:xfrm>
            <a:off x="486413" y="3183693"/>
            <a:ext cx="2125609" cy="246221"/>
          </a:xfrm>
          <a:prstGeom prst="rect">
            <a:avLst/>
          </a:prstGeom>
          <a:noFill/>
        </p:spPr>
        <p:txBody>
          <a:bodyPr wrap="square" lIns="0" tIns="0" rIns="0" bIns="0" rtlCol="0">
            <a:spAutoFit/>
          </a:bodyPr>
          <a:lstStyle/>
          <a:p>
            <a:pPr defTabSz="914126" fontAlgn="auto">
              <a:spcBef>
                <a:spcPts val="0"/>
              </a:spcBef>
              <a:spcAft>
                <a:spcPts val="0"/>
              </a:spcAft>
              <a:defRPr/>
            </a:pPr>
            <a:r>
              <a:rPr lang="zh-CN" altLang="en-US" sz="1600" b="1" kern="0" dirty="0">
                <a:solidFill>
                  <a:srgbClr val="003FC3"/>
                </a:solidFill>
                <a:latin typeface="方正大黑简体" panose="02010601030101010101" pitchFamily="2" charset="-122"/>
                <a:ea typeface="方正大黑简体" panose="02010601030101010101" pitchFamily="2" charset="-122"/>
              </a:rPr>
              <a:t>概述性文字标题</a:t>
            </a:r>
          </a:p>
        </p:txBody>
      </p:sp>
      <p:sp>
        <p:nvSpPr>
          <p:cNvPr id="38" name="TextBox 37"/>
          <p:cNvSpPr txBox="1"/>
          <p:nvPr/>
        </p:nvSpPr>
        <p:spPr>
          <a:xfrm>
            <a:off x="486415" y="3524971"/>
            <a:ext cx="2087868" cy="615363"/>
          </a:xfrm>
          <a:prstGeom prst="rect">
            <a:avLst/>
          </a:prstGeom>
          <a:noFill/>
        </p:spPr>
        <p:txBody>
          <a:bodyPr wrap="square" lIns="0" tIns="0" rIns="0" bIns="0" rtlCol="0">
            <a:spAutoFit/>
          </a:bodyPr>
          <a:lstStyle/>
          <a:p>
            <a:pPr algn="just" defTabSz="914126" fontAlgn="auto">
              <a:spcBef>
                <a:spcPts val="0"/>
              </a:spcBef>
              <a:spcAft>
                <a:spcPts val="0"/>
              </a:spcAft>
              <a:defRPr/>
            </a:pPr>
            <a:r>
              <a:rPr lang="zh-CN" altLang="en-US" sz="1000" b="0" kern="0" dirty="0">
                <a:solidFill>
                  <a:srgbClr val="003FC3"/>
                </a:solidFill>
                <a:latin typeface="微软雅黑" pitchFamily="34" charset="-122"/>
                <a:ea typeface="微软雅黑" pitchFamily="34" charset="-122"/>
              </a:rPr>
              <a:t>详写内容</a:t>
            </a:r>
            <a:r>
              <a:rPr lang="en-US" altLang="zh-CN" sz="1000" b="0" kern="0" dirty="0">
                <a:solidFill>
                  <a:srgbClr val="003FC3"/>
                </a:solidFill>
                <a:latin typeface="微软雅黑" pitchFamily="34" charset="-122"/>
                <a:ea typeface="微软雅黑" pitchFamily="34" charset="-122"/>
              </a:rPr>
              <a:t>……</a:t>
            </a:r>
            <a:r>
              <a:rPr lang="zh-CN" altLang="en-US" sz="1000" b="0" kern="0" dirty="0">
                <a:solidFill>
                  <a:srgbClr val="003FC3"/>
                </a:solidFill>
                <a:latin typeface="微软雅黑" pitchFamily="34" charset="-122"/>
                <a:ea typeface="微软雅黑" pitchFamily="34" charset="-122"/>
              </a:rPr>
              <a:t>点击输入本栏的具体文字，简明扼要的说明分项内容，此为概念图解，请根据您的具体内容酌情修改</a:t>
            </a:r>
            <a:endParaRPr lang="en-US" altLang="zh-CN" sz="1000" b="0" kern="0" dirty="0">
              <a:solidFill>
                <a:srgbClr val="003FC3"/>
              </a:solidFill>
              <a:latin typeface="微软雅黑" pitchFamily="34" charset="-122"/>
              <a:ea typeface="微软雅黑" pitchFamily="34" charset="-122"/>
            </a:endParaRPr>
          </a:p>
        </p:txBody>
      </p:sp>
      <p:sp>
        <p:nvSpPr>
          <p:cNvPr id="59" name="TextBox 58"/>
          <p:cNvSpPr txBox="1"/>
          <p:nvPr/>
        </p:nvSpPr>
        <p:spPr>
          <a:xfrm>
            <a:off x="6766871" y="1924475"/>
            <a:ext cx="2125609" cy="246221"/>
          </a:xfrm>
          <a:prstGeom prst="rect">
            <a:avLst/>
          </a:prstGeom>
          <a:noFill/>
        </p:spPr>
        <p:txBody>
          <a:bodyPr wrap="square" lIns="0" tIns="0" rIns="0" bIns="0"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1400" i="0" u="none" strike="noStrike" kern="0" cap="none" spc="0" normalizeH="0" baseline="0">
                <a:ln>
                  <a:noFill/>
                </a:ln>
                <a:solidFill>
                  <a:schemeClr val="accent3">
                    <a:lumMod val="50000"/>
                  </a:schemeClr>
                </a:solidFill>
                <a:effectLst/>
                <a:uLnTx/>
                <a:uFillTx/>
                <a:latin typeface="微软雅黑" pitchFamily="34" charset="-122"/>
                <a:ea typeface="微软雅黑" pitchFamily="34" charset="-122"/>
              </a:defRPr>
            </a:lvl1pPr>
          </a:lstStyle>
          <a:p>
            <a:r>
              <a:rPr lang="zh-CN" altLang="en-US" sz="1600" b="1" dirty="0">
                <a:solidFill>
                  <a:srgbClr val="003FC3"/>
                </a:solidFill>
                <a:latin typeface="方正大黑简体" panose="02010601030101010101" pitchFamily="2" charset="-122"/>
                <a:ea typeface="方正大黑简体" panose="02010601030101010101" pitchFamily="2" charset="-122"/>
              </a:rPr>
              <a:t>概述性文字标题</a:t>
            </a:r>
          </a:p>
        </p:txBody>
      </p:sp>
      <p:sp>
        <p:nvSpPr>
          <p:cNvPr id="65" name="TextBox 64"/>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成果形式</a:t>
            </a:r>
          </a:p>
        </p:txBody>
      </p:sp>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71800" y="2793745"/>
            <a:ext cx="374436" cy="374436"/>
          </a:xfrm>
          <a:prstGeom prst="rect">
            <a:avLst/>
          </a:prstGeom>
        </p:spPr>
      </p:pic>
    </p:spTree>
    <p:extLst>
      <p:ext uri="{BB962C8B-B14F-4D97-AF65-F5344CB8AC3E}">
        <p14:creationId xmlns:p14="http://schemas.microsoft.com/office/powerpoint/2010/main" val="257082986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1000"/>
                                  </p:stCondLst>
                                  <p:childTnLst>
                                    <p:set>
                                      <p:cBhvr>
                                        <p:cTn id="10" dur="1" fill="hold">
                                          <p:stCondLst>
                                            <p:cond delay="0"/>
                                          </p:stCondLst>
                                        </p:cTn>
                                        <p:tgtEl>
                                          <p:spTgt spid="65"/>
                                        </p:tgtEl>
                                        <p:attrNameLst>
                                          <p:attrName>style.visibility</p:attrName>
                                        </p:attrNameLst>
                                      </p:cBhvr>
                                      <p:to>
                                        <p:strVal val="visible"/>
                                      </p:to>
                                    </p:set>
                                    <p:animEffect transition="in" filter="wipe(right)">
                                      <p:cBhvr>
                                        <p:cTn id="11" dur="1100"/>
                                        <p:tgtEl>
                                          <p:spTgt spid="65"/>
                                        </p:tgtEl>
                                      </p:cBhvr>
                                    </p:animEffect>
                                  </p:childTnLst>
                                </p:cTn>
                              </p:par>
                            </p:childTnLst>
                          </p:cTn>
                        </p:par>
                        <p:par>
                          <p:cTn id="12" fill="hold">
                            <p:stCondLst>
                              <p:cond delay="2100"/>
                            </p:stCondLst>
                            <p:childTnLst>
                              <p:par>
                                <p:cTn id="13" presetID="22" presetClass="entr" presetSubtype="4"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wipe(down)">
                                      <p:cBhvr>
                                        <p:cTn id="15" dur="500"/>
                                        <p:tgtEl>
                                          <p:spTgt spid="68"/>
                                        </p:tgtEl>
                                      </p:cBhvr>
                                    </p:animEffect>
                                  </p:childTnLst>
                                </p:cTn>
                              </p:par>
                            </p:childTnLst>
                          </p:cTn>
                        </p:par>
                        <p:par>
                          <p:cTn id="16" fill="hold">
                            <p:stCondLst>
                              <p:cond delay="26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wipe(left)">
                                      <p:cBhvr>
                                        <p:cTn id="22" dur="500"/>
                                        <p:tgtEl>
                                          <p:spTgt spid="2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left)">
                                      <p:cBhvr>
                                        <p:cTn id="28" dur="500"/>
                                        <p:tgtEl>
                                          <p:spTgt spid="3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wipe(left)">
                                      <p:cBhvr>
                                        <p:cTn id="31" dur="500"/>
                                        <p:tgtEl>
                                          <p:spTgt spid="32"/>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right)">
                                      <p:cBhvr>
                                        <p:cTn id="34" dur="500"/>
                                        <p:tgtEl>
                                          <p:spTgt spid="33"/>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right)">
                                      <p:cBhvr>
                                        <p:cTn id="37" dur="500"/>
                                        <p:tgtEl>
                                          <p:spTgt spid="34"/>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wipe(right)">
                                      <p:cBhvr>
                                        <p:cTn id="40" dur="500"/>
                                        <p:tgtEl>
                                          <p:spTgt spid="35"/>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wipe(right)">
                                      <p:cBhvr>
                                        <p:cTn id="43" dur="500"/>
                                        <p:tgtEl>
                                          <p:spTgt spid="36"/>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right)">
                                      <p:cBhvr>
                                        <p:cTn id="46" dur="500"/>
                                        <p:tgtEl>
                                          <p:spTgt spid="37"/>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right)">
                                      <p:cBhvr>
                                        <p:cTn id="49" dur="500"/>
                                        <p:tgtEl>
                                          <p:spTgt spid="38"/>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wipe(left)">
                                      <p:cBhvr>
                                        <p:cTn id="52" dur="500"/>
                                        <p:tgtEl>
                                          <p:spTgt spid="59"/>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12" fill="hold" nodeType="click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2500" fill="hold"/>
                                        <p:tgtEl>
                                          <p:spTgt spid="19"/>
                                        </p:tgtEl>
                                        <p:attrNameLst>
                                          <p:attrName>ppt_x</p:attrName>
                                        </p:attrNameLst>
                                      </p:cBhvr>
                                      <p:tavLst>
                                        <p:tav tm="0">
                                          <p:val>
                                            <p:strVal val="0-#ppt_w/2"/>
                                          </p:val>
                                        </p:tav>
                                        <p:tav tm="100000">
                                          <p:val>
                                            <p:strVal val="#ppt_x"/>
                                          </p:val>
                                        </p:tav>
                                      </p:tavLst>
                                    </p:anim>
                                    <p:anim calcmode="lin" valueType="num">
                                      <p:cBhvr additive="base">
                                        <p:cTn id="58" dur="2500" fill="hold"/>
                                        <p:tgtEl>
                                          <p:spTgt spid="19"/>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1000" fill="hold"/>
                                        <p:tgtEl>
                                          <p:spTgt spid="18"/>
                                        </p:tgtEl>
                                        <p:attrNameLst>
                                          <p:attrName>ppt_x</p:attrName>
                                        </p:attrNameLst>
                                      </p:cBhvr>
                                      <p:tavLst>
                                        <p:tav tm="0">
                                          <p:val>
                                            <p:strVal val="#ppt_x"/>
                                          </p:val>
                                        </p:tav>
                                        <p:tav tm="100000">
                                          <p:val>
                                            <p:strVal val="#ppt_x"/>
                                          </p:val>
                                        </p:tav>
                                      </p:tavLst>
                                    </p:anim>
                                    <p:anim calcmode="lin" valueType="num">
                                      <p:cBhvr additive="base">
                                        <p:cTn id="62"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0" grpId="0"/>
      <p:bldP spid="31" grpId="0"/>
      <p:bldP spid="32" grpId="0"/>
      <p:bldP spid="33" grpId="0"/>
      <p:bldP spid="34" grpId="0"/>
      <p:bldP spid="35" grpId="0"/>
      <p:bldP spid="36" grpId="0"/>
      <p:bldP spid="37" grpId="0"/>
      <p:bldP spid="38" grpId="0"/>
      <p:bldP spid="59" grpId="0"/>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应用前景</a:t>
            </a:r>
          </a:p>
        </p:txBody>
      </p:sp>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grpSp>
        <p:nvGrpSpPr>
          <p:cNvPr id="11" name="组合 10"/>
          <p:cNvGrpSpPr/>
          <p:nvPr/>
        </p:nvGrpSpPr>
        <p:grpSpPr>
          <a:xfrm>
            <a:off x="827584" y="1203598"/>
            <a:ext cx="1884860" cy="992580"/>
            <a:chOff x="8063056" y="1489425"/>
            <a:chExt cx="2513147" cy="1323439"/>
          </a:xfrm>
        </p:grpSpPr>
        <p:sp>
          <p:nvSpPr>
            <p:cNvPr id="12"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13" name="矩形 12"/>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15" name="组合 14"/>
          <p:cNvGrpSpPr/>
          <p:nvPr/>
        </p:nvGrpSpPr>
        <p:grpSpPr>
          <a:xfrm>
            <a:off x="3628276" y="1203598"/>
            <a:ext cx="1884860" cy="992580"/>
            <a:chOff x="8063056" y="1489425"/>
            <a:chExt cx="2513147" cy="1323439"/>
          </a:xfrm>
        </p:grpSpPr>
        <p:sp>
          <p:nvSpPr>
            <p:cNvPr id="16"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17" name="矩形 16"/>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18" name="组合 17"/>
          <p:cNvGrpSpPr/>
          <p:nvPr/>
        </p:nvGrpSpPr>
        <p:grpSpPr>
          <a:xfrm>
            <a:off x="6431556" y="1203598"/>
            <a:ext cx="1884860" cy="992580"/>
            <a:chOff x="8063056" y="1489425"/>
            <a:chExt cx="2513147" cy="1323439"/>
          </a:xfrm>
        </p:grpSpPr>
        <p:sp>
          <p:nvSpPr>
            <p:cNvPr id="19"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20" name="矩形 19"/>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pic>
        <p:nvPicPr>
          <p:cNvPr id="25" name="图片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5528" y="2218854"/>
            <a:ext cx="5677644" cy="2937564"/>
          </a:xfrm>
          <a:prstGeom prst="rect">
            <a:avLst/>
          </a:prstGeom>
        </p:spPr>
      </p:pic>
      <p:pic>
        <p:nvPicPr>
          <p:cNvPr id="26" name="图片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28" name="图片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04254" y="2787774"/>
            <a:ext cx="374436" cy="374436"/>
          </a:xfrm>
          <a:prstGeom prst="rect">
            <a:avLst/>
          </a:prstGeom>
        </p:spPr>
      </p:pic>
    </p:spTree>
    <p:extLst>
      <p:ext uri="{BB962C8B-B14F-4D97-AF65-F5344CB8AC3E}">
        <p14:creationId xmlns:p14="http://schemas.microsoft.com/office/powerpoint/2010/main" val="669441372"/>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0-#ppt_w/2"/>
                                          </p:val>
                                        </p:tav>
                                        <p:tav tm="100000">
                                          <p:val>
                                            <p:strVal val="#ppt_x"/>
                                          </p:val>
                                        </p:tav>
                                      </p:tavLst>
                                    </p:anim>
                                    <p:anim calcmode="lin" valueType="num">
                                      <p:cBhvr additive="base">
                                        <p:cTn id="8" dur="1000" fill="hold"/>
                                        <p:tgtEl>
                                          <p:spTgt spid="8"/>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1100"/>
                                  </p:stCondLst>
                                  <p:childTnLst>
                                    <p:set>
                                      <p:cBhvr>
                                        <p:cTn id="10" dur="1" fill="hold">
                                          <p:stCondLst>
                                            <p:cond delay="0"/>
                                          </p:stCondLst>
                                        </p:cTn>
                                        <p:tgtEl>
                                          <p:spTgt spid="24"/>
                                        </p:tgtEl>
                                        <p:attrNameLst>
                                          <p:attrName>style.visibility</p:attrName>
                                        </p:attrNameLst>
                                      </p:cBhvr>
                                      <p:to>
                                        <p:strVal val="visible"/>
                                      </p:to>
                                    </p:set>
                                    <p:animEffect transition="in" filter="wipe(right)">
                                      <p:cBhvr>
                                        <p:cTn id="11" dur="1100"/>
                                        <p:tgtEl>
                                          <p:spTgt spid="2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down)">
                                      <p:cBhvr>
                                        <p:cTn id="16" dur="500"/>
                                        <p:tgtEl>
                                          <p:spTgt spid="25"/>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2500" fill="hold"/>
                                        <p:tgtEl>
                                          <p:spTgt spid="28"/>
                                        </p:tgtEl>
                                        <p:attrNameLst>
                                          <p:attrName>ppt_x</p:attrName>
                                        </p:attrNameLst>
                                      </p:cBhvr>
                                      <p:tavLst>
                                        <p:tav tm="0">
                                          <p:val>
                                            <p:strVal val="0-#ppt_w/2"/>
                                          </p:val>
                                        </p:tav>
                                        <p:tav tm="100000">
                                          <p:val>
                                            <p:strVal val="#ppt_x"/>
                                          </p:val>
                                        </p:tav>
                                      </p:tavLst>
                                    </p:anim>
                                    <p:anim calcmode="lin" valueType="num">
                                      <p:cBhvr additive="base">
                                        <p:cTn id="34" dur="2500" fill="hold"/>
                                        <p:tgtEl>
                                          <p:spTgt spid="2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1000" fill="hold"/>
                                        <p:tgtEl>
                                          <p:spTgt spid="26"/>
                                        </p:tgtEl>
                                        <p:attrNameLst>
                                          <p:attrName>ppt_x</p:attrName>
                                        </p:attrNameLst>
                                      </p:cBhvr>
                                      <p:tavLst>
                                        <p:tav tm="0">
                                          <p:val>
                                            <p:strVal val="#ppt_x"/>
                                          </p:val>
                                        </p:tav>
                                        <p:tav tm="100000">
                                          <p:val>
                                            <p:strVal val="#ppt_x"/>
                                          </p:val>
                                        </p:tav>
                                      </p:tavLst>
                                    </p:anim>
                                    <p:anim calcmode="lin" valueType="num">
                                      <p:cBhvr additive="base">
                                        <p:cTn id="38" dur="10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p:nvSpPr>
        <p:spPr>
          <a:xfrm>
            <a:off x="5089067" y="2447749"/>
            <a:ext cx="1557319"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案例对比分析</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5101223" y="3022186"/>
            <a:ext cx="1175876"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问题评估</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6" name="文本框 9"/>
          <p:cNvSpPr txBox="1"/>
          <p:nvPr/>
        </p:nvSpPr>
        <p:spPr>
          <a:xfrm>
            <a:off x="5108117" y="3582010"/>
            <a:ext cx="2086651"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相关对策</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4448" y="2325246"/>
            <a:ext cx="504056" cy="485673"/>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4448" y="2902459"/>
            <a:ext cx="504056" cy="485673"/>
          </a:xfrm>
          <a:prstGeom prst="rect">
            <a:avLst/>
          </a:prstGeom>
        </p:spPr>
      </p:pic>
      <p:pic>
        <p:nvPicPr>
          <p:cNvPr id="19" name="图片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4448" y="3462283"/>
            <a:ext cx="504056" cy="485673"/>
          </a:xfrm>
          <a:prstGeom prst="rect">
            <a:avLst/>
          </a:prstGeom>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8" y="2571749"/>
            <a:ext cx="2400452" cy="2578263"/>
          </a:xfrm>
          <a:prstGeom prst="rect">
            <a:avLst/>
          </a:prstGeom>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6256" y="9943"/>
            <a:ext cx="2266155" cy="1846059"/>
          </a:xfrm>
          <a:prstGeom prst="rect">
            <a:avLst/>
          </a:prstGeom>
        </p:spPr>
      </p:pic>
      <p:sp>
        <p:nvSpPr>
          <p:cNvPr id="14" name="TextBox 13"/>
          <p:cNvSpPr txBox="1"/>
          <p:nvPr/>
        </p:nvSpPr>
        <p:spPr>
          <a:xfrm>
            <a:off x="2887847" y="768504"/>
            <a:ext cx="1220051" cy="400110"/>
          </a:xfrm>
          <a:prstGeom prst="rect">
            <a:avLst/>
          </a:prstGeom>
          <a:noFill/>
        </p:spPr>
        <p:txBody>
          <a:bodyPr wrap="square" rtlCol="0">
            <a:spAutoFit/>
          </a:bodyPr>
          <a:lstStyle/>
          <a:p>
            <a:r>
              <a:rPr lang="zh-CN" altLang="en-US" sz="2000" b="1" dirty="0">
                <a:solidFill>
                  <a:srgbClr val="003FC3"/>
                </a:solidFill>
                <a:latin typeface="微软雅黑" panose="020B0503020204020204" pitchFamily="34" charset="-122"/>
                <a:ea typeface="微软雅黑" panose="020B0503020204020204" pitchFamily="34" charset="-122"/>
              </a:rPr>
              <a:t>相关建议</a:t>
            </a:r>
          </a:p>
        </p:txBody>
      </p:sp>
      <p:sp>
        <p:nvSpPr>
          <p:cNvPr id="15" name="TextBox 14"/>
          <p:cNvSpPr txBox="1"/>
          <p:nvPr/>
        </p:nvSpPr>
        <p:spPr>
          <a:xfrm>
            <a:off x="2595686" y="1142623"/>
            <a:ext cx="1760290" cy="276999"/>
          </a:xfrm>
          <a:prstGeom prst="rect">
            <a:avLst/>
          </a:prstGeom>
          <a:noFill/>
        </p:spPr>
        <p:txBody>
          <a:bodyPr wrap="none" rtlCol="0">
            <a:spAutoFit/>
          </a:bodyPr>
          <a:lstStyle>
            <a:defPPr>
              <a:defRPr lang="zh-CN"/>
            </a:defPPr>
            <a:lvl1pPr>
              <a:defRPr sz="2400" b="1">
                <a:solidFill>
                  <a:srgbClr val="003FC3"/>
                </a:solidFill>
                <a:latin typeface="微软雅黑" panose="020B0503020204020204" pitchFamily="34" charset="-122"/>
                <a:ea typeface="微软雅黑" panose="020B0503020204020204" pitchFamily="34" charset="-122"/>
              </a:defRPr>
            </a:lvl1pPr>
          </a:lstStyle>
          <a:p>
            <a:r>
              <a:rPr lang="en-US" altLang="zh-CN" sz="1200" dirty="0"/>
              <a:t>Related Suggestions</a:t>
            </a:r>
            <a:endParaRPr lang="zh-CN" altLang="en-US" sz="1200" dirty="0"/>
          </a:p>
        </p:txBody>
      </p:sp>
    </p:spTree>
    <p:extLst>
      <p:ext uri="{BB962C8B-B14F-4D97-AF65-F5344CB8AC3E}">
        <p14:creationId xmlns:p14="http://schemas.microsoft.com/office/powerpoint/2010/main" val="151989644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iterate type="lt">
                                    <p:tmPct val="10000"/>
                                  </p:iterate>
                                  <p:childTnLst>
                                    <p:set>
                                      <p:cBhvr>
                                        <p:cTn id="21" dur="1" fill="hold">
                                          <p:stCondLst>
                                            <p:cond delay="0"/>
                                          </p:stCondLst>
                                        </p:cTn>
                                        <p:tgtEl>
                                          <p:spTgt spid="15"/>
                                        </p:tgtEl>
                                        <p:attrNameLst>
                                          <p:attrName>style.visibility</p:attrName>
                                        </p:attrNameLst>
                                      </p:cBhvr>
                                      <p:to>
                                        <p:strVal val="visible"/>
                                      </p:to>
                                    </p:set>
                                    <p:animEffect transition="in" filter="fade">
                                      <p:cBhvr>
                                        <p:cTn id="22" dur="1000"/>
                                        <p:tgtEl>
                                          <p:spTgt spid="15"/>
                                        </p:tgtEl>
                                      </p:cBhvr>
                                    </p:animEffect>
                                    <p:anim calcmode="lin" valueType="num">
                                      <p:cBhvr>
                                        <p:cTn id="23" dur="1000" fill="hold"/>
                                        <p:tgtEl>
                                          <p:spTgt spid="15"/>
                                        </p:tgtEl>
                                        <p:attrNameLst>
                                          <p:attrName>ppt_x</p:attrName>
                                        </p:attrNameLst>
                                      </p:cBhvr>
                                      <p:tavLst>
                                        <p:tav tm="0">
                                          <p:val>
                                            <p:strVal val="#ppt_x"/>
                                          </p:val>
                                        </p:tav>
                                        <p:tav tm="100000">
                                          <p:val>
                                            <p:strVal val="#ppt_x"/>
                                          </p:val>
                                        </p:tav>
                                      </p:tavLst>
                                    </p:anim>
                                    <p:anim calcmode="lin" valueType="num">
                                      <p:cBhvr>
                                        <p:cTn id="2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fltVal val="0"/>
                                          </p:val>
                                        </p:tav>
                                        <p:tav tm="100000">
                                          <p:val>
                                            <p:strVal val="#ppt_w"/>
                                          </p:val>
                                        </p:tav>
                                      </p:tavLst>
                                    </p:anim>
                                    <p:anim calcmode="lin" valueType="num">
                                      <p:cBhvr>
                                        <p:cTn id="30" dur="1000" fill="hold"/>
                                        <p:tgtEl>
                                          <p:spTgt spid="17"/>
                                        </p:tgtEl>
                                        <p:attrNameLst>
                                          <p:attrName>ppt_h</p:attrName>
                                        </p:attrNameLst>
                                      </p:cBhvr>
                                      <p:tavLst>
                                        <p:tav tm="0">
                                          <p:val>
                                            <p:fltVal val="0"/>
                                          </p:val>
                                        </p:tav>
                                        <p:tav tm="100000">
                                          <p:val>
                                            <p:strVal val="#ppt_h"/>
                                          </p:val>
                                        </p:tav>
                                      </p:tavLst>
                                    </p:anim>
                                    <p:anim calcmode="lin" valueType="num">
                                      <p:cBhvr>
                                        <p:cTn id="31" dur="1000" fill="hold"/>
                                        <p:tgtEl>
                                          <p:spTgt spid="17"/>
                                        </p:tgtEl>
                                        <p:attrNameLst>
                                          <p:attrName>style.rotation</p:attrName>
                                        </p:attrNameLst>
                                      </p:cBhvr>
                                      <p:tavLst>
                                        <p:tav tm="0">
                                          <p:val>
                                            <p:fltVal val="90"/>
                                          </p:val>
                                        </p:tav>
                                        <p:tav tm="100000">
                                          <p:val>
                                            <p:fltVal val="0"/>
                                          </p:val>
                                        </p:tav>
                                      </p:tavLst>
                                    </p:anim>
                                    <p:animEffect transition="in" filter="fade">
                                      <p:cBhvr>
                                        <p:cTn id="32" dur="1000"/>
                                        <p:tgtEl>
                                          <p:spTgt spid="17"/>
                                        </p:tgtEl>
                                      </p:cBhvr>
                                    </p:animEffect>
                                  </p:childTnLst>
                                </p:cTn>
                              </p:par>
                            </p:childTnLst>
                          </p:cTn>
                        </p:par>
                        <p:par>
                          <p:cTn id="33" fill="hold">
                            <p:stCondLst>
                              <p:cond delay="1000"/>
                            </p:stCondLst>
                            <p:childTnLst>
                              <p:par>
                                <p:cTn id="34" presetID="2" presetClass="entr" presetSubtype="4"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par>
                                <p:cTn id="38" presetID="31" presetClass="entr" presetSubtype="0"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1000" fill="hold"/>
                                        <p:tgtEl>
                                          <p:spTgt spid="18"/>
                                        </p:tgtEl>
                                        <p:attrNameLst>
                                          <p:attrName>ppt_w</p:attrName>
                                        </p:attrNameLst>
                                      </p:cBhvr>
                                      <p:tavLst>
                                        <p:tav tm="0">
                                          <p:val>
                                            <p:fltVal val="0"/>
                                          </p:val>
                                        </p:tav>
                                        <p:tav tm="100000">
                                          <p:val>
                                            <p:strVal val="#ppt_w"/>
                                          </p:val>
                                        </p:tav>
                                      </p:tavLst>
                                    </p:anim>
                                    <p:anim calcmode="lin" valueType="num">
                                      <p:cBhvr>
                                        <p:cTn id="41" dur="1000" fill="hold"/>
                                        <p:tgtEl>
                                          <p:spTgt spid="18"/>
                                        </p:tgtEl>
                                        <p:attrNameLst>
                                          <p:attrName>ppt_h</p:attrName>
                                        </p:attrNameLst>
                                      </p:cBhvr>
                                      <p:tavLst>
                                        <p:tav tm="0">
                                          <p:val>
                                            <p:fltVal val="0"/>
                                          </p:val>
                                        </p:tav>
                                        <p:tav tm="100000">
                                          <p:val>
                                            <p:strVal val="#ppt_h"/>
                                          </p:val>
                                        </p:tav>
                                      </p:tavLst>
                                    </p:anim>
                                    <p:anim calcmode="lin" valueType="num">
                                      <p:cBhvr>
                                        <p:cTn id="42" dur="1000" fill="hold"/>
                                        <p:tgtEl>
                                          <p:spTgt spid="18"/>
                                        </p:tgtEl>
                                        <p:attrNameLst>
                                          <p:attrName>style.rotation</p:attrName>
                                        </p:attrNameLst>
                                      </p:cBhvr>
                                      <p:tavLst>
                                        <p:tav tm="0">
                                          <p:val>
                                            <p:fltVal val="90"/>
                                          </p:val>
                                        </p:tav>
                                        <p:tav tm="100000">
                                          <p:val>
                                            <p:fltVal val="0"/>
                                          </p:val>
                                        </p:tav>
                                      </p:tavLst>
                                    </p:anim>
                                    <p:animEffect transition="in" filter="fade">
                                      <p:cBhvr>
                                        <p:cTn id="43" dur="1000"/>
                                        <p:tgtEl>
                                          <p:spTgt spid="18"/>
                                        </p:tgtEl>
                                      </p:cBhvr>
                                    </p:animEffect>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fill="hold"/>
                                        <p:tgtEl>
                                          <p:spTgt spid="11"/>
                                        </p:tgtEl>
                                        <p:attrNameLst>
                                          <p:attrName>ppt_x</p:attrName>
                                        </p:attrNameLst>
                                      </p:cBhvr>
                                      <p:tavLst>
                                        <p:tav tm="0">
                                          <p:val>
                                            <p:strVal val="#ppt_x"/>
                                          </p:val>
                                        </p:tav>
                                        <p:tav tm="100000">
                                          <p:val>
                                            <p:strVal val="#ppt_x"/>
                                          </p:val>
                                        </p:tav>
                                      </p:tavLst>
                                    </p:anim>
                                    <p:anim calcmode="lin" valueType="num">
                                      <p:cBhvr additive="base">
                                        <p:cTn id="48" dur="500" fill="hold"/>
                                        <p:tgtEl>
                                          <p:spTgt spid="11"/>
                                        </p:tgtEl>
                                        <p:attrNameLst>
                                          <p:attrName>ppt_y</p:attrName>
                                        </p:attrNameLst>
                                      </p:cBhvr>
                                      <p:tavLst>
                                        <p:tav tm="0">
                                          <p:val>
                                            <p:strVal val="1+#ppt_h/2"/>
                                          </p:val>
                                        </p:tav>
                                        <p:tav tm="100000">
                                          <p:val>
                                            <p:strVal val="#ppt_y"/>
                                          </p:val>
                                        </p:tav>
                                      </p:tavLst>
                                    </p:anim>
                                  </p:childTnLst>
                                </p:cTn>
                              </p:par>
                              <p:par>
                                <p:cTn id="49" presetID="31" presetClass="entr" presetSubtype="0" fill="hold" nodeType="with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1000" fill="hold"/>
                                        <p:tgtEl>
                                          <p:spTgt spid="19"/>
                                        </p:tgtEl>
                                        <p:attrNameLst>
                                          <p:attrName>ppt_w</p:attrName>
                                        </p:attrNameLst>
                                      </p:cBhvr>
                                      <p:tavLst>
                                        <p:tav tm="0">
                                          <p:val>
                                            <p:fltVal val="0"/>
                                          </p:val>
                                        </p:tav>
                                        <p:tav tm="100000">
                                          <p:val>
                                            <p:strVal val="#ppt_w"/>
                                          </p:val>
                                        </p:tav>
                                      </p:tavLst>
                                    </p:anim>
                                    <p:anim calcmode="lin" valueType="num">
                                      <p:cBhvr>
                                        <p:cTn id="52" dur="1000" fill="hold"/>
                                        <p:tgtEl>
                                          <p:spTgt spid="19"/>
                                        </p:tgtEl>
                                        <p:attrNameLst>
                                          <p:attrName>ppt_h</p:attrName>
                                        </p:attrNameLst>
                                      </p:cBhvr>
                                      <p:tavLst>
                                        <p:tav tm="0">
                                          <p:val>
                                            <p:fltVal val="0"/>
                                          </p:val>
                                        </p:tav>
                                        <p:tav tm="100000">
                                          <p:val>
                                            <p:strVal val="#ppt_h"/>
                                          </p:val>
                                        </p:tav>
                                      </p:tavLst>
                                    </p:anim>
                                    <p:anim calcmode="lin" valueType="num">
                                      <p:cBhvr>
                                        <p:cTn id="53" dur="1000" fill="hold"/>
                                        <p:tgtEl>
                                          <p:spTgt spid="19"/>
                                        </p:tgtEl>
                                        <p:attrNameLst>
                                          <p:attrName>style.rotation</p:attrName>
                                        </p:attrNameLst>
                                      </p:cBhvr>
                                      <p:tavLst>
                                        <p:tav tm="0">
                                          <p:val>
                                            <p:fltVal val="90"/>
                                          </p:val>
                                        </p:tav>
                                        <p:tav tm="100000">
                                          <p:val>
                                            <p:fltVal val="0"/>
                                          </p:val>
                                        </p:tav>
                                      </p:tavLst>
                                    </p:anim>
                                    <p:animEffect transition="in" filter="fade">
                                      <p:cBhvr>
                                        <p:cTn id="54" dur="1000"/>
                                        <p:tgtEl>
                                          <p:spTgt spid="19"/>
                                        </p:tgtEl>
                                      </p:cBhvr>
                                    </p:animEffect>
                                  </p:childTnLst>
                                </p:cTn>
                              </p:par>
                            </p:childTnLst>
                          </p:cTn>
                        </p:par>
                        <p:par>
                          <p:cTn id="55" fill="hold">
                            <p:stCondLst>
                              <p:cond delay="3000"/>
                            </p:stCondLst>
                            <p:childTnLst>
                              <p:par>
                                <p:cTn id="56" presetID="2" presetClass="entr" presetSubtype="4"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additive="base">
                                        <p:cTn id="58" dur="500" fill="hold"/>
                                        <p:tgtEl>
                                          <p:spTgt spid="16"/>
                                        </p:tgtEl>
                                        <p:attrNameLst>
                                          <p:attrName>ppt_x</p:attrName>
                                        </p:attrNameLst>
                                      </p:cBhvr>
                                      <p:tavLst>
                                        <p:tav tm="0">
                                          <p:val>
                                            <p:strVal val="#ppt_x"/>
                                          </p:val>
                                        </p:tav>
                                        <p:tav tm="100000">
                                          <p:val>
                                            <p:strVal val="#ppt_x"/>
                                          </p:val>
                                        </p:tav>
                                      </p:tavLst>
                                    </p:anim>
                                    <p:anim calcmode="lin" valueType="num">
                                      <p:cBhvr additive="base">
                                        <p:cTn id="5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TextBox 135"/>
          <p:cNvSpPr txBox="1"/>
          <p:nvPr/>
        </p:nvSpPr>
        <p:spPr>
          <a:xfrm>
            <a:off x="673080" y="247749"/>
            <a:ext cx="1492716" cy="307777"/>
          </a:xfrm>
          <a:prstGeom prst="rect">
            <a:avLst/>
          </a:prstGeom>
          <a:noFill/>
        </p:spPr>
        <p:txBody>
          <a:bodyPr wrap="none" rtlCol="0">
            <a:spAutoFit/>
          </a:bodyPr>
          <a:lstStyle/>
          <a:p>
            <a:r>
              <a:rPr lang="zh-CN" altLang="en-US" sz="1400" b="1" spc="300" dirty="0" smtClean="0">
                <a:solidFill>
                  <a:srgbClr val="003FC3"/>
                </a:solidFill>
                <a:latin typeface="方正大黑简体" panose="02010601030101010101" pitchFamily="2" charset="-122"/>
                <a:ea typeface="方正大黑简体" panose="02010601030101010101" pitchFamily="2" charset="-122"/>
              </a:rPr>
              <a:t>案例对比分析</a:t>
            </a:r>
            <a:endParaRPr lang="zh-CN" altLang="en-US" sz="1400" b="1" spc="300" dirty="0">
              <a:solidFill>
                <a:srgbClr val="003FC3"/>
              </a:solidFill>
              <a:latin typeface="方正大黑简体" panose="02010601030101010101" pitchFamily="2" charset="-122"/>
              <a:ea typeface="方正大黑简体" panose="02010601030101010101" pitchFamily="2" charset="-122"/>
            </a:endParaRPr>
          </a:p>
        </p:txBody>
      </p:sp>
      <p:pic>
        <p:nvPicPr>
          <p:cNvPr id="140" name="图片 13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41981" y="0"/>
            <a:ext cx="3860038" cy="5143500"/>
          </a:xfrm>
          <a:prstGeom prst="rect">
            <a:avLst/>
          </a:prstGeom>
        </p:spPr>
      </p:pic>
      <p:grpSp>
        <p:nvGrpSpPr>
          <p:cNvPr id="141" name="组合 140"/>
          <p:cNvGrpSpPr/>
          <p:nvPr/>
        </p:nvGrpSpPr>
        <p:grpSpPr>
          <a:xfrm>
            <a:off x="5987916" y="555526"/>
            <a:ext cx="1896452" cy="1003623"/>
            <a:chOff x="1544112" y="1489425"/>
            <a:chExt cx="2528603" cy="1338163"/>
          </a:xfrm>
        </p:grpSpPr>
        <p:sp>
          <p:nvSpPr>
            <p:cNvPr id="142" name="文本框 56"/>
            <p:cNvSpPr txBox="1"/>
            <p:nvPr/>
          </p:nvSpPr>
          <p:spPr>
            <a:xfrm>
              <a:off x="1559568" y="1489425"/>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143" name="矩形 142"/>
            <p:cNvSpPr/>
            <p:nvPr/>
          </p:nvSpPr>
          <p:spPr>
            <a:xfrm>
              <a:off x="1544112" y="1965814"/>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144" name="组合 143"/>
          <p:cNvGrpSpPr/>
          <p:nvPr/>
        </p:nvGrpSpPr>
        <p:grpSpPr>
          <a:xfrm>
            <a:off x="1555545" y="1291138"/>
            <a:ext cx="1884860" cy="992580"/>
            <a:chOff x="8063056" y="1489425"/>
            <a:chExt cx="2513147" cy="1323439"/>
          </a:xfrm>
        </p:grpSpPr>
        <p:sp>
          <p:nvSpPr>
            <p:cNvPr id="145"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146" name="矩形 145"/>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147" name="组合 146"/>
          <p:cNvGrpSpPr/>
          <p:nvPr/>
        </p:nvGrpSpPr>
        <p:grpSpPr>
          <a:xfrm>
            <a:off x="6791596" y="2934933"/>
            <a:ext cx="1884860" cy="1004969"/>
            <a:chOff x="1559568" y="4959231"/>
            <a:chExt cx="2513147" cy="1339957"/>
          </a:xfrm>
        </p:grpSpPr>
        <p:sp>
          <p:nvSpPr>
            <p:cNvPr id="148" name="文本框 62"/>
            <p:cNvSpPr txBox="1"/>
            <p:nvPr/>
          </p:nvSpPr>
          <p:spPr>
            <a:xfrm>
              <a:off x="1559568"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149" name="矩形 148"/>
            <p:cNvSpPr/>
            <p:nvPr/>
          </p:nvSpPr>
          <p:spPr>
            <a:xfrm>
              <a:off x="1559568" y="5437414"/>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150" name="组合 149"/>
          <p:cNvGrpSpPr/>
          <p:nvPr/>
        </p:nvGrpSpPr>
        <p:grpSpPr>
          <a:xfrm>
            <a:off x="975677" y="3374848"/>
            <a:ext cx="1884860" cy="1014070"/>
            <a:chOff x="8063056" y="4959231"/>
            <a:chExt cx="2513147" cy="1352092"/>
          </a:xfrm>
        </p:grpSpPr>
        <p:sp>
          <p:nvSpPr>
            <p:cNvPr id="151" name="文本框 65"/>
            <p:cNvSpPr txBox="1"/>
            <p:nvPr/>
          </p:nvSpPr>
          <p:spPr>
            <a:xfrm>
              <a:off x="8063056"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152" name="矩形 151"/>
            <p:cNvSpPr/>
            <p:nvPr/>
          </p:nvSpPr>
          <p:spPr>
            <a:xfrm>
              <a:off x="8063056" y="5449549"/>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35896" y="2427734"/>
            <a:ext cx="374436" cy="374436"/>
          </a:xfrm>
          <a:prstGeom prst="rect">
            <a:avLst/>
          </a:prstGeom>
        </p:spPr>
      </p:pic>
    </p:spTree>
    <p:extLst>
      <p:ext uri="{BB962C8B-B14F-4D97-AF65-F5344CB8AC3E}">
        <p14:creationId xmlns:p14="http://schemas.microsoft.com/office/powerpoint/2010/main" val="219982257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1100"/>
                                  </p:stCondLst>
                                  <p:childTnLst>
                                    <p:set>
                                      <p:cBhvr>
                                        <p:cTn id="10" dur="1" fill="hold">
                                          <p:stCondLst>
                                            <p:cond delay="0"/>
                                          </p:stCondLst>
                                        </p:cTn>
                                        <p:tgtEl>
                                          <p:spTgt spid="136"/>
                                        </p:tgtEl>
                                        <p:attrNameLst>
                                          <p:attrName>style.visibility</p:attrName>
                                        </p:attrNameLst>
                                      </p:cBhvr>
                                      <p:to>
                                        <p:strVal val="visible"/>
                                      </p:to>
                                    </p:set>
                                    <p:animEffect transition="in" filter="wipe(right)">
                                      <p:cBhvr>
                                        <p:cTn id="11" dur="1100"/>
                                        <p:tgtEl>
                                          <p:spTgt spid="136"/>
                                        </p:tgtEl>
                                      </p:cBhvr>
                                    </p:animEffect>
                                  </p:childTnLst>
                                </p:cTn>
                              </p:par>
                            </p:childTnLst>
                          </p:cTn>
                        </p:par>
                        <p:par>
                          <p:cTn id="12" fill="hold">
                            <p:stCondLst>
                              <p:cond delay="2200"/>
                            </p:stCondLst>
                            <p:childTnLst>
                              <p:par>
                                <p:cTn id="13" presetID="22" presetClass="entr" presetSubtype="4" fill="hold" nodeType="afterEffect">
                                  <p:stCondLst>
                                    <p:cond delay="0"/>
                                  </p:stCondLst>
                                  <p:childTnLst>
                                    <p:set>
                                      <p:cBhvr>
                                        <p:cTn id="14" dur="1" fill="hold">
                                          <p:stCondLst>
                                            <p:cond delay="0"/>
                                          </p:stCondLst>
                                        </p:cTn>
                                        <p:tgtEl>
                                          <p:spTgt spid="140"/>
                                        </p:tgtEl>
                                        <p:attrNameLst>
                                          <p:attrName>style.visibility</p:attrName>
                                        </p:attrNameLst>
                                      </p:cBhvr>
                                      <p:to>
                                        <p:strVal val="visible"/>
                                      </p:to>
                                    </p:set>
                                    <p:animEffect transition="in" filter="wipe(down)">
                                      <p:cBhvr>
                                        <p:cTn id="15" dur="500"/>
                                        <p:tgtEl>
                                          <p:spTgt spid="140"/>
                                        </p:tgtEl>
                                      </p:cBhvr>
                                    </p:animEffect>
                                  </p:childTnLst>
                                </p:cTn>
                              </p:par>
                            </p:childTnLst>
                          </p:cTn>
                        </p:par>
                        <p:par>
                          <p:cTn id="16" fill="hold">
                            <p:stCondLst>
                              <p:cond delay="2700"/>
                            </p:stCondLst>
                            <p:childTnLst>
                              <p:par>
                                <p:cTn id="17" presetID="10" presetClass="entr" presetSubtype="0" fill="hold" nodeType="afterEffect">
                                  <p:stCondLst>
                                    <p:cond delay="0"/>
                                  </p:stCondLst>
                                  <p:childTnLst>
                                    <p:set>
                                      <p:cBhvr>
                                        <p:cTn id="18" dur="1" fill="hold">
                                          <p:stCondLst>
                                            <p:cond delay="0"/>
                                          </p:stCondLst>
                                        </p:cTn>
                                        <p:tgtEl>
                                          <p:spTgt spid="141"/>
                                        </p:tgtEl>
                                        <p:attrNameLst>
                                          <p:attrName>style.visibility</p:attrName>
                                        </p:attrNameLst>
                                      </p:cBhvr>
                                      <p:to>
                                        <p:strVal val="visible"/>
                                      </p:to>
                                    </p:set>
                                    <p:animEffect transition="in" filter="fade">
                                      <p:cBhvr>
                                        <p:cTn id="19" dur="500"/>
                                        <p:tgtEl>
                                          <p:spTgt spid="141"/>
                                        </p:tgtEl>
                                      </p:cBhvr>
                                    </p:animEffect>
                                  </p:childTnLst>
                                </p:cTn>
                              </p:par>
                            </p:childTnLst>
                          </p:cTn>
                        </p:par>
                        <p:par>
                          <p:cTn id="20" fill="hold">
                            <p:stCondLst>
                              <p:cond delay="3200"/>
                            </p:stCondLst>
                            <p:childTnLst>
                              <p:par>
                                <p:cTn id="21" presetID="10" presetClass="entr" presetSubtype="0" fill="hold" nodeType="afterEffect">
                                  <p:stCondLst>
                                    <p:cond delay="0"/>
                                  </p:stCondLst>
                                  <p:childTnLst>
                                    <p:set>
                                      <p:cBhvr>
                                        <p:cTn id="22" dur="1" fill="hold">
                                          <p:stCondLst>
                                            <p:cond delay="0"/>
                                          </p:stCondLst>
                                        </p:cTn>
                                        <p:tgtEl>
                                          <p:spTgt spid="144"/>
                                        </p:tgtEl>
                                        <p:attrNameLst>
                                          <p:attrName>style.visibility</p:attrName>
                                        </p:attrNameLst>
                                      </p:cBhvr>
                                      <p:to>
                                        <p:strVal val="visible"/>
                                      </p:to>
                                    </p:set>
                                    <p:animEffect transition="in" filter="fade">
                                      <p:cBhvr>
                                        <p:cTn id="23" dur="500"/>
                                        <p:tgtEl>
                                          <p:spTgt spid="144"/>
                                        </p:tgtEl>
                                      </p:cBhvr>
                                    </p:animEffect>
                                  </p:childTnLst>
                                </p:cTn>
                              </p:par>
                            </p:childTnLst>
                          </p:cTn>
                        </p:par>
                        <p:par>
                          <p:cTn id="24" fill="hold">
                            <p:stCondLst>
                              <p:cond delay="3700"/>
                            </p:stCondLst>
                            <p:childTnLst>
                              <p:par>
                                <p:cTn id="25" presetID="10" presetClass="entr" presetSubtype="0" fill="hold" nodeType="afterEffect">
                                  <p:stCondLst>
                                    <p:cond delay="0"/>
                                  </p:stCondLst>
                                  <p:childTnLst>
                                    <p:set>
                                      <p:cBhvr>
                                        <p:cTn id="26" dur="1" fill="hold">
                                          <p:stCondLst>
                                            <p:cond delay="0"/>
                                          </p:stCondLst>
                                        </p:cTn>
                                        <p:tgtEl>
                                          <p:spTgt spid="147"/>
                                        </p:tgtEl>
                                        <p:attrNameLst>
                                          <p:attrName>style.visibility</p:attrName>
                                        </p:attrNameLst>
                                      </p:cBhvr>
                                      <p:to>
                                        <p:strVal val="visible"/>
                                      </p:to>
                                    </p:set>
                                    <p:animEffect transition="in" filter="fade">
                                      <p:cBhvr>
                                        <p:cTn id="27" dur="500"/>
                                        <p:tgtEl>
                                          <p:spTgt spid="147"/>
                                        </p:tgtEl>
                                      </p:cBhvr>
                                    </p:animEffect>
                                  </p:childTnLst>
                                </p:cTn>
                              </p:par>
                            </p:childTnLst>
                          </p:cTn>
                        </p:par>
                        <p:par>
                          <p:cTn id="28" fill="hold">
                            <p:stCondLst>
                              <p:cond delay="4200"/>
                            </p:stCondLst>
                            <p:childTnLst>
                              <p:par>
                                <p:cTn id="29" presetID="10" presetClass="entr" presetSubtype="0" fill="hold" nodeType="afterEffect">
                                  <p:stCondLst>
                                    <p:cond delay="0"/>
                                  </p:stCondLst>
                                  <p:childTnLst>
                                    <p:set>
                                      <p:cBhvr>
                                        <p:cTn id="30" dur="1" fill="hold">
                                          <p:stCondLst>
                                            <p:cond delay="0"/>
                                          </p:stCondLst>
                                        </p:cTn>
                                        <p:tgtEl>
                                          <p:spTgt spid="150"/>
                                        </p:tgtEl>
                                        <p:attrNameLst>
                                          <p:attrName>style.visibility</p:attrName>
                                        </p:attrNameLst>
                                      </p:cBhvr>
                                      <p:to>
                                        <p:strVal val="visible"/>
                                      </p:to>
                                    </p:set>
                                    <p:animEffect transition="in" filter="fade">
                                      <p:cBhvr>
                                        <p:cTn id="31" dur="500"/>
                                        <p:tgtEl>
                                          <p:spTgt spid="150"/>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2"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2500" fill="hold"/>
                                        <p:tgtEl>
                                          <p:spTgt spid="19"/>
                                        </p:tgtEl>
                                        <p:attrNameLst>
                                          <p:attrName>ppt_x</p:attrName>
                                        </p:attrNameLst>
                                      </p:cBhvr>
                                      <p:tavLst>
                                        <p:tav tm="0">
                                          <p:val>
                                            <p:strVal val="0-#ppt_w/2"/>
                                          </p:val>
                                        </p:tav>
                                        <p:tav tm="100000">
                                          <p:val>
                                            <p:strVal val="#ppt_x"/>
                                          </p:val>
                                        </p:tav>
                                      </p:tavLst>
                                    </p:anim>
                                    <p:anim calcmode="lin" valueType="num">
                                      <p:cBhvr additive="base">
                                        <p:cTn id="37" dur="2500" fill="hold"/>
                                        <p:tgtEl>
                                          <p:spTgt spid="19"/>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1000" fill="hold"/>
                                        <p:tgtEl>
                                          <p:spTgt spid="18"/>
                                        </p:tgtEl>
                                        <p:attrNameLst>
                                          <p:attrName>ppt_x</p:attrName>
                                        </p:attrNameLst>
                                      </p:cBhvr>
                                      <p:tavLst>
                                        <p:tav tm="0">
                                          <p:val>
                                            <p:strVal val="#ppt_x"/>
                                          </p:val>
                                        </p:tav>
                                        <p:tav tm="100000">
                                          <p:val>
                                            <p:strVal val="#ppt_x"/>
                                          </p:val>
                                        </p:tav>
                                      </p:tavLst>
                                    </p:anim>
                                    <p:anim calcmode="lin" valueType="num">
                                      <p:cBhvr additive="base">
                                        <p:cTn id="41" dur="10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图片 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827" y="1158761"/>
            <a:ext cx="3823381" cy="2825978"/>
          </a:xfrm>
          <a:prstGeom prst="rect">
            <a:avLst/>
          </a:prstGeom>
        </p:spPr>
      </p:pic>
      <p:sp>
        <p:nvSpPr>
          <p:cNvPr id="48" name="TextBox 47"/>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问题评估</a:t>
            </a:r>
          </a:p>
        </p:txBody>
      </p:sp>
      <p:grpSp>
        <p:nvGrpSpPr>
          <p:cNvPr id="15" name="Group 40"/>
          <p:cNvGrpSpPr/>
          <p:nvPr/>
        </p:nvGrpSpPr>
        <p:grpSpPr>
          <a:xfrm>
            <a:off x="395538" y="843558"/>
            <a:ext cx="2087309" cy="1253081"/>
            <a:chOff x="1441450" y="1398043"/>
            <a:chExt cx="2019300" cy="1211904"/>
          </a:xfrm>
        </p:grpSpPr>
        <p:sp>
          <p:nvSpPr>
            <p:cNvPr id="16"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zh-CN" altLang="en-US" sz="1800" b="1" dirty="0">
                  <a:solidFill>
                    <a:srgbClr val="003FC3"/>
                  </a:solidFill>
                  <a:latin typeface="微软雅黑" pitchFamily="34" charset="-122"/>
                  <a:ea typeface="微软雅黑" pitchFamily="34" charset="-122"/>
                </a:rPr>
                <a:t>添加文字</a:t>
              </a:r>
              <a:endParaRPr lang="en-US" altLang="zh-CN" sz="1800" b="1" dirty="0">
                <a:solidFill>
                  <a:srgbClr val="003FC3"/>
                </a:solidFill>
                <a:latin typeface="微软雅黑" pitchFamily="34" charset="-122"/>
                <a:ea typeface="微软雅黑" pitchFamily="34" charset="-122"/>
              </a:endParaRPr>
            </a:p>
          </p:txBody>
        </p:sp>
        <p:sp>
          <p:nvSpPr>
            <p:cNvPr id="17" name="Text Placeholder 8"/>
            <p:cNvSpPr txBox="1">
              <a:spLocks/>
            </p:cNvSpPr>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0000"/>
                </a:lnSpc>
              </a:pPr>
              <a:r>
                <a:rPr lang="zh-CN" altLang="en-US" sz="1000" dirty="0">
                  <a:solidFill>
                    <a:srgbClr val="003FC3"/>
                  </a:solidFill>
                  <a:latin typeface="微软雅黑" pitchFamily="34" charset="-122"/>
                  <a:ea typeface="微软雅黑" pitchFamily="34" charset="-122"/>
                </a:rPr>
                <a:t>点击添加文字内容点击添加文字内容点击添加文字内容点击添加文字内容点击添加文字内容</a:t>
              </a:r>
              <a:endParaRPr lang="en-US" altLang="zh-CN" sz="1000" dirty="0">
                <a:solidFill>
                  <a:srgbClr val="003FC3"/>
                </a:solidFill>
                <a:latin typeface="微软雅黑" pitchFamily="34" charset="-122"/>
                <a:ea typeface="微软雅黑" pitchFamily="34" charset="-122"/>
              </a:endParaRPr>
            </a:p>
          </p:txBody>
        </p:sp>
      </p:grpSp>
      <p:grpSp>
        <p:nvGrpSpPr>
          <p:cNvPr id="18" name="Group 43"/>
          <p:cNvGrpSpPr/>
          <p:nvPr/>
        </p:nvGrpSpPr>
        <p:grpSpPr>
          <a:xfrm>
            <a:off x="395536" y="2806943"/>
            <a:ext cx="2087310" cy="1329255"/>
            <a:chOff x="1441449" y="1375177"/>
            <a:chExt cx="2019301" cy="1285574"/>
          </a:xfrm>
        </p:grpSpPr>
        <p:sp>
          <p:nvSpPr>
            <p:cNvPr id="19" name="Text Placeholder 2"/>
            <p:cNvSpPr txBox="1">
              <a:spLocks/>
            </p:cNvSpPr>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800" b="1" dirty="0">
                  <a:solidFill>
                    <a:srgbClr val="003FC3"/>
                  </a:solidFill>
                </a:rPr>
                <a:t>添加文字</a:t>
              </a:r>
              <a:endParaRPr lang="en-US" altLang="zh-CN" sz="1800" b="1" dirty="0">
                <a:solidFill>
                  <a:srgbClr val="003FC3"/>
                </a:solidFill>
              </a:endParaRPr>
            </a:p>
          </p:txBody>
        </p:sp>
        <p:sp>
          <p:nvSpPr>
            <p:cNvPr id="20" name="Text Placeholder 8"/>
            <p:cNvSpPr txBox="1">
              <a:spLocks/>
            </p:cNvSpPr>
            <p:nvPr/>
          </p:nvSpPr>
          <p:spPr>
            <a:xfrm>
              <a:off x="1441449" y="1743554"/>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100" dirty="0">
                  <a:solidFill>
                    <a:srgbClr val="003FC3"/>
                  </a:solidFill>
                </a:rPr>
                <a:t>点击添加文字内容点击添加文字内容点击添加文字内容点击添加文字内容点击添加文字内容</a:t>
              </a:r>
              <a:endParaRPr lang="en-US" altLang="zh-CN" sz="1100" dirty="0">
                <a:solidFill>
                  <a:srgbClr val="003FC3"/>
                </a:solidFill>
              </a:endParaRPr>
            </a:p>
          </p:txBody>
        </p:sp>
      </p:grpSp>
      <p:grpSp>
        <p:nvGrpSpPr>
          <p:cNvPr id="21" name="Group 46"/>
          <p:cNvGrpSpPr/>
          <p:nvPr/>
        </p:nvGrpSpPr>
        <p:grpSpPr>
          <a:xfrm>
            <a:off x="6562882" y="843559"/>
            <a:ext cx="2087309" cy="1316119"/>
            <a:chOff x="1342364" y="1398043"/>
            <a:chExt cx="2019300" cy="1272871"/>
          </a:xfrm>
        </p:grpSpPr>
        <p:sp>
          <p:nvSpPr>
            <p:cNvPr id="22" name="Text Placeholder 2"/>
            <p:cNvSpPr txBox="1">
              <a:spLocks/>
            </p:cNvSpPr>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800" b="1" dirty="0">
                  <a:solidFill>
                    <a:srgbClr val="003FC3"/>
                  </a:solidFill>
                </a:rPr>
                <a:t>添加文字</a:t>
              </a:r>
              <a:endParaRPr lang="en-US" altLang="zh-CN" sz="1800" b="1" dirty="0">
                <a:solidFill>
                  <a:srgbClr val="003FC3"/>
                </a:solidFill>
              </a:endParaRPr>
            </a:p>
          </p:txBody>
        </p:sp>
        <p:sp>
          <p:nvSpPr>
            <p:cNvPr id="23" name="Text Placeholder 8"/>
            <p:cNvSpPr txBox="1">
              <a:spLocks/>
            </p:cNvSpPr>
            <p:nvPr/>
          </p:nvSpPr>
          <p:spPr>
            <a:xfrm>
              <a:off x="1342364" y="1753717"/>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100" dirty="0">
                  <a:solidFill>
                    <a:srgbClr val="003FC3"/>
                  </a:solidFill>
                </a:rPr>
                <a:t>点击添加文字内容点击添加文字内容点击添加文字内容点击添加文字内容点击添加文字内容</a:t>
              </a:r>
              <a:endParaRPr lang="en-US" altLang="zh-CN" sz="1100" dirty="0">
                <a:solidFill>
                  <a:srgbClr val="003FC3"/>
                </a:solidFill>
              </a:endParaRPr>
            </a:p>
          </p:txBody>
        </p:sp>
      </p:grpSp>
      <p:grpSp>
        <p:nvGrpSpPr>
          <p:cNvPr id="24" name="Group 49"/>
          <p:cNvGrpSpPr/>
          <p:nvPr/>
        </p:nvGrpSpPr>
        <p:grpSpPr>
          <a:xfrm>
            <a:off x="6665311" y="3059136"/>
            <a:ext cx="2087309" cy="1301486"/>
            <a:chOff x="1441450" y="1619081"/>
            <a:chExt cx="2019300" cy="1258716"/>
          </a:xfrm>
        </p:grpSpPr>
        <p:sp>
          <p:nvSpPr>
            <p:cNvPr id="25" name="Text Placeholder 2"/>
            <p:cNvSpPr txBox="1">
              <a:spLocks/>
            </p:cNvSpPr>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800" b="1" dirty="0">
                  <a:solidFill>
                    <a:srgbClr val="003FC3"/>
                  </a:solidFill>
                </a:rPr>
                <a:t>添加文字</a:t>
              </a:r>
              <a:endParaRPr lang="en-US" altLang="zh-CN" sz="1800" b="1" dirty="0">
                <a:solidFill>
                  <a:srgbClr val="003FC3"/>
                </a:solidFill>
              </a:endParaRPr>
            </a:p>
          </p:txBody>
        </p:sp>
        <p:sp>
          <p:nvSpPr>
            <p:cNvPr id="26" name="Text Placeholder 8"/>
            <p:cNvSpPr txBox="1">
              <a:spLocks/>
            </p:cNvSpPr>
            <p:nvPr/>
          </p:nvSpPr>
          <p:spPr>
            <a:xfrm>
              <a:off x="1441450" y="1960600"/>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100" dirty="0">
                  <a:solidFill>
                    <a:srgbClr val="003FC3"/>
                  </a:solidFill>
                </a:rPr>
                <a:t>点击添加文字内容点击添加文字内容点击添加文字内容点击添加文字内容点击添加文字内容</a:t>
              </a:r>
              <a:endParaRPr lang="en-US" altLang="zh-CN" sz="1100" dirty="0">
                <a:solidFill>
                  <a:srgbClr val="003FC3"/>
                </a:solidFill>
              </a:endParaRPr>
            </a:p>
          </p:txBody>
        </p:sp>
      </p:grpSp>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28" name="图片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29" name="图片 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64088" y="1139069"/>
            <a:ext cx="374436" cy="374436"/>
          </a:xfrm>
          <a:prstGeom prst="rect">
            <a:avLst/>
          </a:prstGeom>
        </p:spPr>
      </p:pic>
    </p:spTree>
    <p:extLst>
      <p:ext uri="{BB962C8B-B14F-4D97-AF65-F5344CB8AC3E}">
        <p14:creationId xmlns:p14="http://schemas.microsoft.com/office/powerpoint/2010/main" val="414950483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0-#ppt_w/2"/>
                                          </p:val>
                                        </p:tav>
                                        <p:tav tm="100000">
                                          <p:val>
                                            <p:strVal val="#ppt_x"/>
                                          </p:val>
                                        </p:tav>
                                      </p:tavLst>
                                    </p:anim>
                                    <p:anim calcmode="lin" valueType="num">
                                      <p:cBhvr additive="base">
                                        <p:cTn id="8" dur="1000" fill="hold"/>
                                        <p:tgtEl>
                                          <p:spTgt spid="27"/>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900"/>
                                  </p:stCondLst>
                                  <p:childTnLst>
                                    <p:set>
                                      <p:cBhvr>
                                        <p:cTn id="10" dur="1" fill="hold">
                                          <p:stCondLst>
                                            <p:cond delay="0"/>
                                          </p:stCondLst>
                                        </p:cTn>
                                        <p:tgtEl>
                                          <p:spTgt spid="48"/>
                                        </p:tgtEl>
                                        <p:attrNameLst>
                                          <p:attrName>style.visibility</p:attrName>
                                        </p:attrNameLst>
                                      </p:cBhvr>
                                      <p:to>
                                        <p:strVal val="visible"/>
                                      </p:to>
                                    </p:set>
                                    <p:animEffect transition="in" filter="wipe(right)">
                                      <p:cBhvr>
                                        <p:cTn id="11" dur="1100"/>
                                        <p:tgtEl>
                                          <p:spTgt spid="4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wipe(down)">
                                      <p:cBhvr>
                                        <p:cTn id="16" dur="500"/>
                                        <p:tgtEl>
                                          <p:spTgt spid="51"/>
                                        </p:tgtEl>
                                      </p:cBhvr>
                                    </p:animEffect>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left)">
                                      <p:cBhvr>
                                        <p:cTn id="24" dur="500"/>
                                        <p:tgtEl>
                                          <p:spTgt spid="21"/>
                                        </p:tgtEl>
                                      </p:cBhvr>
                                    </p:animEffect>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left)">
                                      <p:cBhvr>
                                        <p:cTn id="28" dur="500"/>
                                        <p:tgtEl>
                                          <p:spTgt spid="18"/>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50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2500" fill="hold"/>
                                        <p:tgtEl>
                                          <p:spTgt spid="29"/>
                                        </p:tgtEl>
                                        <p:attrNameLst>
                                          <p:attrName>ppt_x</p:attrName>
                                        </p:attrNameLst>
                                      </p:cBhvr>
                                      <p:tavLst>
                                        <p:tav tm="0">
                                          <p:val>
                                            <p:strVal val="0-#ppt_w/2"/>
                                          </p:val>
                                        </p:tav>
                                        <p:tav tm="100000">
                                          <p:val>
                                            <p:strVal val="#ppt_x"/>
                                          </p:val>
                                        </p:tav>
                                      </p:tavLst>
                                    </p:anim>
                                    <p:anim calcmode="lin" valueType="num">
                                      <p:cBhvr additive="base">
                                        <p:cTn id="38" dur="2500" fill="hold"/>
                                        <p:tgtEl>
                                          <p:spTgt spid="29"/>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1000" fill="hold"/>
                                        <p:tgtEl>
                                          <p:spTgt spid="28"/>
                                        </p:tgtEl>
                                        <p:attrNameLst>
                                          <p:attrName>ppt_x</p:attrName>
                                        </p:attrNameLst>
                                      </p:cBhvr>
                                      <p:tavLst>
                                        <p:tav tm="0">
                                          <p:val>
                                            <p:strVal val="#ppt_x"/>
                                          </p:val>
                                        </p:tav>
                                        <p:tav tm="100000">
                                          <p:val>
                                            <p:strVal val="#ppt_x"/>
                                          </p:val>
                                        </p:tav>
                                      </p:tavLst>
                                    </p:anim>
                                    <p:anim calcmode="lin" valueType="num">
                                      <p:cBhvr additive="base">
                                        <p:cTn id="42"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673080" y="247749"/>
            <a:ext cx="1056700" cy="307777"/>
          </a:xfrm>
          <a:prstGeom prst="rect">
            <a:avLst/>
          </a:prstGeom>
          <a:noFill/>
        </p:spPr>
        <p:txBody>
          <a:bodyPr wrap="none" rtlCol="0">
            <a:spAutoFit/>
          </a:bodyPr>
          <a:lstStyle/>
          <a:p>
            <a:r>
              <a:rPr lang="zh-CN" altLang="en-US" sz="1400" b="1" spc="300" dirty="0" smtClean="0">
                <a:solidFill>
                  <a:srgbClr val="003FC3"/>
                </a:solidFill>
                <a:latin typeface="方正大黑简体" panose="02010601030101010101" pitchFamily="2" charset="-122"/>
                <a:ea typeface="方正大黑简体" panose="02010601030101010101" pitchFamily="2" charset="-122"/>
              </a:rPr>
              <a:t>相关对策</a:t>
            </a:r>
            <a:endParaRPr lang="zh-CN" altLang="en-US" sz="1400" b="1" spc="300" dirty="0">
              <a:solidFill>
                <a:srgbClr val="003FC3"/>
              </a:solidFill>
              <a:latin typeface="方正大黑简体" panose="02010601030101010101" pitchFamily="2" charset="-122"/>
              <a:ea typeface="方正大黑简体" panose="02010601030101010101" pitchFamily="2" charset="-122"/>
            </a:endParaRPr>
          </a:p>
        </p:txBody>
      </p:sp>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700000">
            <a:off x="2755453" y="910338"/>
            <a:ext cx="3568878" cy="3243024"/>
          </a:xfrm>
          <a:prstGeom prst="rect">
            <a:avLst/>
          </a:prstGeom>
        </p:spPr>
      </p:pic>
      <p:grpSp>
        <p:nvGrpSpPr>
          <p:cNvPr id="18" name="Group 40"/>
          <p:cNvGrpSpPr/>
          <p:nvPr/>
        </p:nvGrpSpPr>
        <p:grpSpPr>
          <a:xfrm>
            <a:off x="395538" y="843558"/>
            <a:ext cx="2087309" cy="1253081"/>
            <a:chOff x="1441450" y="1398043"/>
            <a:chExt cx="2019300" cy="1211904"/>
          </a:xfrm>
        </p:grpSpPr>
        <p:sp>
          <p:nvSpPr>
            <p:cNvPr id="19" name="Text Placeholder 2"/>
            <p:cNvSpPr txBox="1">
              <a:spLocks/>
            </p:cNvSpPr>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40000"/>
                </a:lnSpc>
              </a:pPr>
              <a:r>
                <a:rPr lang="zh-CN" altLang="en-US" sz="1800" b="1" dirty="0">
                  <a:solidFill>
                    <a:srgbClr val="003FC3"/>
                  </a:solidFill>
                  <a:latin typeface="微软雅黑" pitchFamily="34" charset="-122"/>
                  <a:ea typeface="微软雅黑" pitchFamily="34" charset="-122"/>
                </a:rPr>
                <a:t>添加文字</a:t>
              </a:r>
              <a:endParaRPr lang="en-US" altLang="zh-CN" sz="1800" b="1" dirty="0">
                <a:solidFill>
                  <a:srgbClr val="003FC3"/>
                </a:solidFill>
                <a:latin typeface="微软雅黑" pitchFamily="34" charset="-122"/>
                <a:ea typeface="微软雅黑" pitchFamily="34" charset="-122"/>
              </a:endParaRPr>
            </a:p>
          </p:txBody>
        </p:sp>
        <p:sp>
          <p:nvSpPr>
            <p:cNvPr id="20" name="Text Placeholder 8"/>
            <p:cNvSpPr txBox="1">
              <a:spLocks/>
            </p:cNvSpPr>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00000"/>
                </a:lnSpc>
              </a:pPr>
              <a:r>
                <a:rPr lang="zh-CN" altLang="en-US" sz="1000" dirty="0">
                  <a:solidFill>
                    <a:srgbClr val="003FC3"/>
                  </a:solidFill>
                  <a:latin typeface="微软雅黑" pitchFamily="34" charset="-122"/>
                  <a:ea typeface="微软雅黑" pitchFamily="34" charset="-122"/>
                </a:rPr>
                <a:t>点击添加文字内容点击添加文字内容点击添加文字内容点击添加文字内容点击添加文字内容</a:t>
              </a:r>
              <a:endParaRPr lang="en-US" altLang="zh-CN" sz="1000" dirty="0">
                <a:solidFill>
                  <a:srgbClr val="003FC3"/>
                </a:solidFill>
                <a:latin typeface="微软雅黑" pitchFamily="34" charset="-122"/>
                <a:ea typeface="微软雅黑" pitchFamily="34" charset="-122"/>
              </a:endParaRPr>
            </a:p>
          </p:txBody>
        </p:sp>
      </p:grpSp>
      <p:grpSp>
        <p:nvGrpSpPr>
          <p:cNvPr id="21" name="Group 43"/>
          <p:cNvGrpSpPr/>
          <p:nvPr/>
        </p:nvGrpSpPr>
        <p:grpSpPr>
          <a:xfrm>
            <a:off x="395536" y="2806943"/>
            <a:ext cx="2087310" cy="1329255"/>
            <a:chOff x="1441449" y="1375177"/>
            <a:chExt cx="2019301" cy="1285574"/>
          </a:xfrm>
        </p:grpSpPr>
        <p:sp>
          <p:nvSpPr>
            <p:cNvPr id="22" name="Text Placeholder 2"/>
            <p:cNvSpPr txBox="1">
              <a:spLocks/>
            </p:cNvSpPr>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800" b="1" dirty="0">
                  <a:solidFill>
                    <a:srgbClr val="003FC3"/>
                  </a:solidFill>
                </a:rPr>
                <a:t>添加文字</a:t>
              </a:r>
              <a:endParaRPr lang="en-US" altLang="zh-CN" sz="1800" b="1" dirty="0">
                <a:solidFill>
                  <a:srgbClr val="003FC3"/>
                </a:solidFill>
              </a:endParaRPr>
            </a:p>
          </p:txBody>
        </p:sp>
        <p:sp>
          <p:nvSpPr>
            <p:cNvPr id="23" name="Text Placeholder 8"/>
            <p:cNvSpPr txBox="1">
              <a:spLocks/>
            </p:cNvSpPr>
            <p:nvPr/>
          </p:nvSpPr>
          <p:spPr>
            <a:xfrm>
              <a:off x="1441449" y="1743554"/>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100" dirty="0">
                  <a:solidFill>
                    <a:srgbClr val="003FC3"/>
                  </a:solidFill>
                </a:rPr>
                <a:t>点击添加文字内容点击添加文字内容点击添加文字内容点击添加文字内容点击添加文字内容</a:t>
              </a:r>
              <a:endParaRPr lang="en-US" altLang="zh-CN" sz="1100" dirty="0">
                <a:solidFill>
                  <a:srgbClr val="003FC3"/>
                </a:solidFill>
              </a:endParaRPr>
            </a:p>
          </p:txBody>
        </p:sp>
      </p:grpSp>
      <p:grpSp>
        <p:nvGrpSpPr>
          <p:cNvPr id="24" name="Group 46"/>
          <p:cNvGrpSpPr/>
          <p:nvPr/>
        </p:nvGrpSpPr>
        <p:grpSpPr>
          <a:xfrm>
            <a:off x="6562882" y="843559"/>
            <a:ext cx="2087309" cy="1316119"/>
            <a:chOff x="1342364" y="1398043"/>
            <a:chExt cx="2019300" cy="1272871"/>
          </a:xfrm>
        </p:grpSpPr>
        <p:sp>
          <p:nvSpPr>
            <p:cNvPr id="25" name="Text Placeholder 2"/>
            <p:cNvSpPr txBox="1">
              <a:spLocks/>
            </p:cNvSpPr>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800" b="1" dirty="0">
                  <a:solidFill>
                    <a:srgbClr val="003FC3"/>
                  </a:solidFill>
                </a:rPr>
                <a:t>添加文字</a:t>
              </a:r>
              <a:endParaRPr lang="en-US" altLang="zh-CN" sz="1800" b="1" dirty="0">
                <a:solidFill>
                  <a:srgbClr val="003FC3"/>
                </a:solidFill>
              </a:endParaRPr>
            </a:p>
          </p:txBody>
        </p:sp>
        <p:sp>
          <p:nvSpPr>
            <p:cNvPr id="26" name="Text Placeholder 8"/>
            <p:cNvSpPr txBox="1">
              <a:spLocks/>
            </p:cNvSpPr>
            <p:nvPr/>
          </p:nvSpPr>
          <p:spPr>
            <a:xfrm>
              <a:off x="1342364" y="1753717"/>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100" dirty="0">
                  <a:solidFill>
                    <a:srgbClr val="003FC3"/>
                  </a:solidFill>
                </a:rPr>
                <a:t>点击添加文字内容点击添加文字内容点击添加文字内容点击添加文字内容点击添加文字内容</a:t>
              </a:r>
              <a:endParaRPr lang="en-US" altLang="zh-CN" sz="1100" dirty="0">
                <a:solidFill>
                  <a:srgbClr val="003FC3"/>
                </a:solidFill>
              </a:endParaRPr>
            </a:p>
          </p:txBody>
        </p:sp>
      </p:grpSp>
      <p:grpSp>
        <p:nvGrpSpPr>
          <p:cNvPr id="27" name="Group 49"/>
          <p:cNvGrpSpPr/>
          <p:nvPr/>
        </p:nvGrpSpPr>
        <p:grpSpPr>
          <a:xfrm>
            <a:off x="6665311" y="3059136"/>
            <a:ext cx="2087309" cy="1301486"/>
            <a:chOff x="1441450" y="1619081"/>
            <a:chExt cx="2019300" cy="1258716"/>
          </a:xfrm>
        </p:grpSpPr>
        <p:sp>
          <p:nvSpPr>
            <p:cNvPr id="28" name="Text Placeholder 2"/>
            <p:cNvSpPr txBox="1">
              <a:spLocks/>
            </p:cNvSpPr>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800" b="1" dirty="0">
                  <a:solidFill>
                    <a:srgbClr val="003FC3"/>
                  </a:solidFill>
                </a:rPr>
                <a:t>添加文字</a:t>
              </a:r>
              <a:endParaRPr lang="en-US" altLang="zh-CN" sz="1800" b="1" dirty="0">
                <a:solidFill>
                  <a:srgbClr val="003FC3"/>
                </a:solidFill>
              </a:endParaRPr>
            </a:p>
          </p:txBody>
        </p:sp>
        <p:sp>
          <p:nvSpPr>
            <p:cNvPr id="29" name="Text Placeholder 8"/>
            <p:cNvSpPr txBox="1">
              <a:spLocks/>
            </p:cNvSpPr>
            <p:nvPr/>
          </p:nvSpPr>
          <p:spPr>
            <a:xfrm>
              <a:off x="1441450" y="1960600"/>
              <a:ext cx="2019300" cy="917197"/>
            </a:xfrm>
            <a:prstGeom prst="rect">
              <a:avLst/>
            </a:prstGeom>
          </p:spPr>
          <p:txBody>
            <a:bodyPr vert="horz"/>
            <a:lstStyle>
              <a:defPPr>
                <a:defRPr lang="zh-CN"/>
              </a:defPPr>
              <a:lvl1pPr indent="0" defTabSz="457200">
                <a:lnSpc>
                  <a:spcPct val="100000"/>
                </a:lnSpc>
                <a:spcBef>
                  <a:spcPct val="20000"/>
                </a:spcBef>
                <a:buFont typeface="Arial"/>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itchFamily="34" charset="-122"/>
                  <a:ea typeface="微软雅黑" pitchFamily="34" charset="-122"/>
                  <a:cs typeface="Roboto condensed"/>
                </a:defRPr>
              </a:lvl1pPr>
              <a:lvl2pPr marL="742950" indent="-285750" defTabSz="457200">
                <a:spcBef>
                  <a:spcPct val="20000"/>
                </a:spcBef>
                <a:buFont typeface="Arial"/>
                <a:buChar char="–"/>
                <a:defRPr sz="2800"/>
              </a:lvl2pPr>
              <a:lvl3pPr marL="1143000" indent="-228600" defTabSz="457200">
                <a:spcBef>
                  <a:spcPct val="20000"/>
                </a:spcBef>
                <a:buFont typeface="Arial"/>
                <a:buChar char="•"/>
                <a:defRPr sz="2400"/>
              </a:lvl3pPr>
              <a:lvl4pPr marL="1600200" indent="-228600" defTabSz="457200">
                <a:spcBef>
                  <a:spcPct val="20000"/>
                </a:spcBef>
                <a:buFont typeface="Arial"/>
                <a:buChar char="–"/>
                <a:defRPr sz="2000"/>
              </a:lvl4pPr>
              <a:lvl5pPr marL="2057400" indent="-228600" defTabSz="457200">
                <a:spcBef>
                  <a:spcPct val="20000"/>
                </a:spcBef>
                <a:buFont typeface="Arial"/>
                <a:buChar char="»"/>
                <a:defRPr sz="2000"/>
              </a:lvl5pPr>
              <a:lvl6pPr marL="2514600" indent="-228600" defTabSz="457200">
                <a:spcBef>
                  <a:spcPct val="20000"/>
                </a:spcBef>
                <a:buFont typeface="Arial"/>
                <a:buChar char="•"/>
                <a:defRPr sz="2000"/>
              </a:lvl6pPr>
              <a:lvl7pPr marL="2971800" indent="-228600" defTabSz="457200">
                <a:spcBef>
                  <a:spcPct val="20000"/>
                </a:spcBef>
                <a:buFont typeface="Arial"/>
                <a:buChar char="•"/>
                <a:defRPr sz="2000"/>
              </a:lvl7pPr>
              <a:lvl8pPr marL="3429000" indent="-228600" defTabSz="457200">
                <a:spcBef>
                  <a:spcPct val="20000"/>
                </a:spcBef>
                <a:buFont typeface="Arial"/>
                <a:buChar char="•"/>
                <a:defRPr sz="2000"/>
              </a:lvl8pPr>
              <a:lvl9pPr marL="3886200" indent="-228600" defTabSz="457200">
                <a:spcBef>
                  <a:spcPct val="20000"/>
                </a:spcBef>
                <a:buFont typeface="Arial"/>
                <a:buChar char="•"/>
                <a:defRPr sz="2000"/>
              </a:lvl9pPr>
            </a:lstStyle>
            <a:p>
              <a:r>
                <a:rPr lang="zh-CN" altLang="en-US" sz="1100" dirty="0">
                  <a:solidFill>
                    <a:srgbClr val="003FC3"/>
                  </a:solidFill>
                </a:rPr>
                <a:t>点击添加文字内容点击添加文字内容点击添加文字内容点击添加文字内容点击添加文字内容</a:t>
              </a:r>
              <a:endParaRPr lang="en-US" altLang="zh-CN" sz="1100" dirty="0">
                <a:solidFill>
                  <a:srgbClr val="003FC3"/>
                </a:solidFill>
              </a:endParaRPr>
            </a:p>
          </p:txBody>
        </p:sp>
      </p:grpSp>
      <p:pic>
        <p:nvPicPr>
          <p:cNvPr id="30" name="图片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32" name="图片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59832" y="2580262"/>
            <a:ext cx="374436" cy="374436"/>
          </a:xfrm>
          <a:prstGeom prst="rect">
            <a:avLst/>
          </a:prstGeom>
        </p:spPr>
      </p:pic>
    </p:spTree>
    <p:extLst>
      <p:ext uri="{BB962C8B-B14F-4D97-AF65-F5344CB8AC3E}">
        <p14:creationId xmlns:p14="http://schemas.microsoft.com/office/powerpoint/2010/main" val="410710580"/>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0-#ppt_w/2"/>
                                          </p:val>
                                        </p:tav>
                                        <p:tav tm="100000">
                                          <p:val>
                                            <p:strVal val="#ppt_x"/>
                                          </p:val>
                                        </p:tav>
                                      </p:tavLst>
                                    </p:anim>
                                    <p:anim calcmode="lin" valueType="num">
                                      <p:cBhvr additive="base">
                                        <p:cTn id="8" dur="1000" fill="hold"/>
                                        <p:tgtEl>
                                          <p:spTgt spid="30"/>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1100"/>
                                  </p:stCondLst>
                                  <p:childTnLst>
                                    <p:set>
                                      <p:cBhvr>
                                        <p:cTn id="10" dur="1" fill="hold">
                                          <p:stCondLst>
                                            <p:cond delay="0"/>
                                          </p:stCondLst>
                                        </p:cTn>
                                        <p:tgtEl>
                                          <p:spTgt spid="48"/>
                                        </p:tgtEl>
                                        <p:attrNameLst>
                                          <p:attrName>style.visibility</p:attrName>
                                        </p:attrNameLst>
                                      </p:cBhvr>
                                      <p:to>
                                        <p:strVal val="visible"/>
                                      </p:to>
                                    </p:set>
                                    <p:animEffect transition="in" filter="wipe(right)">
                                      <p:cBhvr>
                                        <p:cTn id="11" dur="1100"/>
                                        <p:tgtEl>
                                          <p:spTgt spid="48"/>
                                        </p:tgtEl>
                                      </p:cBhvr>
                                    </p:animEffect>
                                  </p:childTnLst>
                                </p:cTn>
                              </p:par>
                            </p:childTnLst>
                          </p:cTn>
                        </p:par>
                        <p:par>
                          <p:cTn id="12" fill="hold">
                            <p:stCondLst>
                              <p:cond delay="2200"/>
                            </p:stCondLst>
                            <p:childTnLst>
                              <p:par>
                                <p:cTn id="13" presetID="22" presetClass="entr" presetSubtype="4"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childTnLst>
                          </p:cTn>
                        </p:par>
                        <p:par>
                          <p:cTn id="16" fill="hold">
                            <p:stCondLst>
                              <p:cond delay="2700"/>
                            </p:stCondLst>
                            <p:childTnLst>
                              <p:par>
                                <p:cTn id="17" presetID="22" presetClass="entr" presetSubtype="8"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childTnLst>
                          </p:cTn>
                        </p:par>
                        <p:par>
                          <p:cTn id="20" fill="hold">
                            <p:stCondLst>
                              <p:cond delay="3200"/>
                            </p:stCondLst>
                            <p:childTnLst>
                              <p:par>
                                <p:cTn id="21" presetID="22" presetClass="entr" presetSubtype="8"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par>
                          <p:cTn id="24" fill="hold">
                            <p:stCondLst>
                              <p:cond delay="3700"/>
                            </p:stCondLst>
                            <p:childTnLst>
                              <p:par>
                                <p:cTn id="25" presetID="22" presetClass="entr" presetSubtype="8"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par>
                          <p:cTn id="28" fill="hold">
                            <p:stCondLst>
                              <p:cond delay="4200"/>
                            </p:stCondLst>
                            <p:childTnLst>
                              <p:par>
                                <p:cTn id="29" presetID="22" presetClass="entr" presetSubtype="8"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12" fill="hold" nodeType="click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2500" fill="hold"/>
                                        <p:tgtEl>
                                          <p:spTgt spid="32"/>
                                        </p:tgtEl>
                                        <p:attrNameLst>
                                          <p:attrName>ppt_x</p:attrName>
                                        </p:attrNameLst>
                                      </p:cBhvr>
                                      <p:tavLst>
                                        <p:tav tm="0">
                                          <p:val>
                                            <p:strVal val="0-#ppt_w/2"/>
                                          </p:val>
                                        </p:tav>
                                        <p:tav tm="100000">
                                          <p:val>
                                            <p:strVal val="#ppt_x"/>
                                          </p:val>
                                        </p:tav>
                                      </p:tavLst>
                                    </p:anim>
                                    <p:anim calcmode="lin" valueType="num">
                                      <p:cBhvr additive="base">
                                        <p:cTn id="37" dur="2500" fill="hold"/>
                                        <p:tgtEl>
                                          <p:spTgt spid="32"/>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1000" fill="hold"/>
                                        <p:tgtEl>
                                          <p:spTgt spid="31"/>
                                        </p:tgtEl>
                                        <p:attrNameLst>
                                          <p:attrName>ppt_x</p:attrName>
                                        </p:attrNameLst>
                                      </p:cBhvr>
                                      <p:tavLst>
                                        <p:tav tm="0">
                                          <p:val>
                                            <p:strVal val="#ppt_x"/>
                                          </p:val>
                                        </p:tav>
                                        <p:tav tm="100000">
                                          <p:val>
                                            <p:strVal val="#ppt_x"/>
                                          </p:val>
                                        </p:tav>
                                      </p:tavLst>
                                    </p:anim>
                                    <p:anim calcmode="lin" valueType="num">
                                      <p:cBhvr additive="base">
                                        <p:cTn id="41" dur="10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9"/>
          <p:cNvSpPr txBox="1"/>
          <p:nvPr/>
        </p:nvSpPr>
        <p:spPr>
          <a:xfrm>
            <a:off x="5084878" y="2451941"/>
            <a:ext cx="1188030"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研究总结</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097031" y="3026378"/>
            <a:ext cx="1445473" cy="246221"/>
          </a:xfrm>
          <a:prstGeom prst="rect">
            <a:avLst/>
          </a:prstGeom>
          <a:noFill/>
        </p:spPr>
        <p:txBody>
          <a:bodyPr wrap="square" lIns="0" tIns="0" rIns="0" bIns="0" rtlCol="0">
            <a:spAutoFit/>
          </a:bodyPr>
          <a:lstStyle/>
          <a:p>
            <a:pPr marL="171450" lvl="1" indent="-171450">
              <a:buFont typeface="Wingdings" pitchFamily="2" charset="2"/>
              <a:buChar char="l"/>
            </a:pPr>
            <a:r>
              <a:rPr lang="zh-CN" altLang="en-US" sz="1600" b="1" dirty="0" smtClean="0">
                <a:solidFill>
                  <a:srgbClr val="003FC3"/>
                </a:solidFill>
                <a:latin typeface="微软雅黑" panose="020B0503020204020204" pitchFamily="34" charset="-122"/>
                <a:ea typeface="微软雅黑" panose="020B0503020204020204" pitchFamily="34" charset="-122"/>
              </a:rPr>
              <a:t>亮点与不足</a:t>
            </a:r>
            <a:endParaRPr lang="zh-CN" altLang="en-US" sz="1600" b="1" dirty="0">
              <a:solidFill>
                <a:srgbClr val="003FC3"/>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0257" y="2329438"/>
            <a:ext cx="504056" cy="485673"/>
          </a:xfrm>
          <a:prstGeom prst="rect">
            <a:avLst/>
          </a:prstGeom>
        </p:spPr>
      </p:pic>
      <p:pic>
        <p:nvPicPr>
          <p:cNvPr id="16" name="图片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10257" y="2906651"/>
            <a:ext cx="504056" cy="485673"/>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8" y="2571749"/>
            <a:ext cx="2400452" cy="2578263"/>
          </a:xfrm>
          <a:prstGeom prst="rect">
            <a:avLst/>
          </a:prstGeom>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6256" y="9943"/>
            <a:ext cx="2266155" cy="1846059"/>
          </a:xfrm>
          <a:prstGeom prst="rect">
            <a:avLst/>
          </a:prstGeom>
        </p:spPr>
      </p:pic>
      <p:sp>
        <p:nvSpPr>
          <p:cNvPr id="12" name="TextBox 11"/>
          <p:cNvSpPr txBox="1"/>
          <p:nvPr/>
        </p:nvSpPr>
        <p:spPr>
          <a:xfrm>
            <a:off x="2881081" y="915566"/>
            <a:ext cx="1220051" cy="400110"/>
          </a:xfrm>
          <a:prstGeom prst="rect">
            <a:avLst/>
          </a:prstGeom>
          <a:noFill/>
        </p:spPr>
        <p:txBody>
          <a:bodyPr wrap="square" rtlCol="0">
            <a:spAutoFit/>
          </a:bodyPr>
          <a:lstStyle/>
          <a:p>
            <a:r>
              <a:rPr lang="zh-CN" altLang="en-US" sz="2000" b="1" dirty="0">
                <a:solidFill>
                  <a:srgbClr val="003FC3"/>
                </a:solidFill>
                <a:latin typeface="微软雅黑" panose="020B0503020204020204" pitchFamily="34" charset="-122"/>
                <a:ea typeface="微软雅黑" panose="020B0503020204020204" pitchFamily="34" charset="-122"/>
              </a:rPr>
              <a:t>论文结论</a:t>
            </a:r>
          </a:p>
        </p:txBody>
      </p:sp>
      <p:sp>
        <p:nvSpPr>
          <p:cNvPr id="13" name="TextBox 12"/>
          <p:cNvSpPr txBox="1"/>
          <p:nvPr/>
        </p:nvSpPr>
        <p:spPr>
          <a:xfrm>
            <a:off x="2764180" y="1289685"/>
            <a:ext cx="1417376" cy="276999"/>
          </a:xfrm>
          <a:prstGeom prst="rect">
            <a:avLst/>
          </a:prstGeom>
          <a:noFill/>
        </p:spPr>
        <p:txBody>
          <a:bodyPr wrap="none" rtlCol="0">
            <a:spAutoFit/>
          </a:bodyPr>
          <a:lstStyle>
            <a:defPPr>
              <a:defRPr lang="zh-CN"/>
            </a:defPPr>
            <a:lvl1pPr>
              <a:defRPr sz="2400" b="1">
                <a:solidFill>
                  <a:srgbClr val="003FC3"/>
                </a:solidFill>
                <a:latin typeface="微软雅黑" panose="020B0503020204020204" pitchFamily="34" charset="-122"/>
                <a:ea typeface="微软雅黑" panose="020B0503020204020204" pitchFamily="34" charset="-122"/>
              </a:defRPr>
            </a:lvl1pPr>
          </a:lstStyle>
          <a:p>
            <a:r>
              <a:rPr lang="en-US" altLang="zh-CN" sz="1200" dirty="0"/>
              <a:t>The conclusions</a:t>
            </a:r>
            <a:endParaRPr lang="zh-CN" altLang="en-US" sz="1200" dirty="0"/>
          </a:p>
        </p:txBody>
      </p:sp>
    </p:spTree>
    <p:extLst>
      <p:ext uri="{BB962C8B-B14F-4D97-AF65-F5344CB8AC3E}">
        <p14:creationId xmlns:p14="http://schemas.microsoft.com/office/powerpoint/2010/main" val="1133126197"/>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anim calcmode="lin" valueType="num">
                                      <p:cBhvr>
                                        <p:cTn id="17" dur="1000" fill="hold"/>
                                        <p:tgtEl>
                                          <p:spTgt spid="12"/>
                                        </p:tgtEl>
                                        <p:attrNameLst>
                                          <p:attrName>ppt_x</p:attrName>
                                        </p:attrNameLst>
                                      </p:cBhvr>
                                      <p:tavLst>
                                        <p:tav tm="0">
                                          <p:val>
                                            <p:strVal val="#ppt_x"/>
                                          </p:val>
                                        </p:tav>
                                        <p:tav tm="100000">
                                          <p:val>
                                            <p:strVal val="#ppt_x"/>
                                          </p:val>
                                        </p:tav>
                                      </p:tavLst>
                                    </p:anim>
                                    <p:anim calcmode="lin" valueType="num">
                                      <p:cBhvr>
                                        <p:cTn id="18" dur="1000" fill="hold"/>
                                        <p:tgtEl>
                                          <p:spTgt spid="12"/>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iterate type="lt">
                                    <p:tmPct val="10000"/>
                                  </p:iterate>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1000" fill="hold"/>
                                        <p:tgtEl>
                                          <p:spTgt spid="15"/>
                                        </p:tgtEl>
                                        <p:attrNameLst>
                                          <p:attrName>ppt_w</p:attrName>
                                        </p:attrNameLst>
                                      </p:cBhvr>
                                      <p:tavLst>
                                        <p:tav tm="0">
                                          <p:val>
                                            <p:fltVal val="0"/>
                                          </p:val>
                                        </p:tav>
                                        <p:tav tm="100000">
                                          <p:val>
                                            <p:strVal val="#ppt_w"/>
                                          </p:val>
                                        </p:tav>
                                      </p:tavLst>
                                    </p:anim>
                                    <p:anim calcmode="lin" valueType="num">
                                      <p:cBhvr>
                                        <p:cTn id="30" dur="1000" fill="hold"/>
                                        <p:tgtEl>
                                          <p:spTgt spid="15"/>
                                        </p:tgtEl>
                                        <p:attrNameLst>
                                          <p:attrName>ppt_h</p:attrName>
                                        </p:attrNameLst>
                                      </p:cBhvr>
                                      <p:tavLst>
                                        <p:tav tm="0">
                                          <p:val>
                                            <p:fltVal val="0"/>
                                          </p:val>
                                        </p:tav>
                                        <p:tav tm="100000">
                                          <p:val>
                                            <p:strVal val="#ppt_h"/>
                                          </p:val>
                                        </p:tav>
                                      </p:tavLst>
                                    </p:anim>
                                    <p:anim calcmode="lin" valueType="num">
                                      <p:cBhvr>
                                        <p:cTn id="31" dur="1000" fill="hold"/>
                                        <p:tgtEl>
                                          <p:spTgt spid="15"/>
                                        </p:tgtEl>
                                        <p:attrNameLst>
                                          <p:attrName>style.rotation</p:attrName>
                                        </p:attrNameLst>
                                      </p:cBhvr>
                                      <p:tavLst>
                                        <p:tav tm="0">
                                          <p:val>
                                            <p:fltVal val="90"/>
                                          </p:val>
                                        </p:tav>
                                        <p:tav tm="100000">
                                          <p:val>
                                            <p:fltVal val="0"/>
                                          </p:val>
                                        </p:tav>
                                      </p:tavLst>
                                    </p:anim>
                                    <p:animEffect transition="in" filter="fade">
                                      <p:cBhvr>
                                        <p:cTn id="32" dur="1000"/>
                                        <p:tgtEl>
                                          <p:spTgt spid="15"/>
                                        </p:tgtEl>
                                      </p:cBhvr>
                                    </p:animEffect>
                                  </p:childTnLst>
                                </p:cTn>
                              </p:par>
                            </p:childTnLst>
                          </p:cTn>
                        </p:par>
                        <p:par>
                          <p:cTn id="33" fill="hold">
                            <p:stCondLst>
                              <p:cond delay="1000"/>
                            </p:stCondLst>
                            <p:childTnLst>
                              <p:par>
                                <p:cTn id="34" presetID="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31"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p:cTn id="40" dur="1000" fill="hold"/>
                                        <p:tgtEl>
                                          <p:spTgt spid="16"/>
                                        </p:tgtEl>
                                        <p:attrNameLst>
                                          <p:attrName>ppt_w</p:attrName>
                                        </p:attrNameLst>
                                      </p:cBhvr>
                                      <p:tavLst>
                                        <p:tav tm="0">
                                          <p:val>
                                            <p:fltVal val="0"/>
                                          </p:val>
                                        </p:tav>
                                        <p:tav tm="100000">
                                          <p:val>
                                            <p:strVal val="#ppt_w"/>
                                          </p:val>
                                        </p:tav>
                                      </p:tavLst>
                                    </p:anim>
                                    <p:anim calcmode="lin" valueType="num">
                                      <p:cBhvr>
                                        <p:cTn id="41" dur="1000" fill="hold"/>
                                        <p:tgtEl>
                                          <p:spTgt spid="16"/>
                                        </p:tgtEl>
                                        <p:attrNameLst>
                                          <p:attrName>ppt_h</p:attrName>
                                        </p:attrNameLst>
                                      </p:cBhvr>
                                      <p:tavLst>
                                        <p:tav tm="0">
                                          <p:val>
                                            <p:fltVal val="0"/>
                                          </p:val>
                                        </p:tav>
                                        <p:tav tm="100000">
                                          <p:val>
                                            <p:strVal val="#ppt_h"/>
                                          </p:val>
                                        </p:tav>
                                      </p:tavLst>
                                    </p:anim>
                                    <p:anim calcmode="lin" valueType="num">
                                      <p:cBhvr>
                                        <p:cTn id="42" dur="1000" fill="hold"/>
                                        <p:tgtEl>
                                          <p:spTgt spid="16"/>
                                        </p:tgtEl>
                                        <p:attrNameLst>
                                          <p:attrName>style.rotation</p:attrName>
                                        </p:attrNameLst>
                                      </p:cBhvr>
                                      <p:tavLst>
                                        <p:tav tm="0">
                                          <p:val>
                                            <p:fltVal val="90"/>
                                          </p:val>
                                        </p:tav>
                                        <p:tav tm="100000">
                                          <p:val>
                                            <p:fltVal val="0"/>
                                          </p:val>
                                        </p:tav>
                                      </p:tavLst>
                                    </p:anim>
                                    <p:animEffect transition="in" filter="fade">
                                      <p:cBhvr>
                                        <p:cTn id="43" dur="1000"/>
                                        <p:tgtEl>
                                          <p:spTgt spid="16"/>
                                        </p:tgtEl>
                                      </p:cBhvr>
                                    </p:animEffect>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xtBox 47"/>
          <p:cNvSpPr txBox="1"/>
          <p:nvPr/>
        </p:nvSpPr>
        <p:spPr>
          <a:xfrm>
            <a:off x="673080" y="247749"/>
            <a:ext cx="1056700"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论文总结</a:t>
            </a:r>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08894" y="903877"/>
            <a:ext cx="3926211" cy="3335745"/>
          </a:xfrm>
          <a:prstGeom prst="rect">
            <a:avLst/>
          </a:prstGeom>
        </p:spPr>
      </p:pic>
      <p:pic>
        <p:nvPicPr>
          <p:cNvPr id="30" name="图片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32" name="图片 3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630322" y="2427734"/>
            <a:ext cx="374436" cy="374436"/>
          </a:xfrm>
          <a:prstGeom prst="rect">
            <a:avLst/>
          </a:prstGeom>
        </p:spPr>
      </p:pic>
      <p:grpSp>
        <p:nvGrpSpPr>
          <p:cNvPr id="33" name="组合 32"/>
          <p:cNvGrpSpPr/>
          <p:nvPr/>
        </p:nvGrpSpPr>
        <p:grpSpPr>
          <a:xfrm>
            <a:off x="6275948" y="632023"/>
            <a:ext cx="1896452" cy="1003623"/>
            <a:chOff x="1544112" y="1489425"/>
            <a:chExt cx="2528603" cy="1338163"/>
          </a:xfrm>
        </p:grpSpPr>
        <p:sp>
          <p:nvSpPr>
            <p:cNvPr id="34" name="文本框 56"/>
            <p:cNvSpPr txBox="1"/>
            <p:nvPr/>
          </p:nvSpPr>
          <p:spPr>
            <a:xfrm>
              <a:off x="1559568" y="1489425"/>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35" name="矩形 34"/>
            <p:cNvSpPr/>
            <p:nvPr/>
          </p:nvSpPr>
          <p:spPr>
            <a:xfrm>
              <a:off x="1544112" y="1965814"/>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36" name="组合 35"/>
          <p:cNvGrpSpPr/>
          <p:nvPr/>
        </p:nvGrpSpPr>
        <p:grpSpPr>
          <a:xfrm>
            <a:off x="598908" y="1435154"/>
            <a:ext cx="1884860" cy="992580"/>
            <a:chOff x="8063056" y="1489425"/>
            <a:chExt cx="2513147" cy="1323439"/>
          </a:xfrm>
        </p:grpSpPr>
        <p:sp>
          <p:nvSpPr>
            <p:cNvPr id="37"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38" name="矩形 37"/>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39" name="组合 38"/>
          <p:cNvGrpSpPr/>
          <p:nvPr/>
        </p:nvGrpSpPr>
        <p:grpSpPr>
          <a:xfrm>
            <a:off x="6791596" y="2934933"/>
            <a:ext cx="1884860" cy="1004969"/>
            <a:chOff x="1559568" y="4959231"/>
            <a:chExt cx="2513147" cy="1339957"/>
          </a:xfrm>
        </p:grpSpPr>
        <p:sp>
          <p:nvSpPr>
            <p:cNvPr id="40" name="文本框 62"/>
            <p:cNvSpPr txBox="1"/>
            <p:nvPr/>
          </p:nvSpPr>
          <p:spPr>
            <a:xfrm>
              <a:off x="1559568"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41" name="矩形 40"/>
            <p:cNvSpPr/>
            <p:nvPr/>
          </p:nvSpPr>
          <p:spPr>
            <a:xfrm>
              <a:off x="1559568" y="5437414"/>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42" name="组合 41"/>
          <p:cNvGrpSpPr/>
          <p:nvPr/>
        </p:nvGrpSpPr>
        <p:grpSpPr>
          <a:xfrm>
            <a:off x="1102964" y="3429888"/>
            <a:ext cx="1884860" cy="1014070"/>
            <a:chOff x="8063056" y="4959231"/>
            <a:chExt cx="2513147" cy="1352092"/>
          </a:xfrm>
        </p:grpSpPr>
        <p:sp>
          <p:nvSpPr>
            <p:cNvPr id="43" name="文本框 65"/>
            <p:cNvSpPr txBox="1"/>
            <p:nvPr/>
          </p:nvSpPr>
          <p:spPr>
            <a:xfrm>
              <a:off x="8063056"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44" name="矩形 43"/>
            <p:cNvSpPr/>
            <p:nvPr/>
          </p:nvSpPr>
          <p:spPr>
            <a:xfrm>
              <a:off x="8063056" y="5449549"/>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spTree>
    <p:extLst>
      <p:ext uri="{BB962C8B-B14F-4D97-AF65-F5344CB8AC3E}">
        <p14:creationId xmlns:p14="http://schemas.microsoft.com/office/powerpoint/2010/main" val="1699149209"/>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0-#ppt_w/2"/>
                                          </p:val>
                                        </p:tav>
                                        <p:tav tm="100000">
                                          <p:val>
                                            <p:strVal val="#ppt_x"/>
                                          </p:val>
                                        </p:tav>
                                      </p:tavLst>
                                    </p:anim>
                                    <p:anim calcmode="lin" valueType="num">
                                      <p:cBhvr additive="base">
                                        <p:cTn id="8" dur="1000" fill="hold"/>
                                        <p:tgtEl>
                                          <p:spTgt spid="30"/>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1100"/>
                                  </p:stCondLst>
                                  <p:childTnLst>
                                    <p:set>
                                      <p:cBhvr>
                                        <p:cTn id="10" dur="1" fill="hold">
                                          <p:stCondLst>
                                            <p:cond delay="0"/>
                                          </p:stCondLst>
                                        </p:cTn>
                                        <p:tgtEl>
                                          <p:spTgt spid="48"/>
                                        </p:tgtEl>
                                        <p:attrNameLst>
                                          <p:attrName>style.visibility</p:attrName>
                                        </p:attrNameLst>
                                      </p:cBhvr>
                                      <p:to>
                                        <p:strVal val="visible"/>
                                      </p:to>
                                    </p:set>
                                    <p:animEffect transition="in" filter="wipe(right)">
                                      <p:cBhvr>
                                        <p:cTn id="11" dur="1100"/>
                                        <p:tgtEl>
                                          <p:spTgt spid="4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down)">
                                      <p:cBhvr>
                                        <p:cTn id="16" dur="500"/>
                                        <p:tgtEl>
                                          <p:spTgt spid="17"/>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2500" fill="hold"/>
                                        <p:tgtEl>
                                          <p:spTgt spid="32"/>
                                        </p:tgtEl>
                                        <p:attrNameLst>
                                          <p:attrName>ppt_x</p:attrName>
                                        </p:attrNameLst>
                                      </p:cBhvr>
                                      <p:tavLst>
                                        <p:tav tm="0">
                                          <p:val>
                                            <p:strVal val="0-#ppt_w/2"/>
                                          </p:val>
                                        </p:tav>
                                        <p:tav tm="100000">
                                          <p:val>
                                            <p:strVal val="#ppt_x"/>
                                          </p:val>
                                        </p:tav>
                                      </p:tavLst>
                                    </p:anim>
                                    <p:anim calcmode="lin" valueType="num">
                                      <p:cBhvr additive="base">
                                        <p:cTn id="38" dur="2500" fill="hold"/>
                                        <p:tgtEl>
                                          <p:spTgt spid="32"/>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1000" fill="hold"/>
                                        <p:tgtEl>
                                          <p:spTgt spid="31"/>
                                        </p:tgtEl>
                                        <p:attrNameLst>
                                          <p:attrName>ppt_x</p:attrName>
                                        </p:attrNameLst>
                                      </p:cBhvr>
                                      <p:tavLst>
                                        <p:tav tm="0">
                                          <p:val>
                                            <p:strVal val="#ppt_x"/>
                                          </p:val>
                                        </p:tav>
                                        <p:tav tm="100000">
                                          <p:val>
                                            <p:strVal val="#ppt_x"/>
                                          </p:val>
                                        </p:tav>
                                      </p:tavLst>
                                    </p:anim>
                                    <p:anim calcmode="lin" valueType="num">
                                      <p:cBhvr additive="base">
                                        <p:cTn id="42" dur="10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73080" y="247749"/>
            <a:ext cx="1274708" cy="307777"/>
          </a:xfrm>
          <a:prstGeom prst="rect">
            <a:avLst/>
          </a:prstGeom>
          <a:noFill/>
        </p:spPr>
        <p:txBody>
          <a:bodyPr wrap="none" rtlCol="0">
            <a:spAutoFit/>
          </a:bodyPr>
          <a:lstStyle/>
          <a:p>
            <a:r>
              <a:rPr lang="zh-CN" altLang="en-US" sz="1400" b="1" spc="300" dirty="0">
                <a:solidFill>
                  <a:srgbClr val="003FC3"/>
                </a:solidFill>
                <a:latin typeface="方正大黑简体" panose="02010601030101010101" pitchFamily="2" charset="-122"/>
                <a:ea typeface="方正大黑简体" panose="02010601030101010101" pitchFamily="2" charset="-122"/>
              </a:rPr>
              <a:t>亮点与不足</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776" y="731465"/>
            <a:ext cx="4032448" cy="3670158"/>
          </a:xfrm>
          <a:prstGeom prst="rect">
            <a:avLst/>
          </a:prstGeom>
        </p:spPr>
      </p:pic>
      <p:grpSp>
        <p:nvGrpSpPr>
          <p:cNvPr id="39" name="组合 38"/>
          <p:cNvGrpSpPr/>
          <p:nvPr/>
        </p:nvGrpSpPr>
        <p:grpSpPr>
          <a:xfrm>
            <a:off x="6275948" y="632023"/>
            <a:ext cx="1896452" cy="1003623"/>
            <a:chOff x="1544112" y="1489425"/>
            <a:chExt cx="2528603" cy="1338163"/>
          </a:xfrm>
        </p:grpSpPr>
        <p:sp>
          <p:nvSpPr>
            <p:cNvPr id="40" name="文本框 56"/>
            <p:cNvSpPr txBox="1"/>
            <p:nvPr/>
          </p:nvSpPr>
          <p:spPr>
            <a:xfrm>
              <a:off x="1559568" y="1489425"/>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41" name="矩形 40"/>
            <p:cNvSpPr/>
            <p:nvPr/>
          </p:nvSpPr>
          <p:spPr>
            <a:xfrm>
              <a:off x="1544112" y="1965814"/>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42" name="组合 41"/>
          <p:cNvGrpSpPr/>
          <p:nvPr/>
        </p:nvGrpSpPr>
        <p:grpSpPr>
          <a:xfrm>
            <a:off x="598908" y="1435154"/>
            <a:ext cx="1884860" cy="992580"/>
            <a:chOff x="8063056" y="1489425"/>
            <a:chExt cx="2513147" cy="1323439"/>
          </a:xfrm>
        </p:grpSpPr>
        <p:sp>
          <p:nvSpPr>
            <p:cNvPr id="43" name="文本框 59"/>
            <p:cNvSpPr txBox="1"/>
            <p:nvPr/>
          </p:nvSpPr>
          <p:spPr>
            <a:xfrm>
              <a:off x="8063056" y="1489425"/>
              <a:ext cx="2513147" cy="492443"/>
            </a:xfrm>
            <a:prstGeom prst="rect">
              <a:avLst/>
            </a:prstGeom>
            <a:noFill/>
          </p:spPr>
          <p:txBody>
            <a:bodyPr wrap="square" rtlCol="0">
              <a:spAutoFit/>
            </a:bodyPr>
            <a:lstStyle/>
            <a:p>
              <a:r>
                <a:rPr lang="zh-CN" altLang="en-US" sz="1800" b="1" dirty="0">
                  <a:solidFill>
                    <a:srgbClr val="003FC3"/>
                  </a:solidFill>
                  <a:latin typeface="幼圆" panose="02010509060101010101" pitchFamily="49" charset="-122"/>
                  <a:ea typeface="幼圆" panose="02010509060101010101" pitchFamily="49" charset="-122"/>
                </a:rPr>
                <a:t>点击输入小标题</a:t>
              </a:r>
            </a:p>
          </p:txBody>
        </p:sp>
        <p:sp>
          <p:nvSpPr>
            <p:cNvPr id="44" name="矩形 43"/>
            <p:cNvSpPr/>
            <p:nvPr/>
          </p:nvSpPr>
          <p:spPr>
            <a:xfrm>
              <a:off x="8063056" y="1951090"/>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45" name="组合 44"/>
          <p:cNvGrpSpPr/>
          <p:nvPr/>
        </p:nvGrpSpPr>
        <p:grpSpPr>
          <a:xfrm>
            <a:off x="6791596" y="2934933"/>
            <a:ext cx="1884860" cy="1004969"/>
            <a:chOff x="1559568" y="4959231"/>
            <a:chExt cx="2513147" cy="1339957"/>
          </a:xfrm>
        </p:grpSpPr>
        <p:sp>
          <p:nvSpPr>
            <p:cNvPr id="46" name="文本框 62"/>
            <p:cNvSpPr txBox="1"/>
            <p:nvPr/>
          </p:nvSpPr>
          <p:spPr>
            <a:xfrm>
              <a:off x="1559568"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47" name="矩形 46"/>
            <p:cNvSpPr/>
            <p:nvPr/>
          </p:nvSpPr>
          <p:spPr>
            <a:xfrm>
              <a:off x="1559568" y="5437414"/>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grpSp>
        <p:nvGrpSpPr>
          <p:cNvPr id="48" name="组合 47"/>
          <p:cNvGrpSpPr/>
          <p:nvPr/>
        </p:nvGrpSpPr>
        <p:grpSpPr>
          <a:xfrm>
            <a:off x="1102964" y="3429888"/>
            <a:ext cx="1884860" cy="1014070"/>
            <a:chOff x="8063056" y="4959231"/>
            <a:chExt cx="2513147" cy="1352092"/>
          </a:xfrm>
        </p:grpSpPr>
        <p:sp>
          <p:nvSpPr>
            <p:cNvPr id="49" name="文本框 65"/>
            <p:cNvSpPr txBox="1"/>
            <p:nvPr/>
          </p:nvSpPr>
          <p:spPr>
            <a:xfrm>
              <a:off x="8063056" y="4959231"/>
              <a:ext cx="2513147" cy="451405"/>
            </a:xfrm>
            <a:prstGeom prst="rect">
              <a:avLst/>
            </a:prstGeom>
            <a:noFill/>
          </p:spPr>
          <p:txBody>
            <a:bodyPr wrap="square" rtlCol="0">
              <a:spAutoFit/>
            </a:bodyPr>
            <a:lstStyle/>
            <a:p>
              <a:r>
                <a:rPr lang="zh-CN" altLang="en-US" sz="1600" b="1" dirty="0">
                  <a:solidFill>
                    <a:srgbClr val="003FC3"/>
                  </a:solidFill>
                  <a:latin typeface="幼圆" panose="02010509060101010101" pitchFamily="49" charset="-122"/>
                  <a:ea typeface="幼圆" panose="02010509060101010101" pitchFamily="49" charset="-122"/>
                </a:rPr>
                <a:t>点击输入小标题</a:t>
              </a:r>
            </a:p>
          </p:txBody>
        </p:sp>
        <p:sp>
          <p:nvSpPr>
            <p:cNvPr id="50" name="矩形 49"/>
            <p:cNvSpPr/>
            <p:nvPr/>
          </p:nvSpPr>
          <p:spPr>
            <a:xfrm>
              <a:off x="8063056" y="5449549"/>
              <a:ext cx="2513147" cy="861774"/>
            </a:xfrm>
            <a:prstGeom prst="rect">
              <a:avLst/>
            </a:prstGeom>
          </p:spPr>
          <p:txBody>
            <a:bodyPr wrap="square">
              <a:spAutoFit/>
            </a:bodyPr>
            <a:lstStyle/>
            <a:p>
              <a:r>
                <a:rPr lang="zh-CN" altLang="en-US" sz="1200" dirty="0">
                  <a:solidFill>
                    <a:srgbClr val="003FC3"/>
                  </a:solidFill>
                  <a:latin typeface="微软雅黑" panose="020B0503020204020204" pitchFamily="34" charset="-122"/>
                  <a:ea typeface="微软雅黑" panose="020B0503020204020204" pitchFamily="34" charset="-122"/>
                </a:rPr>
                <a:t>添加你的文字添加你的文字添加你的文字添加你的文字添</a:t>
              </a:r>
            </a:p>
          </p:txBody>
        </p:sp>
      </p:grpSp>
      <p:pic>
        <p:nvPicPr>
          <p:cNvPr id="20" name="图片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503" y="152831"/>
            <a:ext cx="497611" cy="497611"/>
          </a:xfrm>
          <a:prstGeom prst="rect">
            <a:avLst/>
          </a:prstGeom>
        </p:spPr>
      </p:pic>
      <p:pic>
        <p:nvPicPr>
          <p:cNvPr id="21" name="图片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99226" y="4505486"/>
            <a:ext cx="577778" cy="577778"/>
          </a:xfrm>
          <a:prstGeom prst="rect">
            <a:avLst/>
          </a:prstGeom>
        </p:spPr>
      </p:pic>
      <p:pic>
        <p:nvPicPr>
          <p:cNvPr id="22" name="图片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19872" y="715953"/>
            <a:ext cx="374436" cy="374436"/>
          </a:xfrm>
          <a:prstGeom prst="rect">
            <a:avLst/>
          </a:prstGeom>
        </p:spPr>
      </p:pic>
    </p:spTree>
    <p:extLst>
      <p:ext uri="{BB962C8B-B14F-4D97-AF65-F5344CB8AC3E}">
        <p14:creationId xmlns:p14="http://schemas.microsoft.com/office/powerpoint/2010/main" val="303594905"/>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0-#ppt_w/2"/>
                                          </p:val>
                                        </p:tav>
                                        <p:tav tm="100000">
                                          <p:val>
                                            <p:strVal val="#ppt_x"/>
                                          </p:val>
                                        </p:tav>
                                      </p:tavLst>
                                    </p:anim>
                                    <p:anim calcmode="lin" valueType="num">
                                      <p:cBhvr additive="base">
                                        <p:cTn id="8" dur="1000" fill="hold"/>
                                        <p:tgtEl>
                                          <p:spTgt spid="20"/>
                                        </p:tgtEl>
                                        <p:attrNameLst>
                                          <p:attrName>ppt_y</p:attrName>
                                        </p:attrNameLst>
                                      </p:cBhvr>
                                      <p:tavLst>
                                        <p:tav tm="0">
                                          <p:val>
                                            <p:strVal val="0-#ppt_h/2"/>
                                          </p:val>
                                        </p:tav>
                                        <p:tav tm="100000">
                                          <p:val>
                                            <p:strVal val="#ppt_y"/>
                                          </p:val>
                                        </p:tav>
                                      </p:tavLst>
                                    </p:anim>
                                  </p:childTnLst>
                                </p:cTn>
                              </p:par>
                              <p:par>
                                <p:cTn id="9" presetID="22" presetClass="entr" presetSubtype="2" fill="hold" grpId="0" nodeType="withEffect">
                                  <p:stCondLst>
                                    <p:cond delay="1000"/>
                                  </p:stCondLst>
                                  <p:childTnLst>
                                    <p:set>
                                      <p:cBhvr>
                                        <p:cTn id="10" dur="1" fill="hold">
                                          <p:stCondLst>
                                            <p:cond delay="0"/>
                                          </p:stCondLst>
                                        </p:cTn>
                                        <p:tgtEl>
                                          <p:spTgt spid="33"/>
                                        </p:tgtEl>
                                        <p:attrNameLst>
                                          <p:attrName>style.visibility</p:attrName>
                                        </p:attrNameLst>
                                      </p:cBhvr>
                                      <p:to>
                                        <p:strVal val="visible"/>
                                      </p:to>
                                    </p:set>
                                    <p:animEffect transition="in" filter="wipe(right)">
                                      <p:cBhvr>
                                        <p:cTn id="11" dur="11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500"/>
                                        <p:tgtEl>
                                          <p:spTgt spid="2"/>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39"/>
                                        </p:tgtEl>
                                        <p:attrNameLst>
                                          <p:attrName>style.visibility</p:attrName>
                                        </p:attrNameLst>
                                      </p:cBhvr>
                                      <p:to>
                                        <p:strVal val="visible"/>
                                      </p:to>
                                    </p:set>
                                    <p:animEffect transition="in" filter="fade">
                                      <p:cBhvr>
                                        <p:cTn id="20" dur="500"/>
                                        <p:tgtEl>
                                          <p:spTgt spid="39"/>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fade">
                                      <p:cBhvr>
                                        <p:cTn id="24" dur="500"/>
                                        <p:tgtEl>
                                          <p:spTgt spid="42"/>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childTnLst>
                          </p:cTn>
                        </p:par>
                        <p:par>
                          <p:cTn id="29" fill="hold">
                            <p:stCondLst>
                              <p:cond delay="2000"/>
                            </p:stCondLst>
                            <p:childTnLst>
                              <p:par>
                                <p:cTn id="30" presetID="10" presetClass="entr" presetSubtype="0"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500"/>
                                        <p:tgtEl>
                                          <p:spTgt spid="48"/>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2500" fill="hold"/>
                                        <p:tgtEl>
                                          <p:spTgt spid="22"/>
                                        </p:tgtEl>
                                        <p:attrNameLst>
                                          <p:attrName>ppt_x</p:attrName>
                                        </p:attrNameLst>
                                      </p:cBhvr>
                                      <p:tavLst>
                                        <p:tav tm="0">
                                          <p:val>
                                            <p:strVal val="0-#ppt_w/2"/>
                                          </p:val>
                                        </p:tav>
                                        <p:tav tm="100000">
                                          <p:val>
                                            <p:strVal val="#ppt_x"/>
                                          </p:val>
                                        </p:tav>
                                      </p:tavLst>
                                    </p:anim>
                                    <p:anim calcmode="lin" valueType="num">
                                      <p:cBhvr additive="base">
                                        <p:cTn id="38" dur="2500" fill="hold"/>
                                        <p:tgtEl>
                                          <p:spTgt spid="22"/>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1000" fill="hold"/>
                                        <p:tgtEl>
                                          <p:spTgt spid="21"/>
                                        </p:tgtEl>
                                        <p:attrNameLst>
                                          <p:attrName>ppt_x</p:attrName>
                                        </p:attrNameLst>
                                      </p:cBhvr>
                                      <p:tavLst>
                                        <p:tav tm="0">
                                          <p:val>
                                            <p:strVal val="#ppt_x"/>
                                          </p:val>
                                        </p:tav>
                                        <p:tav tm="100000">
                                          <p:val>
                                            <p:strVal val="#ppt_x"/>
                                          </p:val>
                                        </p:tav>
                                      </p:tavLst>
                                    </p:anim>
                                    <p:anim calcmode="lin" valueType="num">
                                      <p:cBhvr additive="base">
                                        <p:cTn id="42" dur="10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7932" y="0"/>
            <a:ext cx="6051283" cy="5143500"/>
          </a:xfrm>
          <a:prstGeom prst="rect">
            <a:avLst/>
          </a:prstGeom>
        </p:spPr>
      </p:pic>
      <p:sp>
        <p:nvSpPr>
          <p:cNvPr id="24" name="TextBox 23"/>
          <p:cNvSpPr txBox="1"/>
          <p:nvPr/>
        </p:nvSpPr>
        <p:spPr>
          <a:xfrm>
            <a:off x="607411" y="2573491"/>
            <a:ext cx="3168352" cy="646331"/>
          </a:xfrm>
          <a:prstGeom prst="rect">
            <a:avLst/>
          </a:prstGeom>
          <a:noFill/>
        </p:spPr>
        <p:txBody>
          <a:bodyPr wrap="square" rtlCol="0">
            <a:spAutoFit/>
          </a:bodyPr>
          <a:lstStyle/>
          <a:p>
            <a:r>
              <a:rPr lang="zh-CN" altLang="en-US" sz="1200" b="1" spc="600" dirty="0" smtClean="0">
                <a:solidFill>
                  <a:srgbClr val="003FC3"/>
                </a:solidFill>
                <a:latin typeface="方正大黑简体" panose="02010601030101010101" pitchFamily="2" charset="-122"/>
                <a:ea typeface="方正大黑简体" panose="02010601030101010101" pitchFamily="2" charset="-122"/>
              </a:rPr>
              <a:t>大学即将结束，在此感谢所有老师和同学，谢谢你们陪我度过这美好的四年时光。。。。</a:t>
            </a:r>
            <a:endParaRPr lang="zh-CN" altLang="en-US" sz="1200" b="1" spc="600" dirty="0">
              <a:solidFill>
                <a:srgbClr val="003FC3"/>
              </a:solidFill>
              <a:latin typeface="方正大黑简体" panose="02010601030101010101" pitchFamily="2" charset="-122"/>
              <a:ea typeface="方正大黑简体" panose="02010601030101010101" pitchFamily="2" charset="-122"/>
            </a:endParaRPr>
          </a:p>
        </p:txBody>
      </p:sp>
      <p:sp>
        <p:nvSpPr>
          <p:cNvPr id="25" name="文本框 8"/>
          <p:cNvSpPr txBox="1"/>
          <p:nvPr/>
        </p:nvSpPr>
        <p:spPr>
          <a:xfrm>
            <a:off x="1522425" y="4863267"/>
            <a:ext cx="1261884" cy="276999"/>
          </a:xfrm>
          <a:prstGeom prst="rect">
            <a:avLst/>
          </a:prstGeom>
          <a:noFill/>
        </p:spPr>
        <p:txBody>
          <a:bodyPr wrap="none" rtlCol="0">
            <a:spAutoFit/>
          </a:bodyPr>
          <a:lstStyle/>
          <a:p>
            <a:r>
              <a:rPr lang="zh-CN" altLang="en-US" sz="1200" b="1" dirty="0">
                <a:solidFill>
                  <a:srgbClr val="003FC3"/>
                </a:solidFill>
                <a:latin typeface="方正韵动中黑简体" panose="02000000000000000000" pitchFamily="2" charset="-122"/>
                <a:ea typeface="方正韵动中黑简体" panose="02000000000000000000" pitchFamily="2" charset="-122"/>
              </a:rPr>
              <a:t>答辩</a:t>
            </a:r>
            <a:r>
              <a:rPr lang="zh-CN" altLang="en-US" sz="1200" b="1" dirty="0" smtClean="0">
                <a:solidFill>
                  <a:srgbClr val="003FC3"/>
                </a:solidFill>
                <a:latin typeface="方正韵动中黑简体" panose="02000000000000000000" pitchFamily="2" charset="-122"/>
                <a:ea typeface="方正韵动中黑简体" panose="02000000000000000000" pitchFamily="2" charset="-122"/>
              </a:rPr>
              <a:t>人：代用名</a:t>
            </a:r>
            <a:endParaRPr lang="zh-CN" altLang="en-US" sz="1200" b="1" dirty="0">
              <a:solidFill>
                <a:srgbClr val="003FC3"/>
              </a:solidFill>
              <a:latin typeface="方正韵动中黑简体" panose="02000000000000000000" pitchFamily="2" charset="-122"/>
              <a:ea typeface="方正韵动中黑简体" panose="02000000000000000000" pitchFamily="2" charset="-122"/>
            </a:endParaRPr>
          </a:p>
        </p:txBody>
      </p:sp>
      <p:sp>
        <p:nvSpPr>
          <p:cNvPr id="26" name="文本框 9"/>
          <p:cNvSpPr txBox="1"/>
          <p:nvPr/>
        </p:nvSpPr>
        <p:spPr>
          <a:xfrm>
            <a:off x="-6032" y="4865795"/>
            <a:ext cx="1415772" cy="276999"/>
          </a:xfrm>
          <a:prstGeom prst="rect">
            <a:avLst/>
          </a:prstGeom>
          <a:noFill/>
        </p:spPr>
        <p:txBody>
          <a:bodyPr wrap="none" rtlCol="0">
            <a:spAutoFit/>
          </a:bodyPr>
          <a:lstStyle/>
          <a:p>
            <a:r>
              <a:rPr lang="zh-CN" altLang="en-US" sz="1200" b="1" dirty="0">
                <a:solidFill>
                  <a:srgbClr val="003FC3"/>
                </a:solidFill>
                <a:latin typeface="方正韵动中黑简体" panose="02000000000000000000" pitchFamily="2" charset="-122"/>
                <a:ea typeface="方正韵动中黑简体" panose="02000000000000000000" pitchFamily="2" charset="-122"/>
              </a:rPr>
              <a:t>指导教师</a:t>
            </a:r>
            <a:r>
              <a:rPr lang="zh-CN" altLang="en-US" sz="1200" b="1" dirty="0" smtClean="0">
                <a:solidFill>
                  <a:srgbClr val="003FC3"/>
                </a:solidFill>
                <a:latin typeface="方正韵动中黑简体" panose="02000000000000000000" pitchFamily="2" charset="-122"/>
                <a:ea typeface="方正韵动中黑简体" panose="02000000000000000000" pitchFamily="2" charset="-122"/>
              </a:rPr>
              <a:t>：代用名</a:t>
            </a:r>
            <a:endParaRPr lang="zh-CN" altLang="en-US" sz="1200" b="1" dirty="0">
              <a:solidFill>
                <a:srgbClr val="003FC3"/>
              </a:solidFill>
              <a:latin typeface="方正韵动中黑简体" panose="02000000000000000000" pitchFamily="2" charset="-122"/>
              <a:ea typeface="方正韵动中黑简体" panose="02000000000000000000" pitchFamily="2" charset="-122"/>
            </a:endParaRPr>
          </a:p>
        </p:txBody>
      </p:sp>
      <p:sp>
        <p:nvSpPr>
          <p:cNvPr id="8" name="文本框 2"/>
          <p:cNvSpPr txBox="1"/>
          <p:nvPr/>
        </p:nvSpPr>
        <p:spPr>
          <a:xfrm>
            <a:off x="984882" y="1981621"/>
            <a:ext cx="2062334" cy="590129"/>
          </a:xfrm>
          <a:prstGeom prst="rect">
            <a:avLst/>
          </a:prstGeom>
          <a:noFill/>
        </p:spPr>
        <p:txBody>
          <a:bodyPr wrap="square" lIns="96741" tIns="48371" rIns="96741" bIns="48371" rtlCol="0">
            <a:spAutoFit/>
          </a:bodyPr>
          <a:lstStyle/>
          <a:p>
            <a:pPr fontAlgn="auto">
              <a:spcBef>
                <a:spcPts val="0"/>
              </a:spcBef>
              <a:spcAft>
                <a:spcPts val="0"/>
              </a:spcAft>
              <a:defRPr/>
            </a:pPr>
            <a:r>
              <a:rPr lang="en-US" altLang="zh-CN" sz="3200" b="1" kern="0" dirty="0" smtClean="0">
                <a:solidFill>
                  <a:srgbClr val="003FC3"/>
                </a:solidFill>
                <a:effectLst/>
                <a:latin typeface="新宋体" panose="02010609030101010101" pitchFamily="49" charset="-122"/>
                <a:ea typeface="新宋体" panose="02010609030101010101" pitchFamily="49" charset="-122"/>
              </a:rPr>
              <a:t>THANK YOU</a:t>
            </a:r>
            <a:endParaRPr lang="zh-CN" altLang="en-US" sz="3200" b="1" kern="0" dirty="0">
              <a:solidFill>
                <a:srgbClr val="003FC3"/>
              </a:solidFill>
              <a:effectLst/>
              <a:latin typeface="新宋体" panose="02010609030101010101" pitchFamily="49" charset="-122"/>
              <a:ea typeface="新宋体" panose="02010609030101010101" pitchFamily="49" charset="-122"/>
            </a:endParaRPr>
          </a:p>
        </p:txBody>
      </p:sp>
    </p:spTree>
    <p:extLst>
      <p:ext uri="{BB962C8B-B14F-4D97-AF65-F5344CB8AC3E}">
        <p14:creationId xmlns:p14="http://schemas.microsoft.com/office/powerpoint/2010/main" val="955679608"/>
      </p:ext>
    </p:extLst>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9" fill="hold" grpId="0" nodeType="afterEffect" p14:presetBounceEnd="40000">
                                      <p:stCondLst>
                                        <p:cond delay="0"/>
                                      </p:stCondLst>
                                      <p:iterate type="lt">
                                        <p:tmPct val="35000"/>
                                      </p:iterate>
                                      <p:childTnLst>
                                        <p:set>
                                          <p:cBhvr>
                                            <p:cTn id="10" dur="1" fill="hold">
                                              <p:stCondLst>
                                                <p:cond delay="0"/>
                                              </p:stCondLst>
                                            </p:cTn>
                                            <p:tgtEl>
                                              <p:spTgt spid="8"/>
                                            </p:tgtEl>
                                            <p:attrNameLst>
                                              <p:attrName>style.visibility</p:attrName>
                                            </p:attrNameLst>
                                          </p:cBhvr>
                                          <p:to>
                                            <p:strVal val="visible"/>
                                          </p:to>
                                        </p:set>
                                        <p:anim calcmode="lin" valueType="num" p14:bounceEnd="40000">
                                          <p:cBhvr additive="base">
                                            <p:cTn id="11" dur="10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8"/>
                                            </p:tgtEl>
                                            <p:attrNameLst>
                                              <p:attrName>ppt_y</p:attrName>
                                            </p:attrNameLst>
                                          </p:cBhvr>
                                          <p:tavLst>
                                            <p:tav tm="0">
                                              <p:val>
                                                <p:strVal val="0-#ppt_h/2"/>
                                              </p:val>
                                            </p:tav>
                                            <p:tav tm="100000">
                                              <p:val>
                                                <p:strVal val="#ppt_y"/>
                                              </p:val>
                                            </p:tav>
                                          </p:tavLst>
                                        </p:anim>
                                      </p:childTnLst>
                                    </p:cTn>
                                  </p:par>
                                </p:childTnLst>
                              </p:cTn>
                            </p:par>
                            <p:par>
                              <p:cTn id="13" fill="hold">
                                <p:stCondLst>
                                  <p:cond delay="3950"/>
                                </p:stCondLst>
                                <p:childTnLst>
                                  <p:par>
                                    <p:cTn id="14" presetID="47" presetClass="entr" presetSubtype="0" fill="hold" grpId="0" nodeType="afterEffect">
                                      <p:stCondLst>
                                        <p:cond delay="0"/>
                                      </p:stCondLst>
                                      <p:iterate type="lt">
                                        <p:tmPct val="20000"/>
                                      </p:iterate>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childTnLst>
                              </p:cTn>
                            </p:par>
                            <p:par>
                              <p:cTn id="19" fill="hold">
                                <p:stCondLst>
                                  <p:cond delay="12550"/>
                                </p:stCondLst>
                                <p:childTnLst>
                                  <p:par>
                                    <p:cTn id="20" presetID="42"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par>
                              <p:cTn id="25" fill="hold">
                                <p:stCondLst>
                                  <p:cond delay="13550"/>
                                </p:stCondLst>
                                <p:childTnLst>
                                  <p:par>
                                    <p:cTn id="26" presetID="42"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9" fill="hold" grpId="0" nodeType="afterEffect">
                                      <p:stCondLst>
                                        <p:cond delay="0"/>
                                      </p:stCondLst>
                                      <p:iterate type="lt">
                                        <p:tmPct val="35000"/>
                                      </p:iterate>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childTnLst>
                              </p:cTn>
                            </p:par>
                            <p:par>
                              <p:cTn id="13" fill="hold">
                                <p:stCondLst>
                                  <p:cond delay="3950"/>
                                </p:stCondLst>
                                <p:childTnLst>
                                  <p:par>
                                    <p:cTn id="14" presetID="47" presetClass="entr" presetSubtype="0" fill="hold" grpId="0" nodeType="afterEffect">
                                      <p:stCondLst>
                                        <p:cond delay="0"/>
                                      </p:stCondLst>
                                      <p:iterate type="lt">
                                        <p:tmPct val="20000"/>
                                      </p:iterate>
                                      <p:childTnLst>
                                        <p:set>
                                          <p:cBhvr>
                                            <p:cTn id="15" dur="1" fill="hold">
                                              <p:stCondLst>
                                                <p:cond delay="0"/>
                                              </p:stCondLst>
                                            </p:cTn>
                                            <p:tgtEl>
                                              <p:spTgt spid="24"/>
                                            </p:tgtEl>
                                            <p:attrNameLst>
                                              <p:attrName>style.visibility</p:attrName>
                                            </p:attrNameLst>
                                          </p:cBhvr>
                                          <p:to>
                                            <p:strVal val="visible"/>
                                          </p:to>
                                        </p:set>
                                        <p:animEffect transition="in" filter="fade">
                                          <p:cBhvr>
                                            <p:cTn id="16" dur="1000"/>
                                            <p:tgtEl>
                                              <p:spTgt spid="24"/>
                                            </p:tgtEl>
                                          </p:cBhvr>
                                        </p:animEffect>
                                        <p:anim calcmode="lin" valueType="num">
                                          <p:cBhvr>
                                            <p:cTn id="17" dur="1000" fill="hold"/>
                                            <p:tgtEl>
                                              <p:spTgt spid="24"/>
                                            </p:tgtEl>
                                            <p:attrNameLst>
                                              <p:attrName>ppt_x</p:attrName>
                                            </p:attrNameLst>
                                          </p:cBhvr>
                                          <p:tavLst>
                                            <p:tav tm="0">
                                              <p:val>
                                                <p:strVal val="#ppt_x"/>
                                              </p:val>
                                            </p:tav>
                                            <p:tav tm="100000">
                                              <p:val>
                                                <p:strVal val="#ppt_x"/>
                                              </p:val>
                                            </p:tav>
                                          </p:tavLst>
                                        </p:anim>
                                        <p:anim calcmode="lin" valueType="num">
                                          <p:cBhvr>
                                            <p:cTn id="18" dur="1000" fill="hold"/>
                                            <p:tgtEl>
                                              <p:spTgt spid="24"/>
                                            </p:tgtEl>
                                            <p:attrNameLst>
                                              <p:attrName>ppt_y</p:attrName>
                                            </p:attrNameLst>
                                          </p:cBhvr>
                                          <p:tavLst>
                                            <p:tav tm="0">
                                              <p:val>
                                                <p:strVal val="#ppt_y-.1"/>
                                              </p:val>
                                            </p:tav>
                                            <p:tav tm="100000">
                                              <p:val>
                                                <p:strVal val="#ppt_y"/>
                                              </p:val>
                                            </p:tav>
                                          </p:tavLst>
                                        </p:anim>
                                      </p:childTnLst>
                                    </p:cTn>
                                  </p:par>
                                </p:childTnLst>
                              </p:cTn>
                            </p:par>
                            <p:par>
                              <p:cTn id="19" fill="hold">
                                <p:stCondLst>
                                  <p:cond delay="12550"/>
                                </p:stCondLst>
                                <p:childTnLst>
                                  <p:par>
                                    <p:cTn id="20" presetID="42" presetClass="entr" presetSubtype="0"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childTnLst>
                              </p:cTn>
                            </p:par>
                            <p:par>
                              <p:cTn id="25" fill="hold">
                                <p:stCondLst>
                                  <p:cond delay="13550"/>
                                </p:stCondLst>
                                <p:childTnLst>
                                  <p:par>
                                    <p:cTn id="26" presetID="42"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8"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青花论文答辩PPT模板"/>
  <p:tag name="ISPRING_RESOURCE_PATHS_HASH_PRESENTER" val="9eabb0375bb6b49d369dc3d1def2aaa70dd694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1073</TotalTime>
  <Words>2325</Words>
  <Application>Microsoft Office PowerPoint</Application>
  <PresentationFormat>全屏显示(16:9)</PresentationFormat>
  <Paragraphs>255</Paragraphs>
  <Slides>28</Slides>
  <Notes>28</Notes>
  <HiddenSlides>0</HiddenSlides>
  <MMClips>1</MMClips>
  <ScaleCrop>false</ScaleCrop>
  <HeadingPairs>
    <vt:vector size="4" baseType="variant">
      <vt:variant>
        <vt:lpstr>主题</vt:lpstr>
      </vt:variant>
      <vt:variant>
        <vt:i4>1</vt:i4>
      </vt:variant>
      <vt:variant>
        <vt:lpstr>幻灯片标题</vt:lpstr>
      </vt:variant>
      <vt:variant>
        <vt:i4>28</vt:i4>
      </vt:variant>
    </vt:vector>
  </HeadingPairs>
  <TitlesOfParts>
    <vt:vector size="29"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中国风青花论文答辩PPT模板</dc:title>
  <dc:creator>User</dc:creator>
  <cp:lastModifiedBy>拉普耶鲁</cp:lastModifiedBy>
  <cp:revision>110</cp:revision>
  <dcterms:created xsi:type="dcterms:W3CDTF">2015-11-30T02:44:14Z</dcterms:created>
  <dcterms:modified xsi:type="dcterms:W3CDTF">2018-01-17T01:13:05Z</dcterms:modified>
</cp:coreProperties>
</file>