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607" r:id="rId2"/>
    <p:sldId id="843" r:id="rId3"/>
    <p:sldId id="775" r:id="rId4"/>
    <p:sldId id="858" r:id="rId5"/>
    <p:sldId id="850" r:id="rId6"/>
    <p:sldId id="847" r:id="rId7"/>
    <p:sldId id="855" r:id="rId8"/>
    <p:sldId id="859" r:id="rId9"/>
    <p:sldId id="840" r:id="rId10"/>
    <p:sldId id="851" r:id="rId11"/>
    <p:sldId id="852" r:id="rId12"/>
    <p:sldId id="833" r:id="rId13"/>
    <p:sldId id="853" r:id="rId14"/>
    <p:sldId id="827" r:id="rId15"/>
    <p:sldId id="841" r:id="rId16"/>
    <p:sldId id="845" r:id="rId17"/>
    <p:sldId id="857" r:id="rId18"/>
    <p:sldId id="844" r:id="rId19"/>
    <p:sldId id="848" r:id="rId20"/>
    <p:sldId id="856" r:id="rId21"/>
    <p:sldId id="842" r:id="rId22"/>
    <p:sldId id="849" r:id="rId23"/>
    <p:sldId id="860" r:id="rId24"/>
    <p:sldId id="846" r:id="rId25"/>
    <p:sldId id="838"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4660"/>
  </p:normalViewPr>
  <p:slideViewPr>
    <p:cSldViewPr>
      <p:cViewPr varScale="1">
        <p:scale>
          <a:sx n="145" d="100"/>
          <a:sy n="145" d="100"/>
        </p:scale>
        <p:origin x="546" y="12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2017/10/6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extLst>
      <p:ext uri="{BB962C8B-B14F-4D97-AF65-F5344CB8AC3E}">
        <p14:creationId xmlns:p14="http://schemas.microsoft.com/office/powerpoint/2010/main" val="54451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extLst>
      <p:ext uri="{BB962C8B-B14F-4D97-AF65-F5344CB8AC3E}">
        <p14:creationId xmlns:p14="http://schemas.microsoft.com/office/powerpoint/2010/main" val="2436493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8A64-06D2-42FF-9040-0E42F8E4072D}" type="slidenum">
              <a:rPr lang="zh-CN" altLang="en-US" smtClean="0"/>
              <a:pPr/>
              <a:t>3</a:t>
            </a:fld>
            <a:endParaRPr lang="zh-CN" altLang="en-US"/>
          </a:p>
        </p:txBody>
      </p:sp>
    </p:spTree>
    <p:extLst>
      <p:ext uri="{BB962C8B-B14F-4D97-AF65-F5344CB8AC3E}">
        <p14:creationId xmlns:p14="http://schemas.microsoft.com/office/powerpoint/2010/main" val="2425111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a:p>
        </p:txBody>
      </p:sp>
    </p:spTree>
    <p:extLst>
      <p:ext uri="{BB962C8B-B14F-4D97-AF65-F5344CB8AC3E}">
        <p14:creationId xmlns:p14="http://schemas.microsoft.com/office/powerpoint/2010/main" val="2816763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8A64-06D2-42FF-9040-0E42F8E4072D}" type="slidenum">
              <a:rPr lang="zh-CN" altLang="en-US" smtClean="0"/>
              <a:pPr/>
              <a:t>9</a:t>
            </a:fld>
            <a:endParaRPr lang="zh-CN" altLang="en-US"/>
          </a:p>
        </p:txBody>
      </p:sp>
    </p:spTree>
    <p:extLst>
      <p:ext uri="{BB962C8B-B14F-4D97-AF65-F5344CB8AC3E}">
        <p14:creationId xmlns:p14="http://schemas.microsoft.com/office/powerpoint/2010/main" val="2223324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12</a:t>
            </a:fld>
            <a:endParaRPr lang="zh-CN" altLang="en-US"/>
          </a:p>
        </p:txBody>
      </p:sp>
    </p:spTree>
    <p:extLst>
      <p:ext uri="{BB962C8B-B14F-4D97-AF65-F5344CB8AC3E}">
        <p14:creationId xmlns:p14="http://schemas.microsoft.com/office/powerpoint/2010/main" val="3938945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pPr/>
              <a:t>14</a:t>
            </a:fld>
            <a:endParaRPr lang="zh-CN" altLang="en-US"/>
          </a:p>
        </p:txBody>
      </p:sp>
    </p:spTree>
    <p:extLst>
      <p:ext uri="{BB962C8B-B14F-4D97-AF65-F5344CB8AC3E}">
        <p14:creationId xmlns:p14="http://schemas.microsoft.com/office/powerpoint/2010/main" val="4256015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8A64-06D2-42FF-9040-0E42F8E4072D}" type="slidenum">
              <a:rPr lang="zh-CN" altLang="en-US" smtClean="0"/>
              <a:pPr/>
              <a:t>15</a:t>
            </a:fld>
            <a:endParaRPr lang="zh-CN" altLang="en-US"/>
          </a:p>
        </p:txBody>
      </p:sp>
    </p:spTree>
    <p:extLst>
      <p:ext uri="{BB962C8B-B14F-4D97-AF65-F5344CB8AC3E}">
        <p14:creationId xmlns:p14="http://schemas.microsoft.com/office/powerpoint/2010/main" val="1046830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B2C74456-EB52-4577-819A-4B7EA6F602C1}" type="slidenum">
              <a:rPr lang="zh-CN" altLang="en-US" smtClean="0"/>
              <a:pPr/>
              <a:t>16</a:t>
            </a:fld>
            <a:endParaRPr lang="zh-CN" altLang="en-US"/>
          </a:p>
        </p:txBody>
      </p:sp>
    </p:spTree>
    <p:extLst>
      <p:ext uri="{BB962C8B-B14F-4D97-AF65-F5344CB8AC3E}">
        <p14:creationId xmlns:p14="http://schemas.microsoft.com/office/powerpoint/2010/main" val="1197083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p:spPr>
      </p:sp>
      <p:sp>
        <p:nvSpPr>
          <p:cNvPr id="307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更多模板下载地址：</a:t>
            </a:r>
            <a:r>
              <a:rPr lang="en-US" altLang="zh-CN" smtClean="0"/>
              <a:t>http://www.pptvzaixian.com/shop/view28111.html</a:t>
            </a:r>
            <a:r>
              <a:rPr lang="zh-CN" altLang="en-US" smtClean="0"/>
              <a:t>（复制链接到浏览器打开）</a:t>
            </a:r>
          </a:p>
        </p:txBody>
      </p:sp>
      <p:sp>
        <p:nvSpPr>
          <p:cNvPr id="30724" name="灯片编号占位符 3"/>
          <p:cNvSpPr>
            <a:spLocks noGrp="1"/>
          </p:cNvSpPr>
          <p:nvPr>
            <p:ph type="sldNum" sz="quarter" idx="5"/>
          </p:nvPr>
        </p:nvSpPr>
        <p:spPr bwMode="auto">
          <a:noFill/>
          <a:ln>
            <a:miter lim="800000"/>
            <a:headEnd/>
            <a:tailEnd/>
          </a:ln>
        </p:spPr>
        <p:txBody>
          <a:bodyPr/>
          <a:lstStyle/>
          <a:p>
            <a:fld id="{6828F1FB-55A4-4938-BD2A-0D3CCE65A84A}" type="slidenum">
              <a:rPr lang="en-US" altLang="zh-CN">
                <a:ea typeface="华文细黑" pitchFamily="2" charset="-122"/>
              </a:rPr>
              <a:pPr/>
              <a:t>18</a:t>
            </a:fld>
            <a:endParaRPr lang="en-US" altLang="zh-CN">
              <a:ea typeface="华文细黑" pitchFamily="2" charset="-122"/>
            </a:endParaRPr>
          </a:p>
        </p:txBody>
      </p:sp>
    </p:spTree>
    <p:extLst>
      <p:ext uri="{BB962C8B-B14F-4D97-AF65-F5344CB8AC3E}">
        <p14:creationId xmlns:p14="http://schemas.microsoft.com/office/powerpoint/2010/main" val="3403720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a:p>
        </p:txBody>
      </p:sp>
    </p:spTree>
    <p:extLst>
      <p:ext uri="{BB962C8B-B14F-4D97-AF65-F5344CB8AC3E}">
        <p14:creationId xmlns:p14="http://schemas.microsoft.com/office/powerpoint/2010/main" val="1908679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8A64-06D2-42FF-9040-0E42F8E4072D}" type="slidenum">
              <a:rPr lang="zh-CN" altLang="en-US" smtClean="0"/>
              <a:pPr/>
              <a:t>21</a:t>
            </a:fld>
            <a:endParaRPr lang="zh-CN" altLang="en-US"/>
          </a:p>
        </p:txBody>
      </p:sp>
    </p:spTree>
    <p:extLst>
      <p:ext uri="{BB962C8B-B14F-4D97-AF65-F5344CB8AC3E}">
        <p14:creationId xmlns:p14="http://schemas.microsoft.com/office/powerpoint/2010/main" val="1732590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a:p>
        </p:txBody>
      </p:sp>
    </p:spTree>
    <p:extLst>
      <p:ext uri="{BB962C8B-B14F-4D97-AF65-F5344CB8AC3E}">
        <p14:creationId xmlns:p14="http://schemas.microsoft.com/office/powerpoint/2010/main" val="3935655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pPr/>
              <a:t>23</a:t>
            </a:fld>
            <a:endParaRPr lang="zh-CN" altLang="en-US"/>
          </a:p>
        </p:txBody>
      </p:sp>
    </p:spTree>
    <p:extLst>
      <p:ext uri="{BB962C8B-B14F-4D97-AF65-F5344CB8AC3E}">
        <p14:creationId xmlns:p14="http://schemas.microsoft.com/office/powerpoint/2010/main" val="2544106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25</a:t>
            </a:fld>
            <a:endParaRPr lang="zh-CN" altLang="en-US"/>
          </a:p>
        </p:txBody>
      </p:sp>
    </p:spTree>
    <p:extLst>
      <p:ext uri="{BB962C8B-B14F-4D97-AF65-F5344CB8AC3E}">
        <p14:creationId xmlns:p14="http://schemas.microsoft.com/office/powerpoint/2010/main" val="1576484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10" name="直角三角形 9"/>
          <p:cNvSpPr/>
          <p:nvPr userDrawn="1"/>
        </p:nvSpPr>
        <p:spPr>
          <a:xfrm rot="16200000">
            <a:off x="8452048" y="4451548"/>
            <a:ext cx="691952" cy="69195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userDrawn="1"/>
        </p:nvSpPr>
        <p:spPr>
          <a:xfrm rot="16200000">
            <a:off x="8604448" y="4603948"/>
            <a:ext cx="539552" cy="53955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2017/10/6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642778"/>
      </p:ext>
    </p:extLst>
  </p:cSld>
  <p:clrMapOvr>
    <a:masterClrMapping/>
  </p:clrMapOvr>
  <p:transition spd="slow" advClick="0" advTm="7000">
    <p:cover dir="l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2017/10/6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2017/10/6</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59" r:id="rId3"/>
    <p:sldLayoutId id="2147483664" r:id="rId4"/>
    <p:sldLayoutId id="2147483665" r:id="rId5"/>
    <p:sldLayoutId id="2147483666" r:id="rId6"/>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招商放大镜-(王娜).jpg"/>
          <p:cNvPicPr>
            <a:picLocks noChangeAspect="1" noChangeArrowheads="1"/>
          </p:cNvPicPr>
          <p:nvPr/>
        </p:nvPicPr>
        <p:blipFill>
          <a:blip r:embed="rId3" cstate="print"/>
          <a:srcRect/>
          <a:stretch>
            <a:fillRect/>
          </a:stretch>
        </p:blipFill>
        <p:spPr bwMode="auto">
          <a:xfrm>
            <a:off x="-36512" y="0"/>
            <a:ext cx="9180512" cy="5148262"/>
          </a:xfrm>
          <a:prstGeom prst="rect">
            <a:avLst/>
          </a:prstGeom>
          <a:noFill/>
        </p:spPr>
      </p:pic>
      <p:pic>
        <p:nvPicPr>
          <p:cNvPr id="1027" name="Picture 3" descr="C:\Users\Administrator\Desktop\招商放大镜-(王娜).png"/>
          <p:cNvPicPr>
            <a:picLocks noChangeAspect="1" noChangeArrowheads="1"/>
          </p:cNvPicPr>
          <p:nvPr/>
        </p:nvPicPr>
        <p:blipFill>
          <a:blip r:embed="rId4" cstate="print"/>
          <a:srcRect/>
          <a:stretch>
            <a:fillRect/>
          </a:stretch>
        </p:blipFill>
        <p:spPr bwMode="auto">
          <a:xfrm>
            <a:off x="0" y="0"/>
            <a:ext cx="9144000" cy="5148262"/>
          </a:xfrm>
          <a:prstGeom prst="rect">
            <a:avLst/>
          </a:prstGeom>
          <a:noFill/>
        </p:spPr>
      </p:pic>
      <p:sp>
        <p:nvSpPr>
          <p:cNvPr id="26" name="TextBox 25"/>
          <p:cNvSpPr txBox="1"/>
          <p:nvPr/>
        </p:nvSpPr>
        <p:spPr>
          <a:xfrm>
            <a:off x="872302" y="1275606"/>
            <a:ext cx="3611245" cy="400110"/>
          </a:xfrm>
          <a:prstGeom prst="rect">
            <a:avLst/>
          </a:prstGeom>
          <a:noFill/>
        </p:spPr>
        <p:txBody>
          <a:bodyPr wrap="none" rtlCol="0">
            <a:spAutoFit/>
          </a:bodyPr>
          <a:lstStyle/>
          <a:p>
            <a:r>
              <a:rPr lang="en-US" altLang="zh-CN" sz="2000" dirty="0" smtClean="0">
                <a:solidFill>
                  <a:schemeClr val="bg1"/>
                </a:solidFill>
                <a:latin typeface="微软雅黑" pitchFamily="34" charset="-122"/>
                <a:ea typeface="微软雅黑" pitchFamily="34" charset="-122"/>
              </a:rPr>
              <a:t>YOUR COMOANY’S NAME</a:t>
            </a:r>
            <a:endParaRPr lang="zh-CN" altLang="en-US" sz="2000" dirty="0">
              <a:solidFill>
                <a:schemeClr val="bg1"/>
              </a:solidFill>
              <a:latin typeface="微软雅黑" pitchFamily="34" charset="-122"/>
              <a:ea typeface="微软雅黑" pitchFamily="34" charset="-122"/>
            </a:endParaRPr>
          </a:p>
        </p:txBody>
      </p:sp>
      <p:sp>
        <p:nvSpPr>
          <p:cNvPr id="27" name="TextBox 26"/>
          <p:cNvSpPr txBox="1"/>
          <p:nvPr/>
        </p:nvSpPr>
        <p:spPr>
          <a:xfrm>
            <a:off x="827584" y="1563638"/>
            <a:ext cx="4663456" cy="769441"/>
          </a:xfrm>
          <a:prstGeom prst="rect">
            <a:avLst/>
          </a:prstGeom>
          <a:noFill/>
        </p:spPr>
        <p:txBody>
          <a:bodyPr wrap="none" rtlCol="0">
            <a:spAutoFit/>
          </a:bodyPr>
          <a:lstStyle/>
          <a:p>
            <a:r>
              <a:rPr lang="zh-CN" altLang="en-US" sz="4400" b="1" dirty="0" smtClean="0">
                <a:solidFill>
                  <a:schemeClr val="bg1"/>
                </a:solidFill>
                <a:latin typeface="微软雅黑" pitchFamily="34" charset="-122"/>
                <a:ea typeface="微软雅黑" pitchFamily="34" charset="-122"/>
              </a:rPr>
              <a:t>招商加盟</a:t>
            </a:r>
            <a:r>
              <a:rPr lang="en-US" altLang="zh-CN" sz="4400" b="1" dirty="0" smtClean="0">
                <a:solidFill>
                  <a:schemeClr val="bg1"/>
                </a:solidFill>
                <a:latin typeface="微软雅黑" pitchFamily="34" charset="-122"/>
                <a:ea typeface="微软雅黑" pitchFamily="34" charset="-122"/>
              </a:rPr>
              <a:t>PPT</a:t>
            </a:r>
            <a:r>
              <a:rPr lang="zh-CN" altLang="en-US" sz="4400" b="1" dirty="0" smtClean="0">
                <a:solidFill>
                  <a:schemeClr val="bg1"/>
                </a:solidFill>
                <a:latin typeface="微软雅黑" pitchFamily="34" charset="-122"/>
                <a:ea typeface="微软雅黑" pitchFamily="34" charset="-122"/>
              </a:rPr>
              <a:t>模版</a:t>
            </a:r>
            <a:endParaRPr lang="zh-CN" altLang="en-US" sz="4400" b="1" dirty="0">
              <a:solidFill>
                <a:schemeClr val="bg1"/>
              </a:solidFill>
              <a:latin typeface="微软雅黑" pitchFamily="34" charset="-122"/>
              <a:ea typeface="微软雅黑" pitchFamily="34" charset="-122"/>
            </a:endParaRPr>
          </a:p>
        </p:txBody>
      </p:sp>
      <p:sp>
        <p:nvSpPr>
          <p:cNvPr id="33" name="TextBox 32"/>
          <p:cNvSpPr txBox="1"/>
          <p:nvPr/>
        </p:nvSpPr>
        <p:spPr>
          <a:xfrm>
            <a:off x="872302" y="2263973"/>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smtClean="0">
                <a:solidFill>
                  <a:schemeClr val="tx1">
                    <a:lumMod val="75000"/>
                    <a:lumOff val="25000"/>
                  </a:schemeClr>
                </a:solidFill>
                <a:latin typeface="微软雅黑" pitchFamily="34" charset="-122"/>
                <a:ea typeface="微软雅黑" pitchFamily="34" charset="-122"/>
                <a:cs typeface="微软雅黑" pitchFamily="34" charset="-122"/>
              </a:rPr>
              <a:t>适用于商务总结</a:t>
            </a:r>
            <a:r>
              <a:rPr lang="en-US" altLang="zh-CN" sz="1400" dirty="0" smtClean="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75000"/>
                    <a:lumOff val="25000"/>
                  </a:schemeClr>
                </a:solidFill>
                <a:latin typeface="微软雅黑" pitchFamily="34" charset="-122"/>
                <a:ea typeface="微软雅黑" pitchFamily="34" charset="-122"/>
                <a:cs typeface="微软雅黑" pitchFamily="34" charset="-122"/>
              </a:rPr>
              <a:t>工作总结</a:t>
            </a:r>
            <a:r>
              <a:rPr lang="en-US" altLang="zh-CN" sz="1400" dirty="0" smtClean="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75000"/>
                    <a:lumOff val="25000"/>
                  </a:schemeClr>
                </a:solidFill>
                <a:latin typeface="微软雅黑" pitchFamily="34" charset="-122"/>
                <a:ea typeface="微软雅黑" pitchFamily="34" charset="-122"/>
                <a:cs typeface="微软雅黑" pitchFamily="34" charset="-122"/>
              </a:rPr>
              <a:t>工作计划</a:t>
            </a:r>
            <a:endParaRPr lang="zh-CN" altLang="en-US" sz="1400" dirty="0">
              <a:solidFill>
                <a:schemeClr val="tx1">
                  <a:lumMod val="75000"/>
                  <a:lumOff val="25000"/>
                </a:schemeClr>
              </a:solidFill>
              <a:latin typeface="微软雅黑" pitchFamily="34" charset="-122"/>
              <a:ea typeface="微软雅黑" pitchFamily="34" charset="-122"/>
              <a:cs typeface="微软雅黑" pitchFamily="34" charset="-122"/>
            </a:endParaRPr>
          </a:p>
        </p:txBody>
      </p:sp>
      <p:sp>
        <p:nvSpPr>
          <p:cNvPr id="34" name="TextBox 33"/>
          <p:cNvSpPr txBox="1"/>
          <p:nvPr/>
        </p:nvSpPr>
        <p:spPr>
          <a:xfrm>
            <a:off x="877913" y="2542133"/>
            <a:ext cx="2614049" cy="461665"/>
          </a:xfrm>
          <a:prstGeom prst="rect">
            <a:avLst/>
          </a:prstGeom>
          <a:noFill/>
        </p:spPr>
        <p:txBody>
          <a:bodyPr wrap="none" rtlCol="0">
            <a:spAutoFit/>
          </a:bodyPr>
          <a:lstStyle/>
          <a:p>
            <a:r>
              <a:rPr lang="en-US" altLang="zh-CN" sz="1200" dirty="0" smtClean="0">
                <a:solidFill>
                  <a:schemeClr val="tx1">
                    <a:lumMod val="75000"/>
                    <a:lumOff val="25000"/>
                  </a:schemeClr>
                </a:solidFill>
              </a:rPr>
              <a:t>CCTV FUTURE ADVERTISING COMPANY</a:t>
            </a:r>
          </a:p>
          <a:p>
            <a:r>
              <a:rPr lang="en-US" altLang="zh-CN" sz="1200" dirty="0" smtClean="0">
                <a:solidFill>
                  <a:schemeClr val="tx1">
                    <a:lumMod val="75000"/>
                    <a:lumOff val="25000"/>
                  </a:schemeClr>
                </a:solidFill>
              </a:rPr>
              <a:t>IS CCTV TO EXOLORE</a:t>
            </a:r>
            <a:endParaRPr lang="zh-CN" altLang="en-US" sz="1200" dirty="0">
              <a:solidFill>
                <a:schemeClr val="tx1">
                  <a:lumMod val="75000"/>
                  <a:lumOff val="25000"/>
                </a:schemeClr>
              </a:solidFill>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2000" fill="hold"/>
                                        <p:tgtEl>
                                          <p:spTgt spid="1026"/>
                                        </p:tgtEl>
                                        <p:attrNameLst>
                                          <p:attrName>ppt_w</p:attrName>
                                        </p:attrNameLst>
                                      </p:cBhvr>
                                      <p:tavLst>
                                        <p:tav tm="0">
                                          <p:val>
                                            <p:strVal val="4*#ppt_w"/>
                                          </p:val>
                                        </p:tav>
                                        <p:tav tm="100000">
                                          <p:val>
                                            <p:strVal val="#ppt_w"/>
                                          </p:val>
                                        </p:tav>
                                      </p:tavLst>
                                    </p:anim>
                                    <p:anim calcmode="lin" valueType="num">
                                      <p:cBhvr>
                                        <p:cTn id="8" dur="2000" fill="hold"/>
                                        <p:tgtEl>
                                          <p:spTgt spid="1026"/>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1000" fill="hold"/>
                                        <p:tgtEl>
                                          <p:spTgt spid="1027"/>
                                        </p:tgtEl>
                                        <p:attrNameLst>
                                          <p:attrName>ppt_x</p:attrName>
                                        </p:attrNameLst>
                                      </p:cBhvr>
                                      <p:tavLst>
                                        <p:tav tm="0">
                                          <p:val>
                                            <p:strVal val="1+#ppt_w/2"/>
                                          </p:val>
                                        </p:tav>
                                        <p:tav tm="100000">
                                          <p:val>
                                            <p:strVal val="#ppt_x"/>
                                          </p:val>
                                        </p:tav>
                                      </p:tavLst>
                                    </p:anim>
                                    <p:anim calcmode="lin" valueType="num">
                                      <p:cBhvr additive="base">
                                        <p:cTn id="14" dur="1000" fill="hold"/>
                                        <p:tgtEl>
                                          <p:spTgt spid="10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by="(-#ppt_w*2)" calcmode="lin" valueType="num">
                                      <p:cBhvr rctx="PPT">
                                        <p:cTn id="23" dur="500" autoRev="1" fill="hold">
                                          <p:stCondLst>
                                            <p:cond delay="0"/>
                                          </p:stCondLst>
                                        </p:cTn>
                                        <p:tgtEl>
                                          <p:spTgt spid="27"/>
                                        </p:tgtEl>
                                        <p:attrNameLst>
                                          <p:attrName>ppt_w</p:attrName>
                                        </p:attrNameLst>
                                      </p:cBhvr>
                                    </p:anim>
                                    <p:anim by="(#ppt_w*0.50)" calcmode="lin" valueType="num">
                                      <p:cBhvr>
                                        <p:cTn id="24" dur="500" decel="50000" autoRev="1" fill="hold">
                                          <p:stCondLst>
                                            <p:cond delay="0"/>
                                          </p:stCondLst>
                                        </p:cTn>
                                        <p:tgtEl>
                                          <p:spTgt spid="27"/>
                                        </p:tgtEl>
                                        <p:attrNameLst>
                                          <p:attrName>ppt_x</p:attrName>
                                        </p:attrNameLst>
                                      </p:cBhvr>
                                    </p:anim>
                                    <p:anim from="(-#ppt_h/2)" to="(#ppt_y)" calcmode="lin" valueType="num">
                                      <p:cBhvr>
                                        <p:cTn id="25" dur="1000" fill="hold">
                                          <p:stCondLst>
                                            <p:cond delay="0"/>
                                          </p:stCondLst>
                                        </p:cTn>
                                        <p:tgtEl>
                                          <p:spTgt spid="27"/>
                                        </p:tgtEl>
                                        <p:attrNameLst>
                                          <p:attrName>ppt_y</p:attrName>
                                        </p:attrNameLst>
                                      </p:cBhvr>
                                    </p:anim>
                                    <p:animRot by="21600000">
                                      <p:cBhvr>
                                        <p:cTn id="26" dur="1000" fill="hold">
                                          <p:stCondLst>
                                            <p:cond delay="0"/>
                                          </p:stCondLst>
                                        </p:cTn>
                                        <p:tgtEl>
                                          <p:spTgt spid="27"/>
                                        </p:tgtEl>
                                        <p:attrNameLst>
                                          <p:attrName>r</p:attrName>
                                        </p:attrNameLst>
                                      </p:cBhvr>
                                    </p:animRot>
                                  </p:childTnLst>
                                </p:cTn>
                              </p:par>
                            </p:childTnLst>
                          </p:cTn>
                        </p:par>
                        <p:par>
                          <p:cTn id="27" fill="hold">
                            <p:stCondLst>
                              <p:cond delay="33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1"/>
                                          </p:val>
                                        </p:tav>
                                        <p:tav tm="100000">
                                          <p:val>
                                            <p:strVal val="#ppt_x"/>
                                          </p:val>
                                        </p:tav>
                                      </p:tavLst>
                                    </p:anim>
                                    <p:anim calcmode="lin" valueType="num">
                                      <p:cBhvr>
                                        <p:cTn id="32" dur="1000" fill="hold"/>
                                        <p:tgtEl>
                                          <p:spTgt spid="33"/>
                                        </p:tgtEl>
                                        <p:attrNameLst>
                                          <p:attrName>ppt_y</p:attrName>
                                        </p:attrNameLst>
                                      </p:cBhvr>
                                      <p:tavLst>
                                        <p:tav tm="0">
                                          <p:val>
                                            <p:strVal val="#ppt_y"/>
                                          </p:val>
                                        </p:tav>
                                        <p:tav tm="100000">
                                          <p:val>
                                            <p:strVal val="#ppt_y"/>
                                          </p:val>
                                        </p:tav>
                                      </p:tavLst>
                                    </p:anim>
                                  </p:childTnLst>
                                </p:cTn>
                              </p:par>
                            </p:childTnLst>
                          </p:cTn>
                        </p:par>
                        <p:par>
                          <p:cTn id="33" fill="hold">
                            <p:stCondLst>
                              <p:cond delay="5900"/>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4593082" y="1349123"/>
            <a:ext cx="379767" cy="37859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r>
              <a:rPr lang="en-US" altLang="zh-CN"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7" name="圆角矩形 6"/>
          <p:cNvSpPr/>
          <p:nvPr/>
        </p:nvSpPr>
        <p:spPr>
          <a:xfrm>
            <a:off x="4593082" y="2076971"/>
            <a:ext cx="379767" cy="37859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r>
              <a:rPr lang="en-US" altLang="zh-CN"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9" name="圆角矩形 8"/>
          <p:cNvSpPr/>
          <p:nvPr/>
        </p:nvSpPr>
        <p:spPr>
          <a:xfrm>
            <a:off x="4593082" y="2804820"/>
            <a:ext cx="379767" cy="37859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r>
              <a:rPr lang="en-US" altLang="zh-CN"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11" name="圆角矩形 10"/>
          <p:cNvSpPr/>
          <p:nvPr/>
        </p:nvSpPr>
        <p:spPr>
          <a:xfrm>
            <a:off x="4593082" y="3532669"/>
            <a:ext cx="379767" cy="37859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r>
              <a:rPr lang="en-US" altLang="zh-CN"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4</a:t>
            </a:r>
            <a:endParaRPr lang="zh-CN" altLang="en-US" sz="2400"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34" name="矩形 33"/>
          <p:cNvSpPr/>
          <p:nvPr/>
        </p:nvSpPr>
        <p:spPr>
          <a:xfrm>
            <a:off x="502" y="142"/>
            <a:ext cx="3649847" cy="5143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400" dirty="0">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          </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1102151" y="1840399"/>
            <a:ext cx="1446550" cy="761595"/>
          </a:xfrm>
          <a:prstGeom prst="rect">
            <a:avLst/>
          </a:prstGeom>
        </p:spPr>
        <p:txBody>
          <a:bodyPr wrap="none" lIns="0" tIns="0" rIns="0" bIns="0">
            <a:spAutoFit/>
          </a:bodyPr>
          <a:lstStyle/>
          <a:p>
            <a:pPr algn="ctr"/>
            <a:r>
              <a:rPr lang="zh-CN" altLang="en-US" sz="49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6" name="矩形 35"/>
          <p:cNvSpPr/>
          <p:nvPr/>
        </p:nvSpPr>
        <p:spPr>
          <a:xfrm>
            <a:off x="1123238" y="2624787"/>
            <a:ext cx="1404373" cy="306425"/>
          </a:xfrm>
          <a:prstGeom prst="rect">
            <a:avLst/>
          </a:prstGeom>
        </p:spPr>
        <p:txBody>
          <a:bodyPr wrap="none" lIns="0" tIns="0" rIns="0" bIns="0">
            <a:spAutoFit/>
          </a:bodyPr>
          <a:lstStyle/>
          <a:p>
            <a:pPr algn="ct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p>
        </p:txBody>
      </p:sp>
      <p:sp>
        <p:nvSpPr>
          <p:cNvPr id="18" name="MH_SubTitle_1"/>
          <p:cNvSpPr>
            <a:spLocks noChangeArrowheads="1"/>
          </p:cNvSpPr>
          <p:nvPr>
            <p:custDataLst>
              <p:tags r:id="rId1"/>
            </p:custDataLst>
          </p:nvPr>
        </p:nvSpPr>
        <p:spPr bwMode="auto">
          <a:xfrm>
            <a:off x="5074511" y="1322058"/>
            <a:ext cx="1841097"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8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SubTitle_3"/>
          <p:cNvSpPr>
            <a:spLocks noChangeArrowheads="1"/>
          </p:cNvSpPr>
          <p:nvPr>
            <p:custDataLst>
              <p:tags r:id="rId2"/>
            </p:custDataLst>
          </p:nvPr>
        </p:nvSpPr>
        <p:spPr bwMode="auto">
          <a:xfrm>
            <a:off x="5074510" y="2804347"/>
            <a:ext cx="1450306"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8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SubTitle_2"/>
          <p:cNvSpPr>
            <a:spLocks noChangeArrowheads="1"/>
          </p:cNvSpPr>
          <p:nvPr>
            <p:custDataLst>
              <p:tags r:id="rId3"/>
            </p:custDataLst>
          </p:nvPr>
        </p:nvSpPr>
        <p:spPr bwMode="auto">
          <a:xfrm>
            <a:off x="5074510" y="2076881"/>
            <a:ext cx="1533879"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1700"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7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8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SubTitle_4"/>
          <p:cNvSpPr>
            <a:spLocks noChangeArrowheads="1"/>
          </p:cNvSpPr>
          <p:nvPr>
            <p:custDataLst>
              <p:tags r:id="rId4"/>
            </p:custDataLst>
          </p:nvPr>
        </p:nvSpPr>
        <p:spPr bwMode="auto">
          <a:xfrm>
            <a:off x="5074510" y="3531813"/>
            <a:ext cx="1533879"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1700"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8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04875772"/>
      </p:ext>
    </p:extLst>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5"/>
                                        </p:tgtEl>
                                        <p:attrNameLst>
                                          <p:attrName>ppt_y</p:attrName>
                                        </p:attrNameLst>
                                      </p:cBhvr>
                                      <p:tavLst>
                                        <p:tav tm="0">
                                          <p:val>
                                            <p:strVal val="#ppt_y"/>
                                          </p:val>
                                        </p:tav>
                                        <p:tav tm="100000">
                                          <p:val>
                                            <p:strVal val="#ppt_y"/>
                                          </p:val>
                                        </p:tav>
                                      </p:tavLst>
                                    </p:anim>
                                    <p:anim calcmode="lin" valueType="num">
                                      <p:cBhvr>
                                        <p:cTn id="1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6"/>
                                        </p:tgtEl>
                                        <p:attrNameLst>
                                          <p:attrName>ppt_y</p:attrName>
                                        </p:attrNameLst>
                                      </p:cBhvr>
                                      <p:tavLst>
                                        <p:tav tm="0">
                                          <p:val>
                                            <p:strVal val="#ppt_y"/>
                                          </p:val>
                                        </p:tav>
                                        <p:tav tm="100000">
                                          <p:val>
                                            <p:strVal val="#ppt_y"/>
                                          </p:val>
                                        </p:tav>
                                      </p:tavLst>
                                    </p:anim>
                                    <p:anim calcmode="lin" valueType="num">
                                      <p:cBhvr>
                                        <p:cTn id="2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52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anim calcmode="lin" valueType="num">
                                      <p:cBhvr>
                                        <p:cTn id="40" dur="500" fill="hold"/>
                                        <p:tgtEl>
                                          <p:spTgt spid="7"/>
                                        </p:tgtEl>
                                        <p:attrNameLst>
                                          <p:attrName>ppt_x</p:attrName>
                                        </p:attrNameLst>
                                      </p:cBhvr>
                                      <p:tavLst>
                                        <p:tav tm="0">
                                          <p:val>
                                            <p:fltVal val="0.5"/>
                                          </p:val>
                                        </p:tav>
                                        <p:tav tm="100000">
                                          <p:val>
                                            <p:strVal val="#ppt_x"/>
                                          </p:val>
                                        </p:tav>
                                      </p:tavLst>
                                    </p:anim>
                                    <p:anim calcmode="lin" valueType="num">
                                      <p:cBhvr>
                                        <p:cTn id="41" dur="500" fill="hold"/>
                                        <p:tgtEl>
                                          <p:spTgt spid="7"/>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anim calcmode="lin" valueType="num">
                                      <p:cBhvr>
                                        <p:cTn id="47" dur="500" fill="hold"/>
                                        <p:tgtEl>
                                          <p:spTgt spid="9"/>
                                        </p:tgtEl>
                                        <p:attrNameLst>
                                          <p:attrName>ppt_x</p:attrName>
                                        </p:attrNameLst>
                                      </p:cBhvr>
                                      <p:tavLst>
                                        <p:tav tm="0">
                                          <p:val>
                                            <p:fltVal val="0.5"/>
                                          </p:val>
                                        </p:tav>
                                        <p:tav tm="100000">
                                          <p:val>
                                            <p:strVal val="#ppt_x"/>
                                          </p:val>
                                        </p:tav>
                                      </p:tavLst>
                                    </p:anim>
                                    <p:anim calcmode="lin" valueType="num">
                                      <p:cBhvr>
                                        <p:cTn id="48" dur="500" fill="hold"/>
                                        <p:tgtEl>
                                          <p:spTgt spid="9"/>
                                        </p:tgtEl>
                                        <p:attrNameLst>
                                          <p:attrName>ppt_y</p:attrName>
                                        </p:attrNameLst>
                                      </p:cBhvr>
                                      <p:tavLst>
                                        <p:tav tm="0">
                                          <p:val>
                                            <p:fltVal val="0.5"/>
                                          </p:val>
                                        </p:tav>
                                        <p:tav tm="100000">
                                          <p:val>
                                            <p:strVal val="#ppt_y"/>
                                          </p:val>
                                        </p:tav>
                                      </p:tavLst>
                                    </p:anim>
                                  </p:childTnLst>
                                </p:cTn>
                              </p:par>
                              <p:par>
                                <p:cTn id="49" presetID="53" presetClass="entr" presetSubtype="52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anim calcmode="lin" valueType="num">
                                      <p:cBhvr>
                                        <p:cTn id="54" dur="500" fill="hold"/>
                                        <p:tgtEl>
                                          <p:spTgt spid="11"/>
                                        </p:tgtEl>
                                        <p:attrNameLst>
                                          <p:attrName>ppt_x</p:attrName>
                                        </p:attrNameLst>
                                      </p:cBhvr>
                                      <p:tavLst>
                                        <p:tav tm="0">
                                          <p:val>
                                            <p:fltVal val="0.5"/>
                                          </p:val>
                                        </p:tav>
                                        <p:tav tm="100000">
                                          <p:val>
                                            <p:strVal val="#ppt_x"/>
                                          </p:val>
                                        </p:tav>
                                      </p:tavLst>
                                    </p:anim>
                                    <p:anim calcmode="lin" valueType="num">
                                      <p:cBhvr>
                                        <p:cTn id="5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6" presetClass="entr" presetSubtype="0" fill="hold" grpId="0" nodeType="clickEffect">
                                  <p:stCondLst>
                                    <p:cond delay="0"/>
                                  </p:stCondLst>
                                  <p:iterate type="lt">
                                    <p:tmPct val="10000"/>
                                  </p:iterate>
                                  <p:childTnLst>
                                    <p:set>
                                      <p:cBhvr>
                                        <p:cTn id="59" dur="1" fill="hold">
                                          <p:stCondLst>
                                            <p:cond delay="0"/>
                                          </p:stCondLst>
                                        </p:cTn>
                                        <p:tgtEl>
                                          <p:spTgt spid="18"/>
                                        </p:tgtEl>
                                        <p:attrNameLst>
                                          <p:attrName>style.visibility</p:attrName>
                                        </p:attrNameLst>
                                      </p:cBhvr>
                                      <p:to>
                                        <p:strVal val="visible"/>
                                      </p:to>
                                    </p:set>
                                    <p:anim by="(-#ppt_w*2)" calcmode="lin" valueType="num">
                                      <p:cBhvr rctx="PPT">
                                        <p:cTn id="60" dur="500" autoRev="1" fill="hold">
                                          <p:stCondLst>
                                            <p:cond delay="0"/>
                                          </p:stCondLst>
                                        </p:cTn>
                                        <p:tgtEl>
                                          <p:spTgt spid="18"/>
                                        </p:tgtEl>
                                        <p:attrNameLst>
                                          <p:attrName>ppt_w</p:attrName>
                                        </p:attrNameLst>
                                      </p:cBhvr>
                                    </p:anim>
                                    <p:anim by="(#ppt_w*0.50)" calcmode="lin" valueType="num">
                                      <p:cBhvr>
                                        <p:cTn id="61" dur="500" decel="50000" autoRev="1" fill="hold">
                                          <p:stCondLst>
                                            <p:cond delay="0"/>
                                          </p:stCondLst>
                                        </p:cTn>
                                        <p:tgtEl>
                                          <p:spTgt spid="18"/>
                                        </p:tgtEl>
                                        <p:attrNameLst>
                                          <p:attrName>ppt_x</p:attrName>
                                        </p:attrNameLst>
                                      </p:cBhvr>
                                    </p:anim>
                                    <p:anim from="(-#ppt_h/2)" to="(#ppt_y)" calcmode="lin" valueType="num">
                                      <p:cBhvr>
                                        <p:cTn id="62" dur="1000" fill="hold">
                                          <p:stCondLst>
                                            <p:cond delay="0"/>
                                          </p:stCondLst>
                                        </p:cTn>
                                        <p:tgtEl>
                                          <p:spTgt spid="18"/>
                                        </p:tgtEl>
                                        <p:attrNameLst>
                                          <p:attrName>ppt_y</p:attrName>
                                        </p:attrNameLst>
                                      </p:cBhvr>
                                    </p:anim>
                                    <p:animRot by="21600000">
                                      <p:cBhvr>
                                        <p:cTn id="63" dur="1000" fill="hold">
                                          <p:stCondLst>
                                            <p:cond delay="0"/>
                                          </p:stCondLst>
                                        </p:cTn>
                                        <p:tgtEl>
                                          <p:spTgt spid="18"/>
                                        </p:tgtEl>
                                        <p:attrNameLst>
                                          <p:attrName>r</p:attrName>
                                        </p:attrNameLst>
                                      </p:cBhvr>
                                    </p:animRot>
                                  </p:childTnLst>
                                </p:cTn>
                              </p:par>
                              <p:par>
                                <p:cTn id="64" presetID="56" presetClass="entr" presetSubtype="0" fill="hold" grpId="0" nodeType="withEffect">
                                  <p:stCondLst>
                                    <p:cond delay="0"/>
                                  </p:stCondLst>
                                  <p:iterate type="lt">
                                    <p:tmPct val="10000"/>
                                  </p:iterate>
                                  <p:childTnLst>
                                    <p:set>
                                      <p:cBhvr>
                                        <p:cTn id="65" dur="1" fill="hold">
                                          <p:stCondLst>
                                            <p:cond delay="0"/>
                                          </p:stCondLst>
                                        </p:cTn>
                                        <p:tgtEl>
                                          <p:spTgt spid="19"/>
                                        </p:tgtEl>
                                        <p:attrNameLst>
                                          <p:attrName>style.visibility</p:attrName>
                                        </p:attrNameLst>
                                      </p:cBhvr>
                                      <p:to>
                                        <p:strVal val="visible"/>
                                      </p:to>
                                    </p:set>
                                    <p:anim by="(-#ppt_w*2)" calcmode="lin" valueType="num">
                                      <p:cBhvr rctx="PPT">
                                        <p:cTn id="66" dur="500" autoRev="1" fill="hold">
                                          <p:stCondLst>
                                            <p:cond delay="0"/>
                                          </p:stCondLst>
                                        </p:cTn>
                                        <p:tgtEl>
                                          <p:spTgt spid="19"/>
                                        </p:tgtEl>
                                        <p:attrNameLst>
                                          <p:attrName>ppt_w</p:attrName>
                                        </p:attrNameLst>
                                      </p:cBhvr>
                                    </p:anim>
                                    <p:anim by="(#ppt_w*0.50)" calcmode="lin" valueType="num">
                                      <p:cBhvr>
                                        <p:cTn id="67" dur="500" decel="50000" autoRev="1" fill="hold">
                                          <p:stCondLst>
                                            <p:cond delay="0"/>
                                          </p:stCondLst>
                                        </p:cTn>
                                        <p:tgtEl>
                                          <p:spTgt spid="19"/>
                                        </p:tgtEl>
                                        <p:attrNameLst>
                                          <p:attrName>ppt_x</p:attrName>
                                        </p:attrNameLst>
                                      </p:cBhvr>
                                    </p:anim>
                                    <p:anim from="(-#ppt_h/2)" to="(#ppt_y)" calcmode="lin" valueType="num">
                                      <p:cBhvr>
                                        <p:cTn id="68" dur="1000" fill="hold">
                                          <p:stCondLst>
                                            <p:cond delay="0"/>
                                          </p:stCondLst>
                                        </p:cTn>
                                        <p:tgtEl>
                                          <p:spTgt spid="19"/>
                                        </p:tgtEl>
                                        <p:attrNameLst>
                                          <p:attrName>ppt_y</p:attrName>
                                        </p:attrNameLst>
                                      </p:cBhvr>
                                    </p:anim>
                                    <p:animRot by="21600000">
                                      <p:cBhvr>
                                        <p:cTn id="69" dur="1000" fill="hold">
                                          <p:stCondLst>
                                            <p:cond delay="0"/>
                                          </p:stCondLst>
                                        </p:cTn>
                                        <p:tgtEl>
                                          <p:spTgt spid="19"/>
                                        </p:tgtEl>
                                        <p:attrNameLst>
                                          <p:attrName>r</p:attrName>
                                        </p:attrNameLst>
                                      </p:cBhvr>
                                    </p:animRot>
                                  </p:childTnLst>
                                </p:cTn>
                              </p:par>
                              <p:par>
                                <p:cTn id="70" presetID="56" presetClass="entr" presetSubtype="0" fill="hold" grpId="0" nodeType="withEffect">
                                  <p:stCondLst>
                                    <p:cond delay="0"/>
                                  </p:stCondLst>
                                  <p:iterate type="lt">
                                    <p:tmPct val="10000"/>
                                  </p:iterate>
                                  <p:childTnLst>
                                    <p:set>
                                      <p:cBhvr>
                                        <p:cTn id="71" dur="1" fill="hold">
                                          <p:stCondLst>
                                            <p:cond delay="0"/>
                                          </p:stCondLst>
                                        </p:cTn>
                                        <p:tgtEl>
                                          <p:spTgt spid="20"/>
                                        </p:tgtEl>
                                        <p:attrNameLst>
                                          <p:attrName>style.visibility</p:attrName>
                                        </p:attrNameLst>
                                      </p:cBhvr>
                                      <p:to>
                                        <p:strVal val="visible"/>
                                      </p:to>
                                    </p:set>
                                    <p:anim by="(-#ppt_w*2)" calcmode="lin" valueType="num">
                                      <p:cBhvr rctx="PPT">
                                        <p:cTn id="72" dur="500" autoRev="1" fill="hold">
                                          <p:stCondLst>
                                            <p:cond delay="0"/>
                                          </p:stCondLst>
                                        </p:cTn>
                                        <p:tgtEl>
                                          <p:spTgt spid="20"/>
                                        </p:tgtEl>
                                        <p:attrNameLst>
                                          <p:attrName>ppt_w</p:attrName>
                                        </p:attrNameLst>
                                      </p:cBhvr>
                                    </p:anim>
                                    <p:anim by="(#ppt_w*0.50)" calcmode="lin" valueType="num">
                                      <p:cBhvr>
                                        <p:cTn id="73" dur="500" decel="50000" autoRev="1" fill="hold">
                                          <p:stCondLst>
                                            <p:cond delay="0"/>
                                          </p:stCondLst>
                                        </p:cTn>
                                        <p:tgtEl>
                                          <p:spTgt spid="20"/>
                                        </p:tgtEl>
                                        <p:attrNameLst>
                                          <p:attrName>ppt_x</p:attrName>
                                        </p:attrNameLst>
                                      </p:cBhvr>
                                    </p:anim>
                                    <p:anim from="(-#ppt_h/2)" to="(#ppt_y)" calcmode="lin" valueType="num">
                                      <p:cBhvr>
                                        <p:cTn id="74" dur="1000" fill="hold">
                                          <p:stCondLst>
                                            <p:cond delay="0"/>
                                          </p:stCondLst>
                                        </p:cTn>
                                        <p:tgtEl>
                                          <p:spTgt spid="20"/>
                                        </p:tgtEl>
                                        <p:attrNameLst>
                                          <p:attrName>ppt_y</p:attrName>
                                        </p:attrNameLst>
                                      </p:cBhvr>
                                    </p:anim>
                                    <p:animRot by="21600000">
                                      <p:cBhvr>
                                        <p:cTn id="75" dur="1000" fill="hold">
                                          <p:stCondLst>
                                            <p:cond delay="0"/>
                                          </p:stCondLst>
                                        </p:cTn>
                                        <p:tgtEl>
                                          <p:spTgt spid="20"/>
                                        </p:tgtEl>
                                        <p:attrNameLst>
                                          <p:attrName>r</p:attrName>
                                        </p:attrNameLst>
                                      </p:cBhvr>
                                    </p:animRot>
                                  </p:childTnLst>
                                </p:cTn>
                              </p:par>
                              <p:par>
                                <p:cTn id="76" presetID="56" presetClass="entr" presetSubtype="0" fill="hold" grpId="0" nodeType="withEffect">
                                  <p:stCondLst>
                                    <p:cond delay="0"/>
                                  </p:stCondLst>
                                  <p:iterate type="lt">
                                    <p:tmPct val="10000"/>
                                  </p:iterate>
                                  <p:childTnLst>
                                    <p:set>
                                      <p:cBhvr>
                                        <p:cTn id="77" dur="1" fill="hold">
                                          <p:stCondLst>
                                            <p:cond delay="0"/>
                                          </p:stCondLst>
                                        </p:cTn>
                                        <p:tgtEl>
                                          <p:spTgt spid="21"/>
                                        </p:tgtEl>
                                        <p:attrNameLst>
                                          <p:attrName>style.visibility</p:attrName>
                                        </p:attrNameLst>
                                      </p:cBhvr>
                                      <p:to>
                                        <p:strVal val="visible"/>
                                      </p:to>
                                    </p:set>
                                    <p:anim by="(-#ppt_w*2)" calcmode="lin" valueType="num">
                                      <p:cBhvr rctx="PPT">
                                        <p:cTn id="78" dur="500" autoRev="1" fill="hold">
                                          <p:stCondLst>
                                            <p:cond delay="0"/>
                                          </p:stCondLst>
                                        </p:cTn>
                                        <p:tgtEl>
                                          <p:spTgt spid="21"/>
                                        </p:tgtEl>
                                        <p:attrNameLst>
                                          <p:attrName>ppt_w</p:attrName>
                                        </p:attrNameLst>
                                      </p:cBhvr>
                                    </p:anim>
                                    <p:anim by="(#ppt_w*0.50)" calcmode="lin" valueType="num">
                                      <p:cBhvr>
                                        <p:cTn id="79" dur="500" decel="50000" autoRev="1" fill="hold">
                                          <p:stCondLst>
                                            <p:cond delay="0"/>
                                          </p:stCondLst>
                                        </p:cTn>
                                        <p:tgtEl>
                                          <p:spTgt spid="21"/>
                                        </p:tgtEl>
                                        <p:attrNameLst>
                                          <p:attrName>ppt_x</p:attrName>
                                        </p:attrNameLst>
                                      </p:cBhvr>
                                    </p:anim>
                                    <p:anim from="(-#ppt_h/2)" to="(#ppt_y)" calcmode="lin" valueType="num">
                                      <p:cBhvr>
                                        <p:cTn id="80" dur="1000" fill="hold">
                                          <p:stCondLst>
                                            <p:cond delay="0"/>
                                          </p:stCondLst>
                                        </p:cTn>
                                        <p:tgtEl>
                                          <p:spTgt spid="21"/>
                                        </p:tgtEl>
                                        <p:attrNameLst>
                                          <p:attrName>ppt_y</p:attrName>
                                        </p:attrNameLst>
                                      </p:cBhvr>
                                    </p:anim>
                                    <p:animRot by="21600000">
                                      <p:cBhvr>
                                        <p:cTn id="81" dur="10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34" grpId="0" animBg="1"/>
      <p:bldP spid="35" grpId="0"/>
      <p:bldP spid="36" grpId="0"/>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招商放大镜-(王娜).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2" name="TextBox 21"/>
          <p:cNvSpPr txBox="1"/>
          <p:nvPr/>
        </p:nvSpPr>
        <p:spPr>
          <a:xfrm>
            <a:off x="4055759" y="1705771"/>
            <a:ext cx="2646860" cy="461655"/>
          </a:xfrm>
          <a:prstGeom prst="rect">
            <a:avLst/>
          </a:prstGeom>
          <a:noFill/>
        </p:spPr>
        <p:txBody>
          <a:bodyPr wrap="none" lIns="91431" tIns="45715" rIns="91431" bIns="45715" rtlCol="0">
            <a:spAutoFit/>
          </a:bodyPr>
          <a:lstStyle/>
          <a:p>
            <a:r>
              <a:rPr lang="zh-CN" altLang="en-US" sz="2400" b="1" dirty="0" smtClean="0">
                <a:solidFill>
                  <a:schemeClr val="bg1"/>
                </a:solidFill>
                <a:latin typeface="微软雅黑 Light" panose="020B0502040204020203" pitchFamily="34" charset="-122"/>
                <a:ea typeface="微软雅黑 Light" panose="020B0502040204020203" pitchFamily="34" charset="-122"/>
              </a:rPr>
              <a:t>单击输入您的标题</a:t>
            </a:r>
            <a:endParaRPr lang="zh-CN" altLang="en-US" sz="2400" b="1" dirty="0">
              <a:solidFill>
                <a:schemeClr val="bg1"/>
              </a:solidFill>
              <a:latin typeface="微软雅黑 Light" panose="020B0502040204020203" pitchFamily="34" charset="-122"/>
              <a:ea typeface="微软雅黑 Light" panose="020B0502040204020203" pitchFamily="34" charset="-122"/>
            </a:endParaRPr>
          </a:p>
        </p:txBody>
      </p:sp>
      <p:sp>
        <p:nvSpPr>
          <p:cNvPr id="23" name="TextBox 22"/>
          <p:cNvSpPr txBox="1"/>
          <p:nvPr/>
        </p:nvSpPr>
        <p:spPr>
          <a:xfrm>
            <a:off x="2153640" y="1347614"/>
            <a:ext cx="1694258" cy="1628954"/>
          </a:xfrm>
          <a:prstGeom prst="rect">
            <a:avLst/>
          </a:prstGeom>
          <a:noFill/>
          <a:ln w="6350">
            <a:solidFill>
              <a:schemeClr val="bg1"/>
            </a:solidFill>
          </a:ln>
        </p:spPr>
        <p:txBody>
          <a:bodyPr wrap="square" lIns="0" tIns="0" rIns="0" bIns="0" rtlCol="0" anchor="ctr" anchorCtr="0">
            <a:noAutofit/>
          </a:bodyPr>
          <a:lstStyle/>
          <a:p>
            <a:pPr algn="ctr"/>
            <a:r>
              <a:rPr lang="en-US" altLang="zh-CN" sz="8800" dirty="0" smtClean="0">
                <a:solidFill>
                  <a:schemeClr val="bg1"/>
                </a:solidFill>
                <a:latin typeface="微软雅黑 Light" panose="020B0502040204020203" pitchFamily="34" charset="-122"/>
                <a:ea typeface="微软雅黑 Light" panose="020B0502040204020203" pitchFamily="34" charset="-122"/>
              </a:rPr>
              <a:t>01</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grpSp>
        <p:nvGrpSpPr>
          <p:cNvPr id="2" name="组合 25"/>
          <p:cNvGrpSpPr/>
          <p:nvPr/>
        </p:nvGrpSpPr>
        <p:grpSpPr>
          <a:xfrm>
            <a:off x="4055760" y="2143276"/>
            <a:ext cx="3756600" cy="613684"/>
            <a:chOff x="2441672" y="2501493"/>
            <a:chExt cx="3756600" cy="613684"/>
          </a:xfrm>
        </p:grpSpPr>
        <p:sp>
          <p:nvSpPr>
            <p:cNvPr id="24" name="TextBox 23"/>
            <p:cNvSpPr txBox="1"/>
            <p:nvPr/>
          </p:nvSpPr>
          <p:spPr>
            <a:xfrm>
              <a:off x="2441672"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5" name="TextBox 24"/>
            <p:cNvSpPr txBox="1"/>
            <p:nvPr/>
          </p:nvSpPr>
          <p:spPr>
            <a:xfrm>
              <a:off x="3707904"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3"/>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p:cNvGrpSpPr/>
          <p:nvPr/>
        </p:nvGrpSpPr>
        <p:grpSpPr>
          <a:xfrm>
            <a:off x="1428737" y="2287137"/>
            <a:ext cx="1691643" cy="1107390"/>
            <a:chOff x="1904981" y="3049516"/>
            <a:chExt cx="2255524" cy="1476520"/>
          </a:xfrm>
        </p:grpSpPr>
        <p:sp>
          <p:nvSpPr>
            <p:cNvPr id="7" name="Freeform 5"/>
            <p:cNvSpPr>
              <a:spLocks/>
            </p:cNvSpPr>
            <p:nvPr/>
          </p:nvSpPr>
          <p:spPr bwMode="auto">
            <a:xfrm>
              <a:off x="1904981" y="3049516"/>
              <a:ext cx="2255524"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 name="组合 52"/>
            <p:cNvGrpSpPr/>
            <p:nvPr/>
          </p:nvGrpSpPr>
          <p:grpSpPr>
            <a:xfrm>
              <a:off x="2709623" y="3293372"/>
              <a:ext cx="646240" cy="532372"/>
              <a:chOff x="215901" y="1787525"/>
              <a:chExt cx="693738" cy="571500"/>
            </a:xfrm>
            <a:solidFill>
              <a:schemeClr val="bg1"/>
            </a:solidFill>
          </p:grpSpPr>
          <p:sp>
            <p:nvSpPr>
              <p:cNvPr id="43" name="Freeform 13"/>
              <p:cNvSpPr>
                <a:spLocks noEditPoints="1"/>
              </p:cNvSpPr>
              <p:nvPr/>
            </p:nvSpPr>
            <p:spPr bwMode="auto">
              <a:xfrm>
                <a:off x="215901" y="1787525"/>
                <a:ext cx="693738" cy="571500"/>
              </a:xfrm>
              <a:custGeom>
                <a:avLst/>
                <a:gdLst>
                  <a:gd name="T0" fmla="*/ 166 w 182"/>
                  <a:gd name="T1" fmla="*/ 0 h 152"/>
                  <a:gd name="T2" fmla="*/ 15 w 182"/>
                  <a:gd name="T3" fmla="*/ 0 h 152"/>
                  <a:gd name="T4" fmla="*/ 0 w 182"/>
                  <a:gd name="T5" fmla="*/ 15 h 152"/>
                  <a:gd name="T6" fmla="*/ 0 w 182"/>
                  <a:gd name="T7" fmla="*/ 107 h 152"/>
                  <a:gd name="T8" fmla="*/ 15 w 182"/>
                  <a:gd name="T9" fmla="*/ 123 h 152"/>
                  <a:gd name="T10" fmla="*/ 70 w 182"/>
                  <a:gd name="T11" fmla="*/ 123 h 152"/>
                  <a:gd name="T12" fmla="*/ 70 w 182"/>
                  <a:gd name="T13" fmla="*/ 142 h 152"/>
                  <a:gd name="T14" fmla="*/ 27 w 182"/>
                  <a:gd name="T15" fmla="*/ 142 h 152"/>
                  <a:gd name="T16" fmla="*/ 17 w 182"/>
                  <a:gd name="T17" fmla="*/ 152 h 152"/>
                  <a:gd name="T18" fmla="*/ 164 w 182"/>
                  <a:gd name="T19" fmla="*/ 152 h 152"/>
                  <a:gd name="T20" fmla="*/ 155 w 182"/>
                  <a:gd name="T21" fmla="*/ 142 h 152"/>
                  <a:gd name="T22" fmla="*/ 111 w 182"/>
                  <a:gd name="T23" fmla="*/ 142 h 152"/>
                  <a:gd name="T24" fmla="*/ 111 w 182"/>
                  <a:gd name="T25" fmla="*/ 123 h 152"/>
                  <a:gd name="T26" fmla="*/ 166 w 182"/>
                  <a:gd name="T27" fmla="*/ 123 h 152"/>
                  <a:gd name="T28" fmla="*/ 182 w 182"/>
                  <a:gd name="T29" fmla="*/ 107 h 152"/>
                  <a:gd name="T30" fmla="*/ 182 w 182"/>
                  <a:gd name="T31" fmla="*/ 15 h 152"/>
                  <a:gd name="T32" fmla="*/ 166 w 182"/>
                  <a:gd name="T33" fmla="*/ 0 h 152"/>
                  <a:gd name="T34" fmla="*/ 172 w 182"/>
                  <a:gd name="T35" fmla="*/ 107 h 152"/>
                  <a:gd name="T36" fmla="*/ 166 w 182"/>
                  <a:gd name="T37" fmla="*/ 112 h 152"/>
                  <a:gd name="T38" fmla="*/ 15 w 182"/>
                  <a:gd name="T39" fmla="*/ 112 h 152"/>
                  <a:gd name="T40" fmla="*/ 10 w 182"/>
                  <a:gd name="T41" fmla="*/ 107 h 152"/>
                  <a:gd name="T42" fmla="*/ 10 w 182"/>
                  <a:gd name="T43" fmla="*/ 15 h 152"/>
                  <a:gd name="T44" fmla="*/ 15 w 182"/>
                  <a:gd name="T45" fmla="*/ 10 h 152"/>
                  <a:gd name="T46" fmla="*/ 166 w 182"/>
                  <a:gd name="T47" fmla="*/ 10 h 152"/>
                  <a:gd name="T48" fmla="*/ 172 w 182"/>
                  <a:gd name="T49" fmla="*/ 15 h 152"/>
                  <a:gd name="T50" fmla="*/ 172 w 182"/>
                  <a:gd name="T51" fmla="*/ 10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152">
                    <a:moveTo>
                      <a:pt x="166" y="0"/>
                    </a:moveTo>
                    <a:cubicBezTo>
                      <a:pt x="15" y="0"/>
                      <a:pt x="15" y="0"/>
                      <a:pt x="15" y="0"/>
                    </a:cubicBezTo>
                    <a:cubicBezTo>
                      <a:pt x="7" y="0"/>
                      <a:pt x="0" y="7"/>
                      <a:pt x="0" y="15"/>
                    </a:cubicBezTo>
                    <a:cubicBezTo>
                      <a:pt x="0" y="107"/>
                      <a:pt x="0" y="107"/>
                      <a:pt x="0" y="107"/>
                    </a:cubicBezTo>
                    <a:cubicBezTo>
                      <a:pt x="0" y="116"/>
                      <a:pt x="7" y="123"/>
                      <a:pt x="15" y="123"/>
                    </a:cubicBezTo>
                    <a:cubicBezTo>
                      <a:pt x="70" y="123"/>
                      <a:pt x="70" y="123"/>
                      <a:pt x="70" y="123"/>
                    </a:cubicBezTo>
                    <a:cubicBezTo>
                      <a:pt x="70" y="142"/>
                      <a:pt x="70" y="142"/>
                      <a:pt x="70" y="142"/>
                    </a:cubicBezTo>
                    <a:cubicBezTo>
                      <a:pt x="27" y="142"/>
                      <a:pt x="27" y="142"/>
                      <a:pt x="27" y="142"/>
                    </a:cubicBezTo>
                    <a:cubicBezTo>
                      <a:pt x="21" y="142"/>
                      <a:pt x="17" y="147"/>
                      <a:pt x="17" y="152"/>
                    </a:cubicBezTo>
                    <a:cubicBezTo>
                      <a:pt x="164" y="152"/>
                      <a:pt x="164" y="152"/>
                      <a:pt x="164" y="152"/>
                    </a:cubicBezTo>
                    <a:cubicBezTo>
                      <a:pt x="164" y="147"/>
                      <a:pt x="160" y="142"/>
                      <a:pt x="155" y="142"/>
                    </a:cubicBezTo>
                    <a:cubicBezTo>
                      <a:pt x="111" y="142"/>
                      <a:pt x="111" y="142"/>
                      <a:pt x="111" y="142"/>
                    </a:cubicBezTo>
                    <a:cubicBezTo>
                      <a:pt x="111" y="123"/>
                      <a:pt x="111" y="123"/>
                      <a:pt x="111" y="123"/>
                    </a:cubicBezTo>
                    <a:cubicBezTo>
                      <a:pt x="166" y="123"/>
                      <a:pt x="166" y="123"/>
                      <a:pt x="166" y="123"/>
                    </a:cubicBezTo>
                    <a:cubicBezTo>
                      <a:pt x="175" y="123"/>
                      <a:pt x="182" y="116"/>
                      <a:pt x="182" y="107"/>
                    </a:cubicBezTo>
                    <a:cubicBezTo>
                      <a:pt x="182" y="15"/>
                      <a:pt x="182" y="15"/>
                      <a:pt x="182" y="15"/>
                    </a:cubicBezTo>
                    <a:cubicBezTo>
                      <a:pt x="182" y="7"/>
                      <a:pt x="175" y="0"/>
                      <a:pt x="166" y="0"/>
                    </a:cubicBezTo>
                    <a:close/>
                    <a:moveTo>
                      <a:pt x="172" y="107"/>
                    </a:moveTo>
                    <a:cubicBezTo>
                      <a:pt x="172" y="110"/>
                      <a:pt x="169" y="112"/>
                      <a:pt x="166" y="112"/>
                    </a:cubicBezTo>
                    <a:cubicBezTo>
                      <a:pt x="15" y="112"/>
                      <a:pt x="15" y="112"/>
                      <a:pt x="15" y="112"/>
                    </a:cubicBezTo>
                    <a:cubicBezTo>
                      <a:pt x="12" y="112"/>
                      <a:pt x="10" y="110"/>
                      <a:pt x="10" y="107"/>
                    </a:cubicBezTo>
                    <a:cubicBezTo>
                      <a:pt x="10" y="15"/>
                      <a:pt x="10" y="15"/>
                      <a:pt x="10" y="15"/>
                    </a:cubicBezTo>
                    <a:cubicBezTo>
                      <a:pt x="10" y="12"/>
                      <a:pt x="12" y="10"/>
                      <a:pt x="15" y="10"/>
                    </a:cubicBezTo>
                    <a:cubicBezTo>
                      <a:pt x="166" y="10"/>
                      <a:pt x="166" y="10"/>
                      <a:pt x="166" y="10"/>
                    </a:cubicBezTo>
                    <a:cubicBezTo>
                      <a:pt x="169" y="10"/>
                      <a:pt x="172" y="12"/>
                      <a:pt x="172" y="15"/>
                    </a:cubicBezTo>
                    <a:lnTo>
                      <a:pt x="172"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4"/>
              <p:cNvSpPr>
                <a:spLocks noEditPoints="1"/>
              </p:cNvSpPr>
              <p:nvPr/>
            </p:nvSpPr>
            <p:spPr bwMode="auto">
              <a:xfrm>
                <a:off x="409576" y="1866900"/>
                <a:ext cx="301625" cy="296863"/>
              </a:xfrm>
              <a:custGeom>
                <a:avLst/>
                <a:gdLst>
                  <a:gd name="T0" fmla="*/ 0 w 79"/>
                  <a:gd name="T1" fmla="*/ 40 h 79"/>
                  <a:gd name="T2" fmla="*/ 79 w 79"/>
                  <a:gd name="T3" fmla="*/ 40 h 79"/>
                  <a:gd name="T4" fmla="*/ 38 w 79"/>
                  <a:gd name="T5" fmla="*/ 5 h 79"/>
                  <a:gd name="T6" fmla="*/ 25 w 79"/>
                  <a:gd name="T7" fmla="*/ 18 h 79"/>
                  <a:gd name="T8" fmla="*/ 38 w 79"/>
                  <a:gd name="T9" fmla="*/ 23 h 79"/>
                  <a:gd name="T10" fmla="*/ 21 w 79"/>
                  <a:gd name="T11" fmla="*/ 38 h 79"/>
                  <a:gd name="T12" fmla="*/ 38 w 79"/>
                  <a:gd name="T13" fmla="*/ 23 h 79"/>
                  <a:gd name="T14" fmla="*/ 38 w 79"/>
                  <a:gd name="T15" fmla="*/ 57 h 79"/>
                  <a:gd name="T16" fmla="*/ 21 w 79"/>
                  <a:gd name="T17" fmla="*/ 42 h 79"/>
                  <a:gd name="T18" fmla="*/ 38 w 79"/>
                  <a:gd name="T19" fmla="*/ 61 h 79"/>
                  <a:gd name="T20" fmla="*/ 25 w 79"/>
                  <a:gd name="T21" fmla="*/ 62 h 79"/>
                  <a:gd name="T22" fmla="*/ 41 w 79"/>
                  <a:gd name="T23" fmla="*/ 74 h 79"/>
                  <a:gd name="T24" fmla="*/ 54 w 79"/>
                  <a:gd name="T25" fmla="*/ 62 h 79"/>
                  <a:gd name="T26" fmla="*/ 41 w 79"/>
                  <a:gd name="T27" fmla="*/ 57 h 79"/>
                  <a:gd name="T28" fmla="*/ 58 w 79"/>
                  <a:gd name="T29" fmla="*/ 42 h 79"/>
                  <a:gd name="T30" fmla="*/ 41 w 79"/>
                  <a:gd name="T31" fmla="*/ 57 h 79"/>
                  <a:gd name="T32" fmla="*/ 41 w 79"/>
                  <a:gd name="T33" fmla="*/ 23 h 79"/>
                  <a:gd name="T34" fmla="*/ 58 w 79"/>
                  <a:gd name="T35" fmla="*/ 38 h 79"/>
                  <a:gd name="T36" fmla="*/ 42 w 79"/>
                  <a:gd name="T37" fmla="*/ 19 h 79"/>
                  <a:gd name="T38" fmla="*/ 54 w 79"/>
                  <a:gd name="T39" fmla="*/ 18 h 79"/>
                  <a:gd name="T40" fmla="*/ 50 w 79"/>
                  <a:gd name="T41" fmla="*/ 5 h 79"/>
                  <a:gd name="T42" fmla="*/ 58 w 79"/>
                  <a:gd name="T43" fmla="*/ 17 h 79"/>
                  <a:gd name="T44" fmla="*/ 21 w 79"/>
                  <a:gd name="T45" fmla="*/ 17 h 79"/>
                  <a:gd name="T46" fmla="*/ 29 w 79"/>
                  <a:gd name="T47" fmla="*/ 5 h 79"/>
                  <a:gd name="T48" fmla="*/ 20 w 79"/>
                  <a:gd name="T49" fmla="*/ 20 h 79"/>
                  <a:gd name="T50" fmla="*/ 4 w 79"/>
                  <a:gd name="T51" fmla="*/ 38 h 79"/>
                  <a:gd name="T52" fmla="*/ 20 w 79"/>
                  <a:gd name="T53" fmla="*/ 20 h 79"/>
                  <a:gd name="T54" fmla="*/ 20 w 79"/>
                  <a:gd name="T55" fmla="*/ 60 h 79"/>
                  <a:gd name="T56" fmla="*/ 4 w 79"/>
                  <a:gd name="T57" fmla="*/ 42 h 79"/>
                  <a:gd name="T58" fmla="*/ 21 w 79"/>
                  <a:gd name="T59" fmla="*/ 63 h 79"/>
                  <a:gd name="T60" fmla="*/ 15 w 79"/>
                  <a:gd name="T61" fmla="*/ 66 h 79"/>
                  <a:gd name="T62" fmla="*/ 58 w 79"/>
                  <a:gd name="T63" fmla="*/ 63 h 79"/>
                  <a:gd name="T64" fmla="*/ 50 w 79"/>
                  <a:gd name="T65" fmla="*/ 74 h 79"/>
                  <a:gd name="T66" fmla="*/ 59 w 79"/>
                  <a:gd name="T67" fmla="*/ 60 h 79"/>
                  <a:gd name="T68" fmla="*/ 76 w 79"/>
                  <a:gd name="T69" fmla="*/ 42 h 79"/>
                  <a:gd name="T70" fmla="*/ 59 w 79"/>
                  <a:gd name="T71" fmla="*/ 60 h 79"/>
                  <a:gd name="T72" fmla="*/ 59 w 79"/>
                  <a:gd name="T73" fmla="*/ 20 h 79"/>
                  <a:gd name="T74" fmla="*/ 76 w 79"/>
                  <a:gd name="T75"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9">
                    <a:moveTo>
                      <a:pt x="40" y="0"/>
                    </a:moveTo>
                    <a:cubicBezTo>
                      <a:pt x="18" y="0"/>
                      <a:pt x="0" y="18"/>
                      <a:pt x="0" y="40"/>
                    </a:cubicBezTo>
                    <a:cubicBezTo>
                      <a:pt x="0" y="62"/>
                      <a:pt x="18" y="79"/>
                      <a:pt x="40" y="79"/>
                    </a:cubicBezTo>
                    <a:cubicBezTo>
                      <a:pt x="62" y="79"/>
                      <a:pt x="79" y="62"/>
                      <a:pt x="79" y="40"/>
                    </a:cubicBezTo>
                    <a:cubicBezTo>
                      <a:pt x="79" y="18"/>
                      <a:pt x="62" y="0"/>
                      <a:pt x="40" y="0"/>
                    </a:cubicBezTo>
                    <a:close/>
                    <a:moveTo>
                      <a:pt x="38" y="5"/>
                    </a:moveTo>
                    <a:cubicBezTo>
                      <a:pt x="38" y="19"/>
                      <a:pt x="38" y="19"/>
                      <a:pt x="38" y="19"/>
                    </a:cubicBezTo>
                    <a:cubicBezTo>
                      <a:pt x="34" y="19"/>
                      <a:pt x="29" y="19"/>
                      <a:pt x="25" y="18"/>
                    </a:cubicBezTo>
                    <a:cubicBezTo>
                      <a:pt x="29" y="11"/>
                      <a:pt x="33" y="6"/>
                      <a:pt x="38" y="5"/>
                    </a:cubicBezTo>
                    <a:close/>
                    <a:moveTo>
                      <a:pt x="38" y="23"/>
                    </a:moveTo>
                    <a:cubicBezTo>
                      <a:pt x="38" y="38"/>
                      <a:pt x="38" y="38"/>
                      <a:pt x="38" y="38"/>
                    </a:cubicBezTo>
                    <a:cubicBezTo>
                      <a:pt x="21" y="38"/>
                      <a:pt x="21" y="38"/>
                      <a:pt x="21" y="38"/>
                    </a:cubicBezTo>
                    <a:cubicBezTo>
                      <a:pt x="21" y="32"/>
                      <a:pt x="22" y="26"/>
                      <a:pt x="24" y="21"/>
                    </a:cubicBezTo>
                    <a:cubicBezTo>
                      <a:pt x="29" y="22"/>
                      <a:pt x="33" y="22"/>
                      <a:pt x="38" y="23"/>
                    </a:cubicBezTo>
                    <a:close/>
                    <a:moveTo>
                      <a:pt x="38" y="42"/>
                    </a:moveTo>
                    <a:cubicBezTo>
                      <a:pt x="38" y="57"/>
                      <a:pt x="38" y="57"/>
                      <a:pt x="38" y="57"/>
                    </a:cubicBezTo>
                    <a:cubicBezTo>
                      <a:pt x="33" y="57"/>
                      <a:pt x="29" y="58"/>
                      <a:pt x="24" y="59"/>
                    </a:cubicBezTo>
                    <a:cubicBezTo>
                      <a:pt x="22" y="54"/>
                      <a:pt x="21" y="48"/>
                      <a:pt x="21" y="42"/>
                    </a:cubicBezTo>
                    <a:lnTo>
                      <a:pt x="38" y="42"/>
                    </a:lnTo>
                    <a:close/>
                    <a:moveTo>
                      <a:pt x="38" y="61"/>
                    </a:moveTo>
                    <a:cubicBezTo>
                      <a:pt x="38" y="74"/>
                      <a:pt x="38" y="74"/>
                      <a:pt x="38" y="74"/>
                    </a:cubicBezTo>
                    <a:cubicBezTo>
                      <a:pt x="33" y="73"/>
                      <a:pt x="29" y="69"/>
                      <a:pt x="25" y="62"/>
                    </a:cubicBezTo>
                    <a:cubicBezTo>
                      <a:pt x="29" y="61"/>
                      <a:pt x="34" y="61"/>
                      <a:pt x="38" y="61"/>
                    </a:cubicBezTo>
                    <a:close/>
                    <a:moveTo>
                      <a:pt x="41" y="74"/>
                    </a:moveTo>
                    <a:cubicBezTo>
                      <a:pt x="41" y="61"/>
                      <a:pt x="41" y="61"/>
                      <a:pt x="41" y="61"/>
                    </a:cubicBezTo>
                    <a:cubicBezTo>
                      <a:pt x="46" y="61"/>
                      <a:pt x="50" y="61"/>
                      <a:pt x="54" y="62"/>
                    </a:cubicBezTo>
                    <a:cubicBezTo>
                      <a:pt x="51" y="69"/>
                      <a:pt x="46" y="74"/>
                      <a:pt x="41" y="74"/>
                    </a:cubicBezTo>
                    <a:close/>
                    <a:moveTo>
                      <a:pt x="41" y="57"/>
                    </a:moveTo>
                    <a:cubicBezTo>
                      <a:pt x="41" y="42"/>
                      <a:pt x="41" y="42"/>
                      <a:pt x="41" y="42"/>
                    </a:cubicBezTo>
                    <a:cubicBezTo>
                      <a:pt x="58" y="42"/>
                      <a:pt x="58" y="42"/>
                      <a:pt x="58" y="42"/>
                    </a:cubicBezTo>
                    <a:cubicBezTo>
                      <a:pt x="58" y="48"/>
                      <a:pt x="57" y="54"/>
                      <a:pt x="55" y="59"/>
                    </a:cubicBezTo>
                    <a:cubicBezTo>
                      <a:pt x="51" y="58"/>
                      <a:pt x="46" y="57"/>
                      <a:pt x="41" y="57"/>
                    </a:cubicBezTo>
                    <a:close/>
                    <a:moveTo>
                      <a:pt x="41" y="38"/>
                    </a:moveTo>
                    <a:cubicBezTo>
                      <a:pt x="41" y="23"/>
                      <a:pt x="41" y="23"/>
                      <a:pt x="41" y="23"/>
                    </a:cubicBezTo>
                    <a:cubicBezTo>
                      <a:pt x="46" y="22"/>
                      <a:pt x="51" y="22"/>
                      <a:pt x="55" y="21"/>
                    </a:cubicBezTo>
                    <a:cubicBezTo>
                      <a:pt x="57" y="26"/>
                      <a:pt x="58" y="32"/>
                      <a:pt x="58" y="38"/>
                    </a:cubicBezTo>
                    <a:lnTo>
                      <a:pt x="41" y="38"/>
                    </a:lnTo>
                    <a:close/>
                    <a:moveTo>
                      <a:pt x="42" y="19"/>
                    </a:moveTo>
                    <a:cubicBezTo>
                      <a:pt x="42" y="5"/>
                      <a:pt x="42" y="5"/>
                      <a:pt x="42" y="5"/>
                    </a:cubicBezTo>
                    <a:cubicBezTo>
                      <a:pt x="46" y="6"/>
                      <a:pt x="51" y="11"/>
                      <a:pt x="54" y="18"/>
                    </a:cubicBezTo>
                    <a:cubicBezTo>
                      <a:pt x="50" y="19"/>
                      <a:pt x="46" y="19"/>
                      <a:pt x="42" y="19"/>
                    </a:cubicBezTo>
                    <a:close/>
                    <a:moveTo>
                      <a:pt x="50" y="5"/>
                    </a:moveTo>
                    <a:cubicBezTo>
                      <a:pt x="56" y="7"/>
                      <a:pt x="61" y="10"/>
                      <a:pt x="65" y="14"/>
                    </a:cubicBezTo>
                    <a:cubicBezTo>
                      <a:pt x="63" y="15"/>
                      <a:pt x="60" y="16"/>
                      <a:pt x="58" y="17"/>
                    </a:cubicBezTo>
                    <a:cubicBezTo>
                      <a:pt x="56" y="12"/>
                      <a:pt x="53" y="8"/>
                      <a:pt x="50" y="5"/>
                    </a:cubicBezTo>
                    <a:close/>
                    <a:moveTo>
                      <a:pt x="21" y="17"/>
                    </a:moveTo>
                    <a:cubicBezTo>
                      <a:pt x="19" y="16"/>
                      <a:pt x="17" y="15"/>
                      <a:pt x="15" y="14"/>
                    </a:cubicBezTo>
                    <a:cubicBezTo>
                      <a:pt x="19" y="10"/>
                      <a:pt x="24" y="7"/>
                      <a:pt x="29" y="5"/>
                    </a:cubicBezTo>
                    <a:cubicBezTo>
                      <a:pt x="26" y="8"/>
                      <a:pt x="23" y="12"/>
                      <a:pt x="21" y="17"/>
                    </a:cubicBezTo>
                    <a:close/>
                    <a:moveTo>
                      <a:pt x="20" y="20"/>
                    </a:moveTo>
                    <a:cubicBezTo>
                      <a:pt x="18" y="25"/>
                      <a:pt x="17" y="31"/>
                      <a:pt x="17" y="38"/>
                    </a:cubicBezTo>
                    <a:cubicBezTo>
                      <a:pt x="4" y="38"/>
                      <a:pt x="4" y="38"/>
                      <a:pt x="4" y="38"/>
                    </a:cubicBezTo>
                    <a:cubicBezTo>
                      <a:pt x="4" y="30"/>
                      <a:pt x="7" y="22"/>
                      <a:pt x="12" y="17"/>
                    </a:cubicBezTo>
                    <a:cubicBezTo>
                      <a:pt x="15" y="18"/>
                      <a:pt x="17" y="19"/>
                      <a:pt x="20" y="20"/>
                    </a:cubicBezTo>
                    <a:close/>
                    <a:moveTo>
                      <a:pt x="17" y="42"/>
                    </a:moveTo>
                    <a:cubicBezTo>
                      <a:pt x="17" y="48"/>
                      <a:pt x="18" y="55"/>
                      <a:pt x="20" y="60"/>
                    </a:cubicBezTo>
                    <a:cubicBezTo>
                      <a:pt x="17" y="61"/>
                      <a:pt x="15" y="62"/>
                      <a:pt x="12" y="63"/>
                    </a:cubicBezTo>
                    <a:cubicBezTo>
                      <a:pt x="7" y="57"/>
                      <a:pt x="4" y="50"/>
                      <a:pt x="4" y="42"/>
                    </a:cubicBezTo>
                    <a:lnTo>
                      <a:pt x="17" y="42"/>
                    </a:lnTo>
                    <a:close/>
                    <a:moveTo>
                      <a:pt x="21" y="63"/>
                    </a:moveTo>
                    <a:cubicBezTo>
                      <a:pt x="23" y="68"/>
                      <a:pt x="26" y="72"/>
                      <a:pt x="29" y="74"/>
                    </a:cubicBezTo>
                    <a:cubicBezTo>
                      <a:pt x="24" y="73"/>
                      <a:pt x="19" y="70"/>
                      <a:pt x="15" y="66"/>
                    </a:cubicBezTo>
                    <a:cubicBezTo>
                      <a:pt x="17" y="65"/>
                      <a:pt x="19" y="64"/>
                      <a:pt x="21" y="63"/>
                    </a:cubicBezTo>
                    <a:close/>
                    <a:moveTo>
                      <a:pt x="58" y="63"/>
                    </a:moveTo>
                    <a:cubicBezTo>
                      <a:pt x="60" y="64"/>
                      <a:pt x="63" y="65"/>
                      <a:pt x="65" y="66"/>
                    </a:cubicBezTo>
                    <a:cubicBezTo>
                      <a:pt x="61" y="70"/>
                      <a:pt x="56" y="73"/>
                      <a:pt x="50" y="74"/>
                    </a:cubicBezTo>
                    <a:cubicBezTo>
                      <a:pt x="53" y="72"/>
                      <a:pt x="56" y="68"/>
                      <a:pt x="58" y="63"/>
                    </a:cubicBezTo>
                    <a:close/>
                    <a:moveTo>
                      <a:pt x="59" y="60"/>
                    </a:moveTo>
                    <a:cubicBezTo>
                      <a:pt x="61" y="55"/>
                      <a:pt x="62" y="48"/>
                      <a:pt x="62" y="42"/>
                    </a:cubicBezTo>
                    <a:cubicBezTo>
                      <a:pt x="76" y="42"/>
                      <a:pt x="76" y="42"/>
                      <a:pt x="76" y="42"/>
                    </a:cubicBezTo>
                    <a:cubicBezTo>
                      <a:pt x="75" y="50"/>
                      <a:pt x="72" y="57"/>
                      <a:pt x="67" y="63"/>
                    </a:cubicBezTo>
                    <a:cubicBezTo>
                      <a:pt x="65" y="62"/>
                      <a:pt x="62" y="61"/>
                      <a:pt x="59" y="60"/>
                    </a:cubicBezTo>
                    <a:close/>
                    <a:moveTo>
                      <a:pt x="62" y="38"/>
                    </a:moveTo>
                    <a:cubicBezTo>
                      <a:pt x="62" y="31"/>
                      <a:pt x="61" y="25"/>
                      <a:pt x="59" y="20"/>
                    </a:cubicBezTo>
                    <a:cubicBezTo>
                      <a:pt x="62" y="19"/>
                      <a:pt x="65" y="18"/>
                      <a:pt x="67" y="17"/>
                    </a:cubicBezTo>
                    <a:cubicBezTo>
                      <a:pt x="72" y="22"/>
                      <a:pt x="75" y="30"/>
                      <a:pt x="76" y="38"/>
                    </a:cubicBezTo>
                    <a:lnTo>
                      <a:pt x="62"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67"/>
          <p:cNvGrpSpPr/>
          <p:nvPr/>
        </p:nvGrpSpPr>
        <p:grpSpPr>
          <a:xfrm>
            <a:off x="2570922" y="2556769"/>
            <a:ext cx="1691643" cy="1106168"/>
            <a:chOff x="3427894" y="3409026"/>
            <a:chExt cx="2255524" cy="1474890"/>
          </a:xfrm>
        </p:grpSpPr>
        <p:sp>
          <p:nvSpPr>
            <p:cNvPr id="8" name="Freeform 6"/>
            <p:cNvSpPr>
              <a:spLocks/>
            </p:cNvSpPr>
            <p:nvPr/>
          </p:nvSpPr>
          <p:spPr bwMode="auto">
            <a:xfrm>
              <a:off x="3427894" y="3409026"/>
              <a:ext cx="2255524" cy="1474890"/>
            </a:xfrm>
            <a:custGeom>
              <a:avLst/>
              <a:gdLst>
                <a:gd name="T0" fmla="*/ 3256 w 3325"/>
                <a:gd name="T1" fmla="*/ 1687 h 2157"/>
                <a:gd name="T2" fmla="*/ 1880 w 3325"/>
                <a:gd name="T3" fmla="*/ 100 h 2157"/>
                <a:gd name="T4" fmla="*/ 1880 w 3325"/>
                <a:gd name="T5" fmla="*/ 100 h 2157"/>
                <a:gd name="T6" fmla="*/ 1663 w 3325"/>
                <a:gd name="T7" fmla="*/ 0 h 2157"/>
                <a:gd name="T8" fmla="*/ 1451 w 3325"/>
                <a:gd name="T9" fmla="*/ 95 h 2157"/>
                <a:gd name="T10" fmla="*/ 1451 w 3325"/>
                <a:gd name="T11" fmla="*/ 95 h 2157"/>
                <a:gd name="T12" fmla="*/ 83 w 3325"/>
                <a:gd name="T13" fmla="*/ 1672 h 2157"/>
                <a:gd name="T14" fmla="*/ 0 w 3325"/>
                <a:gd name="T15" fmla="*/ 1872 h 2157"/>
                <a:gd name="T16" fmla="*/ 284 w 3325"/>
                <a:gd name="T17" fmla="*/ 2157 h 2157"/>
                <a:gd name="T18" fmla="*/ 284 w 3325"/>
                <a:gd name="T19" fmla="*/ 2157 h 2157"/>
                <a:gd name="T20" fmla="*/ 285 w 3325"/>
                <a:gd name="T21" fmla="*/ 2157 h 2157"/>
                <a:gd name="T22" fmla="*/ 3039 w 3325"/>
                <a:gd name="T23" fmla="*/ 2157 h 2157"/>
                <a:gd name="T24" fmla="*/ 3039 w 3325"/>
                <a:gd name="T25" fmla="*/ 2157 h 2157"/>
                <a:gd name="T26" fmla="*/ 3040 w 3325"/>
                <a:gd name="T27" fmla="*/ 2157 h 2157"/>
                <a:gd name="T28" fmla="*/ 3325 w 3325"/>
                <a:gd name="T29" fmla="*/ 1872 h 2157"/>
                <a:gd name="T30" fmla="*/ 3256 w 3325"/>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5" h="2157">
                  <a:moveTo>
                    <a:pt x="3256" y="1687"/>
                  </a:moveTo>
                  <a:lnTo>
                    <a:pt x="1880" y="100"/>
                  </a:lnTo>
                  <a:lnTo>
                    <a:pt x="1880" y="100"/>
                  </a:lnTo>
                  <a:cubicBezTo>
                    <a:pt x="1828" y="39"/>
                    <a:pt x="1750" y="0"/>
                    <a:pt x="1663" y="0"/>
                  </a:cubicBezTo>
                  <a:cubicBezTo>
                    <a:pt x="1579" y="0"/>
                    <a:pt x="1503" y="36"/>
                    <a:pt x="1451" y="95"/>
                  </a:cubicBezTo>
                  <a:lnTo>
                    <a:pt x="1451" y="95"/>
                  </a:lnTo>
                  <a:lnTo>
                    <a:pt x="83" y="1672"/>
                  </a:lnTo>
                  <a:cubicBezTo>
                    <a:pt x="32" y="1723"/>
                    <a:pt x="0" y="1794"/>
                    <a:pt x="0" y="1872"/>
                  </a:cubicBezTo>
                  <a:cubicBezTo>
                    <a:pt x="0" y="2029"/>
                    <a:pt x="127" y="2156"/>
                    <a:pt x="284" y="2157"/>
                  </a:cubicBezTo>
                  <a:lnTo>
                    <a:pt x="284" y="2157"/>
                  </a:lnTo>
                  <a:lnTo>
                    <a:pt x="285" y="2157"/>
                  </a:lnTo>
                  <a:lnTo>
                    <a:pt x="3039" y="2157"/>
                  </a:lnTo>
                  <a:lnTo>
                    <a:pt x="3039" y="2157"/>
                  </a:lnTo>
                  <a:lnTo>
                    <a:pt x="3040" y="2157"/>
                  </a:lnTo>
                  <a:cubicBezTo>
                    <a:pt x="3198" y="2157"/>
                    <a:pt x="3325" y="2029"/>
                    <a:pt x="3325" y="1872"/>
                  </a:cubicBezTo>
                  <a:cubicBezTo>
                    <a:pt x="3325" y="1802"/>
                    <a:pt x="3299" y="1737"/>
                    <a:pt x="3256" y="168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noEditPoints="1"/>
            </p:cNvSpPr>
            <p:nvPr/>
          </p:nvSpPr>
          <p:spPr bwMode="auto">
            <a:xfrm>
              <a:off x="4246585" y="4146471"/>
              <a:ext cx="618142" cy="490964"/>
            </a:xfrm>
            <a:custGeom>
              <a:avLst/>
              <a:gdLst>
                <a:gd name="T0" fmla="*/ 52 w 174"/>
                <a:gd name="T1" fmla="*/ 61 h 140"/>
                <a:gd name="T2" fmla="*/ 41 w 174"/>
                <a:gd name="T3" fmla="*/ 50 h 140"/>
                <a:gd name="T4" fmla="*/ 52 w 174"/>
                <a:gd name="T5" fmla="*/ 39 h 140"/>
                <a:gd name="T6" fmla="*/ 63 w 174"/>
                <a:gd name="T7" fmla="*/ 50 h 140"/>
                <a:gd name="T8" fmla="*/ 52 w 174"/>
                <a:gd name="T9" fmla="*/ 61 h 140"/>
                <a:gd name="T10" fmla="*/ 87 w 174"/>
                <a:gd name="T11" fmla="*/ 61 h 140"/>
                <a:gd name="T12" fmla="*/ 76 w 174"/>
                <a:gd name="T13" fmla="*/ 50 h 140"/>
                <a:gd name="T14" fmla="*/ 87 w 174"/>
                <a:gd name="T15" fmla="*/ 39 h 140"/>
                <a:gd name="T16" fmla="*/ 98 w 174"/>
                <a:gd name="T17" fmla="*/ 50 h 140"/>
                <a:gd name="T18" fmla="*/ 87 w 174"/>
                <a:gd name="T19" fmla="*/ 61 h 140"/>
                <a:gd name="T20" fmla="*/ 122 w 174"/>
                <a:gd name="T21" fmla="*/ 61 h 140"/>
                <a:gd name="T22" fmla="*/ 111 w 174"/>
                <a:gd name="T23" fmla="*/ 50 h 140"/>
                <a:gd name="T24" fmla="*/ 122 w 174"/>
                <a:gd name="T25" fmla="*/ 39 h 140"/>
                <a:gd name="T26" fmla="*/ 133 w 174"/>
                <a:gd name="T27" fmla="*/ 50 h 140"/>
                <a:gd name="T28" fmla="*/ 122 w 174"/>
                <a:gd name="T29" fmla="*/ 61 h 140"/>
                <a:gd name="T30" fmla="*/ 163 w 174"/>
                <a:gd name="T31" fmla="*/ 0 h 140"/>
                <a:gd name="T32" fmla="*/ 11 w 174"/>
                <a:gd name="T33" fmla="*/ 0 h 140"/>
                <a:gd name="T34" fmla="*/ 0 w 174"/>
                <a:gd name="T35" fmla="*/ 11 h 140"/>
                <a:gd name="T36" fmla="*/ 0 w 174"/>
                <a:gd name="T37" fmla="*/ 83 h 140"/>
                <a:gd name="T38" fmla="*/ 11 w 174"/>
                <a:gd name="T39" fmla="*/ 94 h 140"/>
                <a:gd name="T40" fmla="*/ 51 w 174"/>
                <a:gd name="T41" fmla="*/ 94 h 140"/>
                <a:gd name="T42" fmla="*/ 51 w 174"/>
                <a:gd name="T43" fmla="*/ 140 h 140"/>
                <a:gd name="T44" fmla="*/ 97 w 174"/>
                <a:gd name="T45" fmla="*/ 94 h 140"/>
                <a:gd name="T46" fmla="*/ 163 w 174"/>
                <a:gd name="T47" fmla="*/ 94 h 140"/>
                <a:gd name="T48" fmla="*/ 174 w 174"/>
                <a:gd name="T49" fmla="*/ 83 h 140"/>
                <a:gd name="T50" fmla="*/ 174 w 174"/>
                <a:gd name="T51" fmla="*/ 11 h 140"/>
                <a:gd name="T52" fmla="*/ 163 w 174"/>
                <a:gd name="T5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 h="140">
                  <a:moveTo>
                    <a:pt x="52" y="61"/>
                  </a:moveTo>
                  <a:cubicBezTo>
                    <a:pt x="46" y="61"/>
                    <a:pt x="41" y="56"/>
                    <a:pt x="41" y="50"/>
                  </a:cubicBezTo>
                  <a:cubicBezTo>
                    <a:pt x="41" y="44"/>
                    <a:pt x="46" y="39"/>
                    <a:pt x="52" y="39"/>
                  </a:cubicBezTo>
                  <a:cubicBezTo>
                    <a:pt x="58" y="39"/>
                    <a:pt x="63" y="44"/>
                    <a:pt x="63" y="50"/>
                  </a:cubicBezTo>
                  <a:cubicBezTo>
                    <a:pt x="63" y="56"/>
                    <a:pt x="58" y="61"/>
                    <a:pt x="52" y="61"/>
                  </a:cubicBezTo>
                  <a:moveTo>
                    <a:pt x="87" y="61"/>
                  </a:moveTo>
                  <a:cubicBezTo>
                    <a:pt x="81" y="61"/>
                    <a:pt x="76" y="56"/>
                    <a:pt x="76" y="50"/>
                  </a:cubicBezTo>
                  <a:cubicBezTo>
                    <a:pt x="76" y="44"/>
                    <a:pt x="81" y="39"/>
                    <a:pt x="87" y="39"/>
                  </a:cubicBezTo>
                  <a:cubicBezTo>
                    <a:pt x="93" y="39"/>
                    <a:pt x="98" y="44"/>
                    <a:pt x="98" y="50"/>
                  </a:cubicBezTo>
                  <a:cubicBezTo>
                    <a:pt x="98" y="56"/>
                    <a:pt x="93" y="61"/>
                    <a:pt x="87" y="61"/>
                  </a:cubicBezTo>
                  <a:moveTo>
                    <a:pt x="122" y="61"/>
                  </a:moveTo>
                  <a:cubicBezTo>
                    <a:pt x="116" y="61"/>
                    <a:pt x="111" y="56"/>
                    <a:pt x="111" y="50"/>
                  </a:cubicBezTo>
                  <a:cubicBezTo>
                    <a:pt x="111" y="44"/>
                    <a:pt x="116" y="39"/>
                    <a:pt x="122" y="39"/>
                  </a:cubicBezTo>
                  <a:cubicBezTo>
                    <a:pt x="128" y="39"/>
                    <a:pt x="133" y="44"/>
                    <a:pt x="133" y="50"/>
                  </a:cubicBezTo>
                  <a:cubicBezTo>
                    <a:pt x="133" y="56"/>
                    <a:pt x="128" y="61"/>
                    <a:pt x="122" y="61"/>
                  </a:cubicBezTo>
                  <a:moveTo>
                    <a:pt x="163" y="0"/>
                  </a:moveTo>
                  <a:cubicBezTo>
                    <a:pt x="11" y="0"/>
                    <a:pt x="11" y="0"/>
                    <a:pt x="11" y="0"/>
                  </a:cubicBezTo>
                  <a:cubicBezTo>
                    <a:pt x="5" y="0"/>
                    <a:pt x="0" y="5"/>
                    <a:pt x="0" y="11"/>
                  </a:cubicBezTo>
                  <a:cubicBezTo>
                    <a:pt x="0" y="83"/>
                    <a:pt x="0" y="83"/>
                    <a:pt x="0" y="83"/>
                  </a:cubicBezTo>
                  <a:cubicBezTo>
                    <a:pt x="0" y="89"/>
                    <a:pt x="5" y="94"/>
                    <a:pt x="11" y="94"/>
                  </a:cubicBezTo>
                  <a:cubicBezTo>
                    <a:pt x="51" y="94"/>
                    <a:pt x="51" y="94"/>
                    <a:pt x="51" y="94"/>
                  </a:cubicBezTo>
                  <a:cubicBezTo>
                    <a:pt x="51" y="140"/>
                    <a:pt x="51" y="140"/>
                    <a:pt x="51" y="140"/>
                  </a:cubicBezTo>
                  <a:cubicBezTo>
                    <a:pt x="97" y="94"/>
                    <a:pt x="97" y="94"/>
                    <a:pt x="97" y="94"/>
                  </a:cubicBezTo>
                  <a:cubicBezTo>
                    <a:pt x="163" y="94"/>
                    <a:pt x="163" y="94"/>
                    <a:pt x="163" y="94"/>
                  </a:cubicBezTo>
                  <a:cubicBezTo>
                    <a:pt x="169" y="94"/>
                    <a:pt x="174" y="89"/>
                    <a:pt x="174" y="83"/>
                  </a:cubicBezTo>
                  <a:cubicBezTo>
                    <a:pt x="174" y="11"/>
                    <a:pt x="174" y="11"/>
                    <a:pt x="174" y="11"/>
                  </a:cubicBezTo>
                  <a:cubicBezTo>
                    <a:pt x="174" y="5"/>
                    <a:pt x="169"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68"/>
          <p:cNvGrpSpPr/>
          <p:nvPr/>
        </p:nvGrpSpPr>
        <p:grpSpPr>
          <a:xfrm>
            <a:off x="3713105" y="2287137"/>
            <a:ext cx="1690422" cy="1107390"/>
            <a:chOff x="4950807" y="3049516"/>
            <a:chExt cx="2253896" cy="1476520"/>
          </a:xfrm>
        </p:grpSpPr>
        <p:sp>
          <p:nvSpPr>
            <p:cNvPr id="9" name="Freeform 7"/>
            <p:cNvSpPr>
              <a:spLocks/>
            </p:cNvSpPr>
            <p:nvPr/>
          </p:nvSpPr>
          <p:spPr bwMode="auto">
            <a:xfrm>
              <a:off x="4950807"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6" name="组合 53"/>
            <p:cNvGrpSpPr/>
            <p:nvPr/>
          </p:nvGrpSpPr>
          <p:grpSpPr>
            <a:xfrm>
              <a:off x="5829315" y="3283760"/>
              <a:ext cx="496880" cy="551596"/>
              <a:chOff x="185738" y="3713163"/>
              <a:chExt cx="533400" cy="592138"/>
            </a:xfrm>
            <a:solidFill>
              <a:schemeClr val="bg1"/>
            </a:solidFill>
          </p:grpSpPr>
          <p:sp>
            <p:nvSpPr>
              <p:cNvPr id="46" name="Freeform 16"/>
              <p:cNvSpPr>
                <a:spLocks/>
              </p:cNvSpPr>
              <p:nvPr/>
            </p:nvSpPr>
            <p:spPr bwMode="auto">
              <a:xfrm>
                <a:off x="3302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0" y="33"/>
                      <a:pt x="14" y="29"/>
                      <a:pt x="14" y="26"/>
                    </a:cubicBezTo>
                    <a:cubicBezTo>
                      <a:pt x="14" y="6"/>
                      <a:pt x="14" y="6"/>
                      <a:pt x="14" y="6"/>
                    </a:cubicBezTo>
                    <a:cubicBezTo>
                      <a:pt x="14" y="3"/>
                      <a:pt x="10" y="0"/>
                      <a:pt x="7" y="0"/>
                    </a:cubicBezTo>
                    <a:cubicBezTo>
                      <a:pt x="3" y="0"/>
                      <a:pt x="0" y="3"/>
                      <a:pt x="0" y="6"/>
                    </a:cubicBezTo>
                    <a:cubicBezTo>
                      <a:pt x="0" y="26"/>
                      <a:pt x="0" y="26"/>
                      <a:pt x="0" y="26"/>
                    </a:cubicBezTo>
                    <a:cubicBezTo>
                      <a:pt x="0" y="29"/>
                      <a:pt x="3" y="33"/>
                      <a:pt x="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7"/>
              <p:cNvSpPr>
                <a:spLocks/>
              </p:cNvSpPr>
              <p:nvPr/>
            </p:nvSpPr>
            <p:spPr bwMode="auto">
              <a:xfrm>
                <a:off x="5207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1" y="33"/>
                      <a:pt x="14" y="29"/>
                      <a:pt x="14" y="26"/>
                    </a:cubicBezTo>
                    <a:cubicBezTo>
                      <a:pt x="14" y="6"/>
                      <a:pt x="14" y="6"/>
                      <a:pt x="14" y="6"/>
                    </a:cubicBezTo>
                    <a:cubicBezTo>
                      <a:pt x="14" y="3"/>
                      <a:pt x="11" y="0"/>
                      <a:pt x="7" y="0"/>
                    </a:cubicBezTo>
                    <a:cubicBezTo>
                      <a:pt x="3" y="0"/>
                      <a:pt x="0" y="3"/>
                      <a:pt x="0" y="6"/>
                    </a:cubicBezTo>
                    <a:cubicBezTo>
                      <a:pt x="0" y="26"/>
                      <a:pt x="0" y="26"/>
                      <a:pt x="0" y="26"/>
                    </a:cubicBezTo>
                    <a:cubicBezTo>
                      <a:pt x="0" y="29"/>
                      <a:pt x="3" y="33"/>
                      <a:pt x="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8"/>
              <p:cNvSpPr>
                <a:spLocks noEditPoints="1"/>
              </p:cNvSpPr>
              <p:nvPr/>
            </p:nvSpPr>
            <p:spPr bwMode="auto">
              <a:xfrm>
                <a:off x="185738" y="3773488"/>
                <a:ext cx="533400" cy="531813"/>
              </a:xfrm>
              <a:custGeom>
                <a:avLst/>
                <a:gdLst>
                  <a:gd name="T0" fmla="*/ 132 w 140"/>
                  <a:gd name="T1" fmla="*/ 0 h 141"/>
                  <a:gd name="T2" fmla="*/ 109 w 140"/>
                  <a:gd name="T3" fmla="*/ 0 h 141"/>
                  <a:gd name="T4" fmla="*/ 109 w 140"/>
                  <a:gd name="T5" fmla="*/ 10 h 141"/>
                  <a:gd name="T6" fmla="*/ 95 w 140"/>
                  <a:gd name="T7" fmla="*/ 24 h 141"/>
                  <a:gd name="T8" fmla="*/ 81 w 140"/>
                  <a:gd name="T9" fmla="*/ 10 h 141"/>
                  <a:gd name="T10" fmla="*/ 81 w 140"/>
                  <a:gd name="T11" fmla="*/ 0 h 141"/>
                  <a:gd name="T12" fmla="*/ 59 w 140"/>
                  <a:gd name="T13" fmla="*/ 0 h 141"/>
                  <a:gd name="T14" fmla="*/ 59 w 140"/>
                  <a:gd name="T15" fmla="*/ 10 h 141"/>
                  <a:gd name="T16" fmla="*/ 45 w 140"/>
                  <a:gd name="T17" fmla="*/ 24 h 141"/>
                  <a:gd name="T18" fmla="*/ 30 w 140"/>
                  <a:gd name="T19" fmla="*/ 10 h 141"/>
                  <a:gd name="T20" fmla="*/ 30 w 140"/>
                  <a:gd name="T21" fmla="*/ 0 h 141"/>
                  <a:gd name="T22" fmla="*/ 8 w 140"/>
                  <a:gd name="T23" fmla="*/ 0 h 141"/>
                  <a:gd name="T24" fmla="*/ 0 w 140"/>
                  <a:gd name="T25" fmla="*/ 8 h 141"/>
                  <a:gd name="T26" fmla="*/ 0 w 140"/>
                  <a:gd name="T27" fmla="*/ 133 h 141"/>
                  <a:gd name="T28" fmla="*/ 8 w 140"/>
                  <a:gd name="T29" fmla="*/ 141 h 141"/>
                  <a:gd name="T30" fmla="*/ 132 w 140"/>
                  <a:gd name="T31" fmla="*/ 141 h 141"/>
                  <a:gd name="T32" fmla="*/ 140 w 140"/>
                  <a:gd name="T33" fmla="*/ 133 h 141"/>
                  <a:gd name="T34" fmla="*/ 140 w 140"/>
                  <a:gd name="T35" fmla="*/ 8 h 141"/>
                  <a:gd name="T36" fmla="*/ 132 w 140"/>
                  <a:gd name="T37" fmla="*/ 0 h 141"/>
                  <a:gd name="T38" fmla="*/ 129 w 140"/>
                  <a:gd name="T39" fmla="*/ 128 h 141"/>
                  <a:gd name="T40" fmla="*/ 11 w 140"/>
                  <a:gd name="T41" fmla="*/ 128 h 141"/>
                  <a:gd name="T42" fmla="*/ 11 w 140"/>
                  <a:gd name="T43" fmla="*/ 44 h 141"/>
                  <a:gd name="T44" fmla="*/ 129 w 140"/>
                  <a:gd name="T45" fmla="*/ 44 h 141"/>
                  <a:gd name="T46" fmla="*/ 129 w 140"/>
                  <a:gd name="T47"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0" h="141">
                    <a:moveTo>
                      <a:pt x="132" y="0"/>
                    </a:moveTo>
                    <a:cubicBezTo>
                      <a:pt x="109" y="0"/>
                      <a:pt x="109" y="0"/>
                      <a:pt x="109" y="0"/>
                    </a:cubicBezTo>
                    <a:cubicBezTo>
                      <a:pt x="109" y="10"/>
                      <a:pt x="109" y="10"/>
                      <a:pt x="109" y="10"/>
                    </a:cubicBezTo>
                    <a:cubicBezTo>
                      <a:pt x="109" y="18"/>
                      <a:pt x="103" y="24"/>
                      <a:pt x="95" y="24"/>
                    </a:cubicBezTo>
                    <a:cubicBezTo>
                      <a:pt x="87" y="24"/>
                      <a:pt x="81" y="18"/>
                      <a:pt x="81" y="10"/>
                    </a:cubicBezTo>
                    <a:cubicBezTo>
                      <a:pt x="81" y="0"/>
                      <a:pt x="81" y="0"/>
                      <a:pt x="81" y="0"/>
                    </a:cubicBezTo>
                    <a:cubicBezTo>
                      <a:pt x="59" y="0"/>
                      <a:pt x="59" y="0"/>
                      <a:pt x="59" y="0"/>
                    </a:cubicBezTo>
                    <a:cubicBezTo>
                      <a:pt x="59" y="10"/>
                      <a:pt x="59" y="10"/>
                      <a:pt x="59" y="10"/>
                    </a:cubicBezTo>
                    <a:cubicBezTo>
                      <a:pt x="59" y="18"/>
                      <a:pt x="53" y="24"/>
                      <a:pt x="45" y="24"/>
                    </a:cubicBezTo>
                    <a:cubicBezTo>
                      <a:pt x="37" y="24"/>
                      <a:pt x="30" y="18"/>
                      <a:pt x="30" y="10"/>
                    </a:cubicBezTo>
                    <a:cubicBezTo>
                      <a:pt x="30" y="0"/>
                      <a:pt x="30" y="0"/>
                      <a:pt x="30" y="0"/>
                    </a:cubicBezTo>
                    <a:cubicBezTo>
                      <a:pt x="8" y="0"/>
                      <a:pt x="8" y="0"/>
                      <a:pt x="8" y="0"/>
                    </a:cubicBezTo>
                    <a:cubicBezTo>
                      <a:pt x="4" y="0"/>
                      <a:pt x="0" y="4"/>
                      <a:pt x="0" y="8"/>
                    </a:cubicBezTo>
                    <a:cubicBezTo>
                      <a:pt x="0" y="133"/>
                      <a:pt x="0" y="133"/>
                      <a:pt x="0" y="133"/>
                    </a:cubicBezTo>
                    <a:cubicBezTo>
                      <a:pt x="0" y="138"/>
                      <a:pt x="4" y="141"/>
                      <a:pt x="8" y="141"/>
                    </a:cubicBezTo>
                    <a:cubicBezTo>
                      <a:pt x="132" y="141"/>
                      <a:pt x="132" y="141"/>
                      <a:pt x="132" y="141"/>
                    </a:cubicBezTo>
                    <a:cubicBezTo>
                      <a:pt x="136" y="141"/>
                      <a:pt x="140" y="138"/>
                      <a:pt x="140" y="133"/>
                    </a:cubicBezTo>
                    <a:cubicBezTo>
                      <a:pt x="140" y="8"/>
                      <a:pt x="140" y="8"/>
                      <a:pt x="140" y="8"/>
                    </a:cubicBezTo>
                    <a:cubicBezTo>
                      <a:pt x="140" y="4"/>
                      <a:pt x="136" y="0"/>
                      <a:pt x="132" y="0"/>
                    </a:cubicBezTo>
                    <a:close/>
                    <a:moveTo>
                      <a:pt x="129" y="128"/>
                    </a:moveTo>
                    <a:cubicBezTo>
                      <a:pt x="11" y="128"/>
                      <a:pt x="11" y="128"/>
                      <a:pt x="11" y="128"/>
                    </a:cubicBezTo>
                    <a:cubicBezTo>
                      <a:pt x="11" y="44"/>
                      <a:pt x="11" y="44"/>
                      <a:pt x="11" y="44"/>
                    </a:cubicBezTo>
                    <a:cubicBezTo>
                      <a:pt x="129" y="44"/>
                      <a:pt x="129" y="44"/>
                      <a:pt x="129" y="44"/>
                    </a:cubicBezTo>
                    <a:lnTo>
                      <a:pt x="12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9"/>
              <p:cNvSpPr>
                <a:spLocks/>
              </p:cNvSpPr>
              <p:nvPr/>
            </p:nvSpPr>
            <p:spPr bwMode="auto">
              <a:xfrm>
                <a:off x="319088" y="4000500"/>
                <a:ext cx="128588" cy="206375"/>
              </a:xfrm>
              <a:custGeom>
                <a:avLst/>
                <a:gdLst>
                  <a:gd name="T0" fmla="*/ 32 w 34"/>
                  <a:gd name="T1" fmla="*/ 49 h 55"/>
                  <a:gd name="T2" fmla="*/ 11 w 34"/>
                  <a:gd name="T3" fmla="*/ 49 h 55"/>
                  <a:gd name="T4" fmla="*/ 26 w 34"/>
                  <a:gd name="T5" fmla="*/ 30 h 55"/>
                  <a:gd name="T6" fmla="*/ 27 w 34"/>
                  <a:gd name="T7" fmla="*/ 29 h 55"/>
                  <a:gd name="T8" fmla="*/ 30 w 34"/>
                  <a:gd name="T9" fmla="*/ 25 h 55"/>
                  <a:gd name="T10" fmla="*/ 32 w 34"/>
                  <a:gd name="T11" fmla="*/ 22 h 55"/>
                  <a:gd name="T12" fmla="*/ 33 w 34"/>
                  <a:gd name="T13" fmla="*/ 18 h 55"/>
                  <a:gd name="T14" fmla="*/ 34 w 34"/>
                  <a:gd name="T15" fmla="*/ 14 h 55"/>
                  <a:gd name="T16" fmla="*/ 30 w 34"/>
                  <a:gd name="T17" fmla="*/ 4 h 55"/>
                  <a:gd name="T18" fmla="*/ 18 w 34"/>
                  <a:gd name="T19" fmla="*/ 0 h 55"/>
                  <a:gd name="T20" fmla="*/ 5 w 34"/>
                  <a:gd name="T21" fmla="*/ 4 h 55"/>
                  <a:gd name="T22" fmla="*/ 1 w 34"/>
                  <a:gd name="T23" fmla="*/ 16 h 55"/>
                  <a:gd name="T24" fmla="*/ 1 w 34"/>
                  <a:gd name="T25" fmla="*/ 18 h 55"/>
                  <a:gd name="T26" fmla="*/ 10 w 34"/>
                  <a:gd name="T27" fmla="*/ 18 h 55"/>
                  <a:gd name="T28" fmla="*/ 10 w 34"/>
                  <a:gd name="T29" fmla="*/ 16 h 55"/>
                  <a:gd name="T30" fmla="*/ 18 w 34"/>
                  <a:gd name="T31" fmla="*/ 6 h 55"/>
                  <a:gd name="T32" fmla="*/ 25 w 34"/>
                  <a:gd name="T33" fmla="*/ 14 h 55"/>
                  <a:gd name="T34" fmla="*/ 24 w 34"/>
                  <a:gd name="T35" fmla="*/ 17 h 55"/>
                  <a:gd name="T36" fmla="*/ 24 w 34"/>
                  <a:gd name="T37" fmla="*/ 19 h 55"/>
                  <a:gd name="T38" fmla="*/ 23 w 34"/>
                  <a:gd name="T39" fmla="*/ 21 h 55"/>
                  <a:gd name="T40" fmla="*/ 21 w 34"/>
                  <a:gd name="T41" fmla="*/ 23 h 55"/>
                  <a:gd name="T42" fmla="*/ 19 w 34"/>
                  <a:gd name="T43" fmla="*/ 26 h 55"/>
                  <a:gd name="T44" fmla="*/ 18 w 34"/>
                  <a:gd name="T45" fmla="*/ 28 h 55"/>
                  <a:gd name="T46" fmla="*/ 0 w 34"/>
                  <a:gd name="T47" fmla="*/ 49 h 55"/>
                  <a:gd name="T48" fmla="*/ 0 w 34"/>
                  <a:gd name="T49" fmla="*/ 55 h 55"/>
                  <a:gd name="T50" fmla="*/ 32 w 34"/>
                  <a:gd name="T51" fmla="*/ 55 h 55"/>
                  <a:gd name="T52" fmla="*/ 32 w 34"/>
                  <a:gd name="T5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55">
                    <a:moveTo>
                      <a:pt x="32" y="49"/>
                    </a:moveTo>
                    <a:cubicBezTo>
                      <a:pt x="11" y="49"/>
                      <a:pt x="11" y="49"/>
                      <a:pt x="11" y="49"/>
                    </a:cubicBezTo>
                    <a:cubicBezTo>
                      <a:pt x="26" y="30"/>
                      <a:pt x="26" y="30"/>
                      <a:pt x="26" y="30"/>
                    </a:cubicBezTo>
                    <a:cubicBezTo>
                      <a:pt x="27" y="29"/>
                      <a:pt x="27" y="29"/>
                      <a:pt x="27" y="29"/>
                    </a:cubicBezTo>
                    <a:cubicBezTo>
                      <a:pt x="28" y="27"/>
                      <a:pt x="29" y="26"/>
                      <a:pt x="30" y="25"/>
                    </a:cubicBezTo>
                    <a:cubicBezTo>
                      <a:pt x="30" y="25"/>
                      <a:pt x="31" y="24"/>
                      <a:pt x="32" y="22"/>
                    </a:cubicBezTo>
                    <a:cubicBezTo>
                      <a:pt x="32" y="21"/>
                      <a:pt x="33" y="20"/>
                      <a:pt x="33" y="18"/>
                    </a:cubicBezTo>
                    <a:cubicBezTo>
                      <a:pt x="34" y="17"/>
                      <a:pt x="34" y="15"/>
                      <a:pt x="34" y="14"/>
                    </a:cubicBezTo>
                    <a:cubicBezTo>
                      <a:pt x="34" y="9"/>
                      <a:pt x="32" y="6"/>
                      <a:pt x="30" y="4"/>
                    </a:cubicBezTo>
                    <a:cubicBezTo>
                      <a:pt x="27" y="1"/>
                      <a:pt x="23" y="0"/>
                      <a:pt x="18" y="0"/>
                    </a:cubicBezTo>
                    <a:cubicBezTo>
                      <a:pt x="12" y="0"/>
                      <a:pt x="8" y="1"/>
                      <a:pt x="5" y="4"/>
                    </a:cubicBezTo>
                    <a:cubicBezTo>
                      <a:pt x="3" y="7"/>
                      <a:pt x="1" y="11"/>
                      <a:pt x="1" y="16"/>
                    </a:cubicBezTo>
                    <a:cubicBezTo>
                      <a:pt x="1" y="18"/>
                      <a:pt x="1" y="18"/>
                      <a:pt x="1" y="18"/>
                    </a:cubicBezTo>
                    <a:cubicBezTo>
                      <a:pt x="10" y="18"/>
                      <a:pt x="10" y="18"/>
                      <a:pt x="10" y="18"/>
                    </a:cubicBezTo>
                    <a:cubicBezTo>
                      <a:pt x="10" y="16"/>
                      <a:pt x="10" y="16"/>
                      <a:pt x="10" y="16"/>
                    </a:cubicBezTo>
                    <a:cubicBezTo>
                      <a:pt x="10" y="9"/>
                      <a:pt x="13" y="6"/>
                      <a:pt x="18" y="6"/>
                    </a:cubicBezTo>
                    <a:cubicBezTo>
                      <a:pt x="23" y="6"/>
                      <a:pt x="25" y="8"/>
                      <a:pt x="25" y="14"/>
                    </a:cubicBezTo>
                    <a:cubicBezTo>
                      <a:pt x="25" y="15"/>
                      <a:pt x="25" y="16"/>
                      <a:pt x="24" y="17"/>
                    </a:cubicBezTo>
                    <a:cubicBezTo>
                      <a:pt x="24" y="18"/>
                      <a:pt x="24" y="18"/>
                      <a:pt x="24" y="19"/>
                    </a:cubicBezTo>
                    <a:cubicBezTo>
                      <a:pt x="24" y="20"/>
                      <a:pt x="23" y="21"/>
                      <a:pt x="23" y="21"/>
                    </a:cubicBezTo>
                    <a:cubicBezTo>
                      <a:pt x="22" y="22"/>
                      <a:pt x="21" y="23"/>
                      <a:pt x="21" y="23"/>
                    </a:cubicBezTo>
                    <a:cubicBezTo>
                      <a:pt x="21" y="24"/>
                      <a:pt x="20" y="25"/>
                      <a:pt x="19" y="26"/>
                    </a:cubicBezTo>
                    <a:cubicBezTo>
                      <a:pt x="18" y="27"/>
                      <a:pt x="18" y="28"/>
                      <a:pt x="18" y="28"/>
                    </a:cubicBezTo>
                    <a:cubicBezTo>
                      <a:pt x="0" y="49"/>
                      <a:pt x="0" y="49"/>
                      <a:pt x="0" y="49"/>
                    </a:cubicBezTo>
                    <a:cubicBezTo>
                      <a:pt x="0" y="55"/>
                      <a:pt x="0" y="55"/>
                      <a:pt x="0" y="55"/>
                    </a:cubicBezTo>
                    <a:cubicBezTo>
                      <a:pt x="32" y="55"/>
                      <a:pt x="32" y="55"/>
                      <a:pt x="32" y="55"/>
                    </a:cubicBezTo>
                    <a:lnTo>
                      <a:pt x="3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
              <p:cNvSpPr>
                <a:spLocks noEditPoints="1"/>
              </p:cNvSpPr>
              <p:nvPr/>
            </p:nvSpPr>
            <p:spPr bwMode="auto">
              <a:xfrm>
                <a:off x="471488" y="4000500"/>
                <a:ext cx="136525" cy="206375"/>
              </a:xfrm>
              <a:custGeom>
                <a:avLst/>
                <a:gdLst>
                  <a:gd name="T0" fmla="*/ 45 w 86"/>
                  <a:gd name="T1" fmla="*/ 130 h 130"/>
                  <a:gd name="T2" fmla="*/ 67 w 86"/>
                  <a:gd name="T3" fmla="*/ 130 h 130"/>
                  <a:gd name="T4" fmla="*/ 67 w 86"/>
                  <a:gd name="T5" fmla="*/ 94 h 130"/>
                  <a:gd name="T6" fmla="*/ 86 w 86"/>
                  <a:gd name="T7" fmla="*/ 94 h 130"/>
                  <a:gd name="T8" fmla="*/ 86 w 86"/>
                  <a:gd name="T9" fmla="*/ 80 h 130"/>
                  <a:gd name="T10" fmla="*/ 67 w 86"/>
                  <a:gd name="T11" fmla="*/ 80 h 130"/>
                  <a:gd name="T12" fmla="*/ 67 w 86"/>
                  <a:gd name="T13" fmla="*/ 0 h 130"/>
                  <a:gd name="T14" fmla="*/ 41 w 86"/>
                  <a:gd name="T15" fmla="*/ 0 h 130"/>
                  <a:gd name="T16" fmla="*/ 0 w 86"/>
                  <a:gd name="T17" fmla="*/ 75 h 130"/>
                  <a:gd name="T18" fmla="*/ 0 w 86"/>
                  <a:gd name="T19" fmla="*/ 94 h 130"/>
                  <a:gd name="T20" fmla="*/ 45 w 86"/>
                  <a:gd name="T21" fmla="*/ 94 h 130"/>
                  <a:gd name="T22" fmla="*/ 45 w 86"/>
                  <a:gd name="T23" fmla="*/ 130 h 130"/>
                  <a:gd name="T24" fmla="*/ 21 w 86"/>
                  <a:gd name="T25" fmla="*/ 80 h 130"/>
                  <a:gd name="T26" fmla="*/ 45 w 86"/>
                  <a:gd name="T27" fmla="*/ 21 h 130"/>
                  <a:gd name="T28" fmla="*/ 45 w 86"/>
                  <a:gd name="T29" fmla="*/ 80 h 130"/>
                  <a:gd name="T30" fmla="*/ 21 w 86"/>
                  <a:gd name="T31" fmla="*/ 8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130">
                    <a:moveTo>
                      <a:pt x="45" y="130"/>
                    </a:moveTo>
                    <a:lnTo>
                      <a:pt x="67" y="130"/>
                    </a:lnTo>
                    <a:lnTo>
                      <a:pt x="67" y="94"/>
                    </a:lnTo>
                    <a:lnTo>
                      <a:pt x="86" y="94"/>
                    </a:lnTo>
                    <a:lnTo>
                      <a:pt x="86" y="80"/>
                    </a:lnTo>
                    <a:lnTo>
                      <a:pt x="67" y="80"/>
                    </a:lnTo>
                    <a:lnTo>
                      <a:pt x="67" y="0"/>
                    </a:lnTo>
                    <a:lnTo>
                      <a:pt x="41" y="0"/>
                    </a:lnTo>
                    <a:lnTo>
                      <a:pt x="0" y="75"/>
                    </a:lnTo>
                    <a:lnTo>
                      <a:pt x="0" y="94"/>
                    </a:lnTo>
                    <a:lnTo>
                      <a:pt x="45" y="94"/>
                    </a:lnTo>
                    <a:lnTo>
                      <a:pt x="45" y="130"/>
                    </a:lnTo>
                    <a:close/>
                    <a:moveTo>
                      <a:pt x="21" y="80"/>
                    </a:moveTo>
                    <a:lnTo>
                      <a:pt x="45" y="21"/>
                    </a:lnTo>
                    <a:lnTo>
                      <a:pt x="45" y="80"/>
                    </a:lnTo>
                    <a:lnTo>
                      <a:pt x="2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69"/>
          <p:cNvGrpSpPr/>
          <p:nvPr/>
        </p:nvGrpSpPr>
        <p:grpSpPr>
          <a:xfrm>
            <a:off x="4854070" y="2556769"/>
            <a:ext cx="1691643" cy="1106168"/>
            <a:chOff x="6472092" y="3409026"/>
            <a:chExt cx="2255524" cy="1474890"/>
          </a:xfrm>
        </p:grpSpPr>
        <p:sp>
          <p:nvSpPr>
            <p:cNvPr id="10" name="Freeform 8"/>
            <p:cNvSpPr>
              <a:spLocks/>
            </p:cNvSpPr>
            <p:nvPr/>
          </p:nvSpPr>
          <p:spPr bwMode="auto">
            <a:xfrm>
              <a:off x="6472092" y="3409026"/>
              <a:ext cx="2255524" cy="1474890"/>
            </a:xfrm>
            <a:custGeom>
              <a:avLst/>
              <a:gdLst>
                <a:gd name="T0" fmla="*/ 3255 w 3324"/>
                <a:gd name="T1" fmla="*/ 1687 h 2157"/>
                <a:gd name="T2" fmla="*/ 1879 w 3324"/>
                <a:gd name="T3" fmla="*/ 100 h 2157"/>
                <a:gd name="T4" fmla="*/ 1879 w 3324"/>
                <a:gd name="T5" fmla="*/ 100 h 2157"/>
                <a:gd name="T6" fmla="*/ 1662 w 3324"/>
                <a:gd name="T7" fmla="*/ 0 h 2157"/>
                <a:gd name="T8" fmla="*/ 1450 w 3324"/>
                <a:gd name="T9" fmla="*/ 95 h 2157"/>
                <a:gd name="T10" fmla="*/ 1450 w 3324"/>
                <a:gd name="T11" fmla="*/ 95 h 2157"/>
                <a:gd name="T12" fmla="*/ 82 w 3324"/>
                <a:gd name="T13" fmla="*/ 1672 h 2157"/>
                <a:gd name="T14" fmla="*/ 0 w 3324"/>
                <a:gd name="T15" fmla="*/ 1872 h 2157"/>
                <a:gd name="T16" fmla="*/ 283 w 3324"/>
                <a:gd name="T17" fmla="*/ 2157 h 2157"/>
                <a:gd name="T18" fmla="*/ 283 w 3324"/>
                <a:gd name="T19" fmla="*/ 2157 h 2157"/>
                <a:gd name="T20" fmla="*/ 284 w 3324"/>
                <a:gd name="T21" fmla="*/ 2157 h 2157"/>
                <a:gd name="T22" fmla="*/ 3038 w 3324"/>
                <a:gd name="T23" fmla="*/ 2157 h 2157"/>
                <a:gd name="T24" fmla="*/ 3038 w 3324"/>
                <a:gd name="T25" fmla="*/ 2157 h 2157"/>
                <a:gd name="T26" fmla="*/ 3039 w 3324"/>
                <a:gd name="T27" fmla="*/ 2157 h 2157"/>
                <a:gd name="T28" fmla="*/ 3324 w 3324"/>
                <a:gd name="T29" fmla="*/ 1872 h 2157"/>
                <a:gd name="T30" fmla="*/ 3255 w 3324"/>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5" y="1687"/>
                  </a:moveTo>
                  <a:lnTo>
                    <a:pt x="1879" y="100"/>
                  </a:lnTo>
                  <a:lnTo>
                    <a:pt x="1879" y="100"/>
                  </a:lnTo>
                  <a:cubicBezTo>
                    <a:pt x="1827" y="39"/>
                    <a:pt x="1749" y="0"/>
                    <a:pt x="1662" y="0"/>
                  </a:cubicBezTo>
                  <a:cubicBezTo>
                    <a:pt x="1578" y="0"/>
                    <a:pt x="1502" y="36"/>
                    <a:pt x="1450" y="95"/>
                  </a:cubicBezTo>
                  <a:lnTo>
                    <a:pt x="1450" y="95"/>
                  </a:lnTo>
                  <a:lnTo>
                    <a:pt x="82" y="1672"/>
                  </a:lnTo>
                  <a:cubicBezTo>
                    <a:pt x="31" y="1723"/>
                    <a:pt x="0" y="1794"/>
                    <a:pt x="0" y="1872"/>
                  </a:cubicBezTo>
                  <a:cubicBezTo>
                    <a:pt x="0" y="2029"/>
                    <a:pt x="126" y="2156"/>
                    <a:pt x="283" y="2157"/>
                  </a:cubicBezTo>
                  <a:lnTo>
                    <a:pt x="283" y="2157"/>
                  </a:lnTo>
                  <a:lnTo>
                    <a:pt x="284" y="2157"/>
                  </a:lnTo>
                  <a:lnTo>
                    <a:pt x="3038" y="2157"/>
                  </a:lnTo>
                  <a:lnTo>
                    <a:pt x="3038" y="2157"/>
                  </a:lnTo>
                  <a:lnTo>
                    <a:pt x="3039" y="2157"/>
                  </a:lnTo>
                  <a:cubicBezTo>
                    <a:pt x="3197" y="2157"/>
                    <a:pt x="3324" y="2029"/>
                    <a:pt x="3324" y="1872"/>
                  </a:cubicBezTo>
                  <a:cubicBezTo>
                    <a:pt x="3324" y="1802"/>
                    <a:pt x="3298" y="1737"/>
                    <a:pt x="3255" y="168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54"/>
            <p:cNvGrpSpPr/>
            <p:nvPr/>
          </p:nvGrpSpPr>
          <p:grpSpPr>
            <a:xfrm>
              <a:off x="7299653" y="4061638"/>
              <a:ext cx="453996" cy="542724"/>
              <a:chOff x="204788" y="5011738"/>
              <a:chExt cx="487363" cy="582613"/>
            </a:xfrm>
            <a:solidFill>
              <a:schemeClr val="bg1"/>
            </a:solidFill>
          </p:grpSpPr>
          <p:sp>
            <p:nvSpPr>
              <p:cNvPr id="51" name="Freeform 21"/>
              <p:cNvSpPr>
                <a:spLocks noEditPoints="1"/>
              </p:cNvSpPr>
              <p:nvPr/>
            </p:nvSpPr>
            <p:spPr bwMode="auto">
              <a:xfrm>
                <a:off x="204788" y="5011738"/>
                <a:ext cx="487363" cy="188913"/>
              </a:xfrm>
              <a:custGeom>
                <a:avLst/>
                <a:gdLst>
                  <a:gd name="T0" fmla="*/ 122 w 128"/>
                  <a:gd name="T1" fmla="*/ 27 h 50"/>
                  <a:gd name="T2" fmla="*/ 91 w 128"/>
                  <a:gd name="T3" fmla="*/ 27 h 50"/>
                  <a:gd name="T4" fmla="*/ 91 w 128"/>
                  <a:gd name="T5" fmla="*/ 7 h 50"/>
                  <a:gd name="T6" fmla="*/ 84 w 128"/>
                  <a:gd name="T7" fmla="*/ 0 h 50"/>
                  <a:gd name="T8" fmla="*/ 43 w 128"/>
                  <a:gd name="T9" fmla="*/ 0 h 50"/>
                  <a:gd name="T10" fmla="*/ 36 w 128"/>
                  <a:gd name="T11" fmla="*/ 7 h 50"/>
                  <a:gd name="T12" fmla="*/ 36 w 128"/>
                  <a:gd name="T13" fmla="*/ 27 h 50"/>
                  <a:gd name="T14" fmla="*/ 6 w 128"/>
                  <a:gd name="T15" fmla="*/ 27 h 50"/>
                  <a:gd name="T16" fmla="*/ 0 w 128"/>
                  <a:gd name="T17" fmla="*/ 33 h 50"/>
                  <a:gd name="T18" fmla="*/ 0 w 128"/>
                  <a:gd name="T19" fmla="*/ 44 h 50"/>
                  <a:gd name="T20" fmla="*/ 6 w 128"/>
                  <a:gd name="T21" fmla="*/ 50 h 50"/>
                  <a:gd name="T22" fmla="*/ 122 w 128"/>
                  <a:gd name="T23" fmla="*/ 50 h 50"/>
                  <a:gd name="T24" fmla="*/ 128 w 128"/>
                  <a:gd name="T25" fmla="*/ 44 h 50"/>
                  <a:gd name="T26" fmla="*/ 128 w 128"/>
                  <a:gd name="T27" fmla="*/ 33 h 50"/>
                  <a:gd name="T28" fmla="*/ 122 w 128"/>
                  <a:gd name="T29" fmla="*/ 27 h 50"/>
                  <a:gd name="T30" fmla="*/ 45 w 128"/>
                  <a:gd name="T31" fmla="*/ 9 h 50"/>
                  <a:gd name="T32" fmla="*/ 82 w 128"/>
                  <a:gd name="T33" fmla="*/ 9 h 50"/>
                  <a:gd name="T34" fmla="*/ 82 w 128"/>
                  <a:gd name="T35" fmla="*/ 27 h 50"/>
                  <a:gd name="T36" fmla="*/ 45 w 128"/>
                  <a:gd name="T37" fmla="*/ 27 h 50"/>
                  <a:gd name="T38" fmla="*/ 45 w 128"/>
                  <a:gd name="T39"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50">
                    <a:moveTo>
                      <a:pt x="122" y="27"/>
                    </a:moveTo>
                    <a:cubicBezTo>
                      <a:pt x="91" y="27"/>
                      <a:pt x="91" y="27"/>
                      <a:pt x="91" y="27"/>
                    </a:cubicBezTo>
                    <a:cubicBezTo>
                      <a:pt x="91" y="7"/>
                      <a:pt x="91" y="7"/>
                      <a:pt x="91" y="7"/>
                    </a:cubicBezTo>
                    <a:cubicBezTo>
                      <a:pt x="91" y="3"/>
                      <a:pt x="88" y="0"/>
                      <a:pt x="84" y="0"/>
                    </a:cubicBezTo>
                    <a:cubicBezTo>
                      <a:pt x="43" y="0"/>
                      <a:pt x="43" y="0"/>
                      <a:pt x="43" y="0"/>
                    </a:cubicBezTo>
                    <a:cubicBezTo>
                      <a:pt x="39" y="0"/>
                      <a:pt x="36" y="3"/>
                      <a:pt x="36" y="7"/>
                    </a:cubicBezTo>
                    <a:cubicBezTo>
                      <a:pt x="36" y="27"/>
                      <a:pt x="36" y="27"/>
                      <a:pt x="36" y="27"/>
                    </a:cubicBezTo>
                    <a:cubicBezTo>
                      <a:pt x="6" y="27"/>
                      <a:pt x="6" y="27"/>
                      <a:pt x="6" y="27"/>
                    </a:cubicBezTo>
                    <a:cubicBezTo>
                      <a:pt x="2" y="27"/>
                      <a:pt x="0" y="30"/>
                      <a:pt x="0" y="33"/>
                    </a:cubicBezTo>
                    <a:cubicBezTo>
                      <a:pt x="0" y="44"/>
                      <a:pt x="0" y="44"/>
                      <a:pt x="0" y="44"/>
                    </a:cubicBezTo>
                    <a:cubicBezTo>
                      <a:pt x="0" y="48"/>
                      <a:pt x="2" y="50"/>
                      <a:pt x="6" y="50"/>
                    </a:cubicBezTo>
                    <a:cubicBezTo>
                      <a:pt x="122" y="50"/>
                      <a:pt x="122" y="50"/>
                      <a:pt x="122" y="50"/>
                    </a:cubicBezTo>
                    <a:cubicBezTo>
                      <a:pt x="125" y="50"/>
                      <a:pt x="128" y="48"/>
                      <a:pt x="128" y="44"/>
                    </a:cubicBezTo>
                    <a:cubicBezTo>
                      <a:pt x="128" y="33"/>
                      <a:pt x="128" y="33"/>
                      <a:pt x="128" y="33"/>
                    </a:cubicBezTo>
                    <a:cubicBezTo>
                      <a:pt x="128" y="30"/>
                      <a:pt x="125" y="27"/>
                      <a:pt x="122" y="27"/>
                    </a:cubicBezTo>
                    <a:close/>
                    <a:moveTo>
                      <a:pt x="45" y="9"/>
                    </a:moveTo>
                    <a:cubicBezTo>
                      <a:pt x="82" y="9"/>
                      <a:pt x="82" y="9"/>
                      <a:pt x="82" y="9"/>
                    </a:cubicBezTo>
                    <a:cubicBezTo>
                      <a:pt x="82" y="27"/>
                      <a:pt x="82" y="27"/>
                      <a:pt x="82" y="27"/>
                    </a:cubicBezTo>
                    <a:cubicBezTo>
                      <a:pt x="45" y="27"/>
                      <a:pt x="45" y="27"/>
                      <a:pt x="45" y="27"/>
                    </a:cubicBezTo>
                    <a:lnTo>
                      <a:pt x="45"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2"/>
              <p:cNvSpPr>
                <a:spLocks noEditPoints="1"/>
              </p:cNvSpPr>
              <p:nvPr/>
            </p:nvSpPr>
            <p:spPr bwMode="auto">
              <a:xfrm>
                <a:off x="249238" y="5233988"/>
                <a:ext cx="393700" cy="360363"/>
              </a:xfrm>
              <a:custGeom>
                <a:avLst/>
                <a:gdLst>
                  <a:gd name="T0" fmla="*/ 0 w 103"/>
                  <a:gd name="T1" fmla="*/ 90 h 96"/>
                  <a:gd name="T2" fmla="*/ 6 w 103"/>
                  <a:gd name="T3" fmla="*/ 96 h 96"/>
                  <a:gd name="T4" fmla="*/ 97 w 103"/>
                  <a:gd name="T5" fmla="*/ 96 h 96"/>
                  <a:gd name="T6" fmla="*/ 103 w 103"/>
                  <a:gd name="T7" fmla="*/ 90 h 96"/>
                  <a:gd name="T8" fmla="*/ 103 w 103"/>
                  <a:gd name="T9" fmla="*/ 0 h 96"/>
                  <a:gd name="T10" fmla="*/ 0 w 103"/>
                  <a:gd name="T11" fmla="*/ 0 h 96"/>
                  <a:gd name="T12" fmla="*/ 0 w 103"/>
                  <a:gd name="T13" fmla="*/ 90 h 96"/>
                  <a:gd name="T14" fmla="*/ 77 w 103"/>
                  <a:gd name="T15" fmla="*/ 14 h 96"/>
                  <a:gd name="T16" fmla="*/ 81 w 103"/>
                  <a:gd name="T17" fmla="*/ 9 h 96"/>
                  <a:gd name="T18" fmla="*/ 85 w 103"/>
                  <a:gd name="T19" fmla="*/ 14 h 96"/>
                  <a:gd name="T20" fmla="*/ 85 w 103"/>
                  <a:gd name="T21" fmla="*/ 82 h 96"/>
                  <a:gd name="T22" fmla="*/ 81 w 103"/>
                  <a:gd name="T23" fmla="*/ 86 h 96"/>
                  <a:gd name="T24" fmla="*/ 77 w 103"/>
                  <a:gd name="T25" fmla="*/ 82 h 96"/>
                  <a:gd name="T26" fmla="*/ 77 w 103"/>
                  <a:gd name="T27" fmla="*/ 14 h 96"/>
                  <a:gd name="T28" fmla="*/ 47 w 103"/>
                  <a:gd name="T29" fmla="*/ 14 h 96"/>
                  <a:gd name="T30" fmla="*/ 52 w 103"/>
                  <a:gd name="T31" fmla="*/ 9 h 96"/>
                  <a:gd name="T32" fmla="*/ 56 w 103"/>
                  <a:gd name="T33" fmla="*/ 14 h 96"/>
                  <a:gd name="T34" fmla="*/ 56 w 103"/>
                  <a:gd name="T35" fmla="*/ 82 h 96"/>
                  <a:gd name="T36" fmla="*/ 52 w 103"/>
                  <a:gd name="T37" fmla="*/ 86 h 96"/>
                  <a:gd name="T38" fmla="*/ 47 w 103"/>
                  <a:gd name="T39" fmla="*/ 82 h 96"/>
                  <a:gd name="T40" fmla="*/ 47 w 103"/>
                  <a:gd name="T41" fmla="*/ 14 h 96"/>
                  <a:gd name="T42" fmla="*/ 18 w 103"/>
                  <a:gd name="T43" fmla="*/ 14 h 96"/>
                  <a:gd name="T44" fmla="*/ 22 w 103"/>
                  <a:gd name="T45" fmla="*/ 9 h 96"/>
                  <a:gd name="T46" fmla="*/ 27 w 103"/>
                  <a:gd name="T47" fmla="*/ 14 h 96"/>
                  <a:gd name="T48" fmla="*/ 27 w 103"/>
                  <a:gd name="T49" fmla="*/ 82 h 96"/>
                  <a:gd name="T50" fmla="*/ 22 w 103"/>
                  <a:gd name="T51" fmla="*/ 86 h 96"/>
                  <a:gd name="T52" fmla="*/ 18 w 103"/>
                  <a:gd name="T53" fmla="*/ 82 h 96"/>
                  <a:gd name="T54" fmla="*/ 18 w 103"/>
                  <a:gd name="T55" fmla="*/ 1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96">
                    <a:moveTo>
                      <a:pt x="0" y="90"/>
                    </a:moveTo>
                    <a:cubicBezTo>
                      <a:pt x="0" y="94"/>
                      <a:pt x="3" y="96"/>
                      <a:pt x="6" y="96"/>
                    </a:cubicBezTo>
                    <a:cubicBezTo>
                      <a:pt x="97" y="96"/>
                      <a:pt x="97" y="96"/>
                      <a:pt x="97" y="96"/>
                    </a:cubicBezTo>
                    <a:cubicBezTo>
                      <a:pt x="101" y="96"/>
                      <a:pt x="103" y="94"/>
                      <a:pt x="103" y="90"/>
                    </a:cubicBezTo>
                    <a:cubicBezTo>
                      <a:pt x="103" y="0"/>
                      <a:pt x="103" y="0"/>
                      <a:pt x="103" y="0"/>
                    </a:cubicBezTo>
                    <a:cubicBezTo>
                      <a:pt x="0" y="0"/>
                      <a:pt x="0" y="0"/>
                      <a:pt x="0" y="0"/>
                    </a:cubicBezTo>
                    <a:lnTo>
                      <a:pt x="0" y="90"/>
                    </a:lnTo>
                    <a:close/>
                    <a:moveTo>
                      <a:pt x="77" y="14"/>
                    </a:moveTo>
                    <a:cubicBezTo>
                      <a:pt x="77" y="11"/>
                      <a:pt x="79" y="9"/>
                      <a:pt x="81" y="9"/>
                    </a:cubicBezTo>
                    <a:cubicBezTo>
                      <a:pt x="83" y="9"/>
                      <a:pt x="85" y="11"/>
                      <a:pt x="85" y="14"/>
                    </a:cubicBezTo>
                    <a:cubicBezTo>
                      <a:pt x="85" y="82"/>
                      <a:pt x="85" y="82"/>
                      <a:pt x="85" y="82"/>
                    </a:cubicBezTo>
                    <a:cubicBezTo>
                      <a:pt x="85" y="84"/>
                      <a:pt x="83" y="86"/>
                      <a:pt x="81" y="86"/>
                    </a:cubicBezTo>
                    <a:cubicBezTo>
                      <a:pt x="79" y="86"/>
                      <a:pt x="77" y="84"/>
                      <a:pt x="77" y="82"/>
                    </a:cubicBezTo>
                    <a:lnTo>
                      <a:pt x="77" y="14"/>
                    </a:lnTo>
                    <a:close/>
                    <a:moveTo>
                      <a:pt x="47" y="14"/>
                    </a:moveTo>
                    <a:cubicBezTo>
                      <a:pt x="47" y="11"/>
                      <a:pt x="49" y="9"/>
                      <a:pt x="52" y="9"/>
                    </a:cubicBezTo>
                    <a:cubicBezTo>
                      <a:pt x="54" y="9"/>
                      <a:pt x="56" y="11"/>
                      <a:pt x="56" y="14"/>
                    </a:cubicBezTo>
                    <a:cubicBezTo>
                      <a:pt x="56" y="82"/>
                      <a:pt x="56" y="82"/>
                      <a:pt x="56" y="82"/>
                    </a:cubicBezTo>
                    <a:cubicBezTo>
                      <a:pt x="56" y="84"/>
                      <a:pt x="54" y="86"/>
                      <a:pt x="52" y="86"/>
                    </a:cubicBezTo>
                    <a:cubicBezTo>
                      <a:pt x="49" y="86"/>
                      <a:pt x="47" y="84"/>
                      <a:pt x="47" y="82"/>
                    </a:cubicBezTo>
                    <a:lnTo>
                      <a:pt x="47" y="14"/>
                    </a:lnTo>
                    <a:close/>
                    <a:moveTo>
                      <a:pt x="18" y="14"/>
                    </a:moveTo>
                    <a:cubicBezTo>
                      <a:pt x="18" y="11"/>
                      <a:pt x="20" y="9"/>
                      <a:pt x="22" y="9"/>
                    </a:cubicBezTo>
                    <a:cubicBezTo>
                      <a:pt x="25" y="9"/>
                      <a:pt x="27" y="11"/>
                      <a:pt x="27" y="14"/>
                    </a:cubicBezTo>
                    <a:cubicBezTo>
                      <a:pt x="27" y="82"/>
                      <a:pt x="27" y="82"/>
                      <a:pt x="27" y="82"/>
                    </a:cubicBezTo>
                    <a:cubicBezTo>
                      <a:pt x="27" y="84"/>
                      <a:pt x="25" y="86"/>
                      <a:pt x="22" y="86"/>
                    </a:cubicBezTo>
                    <a:cubicBezTo>
                      <a:pt x="20" y="86"/>
                      <a:pt x="18" y="84"/>
                      <a:pt x="18" y="82"/>
                    </a:cubicBezTo>
                    <a:lnTo>
                      <a:pt x="1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 name="组合 70"/>
          <p:cNvGrpSpPr/>
          <p:nvPr/>
        </p:nvGrpSpPr>
        <p:grpSpPr>
          <a:xfrm>
            <a:off x="5996254" y="2287137"/>
            <a:ext cx="1690422" cy="1107390"/>
            <a:chOff x="7995005" y="3049516"/>
            <a:chExt cx="2253896" cy="1476520"/>
          </a:xfrm>
        </p:grpSpPr>
        <p:sp>
          <p:nvSpPr>
            <p:cNvPr id="11" name="Freeform 9"/>
            <p:cNvSpPr>
              <a:spLocks/>
            </p:cNvSpPr>
            <p:nvPr/>
          </p:nvSpPr>
          <p:spPr bwMode="auto">
            <a:xfrm>
              <a:off x="7995005"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任意多边形 65"/>
            <p:cNvSpPr>
              <a:spLocks/>
            </p:cNvSpPr>
            <p:nvPr/>
          </p:nvSpPr>
          <p:spPr bwMode="auto">
            <a:xfrm>
              <a:off x="8711406" y="3251966"/>
              <a:ext cx="821094" cy="615184"/>
            </a:xfrm>
            <a:custGeom>
              <a:avLst/>
              <a:gdLst>
                <a:gd name="connsiteX0" fmla="*/ 662169 w 1067906"/>
                <a:gd name="connsiteY0" fmla="*/ 549275 h 800100"/>
                <a:gd name="connsiteX1" fmla="*/ 979485 w 1067906"/>
                <a:gd name="connsiteY1" fmla="*/ 549275 h 800100"/>
                <a:gd name="connsiteX2" fmla="*/ 1014373 w 1067906"/>
                <a:gd name="connsiteY2" fmla="*/ 569208 h 800100"/>
                <a:gd name="connsiteX3" fmla="*/ 1067536 w 1067906"/>
                <a:gd name="connsiteY3" fmla="*/ 773523 h 800100"/>
                <a:gd name="connsiteX4" fmla="*/ 1045939 w 1067906"/>
                <a:gd name="connsiteY4" fmla="*/ 800100 h 800100"/>
                <a:gd name="connsiteX5" fmla="*/ 597377 w 1067906"/>
                <a:gd name="connsiteY5" fmla="*/ 800100 h 800100"/>
                <a:gd name="connsiteX6" fmla="*/ 577441 w 1067906"/>
                <a:gd name="connsiteY6" fmla="*/ 771862 h 800100"/>
                <a:gd name="connsiteX7" fmla="*/ 628943 w 1067906"/>
                <a:gd name="connsiteY7" fmla="*/ 572530 h 800100"/>
                <a:gd name="connsiteX8" fmla="*/ 662169 w 1067906"/>
                <a:gd name="connsiteY8" fmla="*/ 549275 h 800100"/>
                <a:gd name="connsiteX9" fmla="*/ 85906 w 1067906"/>
                <a:gd name="connsiteY9" fmla="*/ 549275 h 800100"/>
                <a:gd name="connsiteX10" fmla="*/ 403222 w 1067906"/>
                <a:gd name="connsiteY10" fmla="*/ 549275 h 800100"/>
                <a:gd name="connsiteX11" fmla="*/ 438110 w 1067906"/>
                <a:gd name="connsiteY11" fmla="*/ 569208 h 800100"/>
                <a:gd name="connsiteX12" fmla="*/ 491273 w 1067906"/>
                <a:gd name="connsiteY12" fmla="*/ 773523 h 800100"/>
                <a:gd name="connsiteX13" fmla="*/ 469676 w 1067906"/>
                <a:gd name="connsiteY13" fmla="*/ 800100 h 800100"/>
                <a:gd name="connsiteX14" fmla="*/ 21114 w 1067906"/>
                <a:gd name="connsiteY14" fmla="*/ 800100 h 800100"/>
                <a:gd name="connsiteX15" fmla="*/ 1178 w 1067906"/>
                <a:gd name="connsiteY15" fmla="*/ 771862 h 800100"/>
                <a:gd name="connsiteX16" fmla="*/ 52680 w 1067906"/>
                <a:gd name="connsiteY16" fmla="*/ 572530 h 800100"/>
                <a:gd name="connsiteX17" fmla="*/ 85906 w 1067906"/>
                <a:gd name="connsiteY17" fmla="*/ 549275 h 800100"/>
                <a:gd name="connsiteX18" fmla="*/ 891545 w 1067906"/>
                <a:gd name="connsiteY18" fmla="*/ 334962 h 800100"/>
                <a:gd name="connsiteX19" fmla="*/ 905833 w 1067906"/>
                <a:gd name="connsiteY19" fmla="*/ 422275 h 800100"/>
                <a:gd name="connsiteX20" fmla="*/ 994733 w 1067906"/>
                <a:gd name="connsiteY20" fmla="*/ 438150 h 800100"/>
                <a:gd name="connsiteX21" fmla="*/ 905833 w 1067906"/>
                <a:gd name="connsiteY21" fmla="*/ 454025 h 800100"/>
                <a:gd name="connsiteX22" fmla="*/ 891545 w 1067906"/>
                <a:gd name="connsiteY22" fmla="*/ 542925 h 800100"/>
                <a:gd name="connsiteX23" fmla="*/ 877258 w 1067906"/>
                <a:gd name="connsiteY23" fmla="*/ 454025 h 800100"/>
                <a:gd name="connsiteX24" fmla="*/ 786770 w 1067906"/>
                <a:gd name="connsiteY24" fmla="*/ 438150 h 800100"/>
                <a:gd name="connsiteX25" fmla="*/ 875670 w 1067906"/>
                <a:gd name="connsiteY25" fmla="*/ 422275 h 800100"/>
                <a:gd name="connsiteX26" fmla="*/ 346257 w 1067906"/>
                <a:gd name="connsiteY26" fmla="*/ 247650 h 800100"/>
                <a:gd name="connsiteX27" fmla="*/ 663573 w 1067906"/>
                <a:gd name="connsiteY27" fmla="*/ 247650 h 800100"/>
                <a:gd name="connsiteX28" fmla="*/ 698461 w 1067906"/>
                <a:gd name="connsiteY28" fmla="*/ 267583 h 800100"/>
                <a:gd name="connsiteX29" fmla="*/ 751624 w 1067906"/>
                <a:gd name="connsiteY29" fmla="*/ 471897 h 800100"/>
                <a:gd name="connsiteX30" fmla="*/ 730027 w 1067906"/>
                <a:gd name="connsiteY30" fmla="*/ 498475 h 800100"/>
                <a:gd name="connsiteX31" fmla="*/ 281465 w 1067906"/>
                <a:gd name="connsiteY31" fmla="*/ 498475 h 800100"/>
                <a:gd name="connsiteX32" fmla="*/ 261529 w 1067906"/>
                <a:gd name="connsiteY32" fmla="*/ 470236 h 800100"/>
                <a:gd name="connsiteX33" fmla="*/ 313031 w 1067906"/>
                <a:gd name="connsiteY33" fmla="*/ 270905 h 800100"/>
                <a:gd name="connsiteX34" fmla="*/ 346257 w 1067906"/>
                <a:gd name="connsiteY34" fmla="*/ 247650 h 800100"/>
                <a:gd name="connsiteX35" fmla="*/ 283533 w 1067906"/>
                <a:gd name="connsiteY35" fmla="*/ 76200 h 800100"/>
                <a:gd name="connsiteX36" fmla="*/ 299408 w 1067906"/>
                <a:gd name="connsiteY36" fmla="*/ 165100 h 800100"/>
                <a:gd name="connsiteX37" fmla="*/ 388308 w 1067906"/>
                <a:gd name="connsiteY37" fmla="*/ 179388 h 800100"/>
                <a:gd name="connsiteX38" fmla="*/ 299408 w 1067906"/>
                <a:gd name="connsiteY38" fmla="*/ 195263 h 800100"/>
                <a:gd name="connsiteX39" fmla="*/ 283533 w 1067906"/>
                <a:gd name="connsiteY39" fmla="*/ 284163 h 800100"/>
                <a:gd name="connsiteX40" fmla="*/ 269245 w 1067906"/>
                <a:gd name="connsiteY40" fmla="*/ 196850 h 800100"/>
                <a:gd name="connsiteX41" fmla="*/ 180345 w 1067906"/>
                <a:gd name="connsiteY41" fmla="*/ 179388 h 800100"/>
                <a:gd name="connsiteX42" fmla="*/ 269245 w 1067906"/>
                <a:gd name="connsiteY42" fmla="*/ 165100 h 800100"/>
                <a:gd name="connsiteX43" fmla="*/ 769307 w 1067906"/>
                <a:gd name="connsiteY43" fmla="*/ 0 h 800100"/>
                <a:gd name="connsiteX44" fmla="*/ 783594 w 1067906"/>
                <a:gd name="connsiteY44" fmla="*/ 88900 h 800100"/>
                <a:gd name="connsiteX45" fmla="*/ 870907 w 1067906"/>
                <a:gd name="connsiteY45" fmla="*/ 103188 h 800100"/>
                <a:gd name="connsiteX46" fmla="*/ 783594 w 1067906"/>
                <a:gd name="connsiteY46" fmla="*/ 120650 h 800100"/>
                <a:gd name="connsiteX47" fmla="*/ 769307 w 1067906"/>
                <a:gd name="connsiteY47" fmla="*/ 207963 h 800100"/>
                <a:gd name="connsiteX48" fmla="*/ 751844 w 1067906"/>
                <a:gd name="connsiteY48" fmla="*/ 120650 h 800100"/>
                <a:gd name="connsiteX49" fmla="*/ 664532 w 1067906"/>
                <a:gd name="connsiteY49" fmla="*/ 103188 h 800100"/>
                <a:gd name="connsiteX50" fmla="*/ 751844 w 1067906"/>
                <a:gd name="connsiteY50" fmla="*/ 889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67906" h="800100">
                  <a:moveTo>
                    <a:pt x="662169" y="549275"/>
                  </a:moveTo>
                  <a:cubicBezTo>
                    <a:pt x="705364" y="549275"/>
                    <a:pt x="904725" y="549275"/>
                    <a:pt x="979485" y="549275"/>
                  </a:cubicBezTo>
                  <a:cubicBezTo>
                    <a:pt x="1007728" y="549275"/>
                    <a:pt x="1014373" y="569208"/>
                    <a:pt x="1014373" y="569208"/>
                  </a:cubicBezTo>
                  <a:cubicBezTo>
                    <a:pt x="1014373" y="569208"/>
                    <a:pt x="1014373" y="569208"/>
                    <a:pt x="1067536" y="773523"/>
                  </a:cubicBezTo>
                  <a:cubicBezTo>
                    <a:pt x="1067536" y="773523"/>
                    <a:pt x="1072520" y="800100"/>
                    <a:pt x="1045939" y="800100"/>
                  </a:cubicBezTo>
                  <a:cubicBezTo>
                    <a:pt x="944597" y="800100"/>
                    <a:pt x="612329" y="800100"/>
                    <a:pt x="597377" y="800100"/>
                  </a:cubicBezTo>
                  <a:cubicBezTo>
                    <a:pt x="584086" y="800100"/>
                    <a:pt x="572457" y="788472"/>
                    <a:pt x="577441" y="771862"/>
                  </a:cubicBezTo>
                  <a:cubicBezTo>
                    <a:pt x="580764" y="755251"/>
                    <a:pt x="628943" y="572530"/>
                    <a:pt x="628943" y="572530"/>
                  </a:cubicBezTo>
                  <a:cubicBezTo>
                    <a:pt x="628943" y="572530"/>
                    <a:pt x="633927" y="549275"/>
                    <a:pt x="662169" y="549275"/>
                  </a:cubicBezTo>
                  <a:close/>
                  <a:moveTo>
                    <a:pt x="85906" y="549275"/>
                  </a:moveTo>
                  <a:cubicBezTo>
                    <a:pt x="129101" y="549275"/>
                    <a:pt x="328462" y="549275"/>
                    <a:pt x="403222" y="549275"/>
                  </a:cubicBezTo>
                  <a:cubicBezTo>
                    <a:pt x="431465" y="549275"/>
                    <a:pt x="438110" y="569208"/>
                    <a:pt x="438110" y="569208"/>
                  </a:cubicBezTo>
                  <a:lnTo>
                    <a:pt x="491273" y="773523"/>
                  </a:lnTo>
                  <a:cubicBezTo>
                    <a:pt x="491273" y="773523"/>
                    <a:pt x="496257" y="800100"/>
                    <a:pt x="469676" y="800100"/>
                  </a:cubicBezTo>
                  <a:cubicBezTo>
                    <a:pt x="368334" y="800100"/>
                    <a:pt x="36066" y="800100"/>
                    <a:pt x="21114" y="800100"/>
                  </a:cubicBezTo>
                  <a:cubicBezTo>
                    <a:pt x="7823" y="800100"/>
                    <a:pt x="-3806" y="788472"/>
                    <a:pt x="1178" y="771862"/>
                  </a:cubicBezTo>
                  <a:cubicBezTo>
                    <a:pt x="4501" y="755251"/>
                    <a:pt x="52680" y="572530"/>
                    <a:pt x="52680" y="572530"/>
                  </a:cubicBezTo>
                  <a:cubicBezTo>
                    <a:pt x="52680" y="572530"/>
                    <a:pt x="57664" y="549275"/>
                    <a:pt x="85906" y="549275"/>
                  </a:cubicBezTo>
                  <a:close/>
                  <a:moveTo>
                    <a:pt x="891545" y="334962"/>
                  </a:moveTo>
                  <a:lnTo>
                    <a:pt x="905833" y="422275"/>
                  </a:lnTo>
                  <a:lnTo>
                    <a:pt x="994733" y="438150"/>
                  </a:lnTo>
                  <a:lnTo>
                    <a:pt x="905833" y="454025"/>
                  </a:lnTo>
                  <a:lnTo>
                    <a:pt x="891545" y="542925"/>
                  </a:lnTo>
                  <a:lnTo>
                    <a:pt x="877258" y="454025"/>
                  </a:lnTo>
                  <a:lnTo>
                    <a:pt x="786770" y="438150"/>
                  </a:lnTo>
                  <a:lnTo>
                    <a:pt x="875670" y="422275"/>
                  </a:lnTo>
                  <a:close/>
                  <a:moveTo>
                    <a:pt x="346257" y="247650"/>
                  </a:moveTo>
                  <a:cubicBezTo>
                    <a:pt x="389452" y="247650"/>
                    <a:pt x="588813" y="247650"/>
                    <a:pt x="663573" y="247650"/>
                  </a:cubicBezTo>
                  <a:cubicBezTo>
                    <a:pt x="691816" y="247650"/>
                    <a:pt x="698461" y="267583"/>
                    <a:pt x="698461" y="267583"/>
                  </a:cubicBezTo>
                  <a:cubicBezTo>
                    <a:pt x="698461" y="267583"/>
                    <a:pt x="698461" y="267583"/>
                    <a:pt x="751624" y="471897"/>
                  </a:cubicBezTo>
                  <a:cubicBezTo>
                    <a:pt x="751624" y="471897"/>
                    <a:pt x="756608" y="498475"/>
                    <a:pt x="730027" y="498475"/>
                  </a:cubicBezTo>
                  <a:cubicBezTo>
                    <a:pt x="628685" y="498475"/>
                    <a:pt x="296417" y="498475"/>
                    <a:pt x="281465" y="498475"/>
                  </a:cubicBezTo>
                  <a:cubicBezTo>
                    <a:pt x="268174" y="498475"/>
                    <a:pt x="256545" y="486847"/>
                    <a:pt x="261529" y="470236"/>
                  </a:cubicBezTo>
                  <a:cubicBezTo>
                    <a:pt x="264852" y="453625"/>
                    <a:pt x="313031" y="270905"/>
                    <a:pt x="313031" y="270905"/>
                  </a:cubicBezTo>
                  <a:cubicBezTo>
                    <a:pt x="313031" y="270905"/>
                    <a:pt x="318015" y="247650"/>
                    <a:pt x="346257" y="247650"/>
                  </a:cubicBezTo>
                  <a:close/>
                  <a:moveTo>
                    <a:pt x="283533" y="76200"/>
                  </a:moveTo>
                  <a:lnTo>
                    <a:pt x="299408" y="165100"/>
                  </a:lnTo>
                  <a:lnTo>
                    <a:pt x="388308" y="179388"/>
                  </a:lnTo>
                  <a:lnTo>
                    <a:pt x="299408" y="195263"/>
                  </a:lnTo>
                  <a:lnTo>
                    <a:pt x="283533" y="284163"/>
                  </a:lnTo>
                  <a:lnTo>
                    <a:pt x="269245" y="196850"/>
                  </a:lnTo>
                  <a:lnTo>
                    <a:pt x="180345" y="179388"/>
                  </a:lnTo>
                  <a:lnTo>
                    <a:pt x="269245" y="165100"/>
                  </a:lnTo>
                  <a:close/>
                  <a:moveTo>
                    <a:pt x="769307" y="0"/>
                  </a:moveTo>
                  <a:lnTo>
                    <a:pt x="783594" y="88900"/>
                  </a:lnTo>
                  <a:lnTo>
                    <a:pt x="870907" y="103188"/>
                  </a:lnTo>
                  <a:lnTo>
                    <a:pt x="783594" y="120650"/>
                  </a:lnTo>
                  <a:lnTo>
                    <a:pt x="769307" y="207963"/>
                  </a:lnTo>
                  <a:lnTo>
                    <a:pt x="751844" y="120650"/>
                  </a:lnTo>
                  <a:lnTo>
                    <a:pt x="664532" y="103188"/>
                  </a:lnTo>
                  <a:lnTo>
                    <a:pt x="751844" y="88900"/>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sp>
        <p:nvSpPr>
          <p:cNvPr id="12" name="TextBox 30"/>
          <p:cNvSpPr txBox="1"/>
          <p:nvPr/>
        </p:nvSpPr>
        <p:spPr>
          <a:xfrm>
            <a:off x="1058913" y="1191071"/>
            <a:ext cx="1291617"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itchFamily="34" charset="-122"/>
                <a:ea typeface="微软雅黑" pitchFamily="34" charset="-122"/>
              </a:rPr>
              <a:t>标题关键字</a:t>
            </a:r>
          </a:p>
        </p:txBody>
      </p:sp>
      <p:sp>
        <p:nvSpPr>
          <p:cNvPr id="13" name="TextBox 29"/>
          <p:cNvSpPr txBox="1"/>
          <p:nvPr/>
        </p:nvSpPr>
        <p:spPr>
          <a:xfrm>
            <a:off x="1058914" y="1550068"/>
            <a:ext cx="2116835" cy="38472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itchFamily="34" charset="-122"/>
                <a:ea typeface="微软雅黑" pitchFamily="34" charset="-122"/>
              </a:rPr>
              <a:t>点击输入简要文字内容，言简意赅的说明分项</a:t>
            </a:r>
            <a:r>
              <a:rPr lang="zh-CN" altLang="en-US" sz="800" dirty="0" smtClean="0">
                <a:solidFill>
                  <a:schemeClr val="bg1">
                    <a:lumMod val="50000"/>
                  </a:schemeClr>
                </a:solidFill>
                <a:latin typeface="微软雅黑" pitchFamily="34" charset="-122"/>
                <a:ea typeface="微软雅黑" pitchFamily="34" charset="-122"/>
              </a:rPr>
              <a:t>内容</a:t>
            </a:r>
            <a:r>
              <a:rPr lang="en-US" altLang="zh-CN" sz="800" dirty="0">
                <a:solidFill>
                  <a:schemeClr val="bg1">
                    <a:lumMod val="50000"/>
                  </a:schemeClr>
                </a:solidFill>
                <a:latin typeface="微软雅黑" pitchFamily="34" charset="-122"/>
                <a:ea typeface="微软雅黑" pitchFamily="34" charset="-122"/>
              </a:rPr>
              <a:t>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sp>
        <p:nvSpPr>
          <p:cNvPr id="14" name="TextBox 30"/>
          <p:cNvSpPr txBox="1"/>
          <p:nvPr/>
        </p:nvSpPr>
        <p:spPr>
          <a:xfrm>
            <a:off x="6311078" y="1191071"/>
            <a:ext cx="1291617"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itchFamily="34" charset="-122"/>
                <a:ea typeface="微软雅黑" pitchFamily="34" charset="-122"/>
              </a:rPr>
              <a:t>标题关键字</a:t>
            </a:r>
          </a:p>
        </p:txBody>
      </p:sp>
      <p:sp>
        <p:nvSpPr>
          <p:cNvPr id="15" name="TextBox 29"/>
          <p:cNvSpPr txBox="1"/>
          <p:nvPr/>
        </p:nvSpPr>
        <p:spPr>
          <a:xfrm>
            <a:off x="6311078" y="1550068"/>
            <a:ext cx="2149355" cy="38472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itchFamily="34" charset="-122"/>
                <a:ea typeface="微软雅黑" pitchFamily="34" charset="-122"/>
              </a:rPr>
              <a:t>点击输入简要文字内容，言简意赅的说明分项</a:t>
            </a:r>
            <a:r>
              <a:rPr lang="zh-CN" altLang="en-US" sz="800" dirty="0" smtClean="0">
                <a:solidFill>
                  <a:schemeClr val="bg1">
                    <a:lumMod val="50000"/>
                  </a:schemeClr>
                </a:solidFill>
                <a:latin typeface="微软雅黑" pitchFamily="34" charset="-122"/>
                <a:ea typeface="微软雅黑" pitchFamily="34" charset="-122"/>
              </a:rPr>
              <a:t>内容</a:t>
            </a:r>
            <a:r>
              <a:rPr lang="en-US" altLang="zh-CN" sz="800" dirty="0">
                <a:solidFill>
                  <a:schemeClr val="bg1">
                    <a:lumMod val="50000"/>
                  </a:schemeClr>
                </a:solidFill>
                <a:latin typeface="微软雅黑" pitchFamily="34" charset="-122"/>
                <a:ea typeface="微软雅黑" pitchFamily="34" charset="-122"/>
              </a:rPr>
              <a:t>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sp>
        <p:nvSpPr>
          <p:cNvPr id="16" name="TextBox 30"/>
          <p:cNvSpPr txBox="1"/>
          <p:nvPr/>
        </p:nvSpPr>
        <p:spPr>
          <a:xfrm>
            <a:off x="3713106" y="1191071"/>
            <a:ext cx="1291617"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itchFamily="34" charset="-122"/>
                <a:ea typeface="微软雅黑" pitchFamily="34" charset="-122"/>
              </a:rPr>
              <a:t>标题关键字</a:t>
            </a:r>
          </a:p>
        </p:txBody>
      </p:sp>
      <p:sp>
        <p:nvSpPr>
          <p:cNvPr id="17" name="TextBox 29"/>
          <p:cNvSpPr txBox="1"/>
          <p:nvPr/>
        </p:nvSpPr>
        <p:spPr>
          <a:xfrm>
            <a:off x="3713106" y="1550068"/>
            <a:ext cx="2149355" cy="38472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itchFamily="34" charset="-122"/>
                <a:ea typeface="微软雅黑" pitchFamily="34" charset="-122"/>
              </a:rPr>
              <a:t>点击输入简要文字内容，言简意赅的说明分项</a:t>
            </a:r>
            <a:r>
              <a:rPr lang="zh-CN" altLang="en-US" sz="800" dirty="0" smtClean="0">
                <a:solidFill>
                  <a:schemeClr val="bg1">
                    <a:lumMod val="50000"/>
                  </a:schemeClr>
                </a:solidFill>
                <a:latin typeface="微软雅黑" pitchFamily="34" charset="-122"/>
                <a:ea typeface="微软雅黑" pitchFamily="34" charset="-122"/>
              </a:rPr>
              <a:t>内容</a:t>
            </a:r>
            <a:r>
              <a:rPr lang="en-US" altLang="zh-CN" sz="800" dirty="0">
                <a:solidFill>
                  <a:schemeClr val="bg1">
                    <a:lumMod val="50000"/>
                  </a:schemeClr>
                </a:solidFill>
                <a:latin typeface="微软雅黑" pitchFamily="34" charset="-122"/>
                <a:ea typeface="微软雅黑" pitchFamily="34" charset="-122"/>
              </a:rPr>
              <a:t>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cxnSp>
        <p:nvCxnSpPr>
          <p:cNvPr id="19" name="直接连接符 18"/>
          <p:cNvCxnSpPr/>
          <p:nvPr/>
        </p:nvCxnSpPr>
        <p:spPr>
          <a:xfrm flipV="1">
            <a:off x="3437874" y="1310845"/>
            <a:ext cx="0" cy="1122293"/>
          </a:xfrm>
          <a:prstGeom prst="line">
            <a:avLst/>
          </a:prstGeom>
          <a:ln w="12700">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6155606" y="1310845"/>
            <a:ext cx="0" cy="1122293"/>
          </a:xfrm>
          <a:prstGeom prst="line">
            <a:avLst/>
          </a:prstGeom>
          <a:ln w="12700">
            <a:solidFill>
              <a:schemeClr val="accent3"/>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45587" y="2433138"/>
            <a:ext cx="747545" cy="0"/>
          </a:xfrm>
          <a:prstGeom prst="line">
            <a:avLst/>
          </a:prstGeom>
          <a:ln w="12700">
            <a:solidFill>
              <a:schemeClr val="accent3"/>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845586" y="1310845"/>
            <a:ext cx="0" cy="1122293"/>
          </a:xfrm>
          <a:prstGeom prst="line">
            <a:avLst/>
          </a:prstGeom>
          <a:ln w="12700">
            <a:solidFill>
              <a:schemeClr val="accent3"/>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437876" y="2433138"/>
            <a:ext cx="430049" cy="0"/>
          </a:xfrm>
          <a:prstGeom prst="line">
            <a:avLst/>
          </a:prstGeom>
          <a:ln w="12700">
            <a:solidFill>
              <a:schemeClr val="accent1"/>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89254" y="3531414"/>
            <a:ext cx="0" cy="1122293"/>
          </a:xfrm>
          <a:prstGeom prst="line">
            <a:avLst/>
          </a:prstGeom>
          <a:ln w="12700">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2289256" y="3531413"/>
            <a:ext cx="430049" cy="0"/>
          </a:xfrm>
          <a:prstGeom prst="line">
            <a:avLst/>
          </a:prstGeom>
          <a:ln w="12700">
            <a:solidFill>
              <a:schemeClr val="accent1"/>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570922" y="3923001"/>
            <a:ext cx="1291617"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itchFamily="34" charset="-122"/>
                <a:ea typeface="微软雅黑" pitchFamily="34" charset="-122"/>
              </a:rPr>
              <a:t>标题关键字</a:t>
            </a:r>
          </a:p>
        </p:txBody>
      </p:sp>
      <p:sp>
        <p:nvSpPr>
          <p:cNvPr id="32" name="TextBox 29"/>
          <p:cNvSpPr txBox="1"/>
          <p:nvPr/>
        </p:nvSpPr>
        <p:spPr>
          <a:xfrm>
            <a:off x="2570920" y="4281997"/>
            <a:ext cx="2149355" cy="38472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itchFamily="34" charset="-122"/>
                <a:ea typeface="微软雅黑" pitchFamily="34" charset="-122"/>
              </a:rPr>
              <a:t>点击输入简要文字内容，言简意赅的说明分项</a:t>
            </a:r>
            <a:r>
              <a:rPr lang="zh-CN" altLang="en-US" sz="800" dirty="0" smtClean="0">
                <a:solidFill>
                  <a:schemeClr val="bg1">
                    <a:lumMod val="50000"/>
                  </a:schemeClr>
                </a:solidFill>
                <a:latin typeface="微软雅黑" pitchFamily="34" charset="-122"/>
                <a:ea typeface="微软雅黑" pitchFamily="34" charset="-122"/>
              </a:rPr>
              <a:t>内容</a:t>
            </a:r>
            <a:r>
              <a:rPr lang="en-US" altLang="zh-CN" sz="800" dirty="0">
                <a:solidFill>
                  <a:schemeClr val="bg1">
                    <a:lumMod val="50000"/>
                  </a:schemeClr>
                </a:solidFill>
                <a:latin typeface="微软雅黑" pitchFamily="34" charset="-122"/>
                <a:ea typeface="微软雅黑" pitchFamily="34" charset="-122"/>
              </a:rPr>
              <a:t>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cxnSp>
        <p:nvCxnSpPr>
          <p:cNvPr id="36" name="直接连接符 35"/>
          <p:cNvCxnSpPr/>
          <p:nvPr/>
        </p:nvCxnSpPr>
        <p:spPr>
          <a:xfrm>
            <a:off x="5027330" y="3531414"/>
            <a:ext cx="0" cy="1122293"/>
          </a:xfrm>
          <a:prstGeom prst="line">
            <a:avLst/>
          </a:prstGeom>
          <a:ln w="12700">
            <a:solidFill>
              <a:schemeClr val="accent1"/>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sp>
        <p:nvSpPr>
          <p:cNvPr id="37" name="TextBox 30"/>
          <p:cNvSpPr txBox="1"/>
          <p:nvPr/>
        </p:nvSpPr>
        <p:spPr>
          <a:xfrm>
            <a:off x="5276441" y="3923001"/>
            <a:ext cx="1291617"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itchFamily="34" charset="-122"/>
                <a:ea typeface="微软雅黑" pitchFamily="34" charset="-122"/>
              </a:rPr>
              <a:t>标题关键字</a:t>
            </a:r>
          </a:p>
        </p:txBody>
      </p:sp>
      <p:sp>
        <p:nvSpPr>
          <p:cNvPr id="38" name="TextBox 29"/>
          <p:cNvSpPr txBox="1"/>
          <p:nvPr/>
        </p:nvSpPr>
        <p:spPr>
          <a:xfrm>
            <a:off x="5276441" y="4281997"/>
            <a:ext cx="2149355" cy="38472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itchFamily="34" charset="-122"/>
                <a:ea typeface="微软雅黑" pitchFamily="34" charset="-122"/>
              </a:rPr>
              <a:t>点击输入简要文字内容，言简意赅的说明分项</a:t>
            </a:r>
            <a:r>
              <a:rPr lang="zh-CN" altLang="en-US" sz="800" dirty="0" smtClean="0">
                <a:solidFill>
                  <a:schemeClr val="bg1">
                    <a:lumMod val="50000"/>
                  </a:schemeClr>
                </a:solidFill>
                <a:latin typeface="微软雅黑" pitchFamily="34" charset="-122"/>
                <a:ea typeface="微软雅黑" pitchFamily="34" charset="-122"/>
              </a:rPr>
              <a:t>内容</a:t>
            </a:r>
            <a:r>
              <a:rPr lang="en-US" altLang="zh-CN" sz="800" dirty="0">
                <a:solidFill>
                  <a:schemeClr val="bg1">
                    <a:lumMod val="50000"/>
                  </a:schemeClr>
                </a:solidFill>
                <a:latin typeface="微软雅黑" pitchFamily="34" charset="-122"/>
                <a:ea typeface="微软雅黑" pitchFamily="34" charset="-122"/>
              </a:rPr>
              <a:t>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55587977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par>
                                <p:cTn id="9" presetID="12" presetClass="entr" presetSubtype="4"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1"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down)">
                                      <p:cBhvr>
                                        <p:cTn id="16" dur="500"/>
                                        <p:tgtEl>
                                          <p:spTgt spid="5"/>
                                        </p:tgtEl>
                                      </p:cBhvr>
                                    </p:animEffect>
                                  </p:childTnLst>
                                </p:cTn>
                              </p:par>
                              <p:par>
                                <p:cTn id="17" presetID="12" presetClass="entr" presetSubtype="4" fill="hold" nodeType="withEffect">
                                  <p:stCondLst>
                                    <p:cond delay="6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8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ppt_y</p:attrName>
                                        </p:attrNameLst>
                                      </p:cBhvr>
                                      <p:tavLst>
                                        <p:tav tm="0">
                                          <p:val>
                                            <p:strVal val="#ppt_y-#ppt_h*1.125000"/>
                                          </p:val>
                                        </p:tav>
                                        <p:tav tm="100000">
                                          <p:val>
                                            <p:strVal val="#ppt_y"/>
                                          </p:val>
                                        </p:tav>
                                      </p:tavLst>
                                    </p:anim>
                                    <p:animEffect transition="in" filter="wipe(down)">
                                      <p:cBhvr>
                                        <p:cTn id="26" dur="500"/>
                                        <p:tgtEl>
                                          <p:spTgt spid="22"/>
                                        </p:tgtEl>
                                      </p:cBhvr>
                                    </p:animEffect>
                                  </p:childTnLst>
                                </p:cTn>
                              </p:par>
                            </p:childTnLst>
                          </p:cTn>
                        </p:par>
                        <p:par>
                          <p:cTn id="27" fill="hold">
                            <p:stCondLst>
                              <p:cond delay="1300"/>
                            </p:stCondLst>
                            <p:childTnLst>
                              <p:par>
                                <p:cTn id="28" presetID="22" presetClass="entr" presetSubtype="2"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par>
                          <p:cTn id="31" fill="hold">
                            <p:stCondLst>
                              <p:cond delay="1800"/>
                            </p:stCondLst>
                            <p:childTnLst>
                              <p:par>
                                <p:cTn id="32" presetID="22" presetClass="entr" presetSubtype="4"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down)">
                                      <p:cBhvr>
                                        <p:cTn id="34" dur="500"/>
                                        <p:tgtEl>
                                          <p:spTgt spid="25"/>
                                        </p:tgtEl>
                                      </p:cBhvr>
                                    </p:animEffect>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800"/>
                            </p:stCondLst>
                            <p:childTnLst>
                              <p:par>
                                <p:cTn id="43" presetID="22" presetClass="entr" presetSubtype="2"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right)">
                                      <p:cBhvr>
                                        <p:cTn id="45" dur="500"/>
                                        <p:tgtEl>
                                          <p:spTgt spid="26"/>
                                        </p:tgtEl>
                                      </p:cBhvr>
                                    </p:animEffect>
                                  </p:childTnLst>
                                </p:cTn>
                              </p:par>
                            </p:childTnLst>
                          </p:cTn>
                        </p:par>
                        <p:par>
                          <p:cTn id="46" fill="hold">
                            <p:stCondLst>
                              <p:cond delay="3300"/>
                            </p:stCondLst>
                            <p:childTnLst>
                              <p:par>
                                <p:cTn id="47" presetID="22" presetClass="entr" presetSubtype="4"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childTnLst>
                          </p:cTn>
                        </p:par>
                        <p:par>
                          <p:cTn id="50" fill="hold">
                            <p:stCondLst>
                              <p:cond delay="3800"/>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300"/>
                            </p:stCondLst>
                            <p:childTnLst>
                              <p:par>
                                <p:cTn id="58" presetID="22" presetClass="entr" presetSubtype="4"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480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par>
                          <p:cTn id="68" fill="hold">
                            <p:stCondLst>
                              <p:cond delay="5300"/>
                            </p:stCondLst>
                            <p:childTnLst>
                              <p:par>
                                <p:cTn id="69" presetID="22" presetClass="entr" presetSubtype="2"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right)">
                                      <p:cBhvr>
                                        <p:cTn id="71" dur="500"/>
                                        <p:tgtEl>
                                          <p:spTgt spid="29"/>
                                        </p:tgtEl>
                                      </p:cBhvr>
                                    </p:animEffect>
                                  </p:childTnLst>
                                </p:cTn>
                              </p:par>
                            </p:childTnLst>
                          </p:cTn>
                        </p:par>
                        <p:par>
                          <p:cTn id="72" fill="hold">
                            <p:stCondLst>
                              <p:cond delay="5800"/>
                            </p:stCondLst>
                            <p:childTnLst>
                              <p:par>
                                <p:cTn id="73" presetID="22" presetClass="entr" presetSubtype="1"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63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6800"/>
                            </p:stCondLst>
                            <p:childTnLst>
                              <p:par>
                                <p:cTn id="84" presetID="22" presetClass="entr" presetSubtype="1" fill="hold"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up)">
                                      <p:cBhvr>
                                        <p:cTn id="86" dur="500"/>
                                        <p:tgtEl>
                                          <p:spTgt spid="36"/>
                                        </p:tgtEl>
                                      </p:cBhvr>
                                    </p:animEffect>
                                  </p:childTnLst>
                                </p:cTn>
                              </p:par>
                            </p:childTnLst>
                          </p:cTn>
                        </p:par>
                        <p:par>
                          <p:cTn id="87" fill="hold">
                            <p:stCondLst>
                              <p:cond delay="7300"/>
                            </p:stCondLst>
                            <p:childTnLst>
                              <p:par>
                                <p:cTn id="88" presetID="22" presetClass="entr" presetSubtype="8"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left)">
                                      <p:cBhvr>
                                        <p:cTn id="90" dur="500"/>
                                        <p:tgtEl>
                                          <p:spTgt spid="3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wipe(left)">
                                      <p:cBhvr>
                                        <p:cTn id="9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31" grpId="0"/>
      <p:bldP spid="32"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6"/>
          <p:cNvGrpSpPr/>
          <p:nvPr/>
        </p:nvGrpSpPr>
        <p:grpSpPr>
          <a:xfrm>
            <a:off x="524774" y="932614"/>
            <a:ext cx="1892961" cy="3853383"/>
            <a:chOff x="699698" y="1340769"/>
            <a:chExt cx="2523948" cy="5137844"/>
          </a:xfrm>
        </p:grpSpPr>
        <p:sp>
          <p:nvSpPr>
            <p:cNvPr id="71" name="任意多边形 70"/>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accent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6" name="矩形 45"/>
            <p:cNvSpPr/>
            <p:nvPr/>
          </p:nvSpPr>
          <p:spPr>
            <a:xfrm>
              <a:off x="773540" y="2423160"/>
              <a:ext cx="2376264" cy="6267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TextBox 29"/>
          <p:cNvSpPr txBox="1"/>
          <p:nvPr/>
        </p:nvSpPr>
        <p:spPr>
          <a:xfrm>
            <a:off x="818546" y="2523660"/>
            <a:ext cx="1264683" cy="76944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67" name="TextBox 30"/>
          <p:cNvSpPr txBox="1"/>
          <p:nvPr/>
        </p:nvSpPr>
        <p:spPr>
          <a:xfrm>
            <a:off x="636844" y="1817843"/>
            <a:ext cx="1662128" cy="328313"/>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内部环境问题</a:t>
            </a:r>
          </a:p>
        </p:txBody>
      </p:sp>
      <p:sp>
        <p:nvSpPr>
          <p:cNvPr id="72" name="TextBox 20"/>
          <p:cNvSpPr txBox="1"/>
          <p:nvPr/>
        </p:nvSpPr>
        <p:spPr>
          <a:xfrm>
            <a:off x="1310153" y="1206323"/>
            <a:ext cx="322205" cy="461665"/>
          </a:xfrm>
          <a:prstGeom prst="rect">
            <a:avLst/>
          </a:prstGeom>
          <a:noFill/>
        </p:spPr>
        <p:txBody>
          <a:bodyPr wrap="none" lIns="0" tIns="0" rIns="0" bIns="0" rtlCol="0">
            <a:spAutoFit/>
          </a:bodyPr>
          <a:lstStyle/>
          <a:p>
            <a:pPr algn="ctr"/>
            <a:r>
              <a:rPr lang="en-US" altLang="zh-CN" sz="3000" spc="300" dirty="0">
                <a:solidFill>
                  <a:schemeClr val="bg1">
                    <a:lumMod val="50000"/>
                  </a:schemeClr>
                </a:solidFill>
                <a:latin typeface="Agency FB" panose="020B0503020202020204" pitchFamily="34" charset="0"/>
                <a:ea typeface="微软雅黑" pitchFamily="34" charset="-122"/>
              </a:rPr>
              <a:t>01</a:t>
            </a:r>
            <a:endParaRPr lang="zh-CN" altLang="en-US" sz="3000" spc="300" dirty="0">
              <a:solidFill>
                <a:schemeClr val="bg1">
                  <a:lumMod val="50000"/>
                </a:schemeClr>
              </a:solidFill>
              <a:latin typeface="Agency FB" panose="020B0503020202020204" pitchFamily="34" charset="0"/>
              <a:ea typeface="微软雅黑" pitchFamily="34" charset="-122"/>
            </a:endParaRPr>
          </a:p>
        </p:txBody>
      </p:sp>
      <p:grpSp>
        <p:nvGrpSpPr>
          <p:cNvPr id="3" name="组合 77"/>
          <p:cNvGrpSpPr/>
          <p:nvPr/>
        </p:nvGrpSpPr>
        <p:grpSpPr>
          <a:xfrm>
            <a:off x="2592222" y="932614"/>
            <a:ext cx="1892961" cy="3853383"/>
            <a:chOff x="699698" y="1340769"/>
            <a:chExt cx="2523948" cy="5137844"/>
          </a:xfrm>
          <a:solidFill>
            <a:schemeClr val="accent2"/>
          </a:solidFill>
        </p:grpSpPr>
        <p:sp>
          <p:nvSpPr>
            <p:cNvPr id="79" name="任意多边形 78"/>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80" name="矩形 79"/>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TextBox 29"/>
          <p:cNvSpPr txBox="1"/>
          <p:nvPr/>
        </p:nvSpPr>
        <p:spPr>
          <a:xfrm>
            <a:off x="2906361" y="2523660"/>
            <a:ext cx="1264683" cy="76944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82" name="TextBox 30"/>
          <p:cNvSpPr txBox="1"/>
          <p:nvPr/>
        </p:nvSpPr>
        <p:spPr>
          <a:xfrm>
            <a:off x="2707638" y="1817843"/>
            <a:ext cx="1662128" cy="328313"/>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场地限制问题</a:t>
            </a:r>
          </a:p>
        </p:txBody>
      </p:sp>
      <p:sp>
        <p:nvSpPr>
          <p:cNvPr id="84" name="TextBox 20"/>
          <p:cNvSpPr txBox="1"/>
          <p:nvPr/>
        </p:nvSpPr>
        <p:spPr>
          <a:xfrm>
            <a:off x="3380006" y="1206323"/>
            <a:ext cx="317395" cy="461665"/>
          </a:xfrm>
          <a:prstGeom prst="rect">
            <a:avLst/>
          </a:prstGeom>
          <a:noFill/>
        </p:spPr>
        <p:txBody>
          <a:bodyPr wrap="none" lIns="0" tIns="0" rIns="0" bIns="0" rtlCol="0">
            <a:spAutoFit/>
          </a:bodyPr>
          <a:lstStyle/>
          <a:p>
            <a:pPr algn="ctr"/>
            <a:r>
              <a:rPr lang="en-US" altLang="zh-CN" sz="3000" dirty="0">
                <a:solidFill>
                  <a:schemeClr val="bg1">
                    <a:lumMod val="50000"/>
                  </a:schemeClr>
                </a:solidFill>
                <a:latin typeface="Agency FB" panose="020B0503020202020204" pitchFamily="34" charset="0"/>
                <a:ea typeface="微软雅黑" pitchFamily="34" charset="-122"/>
              </a:rPr>
              <a:t>02</a:t>
            </a:r>
            <a:endParaRPr lang="zh-CN" altLang="en-US" sz="3000" dirty="0">
              <a:solidFill>
                <a:schemeClr val="bg1">
                  <a:lumMod val="50000"/>
                </a:schemeClr>
              </a:solidFill>
              <a:latin typeface="Agency FB" panose="020B0503020202020204" pitchFamily="34" charset="0"/>
              <a:ea typeface="微软雅黑" pitchFamily="34" charset="-122"/>
            </a:endParaRPr>
          </a:p>
        </p:txBody>
      </p:sp>
      <p:grpSp>
        <p:nvGrpSpPr>
          <p:cNvPr id="4" name="组合 84"/>
          <p:cNvGrpSpPr/>
          <p:nvPr/>
        </p:nvGrpSpPr>
        <p:grpSpPr>
          <a:xfrm>
            <a:off x="4659669" y="932614"/>
            <a:ext cx="1892961" cy="3853383"/>
            <a:chOff x="699698" y="1340769"/>
            <a:chExt cx="2523948" cy="5137844"/>
          </a:xfrm>
        </p:grpSpPr>
        <p:sp>
          <p:nvSpPr>
            <p:cNvPr id="86" name="任意多边形 85"/>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accent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87" name="矩形 86"/>
            <p:cNvSpPr/>
            <p:nvPr/>
          </p:nvSpPr>
          <p:spPr>
            <a:xfrm>
              <a:off x="773540" y="2423160"/>
              <a:ext cx="2376264" cy="6267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TextBox 29"/>
          <p:cNvSpPr txBox="1"/>
          <p:nvPr/>
        </p:nvSpPr>
        <p:spPr>
          <a:xfrm>
            <a:off x="4971026" y="2523660"/>
            <a:ext cx="1264683" cy="76944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89" name="TextBox 30"/>
          <p:cNvSpPr txBox="1"/>
          <p:nvPr/>
        </p:nvSpPr>
        <p:spPr>
          <a:xfrm>
            <a:off x="4789324" y="1817843"/>
            <a:ext cx="1662128" cy="328313"/>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人员应变能力</a:t>
            </a:r>
          </a:p>
        </p:txBody>
      </p:sp>
      <p:grpSp>
        <p:nvGrpSpPr>
          <p:cNvPr id="5" name="组合 90"/>
          <p:cNvGrpSpPr/>
          <p:nvPr/>
        </p:nvGrpSpPr>
        <p:grpSpPr>
          <a:xfrm>
            <a:off x="6727119" y="932614"/>
            <a:ext cx="1892961" cy="3853383"/>
            <a:chOff x="699698" y="1340769"/>
            <a:chExt cx="2523948" cy="5137844"/>
          </a:xfrm>
          <a:solidFill>
            <a:schemeClr val="accent2"/>
          </a:solidFill>
        </p:grpSpPr>
        <p:sp>
          <p:nvSpPr>
            <p:cNvPr id="92" name="任意多边形 91"/>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93" name="矩形 92"/>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TextBox 29"/>
          <p:cNvSpPr txBox="1"/>
          <p:nvPr/>
        </p:nvSpPr>
        <p:spPr>
          <a:xfrm>
            <a:off x="7020889" y="2523660"/>
            <a:ext cx="1264683" cy="76944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95" name="TextBox 30"/>
          <p:cNvSpPr txBox="1"/>
          <p:nvPr/>
        </p:nvSpPr>
        <p:spPr>
          <a:xfrm>
            <a:off x="6839188" y="1817843"/>
            <a:ext cx="1662128" cy="328313"/>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现场气氛问题</a:t>
            </a:r>
          </a:p>
        </p:txBody>
      </p:sp>
      <p:sp>
        <p:nvSpPr>
          <p:cNvPr id="96" name="TextBox 20"/>
          <p:cNvSpPr txBox="1"/>
          <p:nvPr/>
        </p:nvSpPr>
        <p:spPr>
          <a:xfrm>
            <a:off x="7511555" y="1206323"/>
            <a:ext cx="317395" cy="461665"/>
          </a:xfrm>
          <a:prstGeom prst="rect">
            <a:avLst/>
          </a:prstGeom>
          <a:noFill/>
        </p:spPr>
        <p:txBody>
          <a:bodyPr wrap="none" lIns="0" tIns="0" rIns="0" bIns="0" rtlCol="0">
            <a:spAutoFit/>
          </a:bodyPr>
          <a:lstStyle/>
          <a:p>
            <a:pPr algn="ctr"/>
            <a:r>
              <a:rPr lang="en-US" altLang="zh-CN" sz="3000" dirty="0">
                <a:solidFill>
                  <a:schemeClr val="bg1">
                    <a:lumMod val="50000"/>
                  </a:schemeClr>
                </a:solidFill>
                <a:latin typeface="Agency FB" panose="020B0503020202020204" pitchFamily="34" charset="0"/>
                <a:ea typeface="微软雅黑" pitchFamily="34" charset="-122"/>
              </a:rPr>
              <a:t>02</a:t>
            </a:r>
            <a:endParaRPr lang="zh-CN" altLang="en-US" sz="3000" dirty="0">
              <a:solidFill>
                <a:schemeClr val="bg1">
                  <a:lumMod val="50000"/>
                </a:schemeClr>
              </a:solidFill>
              <a:latin typeface="Agency FB" panose="020B0503020202020204" pitchFamily="34" charset="0"/>
              <a:ea typeface="微软雅黑" pitchFamily="34" charset="-122"/>
            </a:endParaRPr>
          </a:p>
        </p:txBody>
      </p:sp>
      <p:sp>
        <p:nvSpPr>
          <p:cNvPr id="97" name="TextBox 20"/>
          <p:cNvSpPr txBox="1"/>
          <p:nvPr/>
        </p:nvSpPr>
        <p:spPr>
          <a:xfrm>
            <a:off x="5438658" y="1206323"/>
            <a:ext cx="329418" cy="461665"/>
          </a:xfrm>
          <a:prstGeom prst="rect">
            <a:avLst/>
          </a:prstGeom>
          <a:noFill/>
        </p:spPr>
        <p:txBody>
          <a:bodyPr wrap="none" lIns="0" tIns="0" rIns="0" bIns="0" rtlCol="0">
            <a:spAutoFit/>
          </a:bodyPr>
          <a:lstStyle/>
          <a:p>
            <a:pPr algn="ctr"/>
            <a:r>
              <a:rPr lang="en-US" altLang="zh-CN" sz="3000" dirty="0">
                <a:solidFill>
                  <a:schemeClr val="bg1">
                    <a:lumMod val="50000"/>
                  </a:schemeClr>
                </a:solidFill>
                <a:latin typeface="Agency FB" panose="020B0503020202020204" pitchFamily="34" charset="0"/>
                <a:ea typeface="微软雅黑" pitchFamily="34" charset="-122"/>
              </a:rPr>
              <a:t>03</a:t>
            </a:r>
            <a:endParaRPr lang="zh-CN" altLang="en-US" sz="3000" dirty="0">
              <a:solidFill>
                <a:schemeClr val="bg1">
                  <a:lumMod val="50000"/>
                </a:schemeClr>
              </a:solidFill>
              <a:latin typeface="Agency FB" panose="020B0503020202020204" pitchFamily="34" charset="0"/>
              <a:ea typeface="微软雅黑" pitchFamily="34" charset="-122"/>
            </a:endParaRPr>
          </a:p>
        </p:txBody>
      </p:sp>
    </p:spTree>
    <p:extLst>
      <p:ext uri="{BB962C8B-B14F-4D97-AF65-F5344CB8AC3E}">
        <p14:creationId xmlns:p14="http://schemas.microsoft.com/office/powerpoint/2010/main" val="358967160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1000"/>
                                        <p:tgtEl>
                                          <p:spTgt spid="82"/>
                                        </p:tgtEl>
                                      </p:cBhvr>
                                    </p:animEffect>
                                    <p:anim calcmode="lin" valueType="num">
                                      <p:cBhvr>
                                        <p:cTn id="28" dur="1000" fill="hold"/>
                                        <p:tgtEl>
                                          <p:spTgt spid="82"/>
                                        </p:tgtEl>
                                        <p:attrNameLst>
                                          <p:attrName>ppt_x</p:attrName>
                                        </p:attrNameLst>
                                      </p:cBhvr>
                                      <p:tavLst>
                                        <p:tav tm="0">
                                          <p:val>
                                            <p:strVal val="#ppt_x"/>
                                          </p:val>
                                        </p:tav>
                                        <p:tav tm="100000">
                                          <p:val>
                                            <p:strVal val="#ppt_x"/>
                                          </p:val>
                                        </p:tav>
                                      </p:tavLst>
                                    </p:anim>
                                    <p:anim calcmode="lin" valueType="num">
                                      <p:cBhvr>
                                        <p:cTn id="29" dur="1000" fill="hold"/>
                                        <p:tgtEl>
                                          <p:spTgt spid="8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1000"/>
                                        <p:tgtEl>
                                          <p:spTgt spid="81"/>
                                        </p:tgtEl>
                                      </p:cBhvr>
                                    </p:animEffect>
                                    <p:anim calcmode="lin" valueType="num">
                                      <p:cBhvr>
                                        <p:cTn id="33" dur="1000" fill="hold"/>
                                        <p:tgtEl>
                                          <p:spTgt spid="81"/>
                                        </p:tgtEl>
                                        <p:attrNameLst>
                                          <p:attrName>ppt_x</p:attrName>
                                        </p:attrNameLst>
                                      </p:cBhvr>
                                      <p:tavLst>
                                        <p:tav tm="0">
                                          <p:val>
                                            <p:strVal val="#ppt_x"/>
                                          </p:val>
                                        </p:tav>
                                        <p:tav tm="100000">
                                          <p:val>
                                            <p:strVal val="#ppt_x"/>
                                          </p:val>
                                        </p:tav>
                                      </p:tavLst>
                                    </p:anim>
                                    <p:anim calcmode="lin" valueType="num">
                                      <p:cBhvr>
                                        <p:cTn id="34" dur="1000" fill="hold"/>
                                        <p:tgtEl>
                                          <p:spTgt spid="8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5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1000"/>
                                        <p:tgtEl>
                                          <p:spTgt spid="84"/>
                                        </p:tgtEl>
                                      </p:cBhvr>
                                    </p:animEffect>
                                    <p:anim calcmode="lin" valueType="num">
                                      <p:cBhvr>
                                        <p:cTn id="43" dur="1000" fill="hold"/>
                                        <p:tgtEl>
                                          <p:spTgt spid="84"/>
                                        </p:tgtEl>
                                        <p:attrNameLst>
                                          <p:attrName>ppt_x</p:attrName>
                                        </p:attrNameLst>
                                      </p:cBhvr>
                                      <p:tavLst>
                                        <p:tav tm="0">
                                          <p:val>
                                            <p:strVal val="#ppt_x"/>
                                          </p:val>
                                        </p:tav>
                                        <p:tav tm="100000">
                                          <p:val>
                                            <p:strVal val="#ppt_x"/>
                                          </p:val>
                                        </p:tav>
                                      </p:tavLst>
                                    </p:anim>
                                    <p:anim calcmode="lin" valueType="num">
                                      <p:cBhvr>
                                        <p:cTn id="44" dur="1000" fill="hold"/>
                                        <p:tgtEl>
                                          <p:spTgt spid="8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anim calcmode="lin" valueType="num">
                                      <p:cBhvr>
                                        <p:cTn id="48" dur="1000" fill="hold"/>
                                        <p:tgtEl>
                                          <p:spTgt spid="89"/>
                                        </p:tgtEl>
                                        <p:attrNameLst>
                                          <p:attrName>ppt_x</p:attrName>
                                        </p:attrNameLst>
                                      </p:cBhvr>
                                      <p:tavLst>
                                        <p:tav tm="0">
                                          <p:val>
                                            <p:strVal val="#ppt_x"/>
                                          </p:val>
                                        </p:tav>
                                        <p:tav tm="100000">
                                          <p:val>
                                            <p:strVal val="#ppt_x"/>
                                          </p:val>
                                        </p:tav>
                                      </p:tavLst>
                                    </p:anim>
                                    <p:anim calcmode="lin" valueType="num">
                                      <p:cBhvr>
                                        <p:cTn id="49" dur="1000" fill="hold"/>
                                        <p:tgtEl>
                                          <p:spTgt spid="8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1000"/>
                                        <p:tgtEl>
                                          <p:spTgt spid="88"/>
                                        </p:tgtEl>
                                      </p:cBhvr>
                                    </p:animEffect>
                                    <p:anim calcmode="lin" valueType="num">
                                      <p:cBhvr>
                                        <p:cTn id="53" dur="1000" fill="hold"/>
                                        <p:tgtEl>
                                          <p:spTgt spid="88"/>
                                        </p:tgtEl>
                                        <p:attrNameLst>
                                          <p:attrName>ppt_x</p:attrName>
                                        </p:attrNameLst>
                                      </p:cBhvr>
                                      <p:tavLst>
                                        <p:tav tm="0">
                                          <p:val>
                                            <p:strVal val="#ppt_x"/>
                                          </p:val>
                                        </p:tav>
                                        <p:tav tm="100000">
                                          <p:val>
                                            <p:strVal val="#ppt_x"/>
                                          </p:val>
                                        </p:tav>
                                      </p:tavLst>
                                    </p:anim>
                                    <p:anim calcmode="lin" valueType="num">
                                      <p:cBhvr>
                                        <p:cTn id="54" dur="1000" fill="hold"/>
                                        <p:tgtEl>
                                          <p:spTgt spid="8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1000"/>
                                        <p:tgtEl>
                                          <p:spTgt spid="97"/>
                                        </p:tgtEl>
                                      </p:cBhvr>
                                    </p:animEffect>
                                    <p:anim calcmode="lin" valueType="num">
                                      <p:cBhvr>
                                        <p:cTn id="63" dur="1000" fill="hold"/>
                                        <p:tgtEl>
                                          <p:spTgt spid="97"/>
                                        </p:tgtEl>
                                        <p:attrNameLst>
                                          <p:attrName>ppt_x</p:attrName>
                                        </p:attrNameLst>
                                      </p:cBhvr>
                                      <p:tavLst>
                                        <p:tav tm="0">
                                          <p:val>
                                            <p:strVal val="#ppt_x"/>
                                          </p:val>
                                        </p:tav>
                                        <p:tav tm="100000">
                                          <p:val>
                                            <p:strVal val="#ppt_x"/>
                                          </p:val>
                                        </p:tav>
                                      </p:tavLst>
                                    </p:anim>
                                    <p:anim calcmode="lin" valueType="num">
                                      <p:cBhvr>
                                        <p:cTn id="64" dur="1000" fill="hold"/>
                                        <p:tgtEl>
                                          <p:spTgt spid="9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1000"/>
                                        <p:tgtEl>
                                          <p:spTgt spid="95"/>
                                        </p:tgtEl>
                                      </p:cBhvr>
                                    </p:animEffect>
                                    <p:anim calcmode="lin" valueType="num">
                                      <p:cBhvr>
                                        <p:cTn id="68" dur="1000" fill="hold"/>
                                        <p:tgtEl>
                                          <p:spTgt spid="95"/>
                                        </p:tgtEl>
                                        <p:attrNameLst>
                                          <p:attrName>ppt_x</p:attrName>
                                        </p:attrNameLst>
                                      </p:cBhvr>
                                      <p:tavLst>
                                        <p:tav tm="0">
                                          <p:val>
                                            <p:strVal val="#ppt_x"/>
                                          </p:val>
                                        </p:tav>
                                        <p:tav tm="100000">
                                          <p:val>
                                            <p:strVal val="#ppt_x"/>
                                          </p:val>
                                        </p:tav>
                                      </p:tavLst>
                                    </p:anim>
                                    <p:anim calcmode="lin" valueType="num">
                                      <p:cBhvr>
                                        <p:cTn id="69" dur="1000" fill="hold"/>
                                        <p:tgtEl>
                                          <p:spTgt spid="9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0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150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1000"/>
                                        <p:tgtEl>
                                          <p:spTgt spid="5"/>
                                        </p:tgtEl>
                                      </p:cBhvr>
                                    </p:animEffect>
                                    <p:anim calcmode="lin" valueType="num">
                                      <p:cBhvr>
                                        <p:cTn id="78" dur="1000" fill="hold"/>
                                        <p:tgtEl>
                                          <p:spTgt spid="5"/>
                                        </p:tgtEl>
                                        <p:attrNameLst>
                                          <p:attrName>ppt_x</p:attrName>
                                        </p:attrNameLst>
                                      </p:cBhvr>
                                      <p:tavLst>
                                        <p:tav tm="0">
                                          <p:val>
                                            <p:strVal val="#ppt_x"/>
                                          </p:val>
                                        </p:tav>
                                        <p:tav tm="100000">
                                          <p:val>
                                            <p:strVal val="#ppt_x"/>
                                          </p:val>
                                        </p:tav>
                                      </p:tavLst>
                                    </p:anim>
                                    <p:anim calcmode="lin" valueType="num">
                                      <p:cBhvr>
                                        <p:cTn id="79" dur="1000" fill="hold"/>
                                        <p:tgtEl>
                                          <p:spTgt spid="5"/>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72" grpId="0"/>
      <p:bldP spid="81" grpId="0"/>
      <p:bldP spid="82" grpId="0"/>
      <p:bldP spid="84" grpId="0"/>
      <p:bldP spid="88" grpId="0"/>
      <p:bldP spid="89"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11"/>
          <p:cNvSpPr txBox="1"/>
          <p:nvPr/>
        </p:nvSpPr>
        <p:spPr>
          <a:xfrm>
            <a:off x="4063694" y="4299082"/>
            <a:ext cx="1046791" cy="288252"/>
          </a:xfrm>
          <a:prstGeom prst="rect">
            <a:avLst/>
          </a:prstGeom>
          <a:noFill/>
        </p:spPr>
        <p:txBody>
          <a:bodyPr wrap="square" lIns="68699" tIns="34350" rIns="68699" bIns="34350" rtlCol="0">
            <a:spAutoFit/>
          </a:bodyPr>
          <a:lstStyle/>
          <a:p>
            <a:pPr algn="ctr"/>
            <a:r>
              <a:rPr lang="zh-CN" altLang="en-US" sz="1400" dirty="0">
                <a:solidFill>
                  <a:schemeClr val="bg1">
                    <a:lumMod val="50000"/>
                  </a:schemeClr>
                </a:solidFill>
                <a:latin typeface="微软雅黑" pitchFamily="34" charset="-122"/>
                <a:ea typeface="微软雅黑" pitchFamily="34" charset="-122"/>
              </a:rPr>
              <a:t>进度把控</a:t>
            </a:r>
            <a:endParaRPr lang="en-US" altLang="zh-CN" sz="1400" dirty="0">
              <a:solidFill>
                <a:schemeClr val="bg1">
                  <a:lumMod val="50000"/>
                </a:schemeClr>
              </a:solidFill>
              <a:latin typeface="微软雅黑" pitchFamily="34" charset="-122"/>
              <a:ea typeface="微软雅黑" pitchFamily="34" charset="-122"/>
            </a:endParaRPr>
          </a:p>
        </p:txBody>
      </p:sp>
      <p:sp>
        <p:nvSpPr>
          <p:cNvPr id="39" name="TextBox 13"/>
          <p:cNvSpPr txBox="1"/>
          <p:nvPr/>
        </p:nvSpPr>
        <p:spPr>
          <a:xfrm>
            <a:off x="5223246" y="4299082"/>
            <a:ext cx="1046791" cy="288252"/>
          </a:xfrm>
          <a:prstGeom prst="rect">
            <a:avLst/>
          </a:prstGeom>
          <a:noFill/>
        </p:spPr>
        <p:txBody>
          <a:bodyPr wrap="square" lIns="68699" tIns="34350" rIns="68699" bIns="34350" rtlCol="0">
            <a:spAutoFit/>
          </a:bodyPr>
          <a:lstStyle/>
          <a:p>
            <a:pPr algn="ctr"/>
            <a:r>
              <a:rPr lang="zh-CN" altLang="en-US" sz="1400" dirty="0">
                <a:solidFill>
                  <a:schemeClr val="bg1">
                    <a:lumMod val="50000"/>
                  </a:schemeClr>
                </a:solidFill>
                <a:latin typeface="微软雅黑" pitchFamily="34" charset="-122"/>
                <a:ea typeface="微软雅黑" pitchFamily="34" charset="-122"/>
              </a:rPr>
              <a:t>人员培训</a:t>
            </a:r>
            <a:endParaRPr lang="en-US" altLang="zh-CN" sz="1400" dirty="0">
              <a:solidFill>
                <a:schemeClr val="bg1">
                  <a:lumMod val="50000"/>
                </a:schemeClr>
              </a:solidFill>
              <a:latin typeface="微软雅黑" pitchFamily="34" charset="-122"/>
              <a:ea typeface="微软雅黑" pitchFamily="34" charset="-122"/>
            </a:endParaRPr>
          </a:p>
        </p:txBody>
      </p:sp>
      <p:sp>
        <p:nvSpPr>
          <p:cNvPr id="48" name="TextBox 14"/>
          <p:cNvSpPr txBox="1"/>
          <p:nvPr/>
        </p:nvSpPr>
        <p:spPr>
          <a:xfrm>
            <a:off x="6382798" y="4299082"/>
            <a:ext cx="1046791" cy="288252"/>
          </a:xfrm>
          <a:prstGeom prst="rect">
            <a:avLst/>
          </a:prstGeom>
          <a:noFill/>
        </p:spPr>
        <p:txBody>
          <a:bodyPr wrap="square" lIns="68699" tIns="34350" rIns="68699" bIns="34350" rtlCol="0">
            <a:spAutoFit/>
          </a:bodyPr>
          <a:lstStyle/>
          <a:p>
            <a:pPr algn="ctr"/>
            <a:r>
              <a:rPr lang="zh-CN" altLang="en-US" sz="1400" dirty="0">
                <a:solidFill>
                  <a:schemeClr val="bg1">
                    <a:lumMod val="50000"/>
                  </a:schemeClr>
                </a:solidFill>
                <a:latin typeface="微软雅黑" pitchFamily="34" charset="-122"/>
                <a:ea typeface="微软雅黑" pitchFamily="34" charset="-122"/>
              </a:rPr>
              <a:t>组织协调</a:t>
            </a:r>
            <a:endParaRPr lang="en-US" altLang="zh-CN" sz="1400" dirty="0">
              <a:solidFill>
                <a:schemeClr val="bg1">
                  <a:lumMod val="50000"/>
                </a:schemeClr>
              </a:solidFill>
              <a:latin typeface="微软雅黑" pitchFamily="34" charset="-122"/>
              <a:ea typeface="微软雅黑" pitchFamily="34" charset="-122"/>
            </a:endParaRPr>
          </a:p>
        </p:txBody>
      </p:sp>
      <p:sp>
        <p:nvSpPr>
          <p:cNvPr id="49" name="TextBox 17"/>
          <p:cNvSpPr txBox="1"/>
          <p:nvPr/>
        </p:nvSpPr>
        <p:spPr>
          <a:xfrm>
            <a:off x="4123863" y="1201311"/>
            <a:ext cx="4485021" cy="507831"/>
          </a:xfrm>
          <a:prstGeom prst="rect">
            <a:avLst/>
          </a:prstGeom>
          <a:noFill/>
        </p:spPr>
        <p:txBody>
          <a:bodyPr wrap="square" lIns="0" tIns="0" rIns="0" bIns="0" rtlCol="0">
            <a:spAutoFit/>
          </a:bodyPr>
          <a:lstStyle/>
          <a:p>
            <a:pPr algn="just">
              <a:lnSpc>
                <a:spcPct val="150000"/>
              </a:lnSpc>
            </a:pPr>
            <a:r>
              <a:rPr lang="zh-CN" altLang="en-US" sz="1100" dirty="0">
                <a:solidFill>
                  <a:schemeClr val="bg1">
                    <a:lumMod val="50000"/>
                  </a:schemeClr>
                </a:solidFill>
                <a:latin typeface="微软雅黑" pitchFamily="34" charset="-122"/>
                <a:ea typeface="微软雅黑" pitchFamily="34" charset="-122"/>
              </a:rPr>
              <a:t>输入简要文字内容，简明扼要的介绍项目负责人的个人经历及主要贡献</a:t>
            </a:r>
            <a:r>
              <a:rPr lang="zh-CN" altLang="en-US" sz="1100" dirty="0" smtClean="0">
                <a:solidFill>
                  <a:schemeClr val="bg1">
                    <a:lumMod val="50000"/>
                  </a:schemeClr>
                </a:solidFill>
                <a:latin typeface="微软雅黑" pitchFamily="34" charset="-122"/>
                <a:ea typeface="微软雅黑" pitchFamily="34" charset="-122"/>
              </a:rPr>
              <a:t>，</a:t>
            </a:r>
            <a:r>
              <a:rPr lang="en-US" altLang="zh-CN" sz="1100" dirty="0">
                <a:solidFill>
                  <a:schemeClr val="bg1">
                    <a:lumMod val="50000"/>
                  </a:schemeClr>
                </a:solidFill>
                <a:latin typeface="微软雅黑" pitchFamily="34" charset="-122"/>
                <a:ea typeface="微软雅黑" pitchFamily="34" charset="-122"/>
              </a:rPr>
              <a:t> COOLLA</a:t>
            </a:r>
            <a:r>
              <a:rPr lang="zh-CN" altLang="en-US" sz="1100" dirty="0" smtClean="0">
                <a:solidFill>
                  <a:schemeClr val="bg1">
                    <a:lumMod val="50000"/>
                  </a:schemeClr>
                </a:solidFill>
                <a:latin typeface="微软雅黑" pitchFamily="34" charset="-122"/>
                <a:ea typeface="微软雅黑" pitchFamily="34" charset="-122"/>
              </a:rPr>
              <a:t>专业</a:t>
            </a:r>
            <a:r>
              <a:rPr lang="zh-CN" altLang="en-US" sz="1100" dirty="0">
                <a:solidFill>
                  <a:schemeClr val="bg1">
                    <a:lumMod val="50000"/>
                  </a:schemeClr>
                </a:solidFill>
                <a:latin typeface="微软雅黑" pitchFamily="34" charset="-122"/>
                <a:ea typeface="微软雅黑" pitchFamily="34" charset="-122"/>
              </a:rPr>
              <a:t>设计。点击输入简要文字，言简意赅说明分项内容。</a:t>
            </a:r>
            <a:endParaRPr lang="en-US" altLang="zh-CN" sz="1100" dirty="0">
              <a:solidFill>
                <a:schemeClr val="bg1">
                  <a:lumMod val="50000"/>
                </a:schemeClr>
              </a:solidFill>
              <a:latin typeface="微软雅黑" pitchFamily="34" charset="-122"/>
              <a:ea typeface="微软雅黑" pitchFamily="34" charset="-122"/>
            </a:endParaRPr>
          </a:p>
        </p:txBody>
      </p:sp>
      <p:cxnSp>
        <p:nvCxnSpPr>
          <p:cNvPr id="71" name="直接连接符 70"/>
          <p:cNvCxnSpPr/>
          <p:nvPr/>
        </p:nvCxnSpPr>
        <p:spPr>
          <a:xfrm>
            <a:off x="4123861" y="2416406"/>
            <a:ext cx="4523513" cy="0"/>
          </a:xfrm>
          <a:prstGeom prst="line">
            <a:avLst/>
          </a:prstGeom>
          <a:ln w="1270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Freeform 5"/>
          <p:cNvSpPr>
            <a:spLocks/>
          </p:cNvSpPr>
          <p:nvPr/>
        </p:nvSpPr>
        <p:spPr bwMode="auto">
          <a:xfrm rot="5400000">
            <a:off x="775538" y="1066406"/>
            <a:ext cx="2700000" cy="2700000"/>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85" name="Freeform 5"/>
          <p:cNvSpPr>
            <a:spLocks/>
          </p:cNvSpPr>
          <p:nvPr/>
        </p:nvSpPr>
        <p:spPr bwMode="auto">
          <a:xfrm rot="5400000">
            <a:off x="909310" y="1200178"/>
            <a:ext cx="2432457" cy="2432457"/>
          </a:xfrm>
          <a:prstGeom prst="ellipse">
            <a:avLst/>
          </a:prstGeom>
          <a:solidFill>
            <a:schemeClr val="bg1"/>
          </a:solidFill>
          <a:ln w="31750">
            <a:noFill/>
          </a:ln>
          <a:effectLst/>
        </p:spPr>
        <p:txBody>
          <a:bodyPr vert="horz" wrap="square" lIns="68576" tIns="34289" rIns="68576" bIns="34289" numCol="1" anchor="t" anchorCtr="0" compatLnSpc="1">
            <a:prstTxWarp prst="textNoShape">
              <a:avLst/>
            </a:prstTxWarp>
          </a:bodyPr>
          <a:lstStyle/>
          <a:p>
            <a:endParaRPr lang="zh-CN" altLang="en-US">
              <a:solidFill>
                <a:prstClr val="black"/>
              </a:solidFill>
            </a:endParaRPr>
          </a:p>
        </p:txBody>
      </p:sp>
      <p:sp>
        <p:nvSpPr>
          <p:cNvPr id="87" name="圆角矩形 86"/>
          <p:cNvSpPr/>
          <p:nvPr/>
        </p:nvSpPr>
        <p:spPr>
          <a:xfrm>
            <a:off x="1187528" y="3931433"/>
            <a:ext cx="1900800" cy="347114"/>
          </a:xfrm>
          <a:prstGeom prst="roundRect">
            <a:avLst>
              <a:gd name="adj" fmla="val 50000"/>
            </a:avLst>
          </a:prstGeom>
          <a:solidFill>
            <a:schemeClr val="accent1"/>
          </a:solidFill>
          <a:ln w="19050">
            <a:noFill/>
          </a:ln>
          <a:effectLst/>
        </p:spPr>
        <p:txBody>
          <a:bodyPr vert="horz" wrap="square" lIns="68576" tIns="34289" rIns="68576" bIns="34289" numCol="1" anchor="t" anchorCtr="0" compatLnSpc="1">
            <a:prstTxWarp prst="textNoShape">
              <a:avLst/>
            </a:prstTxWarp>
          </a:bodyPr>
          <a:lstStyle/>
          <a:p>
            <a:endParaRPr lang="zh-CN" altLang="en-US">
              <a:solidFill>
                <a:prstClr val="black"/>
              </a:solidFill>
              <a:latin typeface="Calibri" pitchFamily="34" charset="0"/>
              <a:ea typeface="宋体" charset="-122"/>
            </a:endParaRPr>
          </a:p>
        </p:txBody>
      </p:sp>
      <p:sp>
        <p:nvSpPr>
          <p:cNvPr id="88" name="TextBox 12"/>
          <p:cNvSpPr txBox="1"/>
          <p:nvPr/>
        </p:nvSpPr>
        <p:spPr>
          <a:xfrm>
            <a:off x="1791680" y="3966492"/>
            <a:ext cx="692497" cy="276999"/>
          </a:xfrm>
          <a:prstGeom prst="rect">
            <a:avLst/>
          </a:prstGeom>
          <a:noFill/>
        </p:spPr>
        <p:txBody>
          <a:bodyPr wrap="none" lIns="0" tIns="0" rIns="0" bIns="0" rtlCol="0">
            <a:spAutoFit/>
          </a:bodyPr>
          <a:lstStyle/>
          <a:p>
            <a:r>
              <a:rPr lang="zh-CN" altLang="en-US" b="1" dirty="0">
                <a:solidFill>
                  <a:schemeClr val="bg1"/>
                </a:solidFill>
                <a:latin typeface="微软雅黑" pitchFamily="34" charset="-122"/>
                <a:ea typeface="微软雅黑" pitchFamily="34" charset="-122"/>
              </a:rPr>
              <a:t>待用名</a:t>
            </a:r>
          </a:p>
        </p:txBody>
      </p:sp>
      <p:sp>
        <p:nvSpPr>
          <p:cNvPr id="89" name="TextBox 16"/>
          <p:cNvSpPr txBox="1"/>
          <p:nvPr/>
        </p:nvSpPr>
        <p:spPr>
          <a:xfrm>
            <a:off x="1365529" y="4335229"/>
            <a:ext cx="1544800" cy="438703"/>
          </a:xfrm>
          <a:prstGeom prst="rect">
            <a:avLst/>
          </a:prstGeom>
          <a:noFill/>
        </p:spPr>
        <p:txBody>
          <a:bodyPr wrap="square" lIns="68699" tIns="34350" rIns="68699" bIns="34350" rtlCol="0">
            <a:spAutoFit/>
          </a:bodyPr>
          <a:lstStyle/>
          <a:p>
            <a:pPr algn="ctr"/>
            <a:r>
              <a:rPr lang="zh-CN" altLang="en-US" sz="1400" dirty="0">
                <a:solidFill>
                  <a:schemeClr val="bg1">
                    <a:lumMod val="50000"/>
                  </a:schemeClr>
                </a:solidFill>
                <a:latin typeface="微软雅黑" pitchFamily="34" charset="-122"/>
                <a:ea typeface="微软雅黑" pitchFamily="34" charset="-122"/>
              </a:rPr>
              <a:t>输入职务名称</a:t>
            </a:r>
            <a:endParaRPr lang="en-US" altLang="zh-CN" sz="1400" dirty="0">
              <a:solidFill>
                <a:schemeClr val="bg1">
                  <a:lumMod val="50000"/>
                </a:schemeClr>
              </a:solidFill>
              <a:latin typeface="微软雅黑" pitchFamily="34" charset="-122"/>
              <a:ea typeface="微软雅黑" pitchFamily="34" charset="-122"/>
            </a:endParaRPr>
          </a:p>
          <a:p>
            <a:pPr algn="ctr"/>
            <a:r>
              <a:rPr lang="zh-CN" altLang="en-US" sz="1000" dirty="0">
                <a:solidFill>
                  <a:schemeClr val="bg1">
                    <a:lumMod val="50000"/>
                  </a:schemeClr>
                </a:solidFill>
                <a:latin typeface="微软雅黑" pitchFamily="34" charset="-122"/>
                <a:ea typeface="微软雅黑" pitchFamily="34" charset="-122"/>
              </a:rPr>
              <a:t>活动负责人</a:t>
            </a:r>
            <a:endParaRPr lang="en-US" altLang="zh-CN" sz="1000" dirty="0">
              <a:solidFill>
                <a:schemeClr val="bg1">
                  <a:lumMod val="50000"/>
                </a:schemeClr>
              </a:solidFill>
              <a:latin typeface="微软雅黑" pitchFamily="34" charset="-122"/>
              <a:ea typeface="微软雅黑" pitchFamily="34" charset="-122"/>
            </a:endParaRPr>
          </a:p>
        </p:txBody>
      </p:sp>
      <p:sp>
        <p:nvSpPr>
          <p:cNvPr id="90" name="TextBox 16"/>
          <p:cNvSpPr txBox="1"/>
          <p:nvPr/>
        </p:nvSpPr>
        <p:spPr>
          <a:xfrm>
            <a:off x="5416933" y="2647311"/>
            <a:ext cx="1544800" cy="438707"/>
          </a:xfrm>
          <a:prstGeom prst="rect">
            <a:avLst/>
          </a:prstGeom>
          <a:noFill/>
        </p:spPr>
        <p:txBody>
          <a:bodyPr wrap="square" lIns="68699" tIns="34350" rIns="68699" bIns="34350" rtlCol="0">
            <a:spAutoFit/>
          </a:bodyPr>
          <a:lstStyle/>
          <a:p>
            <a:pPr algn="ctr"/>
            <a:r>
              <a:rPr lang="zh-CN" altLang="en-US" sz="2400" dirty="0">
                <a:solidFill>
                  <a:schemeClr val="tx1">
                    <a:lumMod val="65000"/>
                    <a:lumOff val="35000"/>
                  </a:schemeClr>
                </a:solidFill>
                <a:latin typeface="微软雅黑" pitchFamily="34" charset="-122"/>
                <a:ea typeface="微软雅黑" pitchFamily="34" charset="-122"/>
              </a:rPr>
              <a:t>主要职责</a:t>
            </a:r>
            <a:endParaRPr lang="en-US" altLang="zh-CN" sz="2400" dirty="0">
              <a:solidFill>
                <a:schemeClr val="tx1">
                  <a:lumMod val="65000"/>
                  <a:lumOff val="35000"/>
                </a:schemeClr>
              </a:solidFill>
              <a:latin typeface="微软雅黑" pitchFamily="34" charset="-122"/>
              <a:ea typeface="微软雅黑" pitchFamily="34" charset="-122"/>
            </a:endParaRPr>
          </a:p>
        </p:txBody>
      </p:sp>
      <p:sp>
        <p:nvSpPr>
          <p:cNvPr id="91" name="TextBox 14"/>
          <p:cNvSpPr txBox="1"/>
          <p:nvPr/>
        </p:nvSpPr>
        <p:spPr>
          <a:xfrm>
            <a:off x="7536828" y="4299082"/>
            <a:ext cx="1046791" cy="288252"/>
          </a:xfrm>
          <a:prstGeom prst="rect">
            <a:avLst/>
          </a:prstGeom>
          <a:noFill/>
        </p:spPr>
        <p:txBody>
          <a:bodyPr wrap="square" lIns="68699" tIns="34350" rIns="68699" bIns="34350" rtlCol="0">
            <a:spAutoFit/>
          </a:bodyPr>
          <a:lstStyle/>
          <a:p>
            <a:pPr algn="ctr"/>
            <a:r>
              <a:rPr lang="zh-CN" altLang="en-US" sz="1400" dirty="0">
                <a:solidFill>
                  <a:schemeClr val="bg1">
                    <a:lumMod val="50000"/>
                  </a:schemeClr>
                </a:solidFill>
                <a:latin typeface="微软雅黑" pitchFamily="34" charset="-122"/>
                <a:ea typeface="微软雅黑" pitchFamily="34" charset="-122"/>
              </a:rPr>
              <a:t>现场指挥</a:t>
            </a:r>
            <a:endParaRPr lang="en-US" altLang="zh-CN" sz="1400" dirty="0">
              <a:solidFill>
                <a:schemeClr val="bg1">
                  <a:lumMod val="50000"/>
                </a:schemeClr>
              </a:solidFill>
              <a:latin typeface="微软雅黑" pitchFamily="34" charset="-122"/>
              <a:ea typeface="微软雅黑" pitchFamily="34" charset="-122"/>
            </a:endParaRPr>
          </a:p>
        </p:txBody>
      </p:sp>
      <p:grpSp>
        <p:nvGrpSpPr>
          <p:cNvPr id="2" name="组合 3"/>
          <p:cNvGrpSpPr/>
          <p:nvPr/>
        </p:nvGrpSpPr>
        <p:grpSpPr>
          <a:xfrm>
            <a:off x="5368952" y="3410025"/>
            <a:ext cx="755381" cy="754371"/>
            <a:chOff x="7158601" y="4546700"/>
            <a:chExt cx="1007174" cy="1005828"/>
          </a:xfrm>
        </p:grpSpPr>
        <p:sp>
          <p:nvSpPr>
            <p:cNvPr id="74" name="Freeform 5"/>
            <p:cNvSpPr>
              <a:spLocks/>
            </p:cNvSpPr>
            <p:nvPr/>
          </p:nvSpPr>
          <p:spPr bwMode="auto">
            <a:xfrm>
              <a:off x="7158601" y="4546700"/>
              <a:ext cx="1007174" cy="1005828"/>
            </a:xfrm>
            <a:prstGeom prst="ellipse">
              <a:avLst/>
            </a:prstGeom>
            <a:solidFill>
              <a:schemeClr val="accent1"/>
            </a:solidFill>
            <a:ln w="2540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 name="组合 25"/>
            <p:cNvGrpSpPr/>
            <p:nvPr/>
          </p:nvGrpSpPr>
          <p:grpSpPr>
            <a:xfrm>
              <a:off x="7360488" y="4755703"/>
              <a:ext cx="622400" cy="587822"/>
              <a:chOff x="4120945" y="4606259"/>
              <a:chExt cx="3200400" cy="3022600"/>
            </a:xfrm>
            <a:solidFill>
              <a:schemeClr val="bg1"/>
            </a:solidFill>
          </p:grpSpPr>
          <p:sp>
            <p:nvSpPr>
              <p:cNvPr id="19" name="Freeform 5"/>
              <p:cNvSpPr>
                <a:spLocks/>
              </p:cNvSpPr>
              <p:nvPr/>
            </p:nvSpPr>
            <p:spPr bwMode="auto">
              <a:xfrm>
                <a:off x="5465558" y="6477922"/>
                <a:ext cx="481013"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
              <p:cNvSpPr>
                <a:spLocks/>
              </p:cNvSpPr>
              <p:nvPr/>
            </p:nvSpPr>
            <p:spPr bwMode="auto">
              <a:xfrm>
                <a:off x="5657645" y="5712747"/>
                <a:ext cx="1087438" cy="603250"/>
              </a:xfrm>
              <a:custGeom>
                <a:avLst/>
                <a:gdLst>
                  <a:gd name="T0" fmla="*/ 498 w 685"/>
                  <a:gd name="T1" fmla="*/ 90 h 380"/>
                  <a:gd name="T2" fmla="*/ 578 w 685"/>
                  <a:gd name="T3" fmla="*/ 380 h 380"/>
                  <a:gd name="T4" fmla="*/ 685 w 685"/>
                  <a:gd name="T5" fmla="*/ 380 h 380"/>
                  <a:gd name="T6" fmla="*/ 602 w 685"/>
                  <a:gd name="T7" fmla="*/ 90 h 380"/>
                  <a:gd name="T8" fmla="*/ 675 w 685"/>
                  <a:gd name="T9" fmla="*/ 90 h 380"/>
                  <a:gd name="T10" fmla="*/ 675 w 685"/>
                  <a:gd name="T11" fmla="*/ 0 h 380"/>
                  <a:gd name="T12" fmla="*/ 0 w 685"/>
                  <a:gd name="T13" fmla="*/ 0 h 380"/>
                  <a:gd name="T14" fmla="*/ 0 w 685"/>
                  <a:gd name="T15" fmla="*/ 90 h 380"/>
                  <a:gd name="T16" fmla="*/ 87 w 685"/>
                  <a:gd name="T17" fmla="*/ 90 h 380"/>
                  <a:gd name="T18" fmla="*/ 4 w 685"/>
                  <a:gd name="T19" fmla="*/ 380 h 380"/>
                  <a:gd name="T20" fmla="*/ 111 w 685"/>
                  <a:gd name="T21" fmla="*/ 380 h 380"/>
                  <a:gd name="T22" fmla="*/ 192 w 685"/>
                  <a:gd name="T23" fmla="*/ 90 h 380"/>
                  <a:gd name="T24" fmla="*/ 498 w 685"/>
                  <a:gd name="T25" fmla="*/ 9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5" h="380">
                    <a:moveTo>
                      <a:pt x="498" y="90"/>
                    </a:moveTo>
                    <a:lnTo>
                      <a:pt x="578" y="380"/>
                    </a:lnTo>
                    <a:lnTo>
                      <a:pt x="685" y="380"/>
                    </a:lnTo>
                    <a:lnTo>
                      <a:pt x="602" y="90"/>
                    </a:lnTo>
                    <a:lnTo>
                      <a:pt x="675" y="90"/>
                    </a:lnTo>
                    <a:lnTo>
                      <a:pt x="675" y="0"/>
                    </a:lnTo>
                    <a:lnTo>
                      <a:pt x="0" y="0"/>
                    </a:lnTo>
                    <a:lnTo>
                      <a:pt x="0" y="90"/>
                    </a:lnTo>
                    <a:lnTo>
                      <a:pt x="87" y="90"/>
                    </a:lnTo>
                    <a:lnTo>
                      <a:pt x="4" y="380"/>
                    </a:lnTo>
                    <a:lnTo>
                      <a:pt x="111" y="380"/>
                    </a:lnTo>
                    <a:lnTo>
                      <a:pt x="192" y="90"/>
                    </a:lnTo>
                    <a:lnTo>
                      <a:pt x="49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6495845" y="6477922"/>
                <a:ext cx="482600"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noEditPoints="1"/>
              </p:cNvSpPr>
              <p:nvPr/>
            </p:nvSpPr>
            <p:spPr bwMode="auto">
              <a:xfrm>
                <a:off x="4543220" y="4738022"/>
                <a:ext cx="2325688" cy="1565275"/>
              </a:xfrm>
              <a:custGeom>
                <a:avLst/>
                <a:gdLst>
                  <a:gd name="T0" fmla="*/ 43 w 618"/>
                  <a:gd name="T1" fmla="*/ 157 h 416"/>
                  <a:gd name="T2" fmla="*/ 43 w 618"/>
                  <a:gd name="T3" fmla="*/ 262 h 416"/>
                  <a:gd name="T4" fmla="*/ 85 w 618"/>
                  <a:gd name="T5" fmla="*/ 416 h 416"/>
                  <a:gd name="T6" fmla="*/ 94 w 618"/>
                  <a:gd name="T7" fmla="*/ 289 h 416"/>
                  <a:gd name="T8" fmla="*/ 135 w 618"/>
                  <a:gd name="T9" fmla="*/ 416 h 416"/>
                  <a:gd name="T10" fmla="*/ 135 w 618"/>
                  <a:gd name="T11" fmla="*/ 262 h 416"/>
                  <a:gd name="T12" fmla="*/ 135 w 618"/>
                  <a:gd name="T13" fmla="*/ 157 h 416"/>
                  <a:gd name="T14" fmla="*/ 177 w 618"/>
                  <a:gd name="T15" fmla="*/ 157 h 416"/>
                  <a:gd name="T16" fmla="*/ 238 w 618"/>
                  <a:gd name="T17" fmla="*/ 147 h 416"/>
                  <a:gd name="T18" fmla="*/ 251 w 618"/>
                  <a:gd name="T19" fmla="*/ 206 h 416"/>
                  <a:gd name="T20" fmla="*/ 264 w 618"/>
                  <a:gd name="T21" fmla="*/ 237 h 416"/>
                  <a:gd name="T22" fmla="*/ 295 w 618"/>
                  <a:gd name="T23" fmla="*/ 250 h 416"/>
                  <a:gd name="T24" fmla="*/ 606 w 618"/>
                  <a:gd name="T25" fmla="*/ 237 h 416"/>
                  <a:gd name="T26" fmla="*/ 618 w 618"/>
                  <a:gd name="T27" fmla="*/ 206 h 416"/>
                  <a:gd name="T28" fmla="*/ 606 w 618"/>
                  <a:gd name="T29" fmla="*/ 13 h 416"/>
                  <a:gd name="T30" fmla="*/ 295 w 618"/>
                  <a:gd name="T31" fmla="*/ 0 h 416"/>
                  <a:gd name="T32" fmla="*/ 264 w 618"/>
                  <a:gd name="T33" fmla="*/ 13 h 416"/>
                  <a:gd name="T34" fmla="*/ 251 w 618"/>
                  <a:gd name="T35" fmla="*/ 128 h 416"/>
                  <a:gd name="T36" fmla="*/ 238 w 618"/>
                  <a:gd name="T37" fmla="*/ 115 h 416"/>
                  <a:gd name="T38" fmla="*/ 135 w 618"/>
                  <a:gd name="T39" fmla="*/ 90 h 416"/>
                  <a:gd name="T40" fmla="*/ 88 w 618"/>
                  <a:gd name="T41" fmla="*/ 90 h 416"/>
                  <a:gd name="T42" fmla="*/ 0 w 618"/>
                  <a:gd name="T43" fmla="*/ 126 h 416"/>
                  <a:gd name="T44" fmla="*/ 37 w 618"/>
                  <a:gd name="T45" fmla="*/ 241 h 416"/>
                  <a:gd name="T46" fmla="*/ 286 w 618"/>
                  <a:gd name="T47" fmla="*/ 137 h 416"/>
                  <a:gd name="T48" fmla="*/ 425 w 618"/>
                  <a:gd name="T49" fmla="*/ 105 h 416"/>
                  <a:gd name="T50" fmla="*/ 286 w 618"/>
                  <a:gd name="T51" fmla="*/ 44 h 416"/>
                  <a:gd name="T52" fmla="*/ 288 w 618"/>
                  <a:gd name="T53" fmla="*/ 38 h 416"/>
                  <a:gd name="T54" fmla="*/ 575 w 618"/>
                  <a:gd name="T55" fmla="*/ 35 h 416"/>
                  <a:gd name="T56" fmla="*/ 584 w 618"/>
                  <a:gd name="T57" fmla="*/ 44 h 416"/>
                  <a:gd name="T58" fmla="*/ 581 w 618"/>
                  <a:gd name="T59" fmla="*/ 213 h 416"/>
                  <a:gd name="T60" fmla="*/ 575 w 618"/>
                  <a:gd name="T61" fmla="*/ 215 h 416"/>
                  <a:gd name="T62" fmla="*/ 288 w 618"/>
                  <a:gd name="T63" fmla="*/ 213 h 416"/>
                  <a:gd name="T64" fmla="*/ 286 w 618"/>
                  <a:gd name="T65" fmla="*/ 20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416">
                    <a:moveTo>
                      <a:pt x="37" y="157"/>
                    </a:moveTo>
                    <a:cubicBezTo>
                      <a:pt x="43" y="157"/>
                      <a:pt x="43" y="157"/>
                      <a:pt x="43" y="157"/>
                    </a:cubicBezTo>
                    <a:cubicBezTo>
                      <a:pt x="43" y="241"/>
                      <a:pt x="43" y="241"/>
                      <a:pt x="43" y="241"/>
                    </a:cubicBezTo>
                    <a:cubicBezTo>
                      <a:pt x="43" y="262"/>
                      <a:pt x="43" y="262"/>
                      <a:pt x="43" y="262"/>
                    </a:cubicBezTo>
                    <a:cubicBezTo>
                      <a:pt x="43" y="416"/>
                      <a:pt x="43" y="416"/>
                      <a:pt x="43" y="416"/>
                    </a:cubicBezTo>
                    <a:cubicBezTo>
                      <a:pt x="85" y="416"/>
                      <a:pt x="85" y="416"/>
                      <a:pt x="85" y="416"/>
                    </a:cubicBezTo>
                    <a:cubicBezTo>
                      <a:pt x="85" y="289"/>
                      <a:pt x="85" y="289"/>
                      <a:pt x="85" y="289"/>
                    </a:cubicBezTo>
                    <a:cubicBezTo>
                      <a:pt x="94" y="289"/>
                      <a:pt x="94" y="289"/>
                      <a:pt x="94" y="289"/>
                    </a:cubicBezTo>
                    <a:cubicBezTo>
                      <a:pt x="94" y="416"/>
                      <a:pt x="94" y="416"/>
                      <a:pt x="94" y="416"/>
                    </a:cubicBezTo>
                    <a:cubicBezTo>
                      <a:pt x="135" y="416"/>
                      <a:pt x="135" y="416"/>
                      <a:pt x="135" y="416"/>
                    </a:cubicBezTo>
                    <a:cubicBezTo>
                      <a:pt x="135" y="393"/>
                      <a:pt x="135" y="393"/>
                      <a:pt x="135" y="393"/>
                    </a:cubicBezTo>
                    <a:cubicBezTo>
                      <a:pt x="135" y="262"/>
                      <a:pt x="135" y="262"/>
                      <a:pt x="135" y="262"/>
                    </a:cubicBezTo>
                    <a:cubicBezTo>
                      <a:pt x="135" y="241"/>
                      <a:pt x="135" y="241"/>
                      <a:pt x="135" y="241"/>
                    </a:cubicBezTo>
                    <a:cubicBezTo>
                      <a:pt x="135" y="157"/>
                      <a:pt x="135" y="157"/>
                      <a:pt x="135" y="157"/>
                    </a:cubicBezTo>
                    <a:cubicBezTo>
                      <a:pt x="135" y="133"/>
                      <a:pt x="135" y="133"/>
                      <a:pt x="135" y="133"/>
                    </a:cubicBezTo>
                    <a:cubicBezTo>
                      <a:pt x="177" y="157"/>
                      <a:pt x="177" y="157"/>
                      <a:pt x="177" y="157"/>
                    </a:cubicBezTo>
                    <a:cubicBezTo>
                      <a:pt x="238" y="157"/>
                      <a:pt x="238" y="157"/>
                      <a:pt x="238" y="157"/>
                    </a:cubicBezTo>
                    <a:cubicBezTo>
                      <a:pt x="238" y="147"/>
                      <a:pt x="238" y="147"/>
                      <a:pt x="238" y="147"/>
                    </a:cubicBezTo>
                    <a:cubicBezTo>
                      <a:pt x="251" y="144"/>
                      <a:pt x="251" y="144"/>
                      <a:pt x="251" y="144"/>
                    </a:cubicBezTo>
                    <a:cubicBezTo>
                      <a:pt x="251" y="206"/>
                      <a:pt x="251" y="206"/>
                      <a:pt x="251" y="206"/>
                    </a:cubicBezTo>
                    <a:cubicBezTo>
                      <a:pt x="251" y="218"/>
                      <a:pt x="256" y="229"/>
                      <a:pt x="264" y="237"/>
                    </a:cubicBezTo>
                    <a:cubicBezTo>
                      <a:pt x="264" y="237"/>
                      <a:pt x="264" y="237"/>
                      <a:pt x="264" y="237"/>
                    </a:cubicBezTo>
                    <a:cubicBezTo>
                      <a:pt x="264" y="237"/>
                      <a:pt x="264" y="237"/>
                      <a:pt x="264" y="237"/>
                    </a:cubicBezTo>
                    <a:cubicBezTo>
                      <a:pt x="272" y="245"/>
                      <a:pt x="283" y="250"/>
                      <a:pt x="295" y="250"/>
                    </a:cubicBezTo>
                    <a:cubicBezTo>
                      <a:pt x="575" y="250"/>
                      <a:pt x="575" y="250"/>
                      <a:pt x="575" y="250"/>
                    </a:cubicBezTo>
                    <a:cubicBezTo>
                      <a:pt x="587" y="250"/>
                      <a:pt x="598" y="245"/>
                      <a:pt x="606" y="237"/>
                    </a:cubicBezTo>
                    <a:cubicBezTo>
                      <a:pt x="606" y="237"/>
                      <a:pt x="606" y="237"/>
                      <a:pt x="606" y="237"/>
                    </a:cubicBezTo>
                    <a:cubicBezTo>
                      <a:pt x="614" y="229"/>
                      <a:pt x="618" y="218"/>
                      <a:pt x="618" y="206"/>
                    </a:cubicBezTo>
                    <a:cubicBezTo>
                      <a:pt x="618" y="44"/>
                      <a:pt x="618" y="44"/>
                      <a:pt x="618" y="44"/>
                    </a:cubicBezTo>
                    <a:cubicBezTo>
                      <a:pt x="618" y="32"/>
                      <a:pt x="614" y="21"/>
                      <a:pt x="606" y="13"/>
                    </a:cubicBezTo>
                    <a:cubicBezTo>
                      <a:pt x="598" y="5"/>
                      <a:pt x="587" y="0"/>
                      <a:pt x="575" y="0"/>
                    </a:cubicBezTo>
                    <a:cubicBezTo>
                      <a:pt x="295" y="0"/>
                      <a:pt x="295" y="0"/>
                      <a:pt x="295" y="0"/>
                    </a:cubicBezTo>
                    <a:cubicBezTo>
                      <a:pt x="283" y="0"/>
                      <a:pt x="272" y="5"/>
                      <a:pt x="264" y="13"/>
                    </a:cubicBezTo>
                    <a:cubicBezTo>
                      <a:pt x="264" y="13"/>
                      <a:pt x="264" y="13"/>
                      <a:pt x="264" y="13"/>
                    </a:cubicBezTo>
                    <a:cubicBezTo>
                      <a:pt x="256" y="21"/>
                      <a:pt x="251" y="32"/>
                      <a:pt x="251" y="44"/>
                    </a:cubicBezTo>
                    <a:cubicBezTo>
                      <a:pt x="251" y="128"/>
                      <a:pt x="251" y="128"/>
                      <a:pt x="251" y="128"/>
                    </a:cubicBezTo>
                    <a:cubicBezTo>
                      <a:pt x="238" y="130"/>
                      <a:pt x="238" y="130"/>
                      <a:pt x="238" y="130"/>
                    </a:cubicBezTo>
                    <a:cubicBezTo>
                      <a:pt x="238" y="115"/>
                      <a:pt x="238" y="115"/>
                      <a:pt x="238" y="115"/>
                    </a:cubicBezTo>
                    <a:cubicBezTo>
                      <a:pt x="177" y="115"/>
                      <a:pt x="177" y="115"/>
                      <a:pt x="177" y="115"/>
                    </a:cubicBezTo>
                    <a:cubicBezTo>
                      <a:pt x="135" y="90"/>
                      <a:pt x="135" y="90"/>
                      <a:pt x="135" y="90"/>
                    </a:cubicBezTo>
                    <a:cubicBezTo>
                      <a:pt x="108" y="90"/>
                      <a:pt x="96" y="90"/>
                      <a:pt x="91" y="90"/>
                    </a:cubicBezTo>
                    <a:cubicBezTo>
                      <a:pt x="89" y="90"/>
                      <a:pt x="88" y="90"/>
                      <a:pt x="88" y="90"/>
                    </a:cubicBezTo>
                    <a:cubicBezTo>
                      <a:pt x="83" y="90"/>
                      <a:pt x="69" y="90"/>
                      <a:pt x="37" y="90"/>
                    </a:cubicBezTo>
                    <a:cubicBezTo>
                      <a:pt x="16" y="90"/>
                      <a:pt x="0" y="106"/>
                      <a:pt x="0" y="126"/>
                    </a:cubicBezTo>
                    <a:cubicBezTo>
                      <a:pt x="0" y="241"/>
                      <a:pt x="0" y="241"/>
                      <a:pt x="0" y="241"/>
                    </a:cubicBezTo>
                    <a:cubicBezTo>
                      <a:pt x="37" y="241"/>
                      <a:pt x="37" y="241"/>
                      <a:pt x="37" y="241"/>
                    </a:cubicBezTo>
                    <a:lnTo>
                      <a:pt x="37" y="157"/>
                    </a:lnTo>
                    <a:close/>
                    <a:moveTo>
                      <a:pt x="286" y="137"/>
                    </a:moveTo>
                    <a:cubicBezTo>
                      <a:pt x="425" y="108"/>
                      <a:pt x="425" y="108"/>
                      <a:pt x="425" y="108"/>
                    </a:cubicBezTo>
                    <a:cubicBezTo>
                      <a:pt x="425" y="105"/>
                      <a:pt x="425" y="105"/>
                      <a:pt x="425" y="105"/>
                    </a:cubicBezTo>
                    <a:cubicBezTo>
                      <a:pt x="286" y="124"/>
                      <a:pt x="286" y="124"/>
                      <a:pt x="286" y="124"/>
                    </a:cubicBezTo>
                    <a:cubicBezTo>
                      <a:pt x="286" y="44"/>
                      <a:pt x="286" y="44"/>
                      <a:pt x="286" y="44"/>
                    </a:cubicBezTo>
                    <a:cubicBezTo>
                      <a:pt x="286" y="41"/>
                      <a:pt x="287" y="39"/>
                      <a:pt x="288" y="38"/>
                    </a:cubicBezTo>
                    <a:cubicBezTo>
                      <a:pt x="288" y="38"/>
                      <a:pt x="288" y="38"/>
                      <a:pt x="288" y="38"/>
                    </a:cubicBezTo>
                    <a:cubicBezTo>
                      <a:pt x="290" y="36"/>
                      <a:pt x="292" y="35"/>
                      <a:pt x="295" y="35"/>
                    </a:cubicBezTo>
                    <a:cubicBezTo>
                      <a:pt x="575" y="35"/>
                      <a:pt x="575" y="35"/>
                      <a:pt x="575" y="35"/>
                    </a:cubicBezTo>
                    <a:cubicBezTo>
                      <a:pt x="577" y="35"/>
                      <a:pt x="580" y="36"/>
                      <a:pt x="581" y="38"/>
                    </a:cubicBezTo>
                    <a:cubicBezTo>
                      <a:pt x="583" y="39"/>
                      <a:pt x="584" y="41"/>
                      <a:pt x="584" y="44"/>
                    </a:cubicBezTo>
                    <a:cubicBezTo>
                      <a:pt x="584" y="206"/>
                      <a:pt x="584" y="206"/>
                      <a:pt x="584" y="206"/>
                    </a:cubicBezTo>
                    <a:cubicBezTo>
                      <a:pt x="584" y="209"/>
                      <a:pt x="583" y="211"/>
                      <a:pt x="581" y="213"/>
                    </a:cubicBezTo>
                    <a:cubicBezTo>
                      <a:pt x="581" y="213"/>
                      <a:pt x="581" y="213"/>
                      <a:pt x="581" y="213"/>
                    </a:cubicBezTo>
                    <a:cubicBezTo>
                      <a:pt x="580" y="214"/>
                      <a:pt x="577" y="215"/>
                      <a:pt x="575" y="215"/>
                    </a:cubicBezTo>
                    <a:cubicBezTo>
                      <a:pt x="295" y="215"/>
                      <a:pt x="295" y="215"/>
                      <a:pt x="295" y="215"/>
                    </a:cubicBezTo>
                    <a:cubicBezTo>
                      <a:pt x="292" y="215"/>
                      <a:pt x="290" y="214"/>
                      <a:pt x="288" y="213"/>
                    </a:cubicBezTo>
                    <a:cubicBezTo>
                      <a:pt x="288" y="213"/>
                      <a:pt x="288" y="213"/>
                      <a:pt x="288" y="213"/>
                    </a:cubicBezTo>
                    <a:cubicBezTo>
                      <a:pt x="287" y="211"/>
                      <a:pt x="286" y="209"/>
                      <a:pt x="286" y="206"/>
                    </a:cubicBezTo>
                    <a:lnTo>
                      <a:pt x="286"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9"/>
              <p:cNvSpPr>
                <a:spLocks/>
              </p:cNvSpPr>
              <p:nvPr/>
            </p:nvSpPr>
            <p:spPr bwMode="auto">
              <a:xfrm>
                <a:off x="4449558" y="6477922"/>
                <a:ext cx="481013" cy="322263"/>
              </a:xfrm>
              <a:custGeom>
                <a:avLst/>
                <a:gdLst>
                  <a:gd name="T0" fmla="*/ 123 w 128"/>
                  <a:gd name="T1" fmla="*/ 86 h 86"/>
                  <a:gd name="T2" fmla="*/ 128 w 128"/>
                  <a:gd name="T3" fmla="*/ 64 h 86"/>
                  <a:gd name="T4" fmla="*/ 64 w 128"/>
                  <a:gd name="T5" fmla="*/ 0 h 86"/>
                  <a:gd name="T6" fmla="*/ 0 w 128"/>
                  <a:gd name="T7" fmla="*/ 64 h 86"/>
                  <a:gd name="T8" fmla="*/ 4 w 128"/>
                  <a:gd name="T9" fmla="*/ 86 h 86"/>
                  <a:gd name="T10" fmla="*/ 123 w 128"/>
                  <a:gd name="T11" fmla="*/ 86 h 86"/>
                </a:gdLst>
                <a:ahLst/>
                <a:cxnLst>
                  <a:cxn ang="0">
                    <a:pos x="T0" y="T1"/>
                  </a:cxn>
                  <a:cxn ang="0">
                    <a:pos x="T2" y="T3"/>
                  </a:cxn>
                  <a:cxn ang="0">
                    <a:pos x="T4" y="T5"/>
                  </a:cxn>
                  <a:cxn ang="0">
                    <a:pos x="T6" y="T7"/>
                  </a:cxn>
                  <a:cxn ang="0">
                    <a:pos x="T8" y="T9"/>
                  </a:cxn>
                  <a:cxn ang="0">
                    <a:pos x="T10" y="T11"/>
                  </a:cxn>
                </a:cxnLst>
                <a:rect l="0" t="0" r="r" b="b"/>
                <a:pathLst>
                  <a:path w="128" h="86">
                    <a:moveTo>
                      <a:pt x="123" y="86"/>
                    </a:moveTo>
                    <a:cubicBezTo>
                      <a:pt x="126" y="79"/>
                      <a:pt x="128" y="72"/>
                      <a:pt x="128" y="64"/>
                    </a:cubicBezTo>
                    <a:cubicBezTo>
                      <a:pt x="128" y="28"/>
                      <a:pt x="99" y="0"/>
                      <a:pt x="64" y="0"/>
                    </a:cubicBezTo>
                    <a:cubicBezTo>
                      <a:pt x="28" y="0"/>
                      <a:pt x="0" y="28"/>
                      <a:pt x="0" y="64"/>
                    </a:cubicBezTo>
                    <a:cubicBezTo>
                      <a:pt x="0" y="72"/>
                      <a:pt x="1" y="79"/>
                      <a:pt x="4" y="86"/>
                    </a:cubicBezTo>
                    <a:lnTo>
                      <a:pt x="123"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0"/>
              <p:cNvSpPr>
                <a:spLocks/>
              </p:cNvSpPr>
              <p:nvPr/>
            </p:nvSpPr>
            <p:spPr bwMode="auto">
              <a:xfrm>
                <a:off x="4120945" y="6854159"/>
                <a:ext cx="3200400" cy="774700"/>
              </a:xfrm>
              <a:custGeom>
                <a:avLst/>
                <a:gdLst>
                  <a:gd name="T0" fmla="*/ 840 w 850"/>
                  <a:gd name="T1" fmla="*/ 105 h 206"/>
                  <a:gd name="T2" fmla="*/ 819 w 850"/>
                  <a:gd name="T3" fmla="*/ 105 h 206"/>
                  <a:gd name="T4" fmla="*/ 810 w 850"/>
                  <a:gd name="T5" fmla="*/ 105 h 206"/>
                  <a:gd name="T6" fmla="*/ 810 w 850"/>
                  <a:gd name="T7" fmla="*/ 51 h 206"/>
                  <a:gd name="T8" fmla="*/ 759 w 850"/>
                  <a:gd name="T9" fmla="*/ 0 h 206"/>
                  <a:gd name="T10" fmla="*/ 628 w 850"/>
                  <a:gd name="T11" fmla="*/ 0 h 206"/>
                  <a:gd name="T12" fmla="*/ 577 w 850"/>
                  <a:gd name="T13" fmla="*/ 51 h 206"/>
                  <a:gd name="T14" fmla="*/ 577 w 850"/>
                  <a:gd name="T15" fmla="*/ 105 h 206"/>
                  <a:gd name="T16" fmla="*/ 565 w 850"/>
                  <a:gd name="T17" fmla="*/ 105 h 206"/>
                  <a:gd name="T18" fmla="*/ 545 w 850"/>
                  <a:gd name="T19" fmla="*/ 105 h 206"/>
                  <a:gd name="T20" fmla="*/ 536 w 850"/>
                  <a:gd name="T21" fmla="*/ 105 h 206"/>
                  <a:gd name="T22" fmla="*/ 536 w 850"/>
                  <a:gd name="T23" fmla="*/ 51 h 206"/>
                  <a:gd name="T24" fmla="*/ 485 w 850"/>
                  <a:gd name="T25" fmla="*/ 0 h 206"/>
                  <a:gd name="T26" fmla="*/ 354 w 850"/>
                  <a:gd name="T27" fmla="*/ 0 h 206"/>
                  <a:gd name="T28" fmla="*/ 302 w 850"/>
                  <a:gd name="T29" fmla="*/ 51 h 206"/>
                  <a:gd name="T30" fmla="*/ 302 w 850"/>
                  <a:gd name="T31" fmla="*/ 105 h 206"/>
                  <a:gd name="T32" fmla="*/ 295 w 850"/>
                  <a:gd name="T33" fmla="*/ 105 h 206"/>
                  <a:gd name="T34" fmla="*/ 271 w 850"/>
                  <a:gd name="T35" fmla="*/ 105 h 206"/>
                  <a:gd name="T36" fmla="*/ 266 w 850"/>
                  <a:gd name="T37" fmla="*/ 105 h 206"/>
                  <a:gd name="T38" fmla="*/ 266 w 850"/>
                  <a:gd name="T39" fmla="*/ 51 h 206"/>
                  <a:gd name="T40" fmla="*/ 215 w 850"/>
                  <a:gd name="T41" fmla="*/ 0 h 206"/>
                  <a:gd name="T42" fmla="*/ 83 w 850"/>
                  <a:gd name="T43" fmla="*/ 0 h 206"/>
                  <a:gd name="T44" fmla="*/ 32 w 850"/>
                  <a:gd name="T45" fmla="*/ 51 h 206"/>
                  <a:gd name="T46" fmla="*/ 32 w 850"/>
                  <a:gd name="T47" fmla="*/ 105 h 206"/>
                  <a:gd name="T48" fmla="*/ 0 w 850"/>
                  <a:gd name="T49" fmla="*/ 105 h 206"/>
                  <a:gd name="T50" fmla="*/ 0 w 850"/>
                  <a:gd name="T51" fmla="*/ 134 h 206"/>
                  <a:gd name="T52" fmla="*/ 32 w 850"/>
                  <a:gd name="T53" fmla="*/ 134 h 206"/>
                  <a:gd name="T54" fmla="*/ 32 w 850"/>
                  <a:gd name="T55" fmla="*/ 206 h 206"/>
                  <a:gd name="T56" fmla="*/ 266 w 850"/>
                  <a:gd name="T57" fmla="*/ 206 h 206"/>
                  <a:gd name="T58" fmla="*/ 266 w 850"/>
                  <a:gd name="T59" fmla="*/ 134 h 206"/>
                  <a:gd name="T60" fmla="*/ 271 w 850"/>
                  <a:gd name="T61" fmla="*/ 134 h 206"/>
                  <a:gd name="T62" fmla="*/ 295 w 850"/>
                  <a:gd name="T63" fmla="*/ 134 h 206"/>
                  <a:gd name="T64" fmla="*/ 302 w 850"/>
                  <a:gd name="T65" fmla="*/ 134 h 206"/>
                  <a:gd name="T66" fmla="*/ 302 w 850"/>
                  <a:gd name="T67" fmla="*/ 206 h 206"/>
                  <a:gd name="T68" fmla="*/ 536 w 850"/>
                  <a:gd name="T69" fmla="*/ 206 h 206"/>
                  <a:gd name="T70" fmla="*/ 536 w 850"/>
                  <a:gd name="T71" fmla="*/ 134 h 206"/>
                  <a:gd name="T72" fmla="*/ 545 w 850"/>
                  <a:gd name="T73" fmla="*/ 134 h 206"/>
                  <a:gd name="T74" fmla="*/ 565 w 850"/>
                  <a:gd name="T75" fmla="*/ 134 h 206"/>
                  <a:gd name="T76" fmla="*/ 577 w 850"/>
                  <a:gd name="T77" fmla="*/ 134 h 206"/>
                  <a:gd name="T78" fmla="*/ 577 w 850"/>
                  <a:gd name="T79" fmla="*/ 206 h 206"/>
                  <a:gd name="T80" fmla="*/ 810 w 850"/>
                  <a:gd name="T81" fmla="*/ 206 h 206"/>
                  <a:gd name="T82" fmla="*/ 810 w 850"/>
                  <a:gd name="T83" fmla="*/ 134 h 206"/>
                  <a:gd name="T84" fmla="*/ 819 w 850"/>
                  <a:gd name="T85" fmla="*/ 134 h 206"/>
                  <a:gd name="T86" fmla="*/ 840 w 850"/>
                  <a:gd name="T87" fmla="*/ 134 h 206"/>
                  <a:gd name="T88" fmla="*/ 850 w 850"/>
                  <a:gd name="T89" fmla="*/ 134 h 206"/>
                  <a:gd name="T90" fmla="*/ 850 w 850"/>
                  <a:gd name="T91" fmla="*/ 105 h 206"/>
                  <a:gd name="T92" fmla="*/ 840 w 850"/>
                  <a:gd name="T93" fmla="*/ 10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0" h="206">
                    <a:moveTo>
                      <a:pt x="840" y="105"/>
                    </a:moveTo>
                    <a:cubicBezTo>
                      <a:pt x="819" y="105"/>
                      <a:pt x="819" y="105"/>
                      <a:pt x="819" y="105"/>
                    </a:cubicBezTo>
                    <a:cubicBezTo>
                      <a:pt x="810" y="105"/>
                      <a:pt x="810" y="105"/>
                      <a:pt x="810" y="105"/>
                    </a:cubicBezTo>
                    <a:cubicBezTo>
                      <a:pt x="810" y="51"/>
                      <a:pt x="810" y="51"/>
                      <a:pt x="810" y="51"/>
                    </a:cubicBezTo>
                    <a:cubicBezTo>
                      <a:pt x="810" y="23"/>
                      <a:pt x="787" y="0"/>
                      <a:pt x="759" y="0"/>
                    </a:cubicBezTo>
                    <a:cubicBezTo>
                      <a:pt x="628" y="0"/>
                      <a:pt x="628" y="0"/>
                      <a:pt x="628" y="0"/>
                    </a:cubicBezTo>
                    <a:cubicBezTo>
                      <a:pt x="600" y="0"/>
                      <a:pt x="577" y="23"/>
                      <a:pt x="577" y="51"/>
                    </a:cubicBezTo>
                    <a:cubicBezTo>
                      <a:pt x="577" y="105"/>
                      <a:pt x="577" y="105"/>
                      <a:pt x="577" y="105"/>
                    </a:cubicBezTo>
                    <a:cubicBezTo>
                      <a:pt x="565" y="105"/>
                      <a:pt x="565" y="105"/>
                      <a:pt x="565" y="105"/>
                    </a:cubicBezTo>
                    <a:cubicBezTo>
                      <a:pt x="545" y="105"/>
                      <a:pt x="545" y="105"/>
                      <a:pt x="545" y="105"/>
                    </a:cubicBezTo>
                    <a:cubicBezTo>
                      <a:pt x="536" y="105"/>
                      <a:pt x="536" y="105"/>
                      <a:pt x="536" y="105"/>
                    </a:cubicBezTo>
                    <a:cubicBezTo>
                      <a:pt x="536" y="51"/>
                      <a:pt x="536" y="51"/>
                      <a:pt x="536" y="51"/>
                    </a:cubicBezTo>
                    <a:cubicBezTo>
                      <a:pt x="536" y="23"/>
                      <a:pt x="513" y="0"/>
                      <a:pt x="485" y="0"/>
                    </a:cubicBezTo>
                    <a:cubicBezTo>
                      <a:pt x="354" y="0"/>
                      <a:pt x="354" y="0"/>
                      <a:pt x="354" y="0"/>
                    </a:cubicBezTo>
                    <a:cubicBezTo>
                      <a:pt x="325" y="0"/>
                      <a:pt x="302" y="23"/>
                      <a:pt x="302" y="51"/>
                    </a:cubicBezTo>
                    <a:cubicBezTo>
                      <a:pt x="302" y="105"/>
                      <a:pt x="302" y="105"/>
                      <a:pt x="302" y="105"/>
                    </a:cubicBezTo>
                    <a:cubicBezTo>
                      <a:pt x="295" y="105"/>
                      <a:pt x="295" y="105"/>
                      <a:pt x="295" y="105"/>
                    </a:cubicBezTo>
                    <a:cubicBezTo>
                      <a:pt x="271" y="105"/>
                      <a:pt x="271" y="105"/>
                      <a:pt x="271" y="105"/>
                    </a:cubicBezTo>
                    <a:cubicBezTo>
                      <a:pt x="266" y="105"/>
                      <a:pt x="266" y="105"/>
                      <a:pt x="266" y="105"/>
                    </a:cubicBezTo>
                    <a:cubicBezTo>
                      <a:pt x="266" y="51"/>
                      <a:pt x="266" y="51"/>
                      <a:pt x="266" y="51"/>
                    </a:cubicBezTo>
                    <a:cubicBezTo>
                      <a:pt x="266" y="23"/>
                      <a:pt x="243" y="0"/>
                      <a:pt x="215" y="0"/>
                    </a:cubicBezTo>
                    <a:cubicBezTo>
                      <a:pt x="83" y="0"/>
                      <a:pt x="83" y="0"/>
                      <a:pt x="83" y="0"/>
                    </a:cubicBezTo>
                    <a:cubicBezTo>
                      <a:pt x="55" y="0"/>
                      <a:pt x="32" y="23"/>
                      <a:pt x="32" y="51"/>
                    </a:cubicBezTo>
                    <a:cubicBezTo>
                      <a:pt x="32" y="105"/>
                      <a:pt x="32" y="105"/>
                      <a:pt x="32" y="105"/>
                    </a:cubicBezTo>
                    <a:cubicBezTo>
                      <a:pt x="0" y="105"/>
                      <a:pt x="0" y="105"/>
                      <a:pt x="0" y="105"/>
                    </a:cubicBezTo>
                    <a:cubicBezTo>
                      <a:pt x="0" y="134"/>
                      <a:pt x="0" y="134"/>
                      <a:pt x="0" y="134"/>
                    </a:cubicBezTo>
                    <a:cubicBezTo>
                      <a:pt x="32" y="134"/>
                      <a:pt x="32" y="134"/>
                      <a:pt x="32" y="134"/>
                    </a:cubicBezTo>
                    <a:cubicBezTo>
                      <a:pt x="32" y="206"/>
                      <a:pt x="32" y="206"/>
                      <a:pt x="32" y="206"/>
                    </a:cubicBezTo>
                    <a:cubicBezTo>
                      <a:pt x="266" y="206"/>
                      <a:pt x="266" y="206"/>
                      <a:pt x="266" y="206"/>
                    </a:cubicBezTo>
                    <a:cubicBezTo>
                      <a:pt x="266" y="134"/>
                      <a:pt x="266" y="134"/>
                      <a:pt x="266" y="134"/>
                    </a:cubicBezTo>
                    <a:cubicBezTo>
                      <a:pt x="271" y="134"/>
                      <a:pt x="271" y="134"/>
                      <a:pt x="271" y="134"/>
                    </a:cubicBezTo>
                    <a:cubicBezTo>
                      <a:pt x="295" y="134"/>
                      <a:pt x="295" y="134"/>
                      <a:pt x="295" y="134"/>
                    </a:cubicBezTo>
                    <a:cubicBezTo>
                      <a:pt x="302" y="134"/>
                      <a:pt x="302" y="134"/>
                      <a:pt x="302" y="134"/>
                    </a:cubicBezTo>
                    <a:cubicBezTo>
                      <a:pt x="302" y="206"/>
                      <a:pt x="302" y="206"/>
                      <a:pt x="302" y="206"/>
                    </a:cubicBezTo>
                    <a:cubicBezTo>
                      <a:pt x="536" y="206"/>
                      <a:pt x="536" y="206"/>
                      <a:pt x="536" y="206"/>
                    </a:cubicBezTo>
                    <a:cubicBezTo>
                      <a:pt x="536" y="134"/>
                      <a:pt x="536" y="134"/>
                      <a:pt x="536" y="134"/>
                    </a:cubicBezTo>
                    <a:cubicBezTo>
                      <a:pt x="545" y="134"/>
                      <a:pt x="545" y="134"/>
                      <a:pt x="545" y="134"/>
                    </a:cubicBezTo>
                    <a:cubicBezTo>
                      <a:pt x="565" y="134"/>
                      <a:pt x="565" y="134"/>
                      <a:pt x="565" y="134"/>
                    </a:cubicBezTo>
                    <a:cubicBezTo>
                      <a:pt x="577" y="134"/>
                      <a:pt x="577" y="134"/>
                      <a:pt x="577" y="134"/>
                    </a:cubicBezTo>
                    <a:cubicBezTo>
                      <a:pt x="577" y="206"/>
                      <a:pt x="577" y="206"/>
                      <a:pt x="577" y="206"/>
                    </a:cubicBezTo>
                    <a:cubicBezTo>
                      <a:pt x="810" y="206"/>
                      <a:pt x="810" y="206"/>
                      <a:pt x="810" y="206"/>
                    </a:cubicBezTo>
                    <a:cubicBezTo>
                      <a:pt x="810" y="134"/>
                      <a:pt x="810" y="134"/>
                      <a:pt x="810" y="134"/>
                    </a:cubicBezTo>
                    <a:cubicBezTo>
                      <a:pt x="819" y="134"/>
                      <a:pt x="819" y="134"/>
                      <a:pt x="819" y="134"/>
                    </a:cubicBezTo>
                    <a:cubicBezTo>
                      <a:pt x="840" y="134"/>
                      <a:pt x="840" y="134"/>
                      <a:pt x="840" y="134"/>
                    </a:cubicBezTo>
                    <a:cubicBezTo>
                      <a:pt x="850" y="134"/>
                      <a:pt x="850" y="134"/>
                      <a:pt x="850" y="134"/>
                    </a:cubicBezTo>
                    <a:cubicBezTo>
                      <a:pt x="850" y="105"/>
                      <a:pt x="850" y="105"/>
                      <a:pt x="850" y="105"/>
                    </a:cubicBezTo>
                    <a:lnTo>
                      <a:pt x="840"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11"/>
              <p:cNvSpPr>
                <a:spLocks noChangeArrowheads="1"/>
              </p:cNvSpPr>
              <p:nvPr/>
            </p:nvSpPr>
            <p:spPr bwMode="auto">
              <a:xfrm>
                <a:off x="4663870" y="4606259"/>
                <a:ext cx="439738" cy="441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5"/>
          <p:cNvGrpSpPr/>
          <p:nvPr/>
        </p:nvGrpSpPr>
        <p:grpSpPr>
          <a:xfrm>
            <a:off x="7682533" y="3390900"/>
            <a:ext cx="755381" cy="754371"/>
            <a:chOff x="10243376" y="4521200"/>
            <a:chExt cx="1007174" cy="1005828"/>
          </a:xfrm>
        </p:grpSpPr>
        <p:sp>
          <p:nvSpPr>
            <p:cNvPr id="92" name="Freeform 5"/>
            <p:cNvSpPr>
              <a:spLocks/>
            </p:cNvSpPr>
            <p:nvPr/>
          </p:nvSpPr>
          <p:spPr bwMode="auto">
            <a:xfrm>
              <a:off x="10243376" y="4521200"/>
              <a:ext cx="1007174" cy="1005828"/>
            </a:xfrm>
            <a:prstGeom prst="ellipse">
              <a:avLst/>
            </a:prstGeom>
            <a:solidFill>
              <a:schemeClr val="accent1"/>
            </a:solidFill>
            <a:ln w="2540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7"/>
            <p:cNvSpPr>
              <a:spLocks noEditPoints="1"/>
            </p:cNvSpPr>
            <p:nvPr/>
          </p:nvSpPr>
          <p:spPr bwMode="auto">
            <a:xfrm>
              <a:off x="10456016" y="4790264"/>
              <a:ext cx="654806" cy="486586"/>
            </a:xfrm>
            <a:custGeom>
              <a:avLst/>
              <a:gdLst>
                <a:gd name="T0" fmla="*/ 271 w 336"/>
                <a:gd name="T1" fmla="*/ 48 h 249"/>
                <a:gd name="T2" fmla="*/ 184 w 336"/>
                <a:gd name="T3" fmla="*/ 60 h 249"/>
                <a:gd name="T4" fmla="*/ 129 w 336"/>
                <a:gd name="T5" fmla="*/ 22 h 249"/>
                <a:gd name="T6" fmla="*/ 44 w 336"/>
                <a:gd name="T7" fmla="*/ 22 h 249"/>
                <a:gd name="T8" fmla="*/ 64 w 336"/>
                <a:gd name="T9" fmla="*/ 18 h 249"/>
                <a:gd name="T10" fmla="*/ 147 w 336"/>
                <a:gd name="T11" fmla="*/ 21 h 249"/>
                <a:gd name="T12" fmla="*/ 175 w 336"/>
                <a:gd name="T13" fmla="*/ 39 h 249"/>
                <a:gd name="T14" fmla="*/ 184 w 336"/>
                <a:gd name="T15" fmla="*/ 50 h 249"/>
                <a:gd name="T16" fmla="*/ 205 w 336"/>
                <a:gd name="T17" fmla="*/ 56 h 249"/>
                <a:gd name="T18" fmla="*/ 224 w 336"/>
                <a:gd name="T19" fmla="*/ 52 h 249"/>
                <a:gd name="T20" fmla="*/ 222 w 336"/>
                <a:gd name="T21" fmla="*/ 50 h 249"/>
                <a:gd name="T22" fmla="*/ 186 w 336"/>
                <a:gd name="T23" fmla="*/ 48 h 249"/>
                <a:gd name="T24" fmla="*/ 177 w 336"/>
                <a:gd name="T25" fmla="*/ 38 h 249"/>
                <a:gd name="T26" fmla="*/ 148 w 336"/>
                <a:gd name="T27" fmla="*/ 19 h 249"/>
                <a:gd name="T28" fmla="*/ 64 w 336"/>
                <a:gd name="T29" fmla="*/ 16 h 249"/>
                <a:gd name="T30" fmla="*/ 18 w 336"/>
                <a:gd name="T31" fmla="*/ 27 h 249"/>
                <a:gd name="T32" fmla="*/ 16 w 336"/>
                <a:gd name="T33" fmla="*/ 12 h 249"/>
                <a:gd name="T34" fmla="*/ 0 w 336"/>
                <a:gd name="T35" fmla="*/ 0 h 249"/>
                <a:gd name="T36" fmla="*/ 0 w 336"/>
                <a:gd name="T37" fmla="*/ 19 h 249"/>
                <a:gd name="T38" fmla="*/ 10 w 336"/>
                <a:gd name="T39" fmla="*/ 30 h 249"/>
                <a:gd name="T40" fmla="*/ 115 w 336"/>
                <a:gd name="T41" fmla="*/ 249 h 249"/>
                <a:gd name="T42" fmla="*/ 124 w 336"/>
                <a:gd name="T43" fmla="*/ 249 h 249"/>
                <a:gd name="T44" fmla="*/ 39 w 336"/>
                <a:gd name="T45" fmla="*/ 70 h 249"/>
                <a:gd name="T46" fmla="*/ 103 w 336"/>
                <a:gd name="T47" fmla="*/ 182 h 249"/>
                <a:gd name="T48" fmla="*/ 208 w 336"/>
                <a:gd name="T49" fmla="*/ 193 h 249"/>
                <a:gd name="T50" fmla="*/ 336 w 336"/>
                <a:gd name="T51" fmla="*/ 195 h 249"/>
                <a:gd name="T52" fmla="*/ 271 w 336"/>
                <a:gd name="T53" fmla="*/ 48 h 249"/>
                <a:gd name="T54" fmla="*/ 118 w 336"/>
                <a:gd name="T55" fmla="*/ 85 h 249"/>
                <a:gd name="T56" fmla="*/ 104 w 336"/>
                <a:gd name="T57" fmla="*/ 82 h 249"/>
                <a:gd name="T58" fmla="*/ 94 w 336"/>
                <a:gd name="T59" fmla="*/ 92 h 249"/>
                <a:gd name="T60" fmla="*/ 92 w 336"/>
                <a:gd name="T61" fmla="*/ 78 h 249"/>
                <a:gd name="T62" fmla="*/ 79 w 336"/>
                <a:gd name="T63" fmla="*/ 71 h 249"/>
                <a:gd name="T64" fmla="*/ 92 w 336"/>
                <a:gd name="T65" fmla="*/ 65 h 249"/>
                <a:gd name="T66" fmla="*/ 94 w 336"/>
                <a:gd name="T67" fmla="*/ 51 h 249"/>
                <a:gd name="T68" fmla="*/ 104 w 336"/>
                <a:gd name="T69" fmla="*/ 62 h 249"/>
                <a:gd name="T70" fmla="*/ 118 w 336"/>
                <a:gd name="T71" fmla="*/ 59 h 249"/>
                <a:gd name="T72" fmla="*/ 111 w 336"/>
                <a:gd name="T73" fmla="*/ 72 h 249"/>
                <a:gd name="T74" fmla="*/ 118 w 336"/>
                <a:gd name="T75" fmla="*/ 8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6" h="249">
                  <a:moveTo>
                    <a:pt x="271" y="48"/>
                  </a:moveTo>
                  <a:cubicBezTo>
                    <a:pt x="241" y="72"/>
                    <a:pt x="203" y="71"/>
                    <a:pt x="184" y="60"/>
                  </a:cubicBezTo>
                  <a:cubicBezTo>
                    <a:pt x="164" y="49"/>
                    <a:pt x="173" y="30"/>
                    <a:pt x="129" y="22"/>
                  </a:cubicBezTo>
                  <a:cubicBezTo>
                    <a:pt x="93" y="16"/>
                    <a:pt x="64" y="19"/>
                    <a:pt x="44" y="22"/>
                  </a:cubicBezTo>
                  <a:cubicBezTo>
                    <a:pt x="50" y="21"/>
                    <a:pt x="58" y="19"/>
                    <a:pt x="64" y="18"/>
                  </a:cubicBezTo>
                  <a:cubicBezTo>
                    <a:pt x="79" y="16"/>
                    <a:pt x="116" y="12"/>
                    <a:pt x="147" y="21"/>
                  </a:cubicBezTo>
                  <a:cubicBezTo>
                    <a:pt x="166" y="27"/>
                    <a:pt x="170" y="33"/>
                    <a:pt x="175" y="39"/>
                  </a:cubicBezTo>
                  <a:cubicBezTo>
                    <a:pt x="177" y="43"/>
                    <a:pt x="180" y="46"/>
                    <a:pt x="184" y="50"/>
                  </a:cubicBezTo>
                  <a:cubicBezTo>
                    <a:pt x="191" y="54"/>
                    <a:pt x="198" y="56"/>
                    <a:pt x="205" y="56"/>
                  </a:cubicBezTo>
                  <a:cubicBezTo>
                    <a:pt x="212" y="56"/>
                    <a:pt x="218" y="54"/>
                    <a:pt x="224" y="52"/>
                  </a:cubicBezTo>
                  <a:cubicBezTo>
                    <a:pt x="222" y="50"/>
                    <a:pt x="222" y="50"/>
                    <a:pt x="222" y="50"/>
                  </a:cubicBezTo>
                  <a:cubicBezTo>
                    <a:pt x="212" y="55"/>
                    <a:pt x="197" y="56"/>
                    <a:pt x="186" y="48"/>
                  </a:cubicBezTo>
                  <a:cubicBezTo>
                    <a:pt x="181" y="45"/>
                    <a:pt x="179" y="41"/>
                    <a:pt x="177" y="38"/>
                  </a:cubicBezTo>
                  <a:cubicBezTo>
                    <a:pt x="172" y="31"/>
                    <a:pt x="168" y="24"/>
                    <a:pt x="148" y="19"/>
                  </a:cubicBezTo>
                  <a:cubicBezTo>
                    <a:pt x="116" y="10"/>
                    <a:pt x="78" y="14"/>
                    <a:pt x="64" y="16"/>
                  </a:cubicBezTo>
                  <a:cubicBezTo>
                    <a:pt x="47" y="18"/>
                    <a:pt x="25" y="25"/>
                    <a:pt x="18" y="27"/>
                  </a:cubicBezTo>
                  <a:cubicBezTo>
                    <a:pt x="16" y="12"/>
                    <a:pt x="16" y="12"/>
                    <a:pt x="16" y="12"/>
                  </a:cubicBezTo>
                  <a:cubicBezTo>
                    <a:pt x="0" y="0"/>
                    <a:pt x="0" y="0"/>
                    <a:pt x="0" y="0"/>
                  </a:cubicBezTo>
                  <a:cubicBezTo>
                    <a:pt x="0" y="19"/>
                    <a:pt x="0" y="19"/>
                    <a:pt x="0" y="19"/>
                  </a:cubicBezTo>
                  <a:cubicBezTo>
                    <a:pt x="10" y="30"/>
                    <a:pt x="10" y="30"/>
                    <a:pt x="10" y="30"/>
                  </a:cubicBezTo>
                  <a:cubicBezTo>
                    <a:pt x="115" y="249"/>
                    <a:pt x="115" y="249"/>
                    <a:pt x="115" y="249"/>
                  </a:cubicBezTo>
                  <a:cubicBezTo>
                    <a:pt x="124" y="249"/>
                    <a:pt x="124" y="249"/>
                    <a:pt x="124" y="249"/>
                  </a:cubicBezTo>
                  <a:cubicBezTo>
                    <a:pt x="39" y="70"/>
                    <a:pt x="39" y="70"/>
                    <a:pt x="39" y="70"/>
                  </a:cubicBezTo>
                  <a:cubicBezTo>
                    <a:pt x="103" y="182"/>
                    <a:pt x="103" y="182"/>
                    <a:pt x="103" y="182"/>
                  </a:cubicBezTo>
                  <a:cubicBezTo>
                    <a:pt x="158" y="168"/>
                    <a:pt x="180" y="177"/>
                    <a:pt x="208" y="193"/>
                  </a:cubicBezTo>
                  <a:cubicBezTo>
                    <a:pt x="252" y="220"/>
                    <a:pt x="336" y="195"/>
                    <a:pt x="336" y="195"/>
                  </a:cubicBezTo>
                  <a:lnTo>
                    <a:pt x="271" y="48"/>
                  </a:lnTo>
                  <a:close/>
                  <a:moveTo>
                    <a:pt x="118" y="85"/>
                  </a:moveTo>
                  <a:cubicBezTo>
                    <a:pt x="104" y="82"/>
                    <a:pt x="104" y="82"/>
                    <a:pt x="104" y="82"/>
                  </a:cubicBezTo>
                  <a:cubicBezTo>
                    <a:pt x="94" y="92"/>
                    <a:pt x="94" y="92"/>
                    <a:pt x="94" y="92"/>
                  </a:cubicBezTo>
                  <a:cubicBezTo>
                    <a:pt x="92" y="78"/>
                    <a:pt x="92" y="78"/>
                    <a:pt x="92" y="78"/>
                  </a:cubicBezTo>
                  <a:cubicBezTo>
                    <a:pt x="79" y="71"/>
                    <a:pt x="79" y="71"/>
                    <a:pt x="79" y="71"/>
                  </a:cubicBezTo>
                  <a:cubicBezTo>
                    <a:pt x="92" y="65"/>
                    <a:pt x="92" y="65"/>
                    <a:pt x="92" y="65"/>
                  </a:cubicBezTo>
                  <a:cubicBezTo>
                    <a:pt x="94" y="51"/>
                    <a:pt x="94" y="51"/>
                    <a:pt x="94" y="51"/>
                  </a:cubicBezTo>
                  <a:cubicBezTo>
                    <a:pt x="104" y="62"/>
                    <a:pt x="104" y="62"/>
                    <a:pt x="104" y="62"/>
                  </a:cubicBezTo>
                  <a:cubicBezTo>
                    <a:pt x="118" y="59"/>
                    <a:pt x="118" y="59"/>
                    <a:pt x="118" y="59"/>
                  </a:cubicBezTo>
                  <a:cubicBezTo>
                    <a:pt x="111" y="72"/>
                    <a:pt x="111" y="72"/>
                    <a:pt x="111" y="72"/>
                  </a:cubicBezTo>
                  <a:lnTo>
                    <a:pt x="118" y="85"/>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dirty="0"/>
            </a:p>
          </p:txBody>
        </p:sp>
      </p:grpSp>
      <p:grpSp>
        <p:nvGrpSpPr>
          <p:cNvPr id="5" name="组合 4"/>
          <p:cNvGrpSpPr/>
          <p:nvPr/>
        </p:nvGrpSpPr>
        <p:grpSpPr>
          <a:xfrm>
            <a:off x="6525742" y="3390900"/>
            <a:ext cx="755381" cy="754371"/>
            <a:chOff x="8700988" y="4521200"/>
            <a:chExt cx="1007174" cy="1005828"/>
          </a:xfrm>
        </p:grpSpPr>
        <p:sp>
          <p:nvSpPr>
            <p:cNvPr id="83" name="Freeform 5"/>
            <p:cNvSpPr>
              <a:spLocks/>
            </p:cNvSpPr>
            <p:nvPr/>
          </p:nvSpPr>
          <p:spPr bwMode="auto">
            <a:xfrm>
              <a:off x="8700988" y="4521200"/>
              <a:ext cx="1007174" cy="1005828"/>
            </a:xfrm>
            <a:prstGeom prst="ellipse">
              <a:avLst/>
            </a:prstGeom>
            <a:solidFill>
              <a:schemeClr val="accent3"/>
            </a:solidFill>
            <a:ln w="2540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6"/>
            <p:cNvSpPr>
              <a:spLocks noEditPoints="1"/>
            </p:cNvSpPr>
            <p:nvPr/>
          </p:nvSpPr>
          <p:spPr bwMode="auto">
            <a:xfrm>
              <a:off x="8940158" y="4854970"/>
              <a:ext cx="558579" cy="393069"/>
            </a:xfrm>
            <a:custGeom>
              <a:avLst/>
              <a:gdLst>
                <a:gd name="T0" fmla="*/ 68 w 543"/>
                <a:gd name="T1" fmla="*/ 0 h 379"/>
                <a:gd name="T2" fmla="*/ 327 w 543"/>
                <a:gd name="T3" fmla="*/ 0 h 379"/>
                <a:gd name="T4" fmla="*/ 395 w 543"/>
                <a:gd name="T5" fmla="*/ 68 h 379"/>
                <a:gd name="T6" fmla="*/ 395 w 543"/>
                <a:gd name="T7" fmla="*/ 194 h 379"/>
                <a:gd name="T8" fmla="*/ 327 w 543"/>
                <a:gd name="T9" fmla="*/ 262 h 379"/>
                <a:gd name="T10" fmla="*/ 133 w 543"/>
                <a:gd name="T11" fmla="*/ 262 h 379"/>
                <a:gd name="T12" fmla="*/ 77 w 543"/>
                <a:gd name="T13" fmla="*/ 317 h 379"/>
                <a:gd name="T14" fmla="*/ 77 w 543"/>
                <a:gd name="T15" fmla="*/ 262 h 379"/>
                <a:gd name="T16" fmla="*/ 68 w 543"/>
                <a:gd name="T17" fmla="*/ 262 h 379"/>
                <a:gd name="T18" fmla="*/ 0 w 543"/>
                <a:gd name="T19" fmla="*/ 194 h 379"/>
                <a:gd name="T20" fmla="*/ 0 w 543"/>
                <a:gd name="T21" fmla="*/ 68 h 379"/>
                <a:gd name="T22" fmla="*/ 68 w 543"/>
                <a:gd name="T23" fmla="*/ 0 h 379"/>
                <a:gd name="T24" fmla="*/ 475 w 543"/>
                <a:gd name="T25" fmla="*/ 62 h 379"/>
                <a:gd name="T26" fmla="*/ 424 w 543"/>
                <a:gd name="T27" fmla="*/ 62 h 379"/>
                <a:gd name="T28" fmla="*/ 426 w 543"/>
                <a:gd name="T29" fmla="*/ 81 h 379"/>
                <a:gd name="T30" fmla="*/ 426 w 543"/>
                <a:gd name="T31" fmla="*/ 206 h 379"/>
                <a:gd name="T32" fmla="*/ 333 w 543"/>
                <a:gd name="T33" fmla="*/ 298 h 379"/>
                <a:gd name="T34" fmla="*/ 164 w 543"/>
                <a:gd name="T35" fmla="*/ 298 h 379"/>
                <a:gd name="T36" fmla="*/ 216 w 543"/>
                <a:gd name="T37" fmla="*/ 323 h 379"/>
                <a:gd name="T38" fmla="*/ 410 w 543"/>
                <a:gd name="T39" fmla="*/ 323 h 379"/>
                <a:gd name="T40" fmla="*/ 466 w 543"/>
                <a:gd name="T41" fmla="*/ 379 h 379"/>
                <a:gd name="T42" fmla="*/ 466 w 543"/>
                <a:gd name="T43" fmla="*/ 323 h 379"/>
                <a:gd name="T44" fmla="*/ 475 w 543"/>
                <a:gd name="T45" fmla="*/ 323 h 379"/>
                <a:gd name="T46" fmla="*/ 543 w 543"/>
                <a:gd name="T47" fmla="*/ 255 h 379"/>
                <a:gd name="T48" fmla="*/ 543 w 543"/>
                <a:gd name="T49" fmla="*/ 130 h 379"/>
                <a:gd name="T50" fmla="*/ 475 w 543"/>
                <a:gd name="T51" fmla="*/ 6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379">
                  <a:moveTo>
                    <a:pt x="68" y="0"/>
                  </a:moveTo>
                  <a:cubicBezTo>
                    <a:pt x="327" y="0"/>
                    <a:pt x="327" y="0"/>
                    <a:pt x="327" y="0"/>
                  </a:cubicBezTo>
                  <a:cubicBezTo>
                    <a:pt x="364" y="0"/>
                    <a:pt x="395" y="31"/>
                    <a:pt x="395" y="68"/>
                  </a:cubicBezTo>
                  <a:cubicBezTo>
                    <a:pt x="395" y="194"/>
                    <a:pt x="395" y="194"/>
                    <a:pt x="395" y="194"/>
                  </a:cubicBezTo>
                  <a:cubicBezTo>
                    <a:pt x="395" y="231"/>
                    <a:pt x="364" y="262"/>
                    <a:pt x="327" y="262"/>
                  </a:cubicBezTo>
                  <a:cubicBezTo>
                    <a:pt x="133" y="262"/>
                    <a:pt x="133" y="262"/>
                    <a:pt x="133" y="262"/>
                  </a:cubicBezTo>
                  <a:cubicBezTo>
                    <a:pt x="77" y="317"/>
                    <a:pt x="77" y="317"/>
                    <a:pt x="77" y="317"/>
                  </a:cubicBezTo>
                  <a:cubicBezTo>
                    <a:pt x="77" y="262"/>
                    <a:pt x="77" y="262"/>
                    <a:pt x="77" y="262"/>
                  </a:cubicBezTo>
                  <a:cubicBezTo>
                    <a:pt x="68" y="262"/>
                    <a:pt x="68" y="262"/>
                    <a:pt x="68" y="262"/>
                  </a:cubicBezTo>
                  <a:cubicBezTo>
                    <a:pt x="31" y="262"/>
                    <a:pt x="0" y="231"/>
                    <a:pt x="0" y="194"/>
                  </a:cubicBezTo>
                  <a:cubicBezTo>
                    <a:pt x="0" y="68"/>
                    <a:pt x="0" y="68"/>
                    <a:pt x="0" y="68"/>
                  </a:cubicBezTo>
                  <a:cubicBezTo>
                    <a:pt x="0" y="31"/>
                    <a:pt x="31" y="0"/>
                    <a:pt x="68" y="0"/>
                  </a:cubicBezTo>
                  <a:close/>
                  <a:moveTo>
                    <a:pt x="475" y="62"/>
                  </a:moveTo>
                  <a:cubicBezTo>
                    <a:pt x="424" y="62"/>
                    <a:pt x="424" y="62"/>
                    <a:pt x="424" y="62"/>
                  </a:cubicBezTo>
                  <a:cubicBezTo>
                    <a:pt x="425" y="68"/>
                    <a:pt x="426" y="74"/>
                    <a:pt x="426" y="81"/>
                  </a:cubicBezTo>
                  <a:cubicBezTo>
                    <a:pt x="426" y="206"/>
                    <a:pt x="426" y="206"/>
                    <a:pt x="426" y="206"/>
                  </a:cubicBezTo>
                  <a:cubicBezTo>
                    <a:pt x="426" y="257"/>
                    <a:pt x="384" y="298"/>
                    <a:pt x="333" y="298"/>
                  </a:cubicBezTo>
                  <a:cubicBezTo>
                    <a:pt x="164" y="298"/>
                    <a:pt x="164" y="298"/>
                    <a:pt x="164" y="298"/>
                  </a:cubicBezTo>
                  <a:cubicBezTo>
                    <a:pt x="176" y="314"/>
                    <a:pt x="195" y="323"/>
                    <a:pt x="216" y="323"/>
                  </a:cubicBezTo>
                  <a:cubicBezTo>
                    <a:pt x="410" y="323"/>
                    <a:pt x="410" y="323"/>
                    <a:pt x="410" y="323"/>
                  </a:cubicBezTo>
                  <a:cubicBezTo>
                    <a:pt x="466" y="379"/>
                    <a:pt x="466" y="379"/>
                    <a:pt x="466" y="379"/>
                  </a:cubicBezTo>
                  <a:cubicBezTo>
                    <a:pt x="466" y="323"/>
                    <a:pt x="466" y="323"/>
                    <a:pt x="466" y="323"/>
                  </a:cubicBezTo>
                  <a:cubicBezTo>
                    <a:pt x="475" y="323"/>
                    <a:pt x="475" y="323"/>
                    <a:pt x="475" y="323"/>
                  </a:cubicBezTo>
                  <a:cubicBezTo>
                    <a:pt x="513" y="323"/>
                    <a:pt x="543" y="293"/>
                    <a:pt x="543" y="255"/>
                  </a:cubicBezTo>
                  <a:cubicBezTo>
                    <a:pt x="543" y="130"/>
                    <a:pt x="543" y="130"/>
                    <a:pt x="543" y="130"/>
                  </a:cubicBezTo>
                  <a:cubicBezTo>
                    <a:pt x="543" y="93"/>
                    <a:pt x="513" y="62"/>
                    <a:pt x="475" y="62"/>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a typeface="宋体" panose="02010600030101010101" pitchFamily="2" charset="-122"/>
              </a:endParaRPr>
            </a:p>
          </p:txBody>
        </p:sp>
      </p:grpSp>
      <p:grpSp>
        <p:nvGrpSpPr>
          <p:cNvPr id="6" name="组合 2"/>
          <p:cNvGrpSpPr/>
          <p:nvPr/>
        </p:nvGrpSpPr>
        <p:grpSpPr>
          <a:xfrm>
            <a:off x="4212161" y="3410025"/>
            <a:ext cx="755381" cy="754371"/>
            <a:chOff x="5616214" y="4546700"/>
            <a:chExt cx="1007174" cy="1005828"/>
          </a:xfrm>
        </p:grpSpPr>
        <p:sp>
          <p:nvSpPr>
            <p:cNvPr id="79" name="Freeform 5"/>
            <p:cNvSpPr>
              <a:spLocks/>
            </p:cNvSpPr>
            <p:nvPr/>
          </p:nvSpPr>
          <p:spPr bwMode="auto">
            <a:xfrm>
              <a:off x="5616214" y="4546700"/>
              <a:ext cx="1007174" cy="1005828"/>
            </a:xfrm>
            <a:prstGeom prst="ellipse">
              <a:avLst/>
            </a:prstGeom>
            <a:solidFill>
              <a:schemeClr val="accent3"/>
            </a:solidFill>
            <a:ln w="2540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3" name="任意多边形 132"/>
            <p:cNvSpPr/>
            <p:nvPr/>
          </p:nvSpPr>
          <p:spPr>
            <a:xfrm>
              <a:off x="5719739" y="4832000"/>
              <a:ext cx="800124" cy="435228"/>
            </a:xfrm>
            <a:custGeom>
              <a:avLst/>
              <a:gdLst>
                <a:gd name="connsiteX0" fmla="*/ 2066619 w 5020531"/>
                <a:gd name="connsiteY0" fmla="*/ 0 h 2730916"/>
                <a:gd name="connsiteX1" fmla="*/ 2434901 w 5020531"/>
                <a:gd name="connsiteY1" fmla="*/ 152548 h 2730916"/>
                <a:gd name="connsiteX2" fmla="*/ 2501636 w 5020531"/>
                <a:gd name="connsiteY2" fmla="*/ 807414 h 2730916"/>
                <a:gd name="connsiteX3" fmla="*/ 2486696 w 5020531"/>
                <a:gd name="connsiteY3" fmla="*/ 825704 h 2730916"/>
                <a:gd name="connsiteX4" fmla="*/ 3000354 w 5020531"/>
                <a:gd name="connsiteY4" fmla="*/ 1691616 h 2730916"/>
                <a:gd name="connsiteX5" fmla="*/ 3025088 w 5020531"/>
                <a:gd name="connsiteY5" fmla="*/ 1689245 h 2730916"/>
                <a:gd name="connsiteX6" fmla="*/ 3124562 w 5020531"/>
                <a:gd name="connsiteY6" fmla="*/ 1698777 h 2730916"/>
                <a:gd name="connsiteX7" fmla="*/ 3220775 w 5020531"/>
                <a:gd name="connsiteY7" fmla="*/ 1727291 h 2730916"/>
                <a:gd name="connsiteX8" fmla="*/ 4183361 w 5020531"/>
                <a:gd name="connsiteY8" fmla="*/ 764705 h 2730916"/>
                <a:gd name="connsiteX9" fmla="*/ 3882688 w 5020531"/>
                <a:gd name="connsiteY9" fmla="*/ 464031 h 2730916"/>
                <a:gd name="connsiteX10" fmla="*/ 5020531 w 5020531"/>
                <a:gd name="connsiteY10" fmla="*/ 179170 h 2730916"/>
                <a:gd name="connsiteX11" fmla="*/ 4735670 w 5020531"/>
                <a:gd name="connsiteY11" fmla="*/ 1317014 h 2730916"/>
                <a:gd name="connsiteX12" fmla="*/ 4470465 w 5020531"/>
                <a:gd name="connsiteY12" fmla="*/ 1051809 h 2730916"/>
                <a:gd name="connsiteX13" fmla="*/ 3507874 w 5020531"/>
                <a:gd name="connsiteY13" fmla="*/ 2014401 h 2730916"/>
                <a:gd name="connsiteX14" fmla="*/ 3536383 w 5020531"/>
                <a:gd name="connsiteY14" fmla="*/ 2110603 h 2730916"/>
                <a:gd name="connsiteX15" fmla="*/ 3393365 w 5020531"/>
                <a:gd name="connsiteY15" fmla="*/ 2578364 h 2730916"/>
                <a:gd name="connsiteX16" fmla="*/ 2656795 w 5020531"/>
                <a:gd name="connsiteY16" fmla="*/ 2578369 h 2730916"/>
                <a:gd name="connsiteX17" fmla="*/ 2590059 w 5020531"/>
                <a:gd name="connsiteY17" fmla="*/ 1923503 h 2730916"/>
                <a:gd name="connsiteX18" fmla="*/ 2596241 w 5020531"/>
                <a:gd name="connsiteY18" fmla="*/ 1915935 h 2730916"/>
                <a:gd name="connsiteX19" fmla="*/ 2077036 w 5020531"/>
                <a:gd name="connsiteY19" fmla="*/ 1040671 h 2730916"/>
                <a:gd name="connsiteX20" fmla="*/ 2066611 w 5020531"/>
                <a:gd name="connsiteY20" fmla="*/ 1041671 h 2730916"/>
                <a:gd name="connsiteX21" fmla="*/ 1967135 w 5020531"/>
                <a:gd name="connsiteY21" fmla="*/ 1032137 h 2730916"/>
                <a:gd name="connsiteX22" fmla="*/ 1873123 w 5020531"/>
                <a:gd name="connsiteY22" fmla="*/ 1004277 h 2730916"/>
                <a:gd name="connsiteX23" fmla="*/ 1004273 w 5020531"/>
                <a:gd name="connsiteY23" fmla="*/ 1873126 h 2730916"/>
                <a:gd name="connsiteX24" fmla="*/ 1032136 w 5020531"/>
                <a:gd name="connsiteY24" fmla="*/ 1967145 h 2730916"/>
                <a:gd name="connsiteX25" fmla="*/ 889117 w 5020531"/>
                <a:gd name="connsiteY25" fmla="*/ 2434906 h 2730916"/>
                <a:gd name="connsiteX26" fmla="*/ 152547 w 5020531"/>
                <a:gd name="connsiteY26" fmla="*/ 2434911 h 2730916"/>
                <a:gd name="connsiteX27" fmla="*/ 152552 w 5020531"/>
                <a:gd name="connsiteY27" fmla="*/ 1698342 h 2730916"/>
                <a:gd name="connsiteX28" fmla="*/ 520836 w 5020531"/>
                <a:gd name="connsiteY28" fmla="*/ 1545793 h 2730916"/>
                <a:gd name="connsiteX29" fmla="*/ 620310 w 5020531"/>
                <a:gd name="connsiteY29" fmla="*/ 1555324 h 2730916"/>
                <a:gd name="connsiteX30" fmla="*/ 714351 w 5020531"/>
                <a:gd name="connsiteY30" fmla="*/ 1583192 h 2730916"/>
                <a:gd name="connsiteX31" fmla="*/ 1583182 w 5020531"/>
                <a:gd name="connsiteY31" fmla="*/ 714361 h 2730916"/>
                <a:gd name="connsiteX32" fmla="*/ 1555312 w 5020531"/>
                <a:gd name="connsiteY32" fmla="*/ 620315 h 2730916"/>
                <a:gd name="connsiteX33" fmla="*/ 1698331 w 5020531"/>
                <a:gd name="connsiteY33" fmla="*/ 152553 h 2730916"/>
                <a:gd name="connsiteX34" fmla="*/ 2066619 w 5020531"/>
                <a:gd name="connsiteY34" fmla="*/ 0 h 273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20531" h="2730916">
                  <a:moveTo>
                    <a:pt x="2066619" y="0"/>
                  </a:moveTo>
                  <a:cubicBezTo>
                    <a:pt x="2199909" y="4"/>
                    <a:pt x="2333204" y="50851"/>
                    <a:pt x="2434901" y="152548"/>
                  </a:cubicBezTo>
                  <a:cubicBezTo>
                    <a:pt x="2612875" y="330522"/>
                    <a:pt x="2635118" y="605251"/>
                    <a:pt x="2501636" y="807414"/>
                  </a:cubicBezTo>
                  <a:lnTo>
                    <a:pt x="2486696" y="825704"/>
                  </a:lnTo>
                  <a:lnTo>
                    <a:pt x="3000354" y="1691616"/>
                  </a:lnTo>
                  <a:lnTo>
                    <a:pt x="3025088" y="1689245"/>
                  </a:lnTo>
                  <a:cubicBezTo>
                    <a:pt x="3058410" y="1689245"/>
                    <a:pt x="3091732" y="1692422"/>
                    <a:pt x="3124562" y="1698777"/>
                  </a:cubicBezTo>
                  <a:lnTo>
                    <a:pt x="3220775" y="1727291"/>
                  </a:lnTo>
                  <a:lnTo>
                    <a:pt x="4183361" y="764705"/>
                  </a:lnTo>
                  <a:lnTo>
                    <a:pt x="3882688" y="464031"/>
                  </a:lnTo>
                  <a:lnTo>
                    <a:pt x="5020531" y="179170"/>
                  </a:lnTo>
                  <a:lnTo>
                    <a:pt x="4735670" y="1317014"/>
                  </a:lnTo>
                  <a:lnTo>
                    <a:pt x="4470465" y="1051809"/>
                  </a:lnTo>
                  <a:lnTo>
                    <a:pt x="3507874" y="2014401"/>
                  </a:lnTo>
                  <a:lnTo>
                    <a:pt x="3536383" y="2110603"/>
                  </a:lnTo>
                  <a:cubicBezTo>
                    <a:pt x="3568163" y="2274751"/>
                    <a:pt x="3520489" y="2451239"/>
                    <a:pt x="3393365" y="2578364"/>
                  </a:cubicBezTo>
                  <a:cubicBezTo>
                    <a:pt x="3189965" y="2781764"/>
                    <a:pt x="2860194" y="2781768"/>
                    <a:pt x="2656795" y="2578369"/>
                  </a:cubicBezTo>
                  <a:cubicBezTo>
                    <a:pt x="2478821" y="2400395"/>
                    <a:pt x="2456577" y="2125667"/>
                    <a:pt x="2590059" y="1923503"/>
                  </a:cubicBezTo>
                  <a:lnTo>
                    <a:pt x="2596241" y="1915935"/>
                  </a:lnTo>
                  <a:lnTo>
                    <a:pt x="2077036" y="1040671"/>
                  </a:lnTo>
                  <a:lnTo>
                    <a:pt x="2066611" y="1041671"/>
                  </a:lnTo>
                  <a:cubicBezTo>
                    <a:pt x="2033288" y="1041671"/>
                    <a:pt x="1999964" y="1038493"/>
                    <a:pt x="1967135" y="1032137"/>
                  </a:cubicBezTo>
                  <a:lnTo>
                    <a:pt x="1873123" y="1004277"/>
                  </a:lnTo>
                  <a:lnTo>
                    <a:pt x="1004273" y="1873126"/>
                  </a:lnTo>
                  <a:lnTo>
                    <a:pt x="1032136" y="1967145"/>
                  </a:lnTo>
                  <a:cubicBezTo>
                    <a:pt x="1063915" y="2131293"/>
                    <a:pt x="1016242" y="2307781"/>
                    <a:pt x="889117" y="2434906"/>
                  </a:cubicBezTo>
                  <a:cubicBezTo>
                    <a:pt x="685718" y="2638306"/>
                    <a:pt x="355946" y="2638311"/>
                    <a:pt x="152547" y="2434911"/>
                  </a:cubicBezTo>
                  <a:cubicBezTo>
                    <a:pt x="-50851" y="2231513"/>
                    <a:pt x="-50851" y="1901745"/>
                    <a:pt x="152552" y="1698342"/>
                  </a:cubicBezTo>
                  <a:cubicBezTo>
                    <a:pt x="254250" y="1596644"/>
                    <a:pt x="387545" y="1545789"/>
                    <a:pt x="520836" y="1545793"/>
                  </a:cubicBezTo>
                  <a:cubicBezTo>
                    <a:pt x="554158" y="1545792"/>
                    <a:pt x="587481" y="1548968"/>
                    <a:pt x="620310" y="1555324"/>
                  </a:cubicBezTo>
                  <a:lnTo>
                    <a:pt x="714351" y="1583192"/>
                  </a:lnTo>
                  <a:lnTo>
                    <a:pt x="1583182" y="714361"/>
                  </a:lnTo>
                  <a:lnTo>
                    <a:pt x="1555312" y="620315"/>
                  </a:lnTo>
                  <a:cubicBezTo>
                    <a:pt x="1523533" y="456167"/>
                    <a:pt x="1571206" y="279679"/>
                    <a:pt x="1698331" y="152553"/>
                  </a:cubicBezTo>
                  <a:cubicBezTo>
                    <a:pt x="1800034" y="50852"/>
                    <a:pt x="1933324" y="0"/>
                    <a:pt x="20666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74" name="Picture 2" descr="E:\ufeils\ppt\PIC\image 212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0543" y="1333101"/>
            <a:ext cx="2179019" cy="217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92736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5"/>
                                        </p:tgtEl>
                                        <p:attrNameLst>
                                          <p:attrName>style.visibility</p:attrName>
                                        </p:attrNameLst>
                                      </p:cBhvr>
                                      <p:to>
                                        <p:strVal val="visible"/>
                                      </p:to>
                                    </p:set>
                                    <p:anim calcmode="lin" valueType="num">
                                      <p:cBhvr>
                                        <p:cTn id="12" dur="500" fill="hold"/>
                                        <p:tgtEl>
                                          <p:spTgt spid="85"/>
                                        </p:tgtEl>
                                        <p:attrNameLst>
                                          <p:attrName>ppt_w</p:attrName>
                                        </p:attrNameLst>
                                      </p:cBhvr>
                                      <p:tavLst>
                                        <p:tav tm="0">
                                          <p:val>
                                            <p:fltVal val="0"/>
                                          </p:val>
                                        </p:tav>
                                        <p:tav tm="100000">
                                          <p:val>
                                            <p:strVal val="#ppt_w"/>
                                          </p:val>
                                        </p:tav>
                                      </p:tavLst>
                                    </p:anim>
                                    <p:anim calcmode="lin" valueType="num">
                                      <p:cBhvr>
                                        <p:cTn id="13" dur="500" fill="hold"/>
                                        <p:tgtEl>
                                          <p:spTgt spid="85"/>
                                        </p:tgtEl>
                                        <p:attrNameLst>
                                          <p:attrName>ppt_h</p:attrName>
                                        </p:attrNameLst>
                                      </p:cBhvr>
                                      <p:tavLst>
                                        <p:tav tm="0">
                                          <p:val>
                                            <p:fltVal val="0"/>
                                          </p:val>
                                        </p:tav>
                                        <p:tav tm="100000">
                                          <p:val>
                                            <p:strVal val="#ppt_h"/>
                                          </p:val>
                                        </p:tav>
                                      </p:tavLst>
                                    </p:anim>
                                    <p:animEffect transition="in" filter="fade">
                                      <p:cBhvr>
                                        <p:cTn id="14" dur="500"/>
                                        <p:tgtEl>
                                          <p:spTgt spid="85"/>
                                        </p:tgtEl>
                                      </p:cBhvr>
                                    </p:animEffect>
                                  </p:childTnLst>
                                </p:cTn>
                              </p:par>
                              <p:par>
                                <p:cTn id="15" presetID="53" presetClass="entr" presetSubtype="16" fill="hold" nodeType="withEffect">
                                  <p:stCondLst>
                                    <p:cond delay="400"/>
                                  </p:stCondLst>
                                  <p:childTnLst>
                                    <p:set>
                                      <p:cBhvr>
                                        <p:cTn id="16" dur="1" fill="hold">
                                          <p:stCondLst>
                                            <p:cond delay="0"/>
                                          </p:stCondLst>
                                        </p:cTn>
                                        <p:tgtEl>
                                          <p:spTgt spid="3074"/>
                                        </p:tgtEl>
                                        <p:attrNameLst>
                                          <p:attrName>style.visibility</p:attrName>
                                        </p:attrNameLst>
                                      </p:cBhvr>
                                      <p:to>
                                        <p:strVal val="visible"/>
                                      </p:to>
                                    </p:set>
                                    <p:anim calcmode="lin" valueType="num">
                                      <p:cBhvr>
                                        <p:cTn id="17" dur="500" fill="hold"/>
                                        <p:tgtEl>
                                          <p:spTgt spid="3074"/>
                                        </p:tgtEl>
                                        <p:attrNameLst>
                                          <p:attrName>ppt_w</p:attrName>
                                        </p:attrNameLst>
                                      </p:cBhvr>
                                      <p:tavLst>
                                        <p:tav tm="0">
                                          <p:val>
                                            <p:fltVal val="0"/>
                                          </p:val>
                                        </p:tav>
                                        <p:tav tm="100000">
                                          <p:val>
                                            <p:strVal val="#ppt_w"/>
                                          </p:val>
                                        </p:tav>
                                      </p:tavLst>
                                    </p:anim>
                                    <p:anim calcmode="lin" valueType="num">
                                      <p:cBhvr>
                                        <p:cTn id="18" dur="500" fill="hold"/>
                                        <p:tgtEl>
                                          <p:spTgt spid="3074"/>
                                        </p:tgtEl>
                                        <p:attrNameLst>
                                          <p:attrName>ppt_h</p:attrName>
                                        </p:attrNameLst>
                                      </p:cBhvr>
                                      <p:tavLst>
                                        <p:tav tm="0">
                                          <p:val>
                                            <p:fltVal val="0"/>
                                          </p:val>
                                        </p:tav>
                                        <p:tav tm="100000">
                                          <p:val>
                                            <p:strVal val="#ppt_h"/>
                                          </p:val>
                                        </p:tav>
                                      </p:tavLst>
                                    </p:anim>
                                    <p:animEffect transition="in" filter="fade">
                                      <p:cBhvr>
                                        <p:cTn id="19" dur="500"/>
                                        <p:tgtEl>
                                          <p:spTgt spid="3074"/>
                                        </p:tgtEl>
                                      </p:cBhvr>
                                    </p:animEffect>
                                  </p:childTnLst>
                                </p:cTn>
                              </p:par>
                            </p:childTnLst>
                          </p:cTn>
                        </p:par>
                        <p:par>
                          <p:cTn id="20" fill="hold">
                            <p:stCondLst>
                              <p:cond delay="900"/>
                            </p:stCondLst>
                            <p:childTnLst>
                              <p:par>
                                <p:cTn id="21" presetID="16" presetClass="entr" presetSubtype="21"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barn(inVertical)">
                                      <p:cBhvr>
                                        <p:cTn id="23" dur="500"/>
                                        <p:tgtEl>
                                          <p:spTgt spid="8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barn(inVertical)">
                                      <p:cBhvr>
                                        <p:cTn id="26" dur="500"/>
                                        <p:tgtEl>
                                          <p:spTgt spid="8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barn(inVertical)">
                                      <p:cBhvr>
                                        <p:cTn id="29" dur="500"/>
                                        <p:tgtEl>
                                          <p:spTgt spid="89"/>
                                        </p:tgtEl>
                                      </p:cBhvr>
                                    </p:animEffect>
                                  </p:childTnLst>
                                </p:cTn>
                              </p:par>
                            </p:childTnLst>
                          </p:cTn>
                        </p:par>
                        <p:par>
                          <p:cTn id="30" fill="hold">
                            <p:stCondLst>
                              <p:cond delay="1400"/>
                            </p:stCondLst>
                            <p:childTnLst>
                              <p:par>
                                <p:cTn id="31" presetID="2" presetClass="entr" presetSubtype="2" fill="hold" grpId="0" nodeType="afterEffect">
                                  <p:stCondLst>
                                    <p:cond delay="0"/>
                                  </p:stCondLst>
                                  <p:childTnLst>
                                    <p:set>
                                      <p:cBhvr>
                                        <p:cTn id="32" dur="1" fill="hold">
                                          <p:stCondLst>
                                            <p:cond delay="0"/>
                                          </p:stCondLst>
                                        </p:cTn>
                                        <p:tgtEl>
                                          <p:spTgt spid="49">
                                            <p:txEl>
                                              <p:pRg st="0" end="0"/>
                                            </p:txEl>
                                          </p:spTgt>
                                        </p:tgtEl>
                                        <p:attrNameLst>
                                          <p:attrName>style.visibility</p:attrName>
                                        </p:attrNameLst>
                                      </p:cBhvr>
                                      <p:to>
                                        <p:strVal val="visible"/>
                                      </p:to>
                                    </p:set>
                                    <p:anim calcmode="lin" valueType="num">
                                      <p:cBhvr additive="base">
                                        <p:cTn id="33"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35" fill="hold">
                            <p:stCondLst>
                              <p:cond delay="1900"/>
                            </p:stCondLst>
                            <p:childTnLst>
                              <p:par>
                                <p:cTn id="36" presetID="16" presetClass="entr" presetSubtype="21"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barn(inVertical)">
                                      <p:cBhvr>
                                        <p:cTn id="38" dur="500"/>
                                        <p:tgtEl>
                                          <p:spTgt spid="71"/>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barn(inVertical)">
                                      <p:cBhvr>
                                        <p:cTn id="42" dur="500"/>
                                        <p:tgtEl>
                                          <p:spTgt spid="90"/>
                                        </p:tgtEl>
                                      </p:cBhvr>
                                    </p:animEffect>
                                  </p:childTnLst>
                                </p:cTn>
                              </p:par>
                            </p:childTnLst>
                          </p:cTn>
                        </p:par>
                        <p:par>
                          <p:cTn id="43" fill="hold">
                            <p:stCondLst>
                              <p:cond delay="2900"/>
                            </p:stCondLst>
                            <p:childTnLst>
                              <p:par>
                                <p:cTn id="44" presetID="53" presetClass="entr" presetSubtype="16"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53" presetClass="entr" presetSubtype="16" fill="hold" nodeType="withEffect">
                                  <p:stCondLst>
                                    <p:cond delay="20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Effect transition="in" filter="fade">
                                      <p:cBhvr>
                                        <p:cTn id="53" dur="500"/>
                                        <p:tgtEl>
                                          <p:spTgt spid="2"/>
                                        </p:tgtEl>
                                      </p:cBhvr>
                                    </p:animEffect>
                                  </p:childTnLst>
                                </p:cTn>
                              </p:par>
                              <p:par>
                                <p:cTn id="54" presetID="53" presetClass="entr" presetSubtype="16" fill="hold" nodeType="withEffect">
                                  <p:stCondLst>
                                    <p:cond delay="4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60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20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6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8" grpId="0"/>
      <p:bldP spid="49" grpId="0" build="p"/>
      <p:bldP spid="37" grpId="0" animBg="1"/>
      <p:bldP spid="85" grpId="0" animBg="1"/>
      <p:bldP spid="87" grpId="0" animBg="1"/>
      <p:bldP spid="88" grpId="0"/>
      <p:bldP spid="89" grpId="0"/>
      <p:bldP spid="9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noEditPoints="1"/>
          </p:cNvSpPr>
          <p:nvPr/>
        </p:nvSpPr>
        <p:spPr bwMode="auto">
          <a:xfrm>
            <a:off x="2856310" y="1201341"/>
            <a:ext cx="3415904" cy="3149204"/>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chemeClr val="accent3"/>
          </a:solidFill>
          <a:ln w="9525">
            <a:noFill/>
            <a:round/>
            <a:headEnd/>
            <a:tailEnd/>
          </a:ln>
        </p:spPr>
        <p:txBody>
          <a:bodyPr vert="horz" wrap="square" lIns="68576" tIns="34289" rIns="68576" bIns="34289" numCol="1" anchor="t" anchorCtr="0" compatLnSpc="1">
            <a:prstTxWarp prst="textNoShape">
              <a:avLst/>
            </a:prstTxWarp>
          </a:bodyPr>
          <a:lstStyle/>
          <a:p>
            <a:endParaRPr lang="zh-CN" altLang="en-US"/>
          </a:p>
        </p:txBody>
      </p:sp>
      <p:sp>
        <p:nvSpPr>
          <p:cNvPr id="46" name="TextBox 29"/>
          <p:cNvSpPr txBox="1"/>
          <p:nvPr/>
        </p:nvSpPr>
        <p:spPr>
          <a:xfrm>
            <a:off x="5652121" y="1323556"/>
            <a:ext cx="2271755" cy="692497"/>
          </a:xfrm>
          <a:prstGeom prst="rect">
            <a:avLst/>
          </a:prstGeom>
          <a:noFill/>
        </p:spPr>
        <p:txBody>
          <a:bodyPr wrap="square" lIns="0" tIns="0" rIns="0" bIns="0" rtlCol="0">
            <a:spAutoFit/>
          </a:bodyPr>
          <a:lstStyle/>
          <a:p>
            <a:pPr algn="just">
              <a:lnSpc>
                <a:spcPts val="1800"/>
              </a:lnSpc>
            </a:pPr>
            <a:r>
              <a:rPr lang="zh-CN" altLang="en-US" sz="10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47" name="TextBox 29"/>
          <p:cNvSpPr txBox="1"/>
          <p:nvPr/>
        </p:nvSpPr>
        <p:spPr>
          <a:xfrm>
            <a:off x="6624228" y="3435846"/>
            <a:ext cx="1998278" cy="692497"/>
          </a:xfrm>
          <a:prstGeom prst="rect">
            <a:avLst/>
          </a:prstGeom>
          <a:noFill/>
        </p:spPr>
        <p:txBody>
          <a:bodyPr wrap="square" lIns="0" tIns="0" rIns="0" bIns="0" rtlCol="0">
            <a:spAutoFit/>
          </a:bodyPr>
          <a:lstStyle/>
          <a:p>
            <a:pPr algn="just">
              <a:lnSpc>
                <a:spcPts val="1800"/>
              </a:lnSpc>
            </a:pPr>
            <a:r>
              <a:rPr lang="zh-CN" altLang="en-US" sz="10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48" name="TextBox 29"/>
          <p:cNvSpPr txBox="1"/>
          <p:nvPr/>
        </p:nvSpPr>
        <p:spPr>
          <a:xfrm>
            <a:off x="521495" y="2283211"/>
            <a:ext cx="2271755" cy="692497"/>
          </a:xfrm>
          <a:prstGeom prst="rect">
            <a:avLst/>
          </a:prstGeom>
          <a:noFill/>
        </p:spPr>
        <p:txBody>
          <a:bodyPr wrap="square" lIns="0" tIns="0" rIns="0" bIns="0" rtlCol="0">
            <a:spAutoFit/>
          </a:bodyPr>
          <a:lstStyle/>
          <a:p>
            <a:pPr algn="just">
              <a:lnSpc>
                <a:spcPts val="1800"/>
              </a:lnSpc>
            </a:pPr>
            <a:r>
              <a:rPr lang="zh-CN" altLang="en-US" sz="10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12" name="等腰三角形 11"/>
          <p:cNvSpPr/>
          <p:nvPr/>
        </p:nvSpPr>
        <p:spPr>
          <a:xfrm rot="18781070">
            <a:off x="2832113" y="3006990"/>
            <a:ext cx="179977" cy="1551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53" name="等腰三角形 52"/>
          <p:cNvSpPr/>
          <p:nvPr/>
        </p:nvSpPr>
        <p:spPr>
          <a:xfrm rot="4492239">
            <a:off x="5288643" y="1592230"/>
            <a:ext cx="179977" cy="1551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54" name="等腰三角形 53"/>
          <p:cNvSpPr/>
          <p:nvPr/>
        </p:nvSpPr>
        <p:spPr>
          <a:xfrm rot="5996743">
            <a:off x="6337241" y="3712345"/>
            <a:ext cx="179977" cy="1551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7" name="Oval 6"/>
          <p:cNvSpPr>
            <a:spLocks noChangeArrowheads="1"/>
          </p:cNvSpPr>
          <p:nvPr/>
        </p:nvSpPr>
        <p:spPr bwMode="auto">
          <a:xfrm>
            <a:off x="3971926" y="1300163"/>
            <a:ext cx="1184672" cy="1187054"/>
          </a:xfrm>
          <a:prstGeom prst="ellipse">
            <a:avLst/>
          </a:prstGeom>
          <a:solidFill>
            <a:schemeClr val="accent1"/>
          </a:solidFill>
          <a:ln>
            <a:noFill/>
          </a:ln>
        </p:spPr>
        <p:txBody>
          <a:bodyPr vert="horz" wrap="square" lIns="68576" tIns="34289" rIns="68576" bIns="34289" numCol="1" anchor="t" anchorCtr="0" compatLnSpc="1">
            <a:prstTxWarp prst="textNoShape">
              <a:avLst/>
            </a:prstTxWarp>
          </a:bodyPr>
          <a:lstStyle/>
          <a:p>
            <a:endParaRPr lang="zh-CN" altLang="en-US"/>
          </a:p>
        </p:txBody>
      </p:sp>
      <p:sp>
        <p:nvSpPr>
          <p:cNvPr id="8" name="Oval 7"/>
          <p:cNvSpPr>
            <a:spLocks noChangeArrowheads="1"/>
          </p:cNvSpPr>
          <p:nvPr/>
        </p:nvSpPr>
        <p:spPr bwMode="auto">
          <a:xfrm>
            <a:off x="2955134" y="3064669"/>
            <a:ext cx="1184672" cy="1187054"/>
          </a:xfrm>
          <a:prstGeom prst="ellipse">
            <a:avLst/>
          </a:prstGeom>
          <a:solidFill>
            <a:schemeClr val="accent1"/>
          </a:solidFill>
          <a:ln>
            <a:noFill/>
          </a:ln>
        </p:spPr>
        <p:txBody>
          <a:bodyPr vert="horz" wrap="square" lIns="68576" tIns="34289" rIns="68576" bIns="34289" numCol="1" anchor="t" anchorCtr="0" compatLnSpc="1">
            <a:prstTxWarp prst="textNoShape">
              <a:avLst/>
            </a:prstTxWarp>
          </a:bodyPr>
          <a:lstStyle/>
          <a:p>
            <a:endParaRPr lang="zh-CN" altLang="en-US"/>
          </a:p>
        </p:txBody>
      </p:sp>
      <p:sp>
        <p:nvSpPr>
          <p:cNvPr id="9" name="Oval 8"/>
          <p:cNvSpPr>
            <a:spLocks noChangeArrowheads="1"/>
          </p:cNvSpPr>
          <p:nvPr/>
        </p:nvSpPr>
        <p:spPr bwMode="auto">
          <a:xfrm>
            <a:off x="4987529" y="3064669"/>
            <a:ext cx="1185863" cy="1187054"/>
          </a:xfrm>
          <a:prstGeom prst="ellipse">
            <a:avLst/>
          </a:prstGeom>
          <a:solidFill>
            <a:schemeClr val="accent1"/>
          </a:solidFill>
          <a:ln>
            <a:noFill/>
          </a:ln>
        </p:spPr>
        <p:txBody>
          <a:bodyPr vert="horz" wrap="square" lIns="68576" tIns="34289" rIns="68576" bIns="34289" numCol="1" anchor="t" anchorCtr="0" compatLnSpc="1">
            <a:prstTxWarp prst="textNoShape">
              <a:avLst/>
            </a:prstTxWarp>
          </a:bodyPr>
          <a:lstStyle/>
          <a:p>
            <a:endParaRPr lang="zh-CN" altLang="en-US"/>
          </a:p>
        </p:txBody>
      </p:sp>
      <p:sp>
        <p:nvSpPr>
          <p:cNvPr id="41" name="TextBox 30"/>
          <p:cNvSpPr txBox="1"/>
          <p:nvPr/>
        </p:nvSpPr>
        <p:spPr>
          <a:xfrm>
            <a:off x="4240226" y="1570525"/>
            <a:ext cx="648072" cy="656626"/>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标题文本</a:t>
            </a:r>
          </a:p>
        </p:txBody>
      </p:sp>
      <p:sp>
        <p:nvSpPr>
          <p:cNvPr id="49" name="TextBox 30"/>
          <p:cNvSpPr txBox="1"/>
          <p:nvPr/>
        </p:nvSpPr>
        <p:spPr>
          <a:xfrm>
            <a:off x="5256424" y="3335032"/>
            <a:ext cx="648072" cy="656626"/>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标题文本</a:t>
            </a:r>
          </a:p>
        </p:txBody>
      </p:sp>
      <p:sp>
        <p:nvSpPr>
          <p:cNvPr id="50" name="TextBox 30"/>
          <p:cNvSpPr txBox="1"/>
          <p:nvPr/>
        </p:nvSpPr>
        <p:spPr>
          <a:xfrm>
            <a:off x="3223432" y="3335032"/>
            <a:ext cx="648072" cy="656626"/>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标题文本</a:t>
            </a:r>
          </a:p>
        </p:txBody>
      </p:sp>
    </p:spTree>
    <p:extLst>
      <p:ext uri="{BB962C8B-B14F-4D97-AF65-F5344CB8AC3E}">
        <p14:creationId xmlns:p14="http://schemas.microsoft.com/office/powerpoint/2010/main" val="95851226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repeatCount="2000" fill="hold" grpId="1" nodeType="withEffect">
                                  <p:stCondLst>
                                    <p:cond delay="0"/>
                                  </p:stCondLst>
                                  <p:childTnLst>
                                    <p:animRot by="21600000">
                                      <p:cBhvr>
                                        <p:cTn id="11" dur="500" fill="hold"/>
                                        <p:tgtEl>
                                          <p:spTgt spid="6"/>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2000"/>
                            </p:stCondLst>
                            <p:childTnLst>
                              <p:par>
                                <p:cTn id="44" presetID="1" presetClass="entr" presetSubtype="0" fill="hold" grpId="1" nodeType="after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53"/>
                                        </p:tgtEl>
                                        <p:attrNameLst>
                                          <p:attrName>ppt_x</p:attrName>
                                          <p:attrName>ppt_y</p:attrName>
                                        </p:attrNameLst>
                                      </p:cBhvr>
                                      <p:rCtr x="-2461" y="1042"/>
                                    </p:animMotion>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childTnLst>
                          </p:cTn>
                        </p:par>
                        <p:par>
                          <p:cTn id="52" fill="hold">
                            <p:stCondLst>
                              <p:cond delay="3500"/>
                            </p:stCondLst>
                            <p:childTnLst>
                              <p:par>
                                <p:cTn id="53" presetID="1" presetClass="entr" presetSubtype="0" fill="hold" grpId="1" nodeType="after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54"/>
                                        </p:tgtEl>
                                        <p:attrNameLst>
                                          <p:attrName>ppt_x</p:attrName>
                                          <p:attrName>ppt_y</p:attrName>
                                        </p:attrNameLst>
                                      </p:cBhvr>
                                      <p:rCtr x="-2865" y="-995"/>
                                    </p:animMotion>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5000"/>
                            </p:stCondLst>
                            <p:childTnLst>
                              <p:par>
                                <p:cTn id="62" presetID="1" presetClass="entr" presetSubtype="0" fill="hold" grpId="1" nodeType="afterEffect">
                                  <p:stCondLst>
                                    <p:cond delay="0"/>
                                  </p:stCondLst>
                                  <p:childTnLst>
                                    <p:set>
                                      <p:cBhvr>
                                        <p:cTn id="63" dur="1" fill="hold">
                                          <p:stCondLst>
                                            <p:cond delay="0"/>
                                          </p:stCondLst>
                                        </p:cTn>
                                        <p:tgtEl>
                                          <p:spTgt spid="12"/>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2"/>
                                        </p:tgtEl>
                                        <p:attrNameLst>
                                          <p:attrName>ppt_x</p:attrName>
                                          <p:attrName>ppt_y</p:attrName>
                                        </p:attrNameLst>
                                      </p:cBhvr>
                                      <p:rCtr x="1927" y="2870"/>
                                    </p:animMotion>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left)">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6" grpId="0"/>
      <p:bldP spid="47" grpId="0"/>
      <p:bldP spid="48" grpId="0"/>
      <p:bldP spid="12" grpId="0" animBg="1"/>
      <p:bldP spid="12" grpId="1" animBg="1"/>
      <p:bldP spid="53" grpId="0" animBg="1"/>
      <p:bldP spid="53" grpId="1" animBg="1"/>
      <p:bldP spid="54" grpId="0" animBg="1"/>
      <p:bldP spid="54" grpId="1" animBg="1"/>
      <p:bldP spid="7" grpId="0" animBg="1"/>
      <p:bldP spid="8" grpId="0" animBg="1"/>
      <p:bldP spid="9" grpId="0" animBg="1"/>
      <p:bldP spid="41"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2"/>
          <p:cNvSpPr/>
          <p:nvPr/>
        </p:nvSpPr>
        <p:spPr>
          <a:xfrm>
            <a:off x="980587" y="1059583"/>
            <a:ext cx="3661409" cy="1749591"/>
          </a:xfrm>
          <a:prstGeom prst="rect">
            <a:avLst/>
          </a:prstGeom>
          <a:blipFill>
            <a:blip r:embed="rId2" cstate="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a:defRPr/>
            </a:pPr>
            <a:endParaRPr lang="en-US">
              <a:solidFill>
                <a:schemeClr val="bg1">
                  <a:lumMod val="95000"/>
                </a:schemeClr>
              </a:solidFill>
            </a:endParaRPr>
          </a:p>
        </p:txBody>
      </p:sp>
      <p:sp>
        <p:nvSpPr>
          <p:cNvPr id="40" name="Rectangle 3"/>
          <p:cNvSpPr/>
          <p:nvPr/>
        </p:nvSpPr>
        <p:spPr>
          <a:xfrm>
            <a:off x="979388" y="1059582"/>
            <a:ext cx="3662608" cy="1752600"/>
          </a:xfrm>
          <a:prstGeom prst="rect">
            <a:avLst/>
          </a:prstGeom>
          <a:solidFill>
            <a:schemeClr val="accent1">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US" sz="2400" dirty="0">
              <a:solidFill>
                <a:schemeClr val="bg1">
                  <a:lumMod val="95000"/>
                </a:schemeClr>
              </a:solidFill>
            </a:endParaRPr>
          </a:p>
        </p:txBody>
      </p:sp>
      <p:sp>
        <p:nvSpPr>
          <p:cNvPr id="41" name="矩形 40"/>
          <p:cNvSpPr/>
          <p:nvPr/>
        </p:nvSpPr>
        <p:spPr>
          <a:xfrm>
            <a:off x="3463607" y="1346174"/>
            <a:ext cx="959178" cy="315443"/>
          </a:xfrm>
          <a:prstGeom prst="rect">
            <a:avLst/>
          </a:prstGeom>
        </p:spPr>
        <p:txBody>
          <a:bodyPr wrap="none" lIns="68551" tIns="34276" rIns="68551" bIns="34276">
            <a:spAutoFit/>
          </a:bodyPr>
          <a:lstStyle/>
          <a:p>
            <a:pPr algn="r"/>
            <a:r>
              <a:rPr lang="zh-CN" altLang="en-US" sz="1600" b="1" dirty="0">
                <a:solidFill>
                  <a:schemeClr val="bg1">
                    <a:lumMod val="95000"/>
                  </a:schemeClr>
                </a:solidFill>
                <a:latin typeface="微软雅黑" pitchFamily="34" charset="-122"/>
                <a:ea typeface="微软雅黑" pitchFamily="34" charset="-122"/>
              </a:rPr>
              <a:t>关于我们</a:t>
            </a:r>
            <a:endParaRPr lang="en-US" altLang="zh-CN" sz="1600" b="1" dirty="0">
              <a:solidFill>
                <a:schemeClr val="bg1">
                  <a:lumMod val="95000"/>
                </a:schemeClr>
              </a:solidFill>
              <a:latin typeface="微软雅黑" pitchFamily="34" charset="-122"/>
              <a:ea typeface="微软雅黑" pitchFamily="34" charset="-122"/>
            </a:endParaRPr>
          </a:p>
        </p:txBody>
      </p:sp>
      <p:sp>
        <p:nvSpPr>
          <p:cNvPr id="42" name="矩形 47"/>
          <p:cNvSpPr>
            <a:spLocks noChangeArrowheads="1"/>
          </p:cNvSpPr>
          <p:nvPr/>
        </p:nvSpPr>
        <p:spPr bwMode="auto">
          <a:xfrm>
            <a:off x="1238165" y="1685592"/>
            <a:ext cx="3268988" cy="66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1" tIns="34276" rIns="68551" bIns="3427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00" dirty="0">
                <a:solidFill>
                  <a:schemeClr val="bg1"/>
                </a:solidFill>
              </a:rPr>
              <a:t>我图网在</a:t>
            </a:r>
            <a:r>
              <a:rPr lang="en-US" altLang="zh-CN" sz="1000" dirty="0">
                <a:solidFill>
                  <a:schemeClr val="bg1"/>
                </a:solidFill>
              </a:rPr>
              <a:t>2008</a:t>
            </a:r>
            <a:r>
              <a:rPr lang="zh-CN" altLang="en-US" sz="1000" dirty="0">
                <a:solidFill>
                  <a:schemeClr val="bg1"/>
                </a:solidFill>
              </a:rPr>
              <a:t>年</a:t>
            </a:r>
            <a:r>
              <a:rPr lang="en-US" altLang="zh-CN" sz="1000" dirty="0">
                <a:solidFill>
                  <a:schemeClr val="bg1"/>
                </a:solidFill>
              </a:rPr>
              <a:t>8</a:t>
            </a:r>
            <a:r>
              <a:rPr lang="zh-CN" altLang="en-US" sz="1000" dirty="0">
                <a:solidFill>
                  <a:schemeClr val="bg1"/>
                </a:solidFill>
              </a:rPr>
              <a:t>月</a:t>
            </a:r>
            <a:r>
              <a:rPr lang="en-US" altLang="zh-CN" sz="1000" dirty="0">
                <a:solidFill>
                  <a:schemeClr val="bg1"/>
                </a:solidFill>
              </a:rPr>
              <a:t>8</a:t>
            </a:r>
            <a:r>
              <a:rPr lang="zh-CN" altLang="en-US" sz="1000" dirty="0">
                <a:solidFill>
                  <a:schemeClr val="bg1"/>
                </a:solidFill>
              </a:rPr>
              <a:t>日</a:t>
            </a:r>
            <a:r>
              <a:rPr lang="en-US" altLang="zh-CN" sz="1000" dirty="0">
                <a:solidFill>
                  <a:schemeClr val="bg1"/>
                </a:solidFill>
              </a:rPr>
              <a:t>(</a:t>
            </a:r>
            <a:r>
              <a:rPr lang="zh-CN" altLang="en-US" sz="1000" dirty="0">
                <a:solidFill>
                  <a:schemeClr val="bg1"/>
                </a:solidFill>
              </a:rPr>
              <a:t>奥运会开幕</a:t>
            </a:r>
            <a:r>
              <a:rPr lang="en-US" altLang="zh-CN" sz="1000" dirty="0">
                <a:solidFill>
                  <a:schemeClr val="bg1"/>
                </a:solidFill>
              </a:rPr>
              <a:t>)</a:t>
            </a:r>
            <a:r>
              <a:rPr lang="zh-CN" altLang="en-US" sz="1000" dirty="0">
                <a:solidFill>
                  <a:schemeClr val="bg1"/>
                </a:solidFill>
              </a:rPr>
              <a:t>兴建，是设计作品交易平台，主要经营正版设计稿，正版摄影图，正版插画，正版</a:t>
            </a:r>
            <a:r>
              <a:rPr lang="en-US" altLang="zh-CN" sz="1000" dirty="0">
                <a:solidFill>
                  <a:schemeClr val="bg1"/>
                </a:solidFill>
              </a:rPr>
              <a:t>3d</a:t>
            </a:r>
            <a:r>
              <a:rPr lang="zh-CN" altLang="en-US" sz="1000" dirty="0">
                <a:solidFill>
                  <a:schemeClr val="bg1"/>
                </a:solidFill>
              </a:rPr>
              <a:t>模型，正版</a:t>
            </a:r>
            <a:r>
              <a:rPr lang="en-US" altLang="zh-CN" sz="1000" dirty="0">
                <a:solidFill>
                  <a:schemeClr val="bg1"/>
                </a:solidFill>
              </a:rPr>
              <a:t>flash</a:t>
            </a:r>
            <a:r>
              <a:rPr lang="zh-CN" altLang="en-US" sz="1000" dirty="0">
                <a:solidFill>
                  <a:schemeClr val="bg1"/>
                </a:solidFill>
              </a:rPr>
              <a:t>源文件等销售。</a:t>
            </a:r>
            <a:endParaRPr lang="zh-CN" altLang="en-US" sz="1000" dirty="0">
              <a:solidFill>
                <a:schemeClr val="bg1"/>
              </a:solidFill>
              <a:sym typeface="微软雅黑" pitchFamily="34" charset="-122"/>
            </a:endParaRPr>
          </a:p>
        </p:txBody>
      </p:sp>
      <p:sp>
        <p:nvSpPr>
          <p:cNvPr id="43" name="Oval 4"/>
          <p:cNvSpPr/>
          <p:nvPr/>
        </p:nvSpPr>
        <p:spPr>
          <a:xfrm>
            <a:off x="1611010" y="3192749"/>
            <a:ext cx="469721" cy="4719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US" sz="2400" dirty="0">
              <a:solidFill>
                <a:schemeClr val="bg1">
                  <a:lumMod val="95000"/>
                </a:schemeClr>
              </a:solidFill>
            </a:endParaRPr>
          </a:p>
        </p:txBody>
      </p:sp>
      <p:sp>
        <p:nvSpPr>
          <p:cNvPr id="44" name="Oval 12"/>
          <p:cNvSpPr/>
          <p:nvPr/>
        </p:nvSpPr>
        <p:spPr>
          <a:xfrm>
            <a:off x="3503260" y="3186137"/>
            <a:ext cx="476301" cy="4785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US" sz="2400" dirty="0">
              <a:solidFill>
                <a:schemeClr val="bg1">
                  <a:lumMod val="95000"/>
                </a:schemeClr>
              </a:solidFill>
            </a:endParaRPr>
          </a:p>
        </p:txBody>
      </p:sp>
      <p:sp>
        <p:nvSpPr>
          <p:cNvPr id="45" name="Oval 14"/>
          <p:cNvSpPr/>
          <p:nvPr/>
        </p:nvSpPr>
        <p:spPr>
          <a:xfrm>
            <a:off x="5306162" y="3192749"/>
            <a:ext cx="468682" cy="4719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US" sz="2400" dirty="0">
              <a:solidFill>
                <a:schemeClr val="bg1">
                  <a:lumMod val="95000"/>
                </a:schemeClr>
              </a:solidFill>
            </a:endParaRPr>
          </a:p>
        </p:txBody>
      </p:sp>
      <p:sp>
        <p:nvSpPr>
          <p:cNvPr id="46" name="Oval 16"/>
          <p:cNvSpPr/>
          <p:nvPr/>
        </p:nvSpPr>
        <p:spPr>
          <a:xfrm>
            <a:off x="7178363" y="3193312"/>
            <a:ext cx="468124" cy="4713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US" sz="2400" dirty="0">
              <a:solidFill>
                <a:schemeClr val="bg1">
                  <a:lumMod val="95000"/>
                </a:schemeClr>
              </a:solidFill>
            </a:endParaRPr>
          </a:p>
        </p:txBody>
      </p:sp>
      <p:grpSp>
        <p:nvGrpSpPr>
          <p:cNvPr id="2" name="Group 20"/>
          <p:cNvGrpSpPr/>
          <p:nvPr/>
        </p:nvGrpSpPr>
        <p:grpSpPr>
          <a:xfrm>
            <a:off x="1717874" y="3297227"/>
            <a:ext cx="263040" cy="264742"/>
            <a:chOff x="7971783" y="2080670"/>
            <a:chExt cx="401822" cy="404317"/>
          </a:xfrm>
          <a:solidFill>
            <a:schemeClr val="bg1"/>
          </a:solidFill>
        </p:grpSpPr>
        <p:sp>
          <p:nvSpPr>
            <p:cNvPr id="4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9"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grpSp>
      <p:grpSp>
        <p:nvGrpSpPr>
          <p:cNvPr id="3" name="Group 23"/>
          <p:cNvGrpSpPr/>
          <p:nvPr/>
        </p:nvGrpSpPr>
        <p:grpSpPr>
          <a:xfrm>
            <a:off x="3636057" y="3299067"/>
            <a:ext cx="258441" cy="225366"/>
            <a:chOff x="7540014" y="4306907"/>
            <a:chExt cx="389342" cy="339426"/>
          </a:xfrm>
          <a:solidFill>
            <a:schemeClr val="bg1"/>
          </a:solidFill>
        </p:grpSpPr>
        <p:sp>
          <p:nvSpPr>
            <p:cNvPr id="5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5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6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6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grpSp>
      <p:grpSp>
        <p:nvGrpSpPr>
          <p:cNvPr id="4" name="Group 35"/>
          <p:cNvGrpSpPr/>
          <p:nvPr/>
        </p:nvGrpSpPr>
        <p:grpSpPr>
          <a:xfrm>
            <a:off x="7279806" y="3297226"/>
            <a:ext cx="248040" cy="246473"/>
            <a:chOff x="6853673" y="3715407"/>
            <a:chExt cx="379359" cy="376864"/>
          </a:xfrm>
          <a:solidFill>
            <a:schemeClr val="bg1"/>
          </a:solidFill>
        </p:grpSpPr>
        <p:sp>
          <p:nvSpPr>
            <p:cNvPr id="6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6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6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6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67"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68"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69"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0"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1"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73"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4"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5"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6"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7"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8"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8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grpSp>
      <p:grpSp>
        <p:nvGrpSpPr>
          <p:cNvPr id="5" name="Group 54"/>
          <p:cNvGrpSpPr/>
          <p:nvPr/>
        </p:nvGrpSpPr>
        <p:grpSpPr>
          <a:xfrm>
            <a:off x="5442476" y="3329256"/>
            <a:ext cx="196054" cy="254937"/>
            <a:chOff x="6421904" y="4798576"/>
            <a:chExt cx="299494" cy="389342"/>
          </a:xfrm>
          <a:solidFill>
            <a:schemeClr val="bg1"/>
          </a:solidFill>
        </p:grpSpPr>
        <p:sp>
          <p:nvSpPr>
            <p:cNvPr id="82"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83"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grpSp>
      <p:sp>
        <p:nvSpPr>
          <p:cNvPr id="84" name="矩形 83"/>
          <p:cNvSpPr/>
          <p:nvPr/>
        </p:nvSpPr>
        <p:spPr>
          <a:xfrm>
            <a:off x="1252726" y="3749976"/>
            <a:ext cx="1163522" cy="346220"/>
          </a:xfrm>
          <a:prstGeom prst="rect">
            <a:avLst/>
          </a:prstGeom>
        </p:spPr>
        <p:txBody>
          <a:bodyPr wrap="square" lIns="68551" tIns="34276" rIns="68551" bIns="34276">
            <a:spAutoFit/>
          </a:bodyPr>
          <a:lstStyle/>
          <a:p>
            <a:pPr algn="ctr"/>
            <a:r>
              <a:rPr lang="zh-CN" altLang="en-US" b="1" dirty="0">
                <a:solidFill>
                  <a:schemeClr val="bg1">
                    <a:lumMod val="50000"/>
                  </a:schemeClr>
                </a:solidFill>
                <a:latin typeface="微软雅黑" pitchFamily="34" charset="-122"/>
                <a:ea typeface="微软雅黑" pitchFamily="34" charset="-122"/>
              </a:rPr>
              <a:t>添加标题</a:t>
            </a:r>
            <a:endParaRPr lang="en-US" altLang="zh-CN" b="1" dirty="0">
              <a:solidFill>
                <a:schemeClr val="bg1">
                  <a:lumMod val="50000"/>
                </a:schemeClr>
              </a:solidFill>
              <a:latin typeface="微软雅黑" pitchFamily="34" charset="-122"/>
              <a:ea typeface="微软雅黑" pitchFamily="34" charset="-122"/>
            </a:endParaRPr>
          </a:p>
        </p:txBody>
      </p:sp>
      <p:sp>
        <p:nvSpPr>
          <p:cNvPr id="85" name="矩形 47"/>
          <p:cNvSpPr>
            <a:spLocks noChangeArrowheads="1"/>
          </p:cNvSpPr>
          <p:nvPr/>
        </p:nvSpPr>
        <p:spPr bwMode="auto">
          <a:xfrm>
            <a:off x="1144742" y="3975906"/>
            <a:ext cx="1478157" cy="36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1" tIns="34276" rIns="68551" bIns="3427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bg1">
                    <a:lumMod val="50000"/>
                  </a:schemeClr>
                </a:solidFill>
                <a:sym typeface="微软雅黑" pitchFamily="34" charset="-122"/>
              </a:rPr>
              <a:t>在此录入上述图表的描述说明，在此录入上述图表的描述说明。</a:t>
            </a:r>
          </a:p>
        </p:txBody>
      </p:sp>
      <p:sp>
        <p:nvSpPr>
          <p:cNvPr id="86" name="矩形 85"/>
          <p:cNvSpPr/>
          <p:nvPr/>
        </p:nvSpPr>
        <p:spPr>
          <a:xfrm>
            <a:off x="3144185" y="3749976"/>
            <a:ext cx="1163522" cy="346220"/>
          </a:xfrm>
          <a:prstGeom prst="rect">
            <a:avLst/>
          </a:prstGeom>
        </p:spPr>
        <p:txBody>
          <a:bodyPr wrap="square" lIns="68551" tIns="34276" rIns="68551" bIns="34276">
            <a:spAutoFit/>
          </a:bodyPr>
          <a:lstStyle/>
          <a:p>
            <a:pPr algn="ctr"/>
            <a:r>
              <a:rPr lang="zh-CN" altLang="en-US" b="1" dirty="0">
                <a:solidFill>
                  <a:schemeClr val="bg1">
                    <a:lumMod val="50000"/>
                  </a:schemeClr>
                </a:solidFill>
                <a:latin typeface="微软雅黑" pitchFamily="34" charset="-122"/>
                <a:ea typeface="微软雅黑" pitchFamily="34" charset="-122"/>
              </a:rPr>
              <a:t>添加标题</a:t>
            </a:r>
            <a:endParaRPr lang="en-US" altLang="zh-CN" b="1" dirty="0">
              <a:solidFill>
                <a:schemeClr val="bg1">
                  <a:lumMod val="50000"/>
                </a:schemeClr>
              </a:solidFill>
              <a:latin typeface="微软雅黑" pitchFamily="34" charset="-122"/>
              <a:ea typeface="微软雅黑" pitchFamily="34" charset="-122"/>
            </a:endParaRPr>
          </a:p>
        </p:txBody>
      </p:sp>
      <p:sp>
        <p:nvSpPr>
          <p:cNvPr id="87" name="矩形 47"/>
          <p:cNvSpPr>
            <a:spLocks noChangeArrowheads="1"/>
          </p:cNvSpPr>
          <p:nvPr/>
        </p:nvSpPr>
        <p:spPr bwMode="auto">
          <a:xfrm>
            <a:off x="3036200" y="3975906"/>
            <a:ext cx="1478157" cy="51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1" tIns="34276" rIns="68551" bIns="3427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bg1">
                    <a:lumMod val="50000"/>
                  </a:schemeClr>
                </a:solidFill>
                <a:sym typeface="微软雅黑" pitchFamily="34" charset="-122"/>
              </a:rPr>
              <a:t>在此录入上述图表的描述说明，在此录入上述图表的描述说明。</a:t>
            </a:r>
          </a:p>
        </p:txBody>
      </p:sp>
      <p:sp>
        <p:nvSpPr>
          <p:cNvPr id="88" name="矩形 87"/>
          <p:cNvSpPr/>
          <p:nvPr/>
        </p:nvSpPr>
        <p:spPr>
          <a:xfrm>
            <a:off x="6819287" y="3749976"/>
            <a:ext cx="1163522" cy="346220"/>
          </a:xfrm>
          <a:prstGeom prst="rect">
            <a:avLst/>
          </a:prstGeom>
        </p:spPr>
        <p:txBody>
          <a:bodyPr wrap="square" lIns="68551" tIns="34276" rIns="68551" bIns="34276">
            <a:spAutoFit/>
          </a:bodyPr>
          <a:lstStyle/>
          <a:p>
            <a:pPr algn="ctr"/>
            <a:r>
              <a:rPr lang="zh-CN" altLang="en-US" b="1" dirty="0">
                <a:solidFill>
                  <a:schemeClr val="bg1">
                    <a:lumMod val="50000"/>
                  </a:schemeClr>
                </a:solidFill>
                <a:latin typeface="微软雅黑" pitchFamily="34" charset="-122"/>
                <a:ea typeface="微软雅黑" pitchFamily="34" charset="-122"/>
              </a:rPr>
              <a:t>添加标题</a:t>
            </a:r>
            <a:endParaRPr lang="en-US" altLang="zh-CN" b="1" dirty="0">
              <a:solidFill>
                <a:schemeClr val="bg1">
                  <a:lumMod val="50000"/>
                </a:schemeClr>
              </a:solidFill>
              <a:latin typeface="微软雅黑" pitchFamily="34" charset="-122"/>
              <a:ea typeface="微软雅黑" pitchFamily="34" charset="-122"/>
            </a:endParaRPr>
          </a:p>
        </p:txBody>
      </p:sp>
      <p:sp>
        <p:nvSpPr>
          <p:cNvPr id="89" name="矩形 47"/>
          <p:cNvSpPr>
            <a:spLocks noChangeArrowheads="1"/>
          </p:cNvSpPr>
          <p:nvPr/>
        </p:nvSpPr>
        <p:spPr bwMode="auto">
          <a:xfrm>
            <a:off x="6711304" y="3975906"/>
            <a:ext cx="1478157" cy="36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1" tIns="34276" rIns="68551" bIns="3427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bg1">
                    <a:lumMod val="50000"/>
                  </a:schemeClr>
                </a:solidFill>
                <a:sym typeface="微软雅黑" pitchFamily="34" charset="-122"/>
              </a:rPr>
              <a:t>在此录入上述图表的描述说明，在此录入上述图表的描述说明。</a:t>
            </a:r>
          </a:p>
        </p:txBody>
      </p:sp>
      <p:sp>
        <p:nvSpPr>
          <p:cNvPr id="90" name="矩形 89"/>
          <p:cNvSpPr/>
          <p:nvPr/>
        </p:nvSpPr>
        <p:spPr>
          <a:xfrm>
            <a:off x="4946293" y="3749976"/>
            <a:ext cx="1163522" cy="346220"/>
          </a:xfrm>
          <a:prstGeom prst="rect">
            <a:avLst/>
          </a:prstGeom>
        </p:spPr>
        <p:txBody>
          <a:bodyPr wrap="square" lIns="68551" tIns="34276" rIns="68551" bIns="34276">
            <a:spAutoFit/>
          </a:bodyPr>
          <a:lstStyle/>
          <a:p>
            <a:pPr algn="ctr"/>
            <a:r>
              <a:rPr lang="zh-CN" altLang="en-US" b="1" dirty="0">
                <a:solidFill>
                  <a:schemeClr val="bg1">
                    <a:lumMod val="50000"/>
                  </a:schemeClr>
                </a:solidFill>
                <a:latin typeface="微软雅黑" pitchFamily="34" charset="-122"/>
                <a:ea typeface="微软雅黑" pitchFamily="34" charset="-122"/>
              </a:rPr>
              <a:t>添加标题</a:t>
            </a:r>
            <a:endParaRPr lang="en-US" altLang="zh-CN" b="1" dirty="0">
              <a:solidFill>
                <a:schemeClr val="bg1">
                  <a:lumMod val="50000"/>
                </a:schemeClr>
              </a:solidFill>
              <a:latin typeface="微软雅黑" pitchFamily="34" charset="-122"/>
              <a:ea typeface="微软雅黑" pitchFamily="34" charset="-122"/>
            </a:endParaRPr>
          </a:p>
        </p:txBody>
      </p:sp>
      <p:sp>
        <p:nvSpPr>
          <p:cNvPr id="91" name="矩形 47"/>
          <p:cNvSpPr>
            <a:spLocks noChangeArrowheads="1"/>
          </p:cNvSpPr>
          <p:nvPr/>
        </p:nvSpPr>
        <p:spPr bwMode="auto">
          <a:xfrm>
            <a:off x="4838310" y="3975906"/>
            <a:ext cx="1478157" cy="36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1" tIns="34276" rIns="68551" bIns="3427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bg1">
                    <a:lumMod val="50000"/>
                  </a:schemeClr>
                </a:solidFill>
                <a:sym typeface="微软雅黑" pitchFamily="34" charset="-122"/>
              </a:rPr>
              <a:t>在此录入上述图表的描述说明，在此录入上述图表的描述说明。</a:t>
            </a:r>
          </a:p>
        </p:txBody>
      </p:sp>
      <p:pic>
        <p:nvPicPr>
          <p:cNvPr id="38914" name="Picture 2" descr="C:\Users\Administrator\Desktop\一i图片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9726" y="1062758"/>
            <a:ext cx="3663950" cy="174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171295"/>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500" fill="hold"/>
                                        <p:tgtEl>
                                          <p:spTgt spid="38914"/>
                                        </p:tgtEl>
                                        <p:attrNameLst>
                                          <p:attrName>ppt_x</p:attrName>
                                        </p:attrNameLst>
                                      </p:cBhvr>
                                      <p:tavLst>
                                        <p:tav tm="0">
                                          <p:val>
                                            <p:strVal val="0-#ppt_w/2"/>
                                          </p:val>
                                        </p:tav>
                                        <p:tav tm="100000">
                                          <p:val>
                                            <p:strVal val="#ppt_x"/>
                                          </p:val>
                                        </p:tav>
                                      </p:tavLst>
                                    </p:anim>
                                    <p:anim calcmode="lin" valueType="num">
                                      <p:cBhvr additive="base">
                                        <p:cTn id="8" dur="500" fill="hold"/>
                                        <p:tgtEl>
                                          <p:spTgt spid="389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right)">
                                      <p:cBhvr>
                                        <p:cTn id="12" dur="500"/>
                                        <p:tgtEl>
                                          <p:spTgt spid="4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42"/>
                                        </p:tgtEl>
                                        <p:attrNameLst>
                                          <p:attrName>style.visibility</p:attrName>
                                        </p:attrNameLst>
                                      </p:cBhvr>
                                      <p:to>
                                        <p:strVal val="visible"/>
                                      </p:to>
                                    </p:set>
                                    <p:animEffect transition="in" filter="wipe(right)">
                                      <p:cBhvr>
                                        <p:cTn id="18" dur="500"/>
                                        <p:tgtEl>
                                          <p:spTgt spid="42"/>
                                        </p:tgtEl>
                                      </p:cBhvr>
                                    </p:animEffect>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0-#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21" presetClass="entr" presetSubtype="1"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heel(1)">
                                      <p:cBhvr>
                                        <p:cTn id="27" dur="400"/>
                                        <p:tgtEl>
                                          <p:spTgt spid="43"/>
                                        </p:tgtEl>
                                      </p:cBhvr>
                                    </p:animEffect>
                                  </p:childTnLst>
                                </p:cTn>
                              </p:par>
                            </p:childTnLst>
                          </p:cTn>
                        </p:par>
                        <p:par>
                          <p:cTn id="28" fill="hold">
                            <p:stCondLst>
                              <p:cond delay="2150"/>
                            </p:stCondLst>
                            <p:childTnLst>
                              <p:par>
                                <p:cTn id="29" presetID="21" presetClass="entr" presetSubtype="1"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heel(1)">
                                      <p:cBhvr>
                                        <p:cTn id="31" dur="400"/>
                                        <p:tgtEl>
                                          <p:spTgt spid="44"/>
                                        </p:tgtEl>
                                      </p:cBhvr>
                                    </p:animEffect>
                                  </p:childTnLst>
                                </p:cTn>
                              </p:par>
                            </p:childTnLst>
                          </p:cTn>
                        </p:par>
                        <p:par>
                          <p:cTn id="32" fill="hold">
                            <p:stCondLst>
                              <p:cond delay="2550"/>
                            </p:stCondLst>
                            <p:childTnLst>
                              <p:par>
                                <p:cTn id="33" presetID="21"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heel(1)">
                                      <p:cBhvr>
                                        <p:cTn id="35" dur="400"/>
                                        <p:tgtEl>
                                          <p:spTgt spid="45"/>
                                        </p:tgtEl>
                                      </p:cBhvr>
                                    </p:animEffect>
                                  </p:childTnLst>
                                </p:cTn>
                              </p:par>
                            </p:childTnLst>
                          </p:cTn>
                        </p:par>
                        <p:par>
                          <p:cTn id="36" fill="hold">
                            <p:stCondLst>
                              <p:cond delay="2950"/>
                            </p:stCondLst>
                            <p:childTnLst>
                              <p:par>
                                <p:cTn id="37" presetID="21"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heel(1)">
                                      <p:cBhvr>
                                        <p:cTn id="39" dur="400"/>
                                        <p:tgtEl>
                                          <p:spTgt spid="46"/>
                                        </p:tgtEl>
                                      </p:cBhvr>
                                    </p:animEffect>
                                  </p:childTnLst>
                                </p:cTn>
                              </p:par>
                            </p:childTnLst>
                          </p:cTn>
                        </p:par>
                        <p:par>
                          <p:cTn id="40" fill="hold">
                            <p:stCondLst>
                              <p:cond delay="3350"/>
                            </p:stCondLst>
                            <p:childTnLst>
                              <p:par>
                                <p:cTn id="41" presetID="10"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250"/>
                                        <p:tgtEl>
                                          <p:spTgt spid="2"/>
                                        </p:tgtEl>
                                      </p:cBhvr>
                                    </p:animEffect>
                                  </p:childTnLst>
                                </p:cTn>
                              </p:par>
                              <p:par>
                                <p:cTn id="44" presetID="10"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250"/>
                                        <p:tgtEl>
                                          <p:spTgt spid="3"/>
                                        </p:tgtEl>
                                      </p:cBhvr>
                                    </p:animEffect>
                                  </p:childTnLst>
                                </p:cTn>
                              </p:par>
                              <p:par>
                                <p:cTn id="47" presetID="10"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250"/>
                                        <p:tgtEl>
                                          <p:spTgt spid="5"/>
                                        </p:tgtEl>
                                      </p:cBhvr>
                                    </p:animEffect>
                                  </p:childTnLst>
                                </p:cTn>
                              </p:par>
                              <p:par>
                                <p:cTn id="50" presetID="10" presetClass="entr" presetSubtype="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250"/>
                                        <p:tgtEl>
                                          <p:spTgt spid="4"/>
                                        </p:tgtEl>
                                      </p:cBhvr>
                                    </p:animEffect>
                                  </p:childTnLst>
                                </p:cTn>
                              </p:par>
                              <p:par>
                                <p:cTn id="53" presetID="14" presetClass="entr" presetSubtype="10" fill="hold" grpId="0" nodeType="withEffect">
                                  <p:stCondLst>
                                    <p:cond delay="750"/>
                                  </p:stCondLst>
                                  <p:childTnLst>
                                    <p:set>
                                      <p:cBhvr>
                                        <p:cTn id="54" dur="1" fill="hold">
                                          <p:stCondLst>
                                            <p:cond delay="0"/>
                                          </p:stCondLst>
                                        </p:cTn>
                                        <p:tgtEl>
                                          <p:spTgt spid="84"/>
                                        </p:tgtEl>
                                        <p:attrNameLst>
                                          <p:attrName>style.visibility</p:attrName>
                                        </p:attrNameLst>
                                      </p:cBhvr>
                                      <p:to>
                                        <p:strVal val="visible"/>
                                      </p:to>
                                    </p:set>
                                    <p:animEffect transition="in" filter="randombar(horizontal)">
                                      <p:cBhvr>
                                        <p:cTn id="55" dur="400"/>
                                        <p:tgtEl>
                                          <p:spTgt spid="84"/>
                                        </p:tgtEl>
                                      </p:cBhvr>
                                    </p:animEffect>
                                  </p:childTnLst>
                                </p:cTn>
                              </p:par>
                              <p:par>
                                <p:cTn id="56" presetID="14" presetClass="entr" presetSubtype="10" fill="hold" grpId="0" nodeType="withEffect">
                                  <p:stCondLst>
                                    <p:cond delay="750"/>
                                  </p:stCondLst>
                                  <p:childTnLst>
                                    <p:set>
                                      <p:cBhvr>
                                        <p:cTn id="57" dur="1" fill="hold">
                                          <p:stCondLst>
                                            <p:cond delay="0"/>
                                          </p:stCondLst>
                                        </p:cTn>
                                        <p:tgtEl>
                                          <p:spTgt spid="85"/>
                                        </p:tgtEl>
                                        <p:attrNameLst>
                                          <p:attrName>style.visibility</p:attrName>
                                        </p:attrNameLst>
                                      </p:cBhvr>
                                      <p:to>
                                        <p:strVal val="visible"/>
                                      </p:to>
                                    </p:set>
                                    <p:animEffect transition="in" filter="randombar(horizontal)">
                                      <p:cBhvr>
                                        <p:cTn id="58" dur="400"/>
                                        <p:tgtEl>
                                          <p:spTgt spid="85"/>
                                        </p:tgtEl>
                                      </p:cBhvr>
                                    </p:animEffect>
                                  </p:childTnLst>
                                </p:cTn>
                              </p:par>
                              <p:par>
                                <p:cTn id="59" presetID="14" presetClass="entr" presetSubtype="10" fill="hold" grpId="0" nodeType="withEffect">
                                  <p:stCondLst>
                                    <p:cond delay="750"/>
                                  </p:stCondLst>
                                  <p:childTnLst>
                                    <p:set>
                                      <p:cBhvr>
                                        <p:cTn id="60" dur="1" fill="hold">
                                          <p:stCondLst>
                                            <p:cond delay="0"/>
                                          </p:stCondLst>
                                        </p:cTn>
                                        <p:tgtEl>
                                          <p:spTgt spid="86"/>
                                        </p:tgtEl>
                                        <p:attrNameLst>
                                          <p:attrName>style.visibility</p:attrName>
                                        </p:attrNameLst>
                                      </p:cBhvr>
                                      <p:to>
                                        <p:strVal val="visible"/>
                                      </p:to>
                                    </p:set>
                                    <p:animEffect transition="in" filter="randombar(horizontal)">
                                      <p:cBhvr>
                                        <p:cTn id="61" dur="400"/>
                                        <p:tgtEl>
                                          <p:spTgt spid="86"/>
                                        </p:tgtEl>
                                      </p:cBhvr>
                                    </p:animEffect>
                                  </p:childTnLst>
                                </p:cTn>
                              </p:par>
                              <p:par>
                                <p:cTn id="62" presetID="14" presetClass="entr" presetSubtype="10" fill="hold" grpId="0" nodeType="withEffect">
                                  <p:stCondLst>
                                    <p:cond delay="750"/>
                                  </p:stCondLst>
                                  <p:childTnLst>
                                    <p:set>
                                      <p:cBhvr>
                                        <p:cTn id="63" dur="1" fill="hold">
                                          <p:stCondLst>
                                            <p:cond delay="0"/>
                                          </p:stCondLst>
                                        </p:cTn>
                                        <p:tgtEl>
                                          <p:spTgt spid="87"/>
                                        </p:tgtEl>
                                        <p:attrNameLst>
                                          <p:attrName>style.visibility</p:attrName>
                                        </p:attrNameLst>
                                      </p:cBhvr>
                                      <p:to>
                                        <p:strVal val="visible"/>
                                      </p:to>
                                    </p:set>
                                    <p:animEffect transition="in" filter="randombar(horizontal)">
                                      <p:cBhvr>
                                        <p:cTn id="64" dur="400"/>
                                        <p:tgtEl>
                                          <p:spTgt spid="87"/>
                                        </p:tgtEl>
                                      </p:cBhvr>
                                    </p:animEffect>
                                  </p:childTnLst>
                                </p:cTn>
                              </p:par>
                              <p:par>
                                <p:cTn id="65" presetID="14" presetClass="entr" presetSubtype="10" fill="hold" grpId="0" nodeType="withEffect">
                                  <p:stCondLst>
                                    <p:cond delay="750"/>
                                  </p:stCondLst>
                                  <p:childTnLst>
                                    <p:set>
                                      <p:cBhvr>
                                        <p:cTn id="66" dur="1" fill="hold">
                                          <p:stCondLst>
                                            <p:cond delay="0"/>
                                          </p:stCondLst>
                                        </p:cTn>
                                        <p:tgtEl>
                                          <p:spTgt spid="88"/>
                                        </p:tgtEl>
                                        <p:attrNameLst>
                                          <p:attrName>style.visibility</p:attrName>
                                        </p:attrNameLst>
                                      </p:cBhvr>
                                      <p:to>
                                        <p:strVal val="visible"/>
                                      </p:to>
                                    </p:set>
                                    <p:animEffect transition="in" filter="randombar(horizontal)">
                                      <p:cBhvr>
                                        <p:cTn id="67" dur="400"/>
                                        <p:tgtEl>
                                          <p:spTgt spid="88"/>
                                        </p:tgtEl>
                                      </p:cBhvr>
                                    </p:animEffect>
                                  </p:childTnLst>
                                </p:cTn>
                              </p:par>
                              <p:par>
                                <p:cTn id="68" presetID="14" presetClass="entr" presetSubtype="10" fill="hold" grpId="0" nodeType="withEffect">
                                  <p:stCondLst>
                                    <p:cond delay="750"/>
                                  </p:stCondLst>
                                  <p:childTnLst>
                                    <p:set>
                                      <p:cBhvr>
                                        <p:cTn id="69" dur="1" fill="hold">
                                          <p:stCondLst>
                                            <p:cond delay="0"/>
                                          </p:stCondLst>
                                        </p:cTn>
                                        <p:tgtEl>
                                          <p:spTgt spid="89"/>
                                        </p:tgtEl>
                                        <p:attrNameLst>
                                          <p:attrName>style.visibility</p:attrName>
                                        </p:attrNameLst>
                                      </p:cBhvr>
                                      <p:to>
                                        <p:strVal val="visible"/>
                                      </p:to>
                                    </p:set>
                                    <p:animEffect transition="in" filter="randombar(horizontal)">
                                      <p:cBhvr>
                                        <p:cTn id="70" dur="400"/>
                                        <p:tgtEl>
                                          <p:spTgt spid="89"/>
                                        </p:tgtEl>
                                      </p:cBhvr>
                                    </p:animEffect>
                                  </p:childTnLst>
                                </p:cTn>
                              </p:par>
                              <p:par>
                                <p:cTn id="71" presetID="14" presetClass="entr" presetSubtype="10" fill="hold" grpId="0" nodeType="withEffect">
                                  <p:stCondLst>
                                    <p:cond delay="750"/>
                                  </p:stCondLst>
                                  <p:childTnLst>
                                    <p:set>
                                      <p:cBhvr>
                                        <p:cTn id="72" dur="1" fill="hold">
                                          <p:stCondLst>
                                            <p:cond delay="0"/>
                                          </p:stCondLst>
                                        </p:cTn>
                                        <p:tgtEl>
                                          <p:spTgt spid="90"/>
                                        </p:tgtEl>
                                        <p:attrNameLst>
                                          <p:attrName>style.visibility</p:attrName>
                                        </p:attrNameLst>
                                      </p:cBhvr>
                                      <p:to>
                                        <p:strVal val="visible"/>
                                      </p:to>
                                    </p:set>
                                    <p:animEffect transition="in" filter="randombar(horizontal)">
                                      <p:cBhvr>
                                        <p:cTn id="73" dur="400"/>
                                        <p:tgtEl>
                                          <p:spTgt spid="90"/>
                                        </p:tgtEl>
                                      </p:cBhvr>
                                    </p:animEffect>
                                  </p:childTnLst>
                                </p:cTn>
                              </p:par>
                              <p:par>
                                <p:cTn id="74" presetID="14" presetClass="entr" presetSubtype="10" fill="hold" grpId="0" nodeType="withEffect">
                                  <p:stCondLst>
                                    <p:cond delay="750"/>
                                  </p:stCondLst>
                                  <p:childTnLst>
                                    <p:set>
                                      <p:cBhvr>
                                        <p:cTn id="75" dur="1" fill="hold">
                                          <p:stCondLst>
                                            <p:cond delay="0"/>
                                          </p:stCondLst>
                                        </p:cTn>
                                        <p:tgtEl>
                                          <p:spTgt spid="91"/>
                                        </p:tgtEl>
                                        <p:attrNameLst>
                                          <p:attrName>style.visibility</p:attrName>
                                        </p:attrNameLst>
                                      </p:cBhvr>
                                      <p:to>
                                        <p:strVal val="visible"/>
                                      </p:to>
                                    </p:set>
                                    <p:animEffect transition="in" filter="randombar(horizontal)">
                                      <p:cBhvr>
                                        <p:cTn id="76" dur="4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P spid="41" grpId="0"/>
      <p:bldP spid="42" grpId="0"/>
      <p:bldP spid="43" grpId="0" animBg="1"/>
      <p:bldP spid="44" grpId="0" animBg="1"/>
      <p:bldP spid="45" grpId="0" animBg="1"/>
      <p:bldP spid="46" grpId="0" animBg="1"/>
      <p:bldP spid="84" grpId="0"/>
      <p:bldP spid="85" grpId="0"/>
      <p:bldP spid="86" grpId="0"/>
      <p:bldP spid="87" grpId="0"/>
      <p:bldP spid="88" grpId="0"/>
      <p:bldP spid="89" grpId="0"/>
      <p:bldP spid="90" grpId="0"/>
      <p:bldP spid="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招商放大镜-(王娜).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2" name="TextBox 21"/>
          <p:cNvSpPr txBox="1"/>
          <p:nvPr/>
        </p:nvSpPr>
        <p:spPr>
          <a:xfrm>
            <a:off x="4055759" y="1705771"/>
            <a:ext cx="2646860" cy="461655"/>
          </a:xfrm>
          <a:prstGeom prst="rect">
            <a:avLst/>
          </a:prstGeom>
          <a:noFill/>
        </p:spPr>
        <p:txBody>
          <a:bodyPr wrap="none" lIns="91431" tIns="45715" rIns="91431" bIns="45715" rtlCol="0">
            <a:spAutoFit/>
          </a:bodyPr>
          <a:lstStyle/>
          <a:p>
            <a:r>
              <a:rPr lang="zh-CN" altLang="en-US" sz="2400" b="1" dirty="0" smtClean="0">
                <a:solidFill>
                  <a:schemeClr val="bg1"/>
                </a:solidFill>
                <a:latin typeface="微软雅黑 Light" panose="020B0502040204020203" pitchFamily="34" charset="-122"/>
                <a:ea typeface="微软雅黑 Light" panose="020B0502040204020203" pitchFamily="34" charset="-122"/>
              </a:rPr>
              <a:t>单击输入您的标题</a:t>
            </a:r>
            <a:endParaRPr lang="zh-CN" altLang="en-US" sz="2400" b="1" dirty="0">
              <a:solidFill>
                <a:schemeClr val="bg1"/>
              </a:solidFill>
              <a:latin typeface="微软雅黑 Light" panose="020B0502040204020203" pitchFamily="34" charset="-122"/>
              <a:ea typeface="微软雅黑 Light" panose="020B0502040204020203" pitchFamily="34" charset="-122"/>
            </a:endParaRPr>
          </a:p>
        </p:txBody>
      </p:sp>
      <p:sp>
        <p:nvSpPr>
          <p:cNvPr id="23" name="TextBox 22"/>
          <p:cNvSpPr txBox="1"/>
          <p:nvPr/>
        </p:nvSpPr>
        <p:spPr>
          <a:xfrm>
            <a:off x="2153640" y="1347614"/>
            <a:ext cx="1694258" cy="1628954"/>
          </a:xfrm>
          <a:prstGeom prst="rect">
            <a:avLst/>
          </a:prstGeom>
          <a:noFill/>
          <a:ln w="6350">
            <a:solidFill>
              <a:schemeClr val="bg1"/>
            </a:solidFill>
          </a:ln>
        </p:spPr>
        <p:txBody>
          <a:bodyPr wrap="square" lIns="0" tIns="0" rIns="0" bIns="0" rtlCol="0" anchor="ctr" anchorCtr="0">
            <a:noAutofit/>
          </a:bodyPr>
          <a:lstStyle/>
          <a:p>
            <a:pPr algn="ctr"/>
            <a:r>
              <a:rPr lang="en-US" altLang="zh-CN" sz="8800" dirty="0" smtClean="0">
                <a:solidFill>
                  <a:schemeClr val="bg1"/>
                </a:solidFill>
                <a:latin typeface="微软雅黑 Light" panose="020B0502040204020203" pitchFamily="34" charset="-122"/>
                <a:ea typeface="微软雅黑 Light" panose="020B0502040204020203" pitchFamily="34" charset="-122"/>
              </a:rPr>
              <a:t>02</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grpSp>
        <p:nvGrpSpPr>
          <p:cNvPr id="2" name="组合 25"/>
          <p:cNvGrpSpPr/>
          <p:nvPr/>
        </p:nvGrpSpPr>
        <p:grpSpPr>
          <a:xfrm>
            <a:off x="4055760" y="2143276"/>
            <a:ext cx="3756600" cy="613684"/>
            <a:chOff x="2441672" y="2501493"/>
            <a:chExt cx="3756600" cy="613684"/>
          </a:xfrm>
        </p:grpSpPr>
        <p:sp>
          <p:nvSpPr>
            <p:cNvPr id="24" name="TextBox 23"/>
            <p:cNvSpPr txBox="1"/>
            <p:nvPr/>
          </p:nvSpPr>
          <p:spPr>
            <a:xfrm>
              <a:off x="2441672"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5" name="TextBox 24"/>
            <p:cNvSpPr txBox="1"/>
            <p:nvPr/>
          </p:nvSpPr>
          <p:spPr>
            <a:xfrm>
              <a:off x="3707904"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3"/>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任意多边形 47"/>
          <p:cNvSpPr/>
          <p:nvPr/>
        </p:nvSpPr>
        <p:spPr>
          <a:xfrm rot="4500000">
            <a:off x="3426599" y="1967416"/>
            <a:ext cx="332276" cy="332277"/>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56" name="任意多边形 55"/>
          <p:cNvSpPr/>
          <p:nvPr/>
        </p:nvSpPr>
        <p:spPr>
          <a:xfrm rot="17100000" flipH="1">
            <a:off x="5391410" y="1967415"/>
            <a:ext cx="332276" cy="332277"/>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59" name="任意多边形 58"/>
          <p:cNvSpPr/>
          <p:nvPr/>
        </p:nvSpPr>
        <p:spPr>
          <a:xfrm rot="17100000" flipV="1">
            <a:off x="3426597" y="3544222"/>
            <a:ext cx="332277" cy="332277"/>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62" name="任意多边形 61"/>
          <p:cNvSpPr/>
          <p:nvPr/>
        </p:nvSpPr>
        <p:spPr>
          <a:xfrm rot="4500000" flipH="1" flipV="1">
            <a:off x="5391408" y="3544222"/>
            <a:ext cx="332277" cy="332276"/>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grpSp>
        <p:nvGrpSpPr>
          <p:cNvPr id="2" name="组合 7"/>
          <p:cNvGrpSpPr/>
          <p:nvPr/>
        </p:nvGrpSpPr>
        <p:grpSpPr>
          <a:xfrm>
            <a:off x="3546684" y="1894907"/>
            <a:ext cx="1003469" cy="1003467"/>
            <a:chOff x="4728912" y="2526542"/>
            <a:chExt cx="1337958" cy="1337956"/>
          </a:xfrm>
          <a:solidFill>
            <a:schemeClr val="accent2"/>
          </a:solidFill>
        </p:grpSpPr>
        <p:sp>
          <p:nvSpPr>
            <p:cNvPr id="50" name="椭圆 49"/>
            <p:cNvSpPr/>
            <p:nvPr/>
          </p:nvSpPr>
          <p:spPr>
            <a:xfrm rot="1800000">
              <a:off x="4728912" y="2526542"/>
              <a:ext cx="1337958" cy="1337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TextBox 30"/>
            <p:cNvSpPr txBox="1"/>
            <p:nvPr/>
          </p:nvSpPr>
          <p:spPr>
            <a:xfrm>
              <a:off x="4790678" y="3041632"/>
              <a:ext cx="1214427" cy="307777"/>
            </a:xfrm>
            <a:prstGeom prst="rect">
              <a:avLst/>
            </a:prstGeom>
            <a:grpFill/>
          </p:spPr>
          <p:txBody>
            <a:bodyPr wrap="square" lIns="0" tIns="0" rIns="0" bIns="0" rtlCol="0">
              <a:spAutoFit/>
            </a:bodyPr>
            <a:lstStyle/>
            <a:p>
              <a:pPr algn="ctr"/>
              <a:r>
                <a:rPr lang="zh-CN" altLang="en-US" sz="1500" dirty="0">
                  <a:solidFill>
                    <a:schemeClr val="bg1"/>
                  </a:solidFill>
                  <a:latin typeface="微软雅黑" pitchFamily="34" charset="-122"/>
                  <a:ea typeface="微软雅黑" pitchFamily="34" charset="-122"/>
                </a:rPr>
                <a:t>措施一</a:t>
              </a:r>
            </a:p>
          </p:txBody>
        </p:sp>
      </p:grpSp>
      <p:grpSp>
        <p:nvGrpSpPr>
          <p:cNvPr id="3" name="组合 8"/>
          <p:cNvGrpSpPr/>
          <p:nvPr/>
        </p:nvGrpSpPr>
        <p:grpSpPr>
          <a:xfrm>
            <a:off x="4600131" y="1894906"/>
            <a:ext cx="1003469" cy="1003467"/>
            <a:chOff x="6133509" y="2526541"/>
            <a:chExt cx="1337958" cy="1337956"/>
          </a:xfrm>
          <a:solidFill>
            <a:schemeClr val="accent3"/>
          </a:solidFill>
        </p:grpSpPr>
        <p:sp>
          <p:nvSpPr>
            <p:cNvPr id="57" name="椭圆 56"/>
            <p:cNvSpPr/>
            <p:nvPr/>
          </p:nvSpPr>
          <p:spPr>
            <a:xfrm rot="19800000" flipH="1">
              <a:off x="6133509" y="2526541"/>
              <a:ext cx="1337958" cy="13379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4" name="TextBox 30"/>
            <p:cNvSpPr txBox="1"/>
            <p:nvPr/>
          </p:nvSpPr>
          <p:spPr>
            <a:xfrm>
              <a:off x="6195275" y="3041631"/>
              <a:ext cx="1214427" cy="307777"/>
            </a:xfrm>
            <a:prstGeom prst="rect">
              <a:avLst/>
            </a:prstGeom>
            <a:grpFill/>
          </p:spPr>
          <p:txBody>
            <a:bodyPr wrap="square" lIns="0" tIns="0" rIns="0" bIns="0" rtlCol="0">
              <a:spAutoFit/>
            </a:bodyPr>
            <a:lstStyle/>
            <a:p>
              <a:pPr algn="ctr"/>
              <a:r>
                <a:rPr lang="zh-CN" altLang="en-US" sz="1500" dirty="0">
                  <a:solidFill>
                    <a:schemeClr val="bg1"/>
                  </a:solidFill>
                  <a:latin typeface="微软雅黑" pitchFamily="34" charset="-122"/>
                  <a:ea typeface="微软雅黑" pitchFamily="34" charset="-122"/>
                </a:rPr>
                <a:t>措施二</a:t>
              </a:r>
            </a:p>
          </p:txBody>
        </p:sp>
      </p:grpSp>
      <p:grpSp>
        <p:nvGrpSpPr>
          <p:cNvPr id="4" name="组合 74"/>
          <p:cNvGrpSpPr/>
          <p:nvPr/>
        </p:nvGrpSpPr>
        <p:grpSpPr>
          <a:xfrm>
            <a:off x="3546682" y="2945538"/>
            <a:ext cx="1003469" cy="1003470"/>
            <a:chOff x="4728910" y="3927384"/>
            <a:chExt cx="1337958" cy="1337960"/>
          </a:xfrm>
        </p:grpSpPr>
        <p:sp>
          <p:nvSpPr>
            <p:cNvPr id="60" name="椭圆 59"/>
            <p:cNvSpPr/>
            <p:nvPr/>
          </p:nvSpPr>
          <p:spPr>
            <a:xfrm rot="19800000" flipV="1">
              <a:off x="4728910" y="3927384"/>
              <a:ext cx="1337958" cy="13379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5" name="TextBox 30"/>
            <p:cNvSpPr txBox="1"/>
            <p:nvPr/>
          </p:nvSpPr>
          <p:spPr>
            <a:xfrm>
              <a:off x="4790676" y="4442476"/>
              <a:ext cx="1214427" cy="307777"/>
            </a:xfrm>
            <a:prstGeom prst="rect">
              <a:avLst/>
            </a:prstGeom>
            <a:noFill/>
          </p:spPr>
          <p:txBody>
            <a:bodyPr wrap="square" lIns="0" tIns="0" rIns="0" bIns="0" rtlCol="0">
              <a:spAutoFit/>
            </a:bodyPr>
            <a:lstStyle/>
            <a:p>
              <a:pPr algn="ctr"/>
              <a:r>
                <a:rPr lang="zh-CN" altLang="en-US" sz="1500" dirty="0">
                  <a:solidFill>
                    <a:schemeClr val="bg1"/>
                  </a:solidFill>
                  <a:latin typeface="微软雅黑" pitchFamily="34" charset="-122"/>
                  <a:ea typeface="微软雅黑" pitchFamily="34" charset="-122"/>
                </a:rPr>
                <a:t>措施三</a:t>
              </a:r>
            </a:p>
          </p:txBody>
        </p:sp>
      </p:grpSp>
      <p:grpSp>
        <p:nvGrpSpPr>
          <p:cNvPr id="5" name="组合 75"/>
          <p:cNvGrpSpPr/>
          <p:nvPr/>
        </p:nvGrpSpPr>
        <p:grpSpPr>
          <a:xfrm>
            <a:off x="4600132" y="2945539"/>
            <a:ext cx="1003467" cy="1003469"/>
            <a:chOff x="6133508" y="3927385"/>
            <a:chExt cx="1337956" cy="1337958"/>
          </a:xfrm>
          <a:solidFill>
            <a:schemeClr val="accent2"/>
          </a:solidFill>
        </p:grpSpPr>
        <p:sp>
          <p:nvSpPr>
            <p:cNvPr id="63" name="椭圆 62"/>
            <p:cNvSpPr/>
            <p:nvPr/>
          </p:nvSpPr>
          <p:spPr>
            <a:xfrm rot="1800000" flipH="1" flipV="1">
              <a:off x="6133508" y="3927385"/>
              <a:ext cx="1337956" cy="13379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6" name="TextBox 30"/>
            <p:cNvSpPr txBox="1"/>
            <p:nvPr/>
          </p:nvSpPr>
          <p:spPr>
            <a:xfrm>
              <a:off x="6195273" y="4442476"/>
              <a:ext cx="1214427" cy="307777"/>
            </a:xfrm>
            <a:prstGeom prst="rect">
              <a:avLst/>
            </a:prstGeom>
            <a:grpFill/>
          </p:spPr>
          <p:txBody>
            <a:bodyPr wrap="square" lIns="0" tIns="0" rIns="0" bIns="0" rtlCol="0">
              <a:spAutoFit/>
            </a:bodyPr>
            <a:lstStyle/>
            <a:p>
              <a:pPr algn="ctr"/>
              <a:r>
                <a:rPr lang="zh-CN" altLang="en-US" sz="1500" dirty="0">
                  <a:solidFill>
                    <a:schemeClr val="bg1"/>
                  </a:solidFill>
                  <a:latin typeface="微软雅黑" pitchFamily="34" charset="-122"/>
                  <a:ea typeface="微软雅黑" pitchFamily="34" charset="-122"/>
                </a:rPr>
                <a:t>措施四</a:t>
              </a:r>
            </a:p>
          </p:txBody>
        </p:sp>
      </p:grpSp>
      <p:sp>
        <p:nvSpPr>
          <p:cNvPr id="67" name="TextBox 29"/>
          <p:cNvSpPr txBox="1"/>
          <p:nvPr/>
        </p:nvSpPr>
        <p:spPr>
          <a:xfrm>
            <a:off x="521494" y="1874647"/>
            <a:ext cx="2484276" cy="38472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68" name="TextBox 30"/>
          <p:cNvSpPr txBox="1"/>
          <p:nvPr/>
        </p:nvSpPr>
        <p:spPr>
          <a:xfrm>
            <a:off x="521494" y="1404804"/>
            <a:ext cx="1397126" cy="328313"/>
          </a:xfrm>
          <a:prstGeom prst="rect">
            <a:avLst/>
          </a:prstGeom>
          <a:noFill/>
        </p:spPr>
        <p:txBody>
          <a:bodyPr wrap="square" lIns="0" tIns="0" rIns="0" bIns="0" rtlCol="0">
            <a:spAutoFit/>
          </a:bodyPr>
          <a:lstStyle/>
          <a:p>
            <a:r>
              <a:rPr lang="zh-CN" altLang="en-US" sz="2100" b="1" dirty="0">
                <a:solidFill>
                  <a:schemeClr val="bg1">
                    <a:lumMod val="50000"/>
                  </a:schemeClr>
                </a:solidFill>
                <a:latin typeface="微软雅黑" pitchFamily="34" charset="-122"/>
                <a:ea typeface="微软雅黑" pitchFamily="34" charset="-122"/>
              </a:rPr>
              <a:t>标题关键字</a:t>
            </a:r>
          </a:p>
        </p:txBody>
      </p:sp>
      <p:sp>
        <p:nvSpPr>
          <p:cNvPr id="69" name="TextBox 29"/>
          <p:cNvSpPr txBox="1"/>
          <p:nvPr/>
        </p:nvSpPr>
        <p:spPr>
          <a:xfrm>
            <a:off x="521494" y="3799746"/>
            <a:ext cx="2484276" cy="38472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70" name="TextBox 30"/>
          <p:cNvSpPr txBox="1"/>
          <p:nvPr/>
        </p:nvSpPr>
        <p:spPr>
          <a:xfrm>
            <a:off x="521494" y="3329902"/>
            <a:ext cx="1397126" cy="328313"/>
          </a:xfrm>
          <a:prstGeom prst="rect">
            <a:avLst/>
          </a:prstGeom>
          <a:noFill/>
        </p:spPr>
        <p:txBody>
          <a:bodyPr wrap="square" lIns="0" tIns="0" rIns="0" bIns="0" rtlCol="0">
            <a:spAutoFit/>
          </a:bodyPr>
          <a:lstStyle/>
          <a:p>
            <a:r>
              <a:rPr lang="zh-CN" altLang="en-US" sz="2100" b="1" dirty="0">
                <a:solidFill>
                  <a:schemeClr val="bg1">
                    <a:lumMod val="50000"/>
                  </a:schemeClr>
                </a:solidFill>
                <a:latin typeface="微软雅黑" pitchFamily="34" charset="-122"/>
                <a:ea typeface="微软雅黑" pitchFamily="34" charset="-122"/>
              </a:rPr>
              <a:t>标题关键字</a:t>
            </a:r>
          </a:p>
        </p:txBody>
      </p:sp>
      <p:sp>
        <p:nvSpPr>
          <p:cNvPr id="71" name="TextBox 29"/>
          <p:cNvSpPr txBox="1"/>
          <p:nvPr/>
        </p:nvSpPr>
        <p:spPr>
          <a:xfrm>
            <a:off x="6136010" y="1874647"/>
            <a:ext cx="2484276" cy="38472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72" name="TextBox 30"/>
          <p:cNvSpPr txBox="1"/>
          <p:nvPr/>
        </p:nvSpPr>
        <p:spPr>
          <a:xfrm>
            <a:off x="6136010" y="1404804"/>
            <a:ext cx="1397126" cy="328313"/>
          </a:xfrm>
          <a:prstGeom prst="rect">
            <a:avLst/>
          </a:prstGeom>
          <a:noFill/>
        </p:spPr>
        <p:txBody>
          <a:bodyPr wrap="square" lIns="0" tIns="0" rIns="0" bIns="0" rtlCol="0">
            <a:spAutoFit/>
          </a:bodyPr>
          <a:lstStyle/>
          <a:p>
            <a:r>
              <a:rPr lang="zh-CN" altLang="en-US" sz="2100" b="1" dirty="0">
                <a:solidFill>
                  <a:schemeClr val="bg1">
                    <a:lumMod val="50000"/>
                  </a:schemeClr>
                </a:solidFill>
                <a:latin typeface="微软雅黑" pitchFamily="34" charset="-122"/>
                <a:ea typeface="微软雅黑" pitchFamily="34" charset="-122"/>
              </a:rPr>
              <a:t>标题关键字</a:t>
            </a:r>
          </a:p>
        </p:txBody>
      </p:sp>
      <p:sp>
        <p:nvSpPr>
          <p:cNvPr id="73" name="TextBox 29"/>
          <p:cNvSpPr txBox="1"/>
          <p:nvPr/>
        </p:nvSpPr>
        <p:spPr>
          <a:xfrm>
            <a:off x="6136010" y="3799746"/>
            <a:ext cx="2484276" cy="38472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点击输入简要文字内容，文字内容需概括精炼，言简意赅的说明分项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74" name="TextBox 30"/>
          <p:cNvSpPr txBox="1"/>
          <p:nvPr/>
        </p:nvSpPr>
        <p:spPr>
          <a:xfrm>
            <a:off x="6136010" y="3329902"/>
            <a:ext cx="1397126" cy="328313"/>
          </a:xfrm>
          <a:prstGeom prst="rect">
            <a:avLst/>
          </a:prstGeom>
          <a:noFill/>
        </p:spPr>
        <p:txBody>
          <a:bodyPr wrap="square" lIns="0" tIns="0" rIns="0" bIns="0" rtlCol="0">
            <a:spAutoFit/>
          </a:bodyPr>
          <a:lstStyle/>
          <a:p>
            <a:r>
              <a:rPr lang="zh-CN" altLang="en-US" sz="2100" b="1" dirty="0">
                <a:solidFill>
                  <a:schemeClr val="bg1">
                    <a:lumMod val="50000"/>
                  </a:schemeClr>
                </a:solidFill>
                <a:latin typeface="微软雅黑" pitchFamily="34" charset="-122"/>
                <a:ea typeface="微软雅黑" pitchFamily="34" charset="-122"/>
              </a:rPr>
              <a:t>标题关键字</a:t>
            </a:r>
          </a:p>
        </p:txBody>
      </p:sp>
    </p:spTree>
    <p:extLst>
      <p:ext uri="{BB962C8B-B14F-4D97-AF65-F5344CB8AC3E}">
        <p14:creationId xmlns:p14="http://schemas.microsoft.com/office/powerpoint/2010/main" val="200172153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anim calcmode="lin" valueType="num">
                                      <p:cBhvr>
                                        <p:cTn id="24" dur="500" fill="hold"/>
                                        <p:tgtEl>
                                          <p:spTgt spid="5"/>
                                        </p:tgtEl>
                                        <p:attrNameLst>
                                          <p:attrName>ppt_x</p:attrName>
                                        </p:attrNameLst>
                                      </p:cBhvr>
                                      <p:tavLst>
                                        <p:tav tm="0">
                                          <p:val>
                                            <p:fltVal val="0.5"/>
                                          </p:val>
                                        </p:tav>
                                        <p:tav tm="100000">
                                          <p:val>
                                            <p:strVal val="#ppt_x"/>
                                          </p:val>
                                        </p:tav>
                                      </p:tavLst>
                                    </p:anim>
                                    <p:anim calcmode="lin" valueType="num">
                                      <p:cBhvr>
                                        <p:cTn id="25" dur="500" fill="hold"/>
                                        <p:tgtEl>
                                          <p:spTgt spid="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anim calcmode="lin" valueType="num">
                                      <p:cBhvr>
                                        <p:cTn id="31" dur="500" fill="hold"/>
                                        <p:tgtEl>
                                          <p:spTgt spid="4"/>
                                        </p:tgtEl>
                                        <p:attrNameLst>
                                          <p:attrName>ppt_x</p:attrName>
                                        </p:attrNameLst>
                                      </p:cBhvr>
                                      <p:tavLst>
                                        <p:tav tm="0">
                                          <p:val>
                                            <p:fltVal val="0.5"/>
                                          </p:val>
                                        </p:tav>
                                        <p:tav tm="100000">
                                          <p:val>
                                            <p:strVal val="#ppt_x"/>
                                          </p:val>
                                        </p:tav>
                                      </p:tavLst>
                                    </p:anim>
                                    <p:anim calcmode="lin" valueType="num">
                                      <p:cBhvr>
                                        <p:cTn id="32" dur="500" fill="hold"/>
                                        <p:tgtEl>
                                          <p:spTgt spid="4"/>
                                        </p:tgtEl>
                                        <p:attrNameLst>
                                          <p:attrName>ppt_y</p:attrName>
                                        </p:attrNameLst>
                                      </p:cBhvr>
                                      <p:tavLst>
                                        <p:tav tm="0">
                                          <p:val>
                                            <p:fltVal val="0.5"/>
                                          </p:val>
                                        </p:tav>
                                        <p:tav tm="100000">
                                          <p:val>
                                            <p:strVal val="#ppt_y"/>
                                          </p:val>
                                        </p:tav>
                                      </p:tavLst>
                                    </p:anim>
                                  </p:childTnLst>
                                </p:cTn>
                              </p:par>
                            </p:childTnLst>
                          </p:cTn>
                        </p:par>
                        <p:par>
                          <p:cTn id="33" fill="hold">
                            <p:stCondLst>
                              <p:cond delay="1100"/>
                            </p:stCondLst>
                            <p:childTnLst>
                              <p:par>
                                <p:cTn id="34" presetID="1" presetClass="entr" presetSubtype="0" fill="hold" grpId="1" nodeType="afterEffect">
                                  <p:stCondLst>
                                    <p:cond delay="0"/>
                                  </p:stCondLst>
                                  <p:childTnLst>
                                    <p:set>
                                      <p:cBhvr>
                                        <p:cTn id="35" dur="1" fill="hold">
                                          <p:stCondLst>
                                            <p:cond delay="0"/>
                                          </p:stCondLst>
                                        </p:cTn>
                                        <p:tgtEl>
                                          <p:spTgt spid="48"/>
                                        </p:tgtEl>
                                        <p:attrNameLst>
                                          <p:attrName>style.visibility</p:attrName>
                                        </p:attrNameLst>
                                      </p:cBhvr>
                                      <p:to>
                                        <p:strVal val="visible"/>
                                      </p:to>
                                    </p:set>
                                  </p:childTnLst>
                                </p:cTn>
                              </p:par>
                              <p:par>
                                <p:cTn id="36" presetID="42" presetClass="path" presetSubtype="0" accel="50000" decel="50000" fill="hold" grpId="0" nodeType="withEffect">
                                  <p:stCondLst>
                                    <p:cond delay="0"/>
                                  </p:stCondLst>
                                  <p:childTnLst>
                                    <p:animMotion origin="layout" path="M 1.45833E-6 -3.33333E-6 L 0.05104 0.05417 " pathEditMode="relative" rAng="0" ptsTypes="AA">
                                      <p:cBhvr>
                                        <p:cTn id="37" dur="1000" spd="-100000" fill="hold"/>
                                        <p:tgtEl>
                                          <p:spTgt spid="48"/>
                                        </p:tgtEl>
                                        <p:attrNameLst>
                                          <p:attrName>ppt_x</p:attrName>
                                          <p:attrName>ppt_y</p:attrName>
                                        </p:attrNameLst>
                                      </p:cBhvr>
                                      <p:rCtr x="2552" y="2708"/>
                                    </p:animMotion>
                                  </p:childTnLst>
                                </p:cTn>
                              </p:par>
                            </p:childTnLst>
                          </p:cTn>
                        </p:par>
                        <p:par>
                          <p:cTn id="38" fill="hold">
                            <p:stCondLst>
                              <p:cond delay="2100"/>
                            </p:stCondLst>
                            <p:childTnLst>
                              <p:par>
                                <p:cTn id="39" presetID="22" presetClass="entr" presetSubtype="8"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left)">
                                      <p:cBhvr>
                                        <p:cTn id="41" dur="500"/>
                                        <p:tgtEl>
                                          <p:spTgt spid="6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wipe(left)">
                                      <p:cBhvr>
                                        <p:cTn id="44" dur="500"/>
                                        <p:tgtEl>
                                          <p:spTgt spid="67"/>
                                        </p:tgtEl>
                                      </p:cBhvr>
                                    </p:animEffect>
                                  </p:childTnLst>
                                </p:cTn>
                              </p:par>
                            </p:childTnLst>
                          </p:cTn>
                        </p:par>
                        <p:par>
                          <p:cTn id="45" fill="hold">
                            <p:stCondLst>
                              <p:cond delay="2600"/>
                            </p:stCondLst>
                            <p:childTnLst>
                              <p:par>
                                <p:cTn id="46" presetID="1" presetClass="entr" presetSubtype="0" fill="hold" grpId="1" nodeType="afterEffect">
                                  <p:stCondLst>
                                    <p:cond delay="0"/>
                                  </p:stCondLst>
                                  <p:childTnLst>
                                    <p:set>
                                      <p:cBhvr>
                                        <p:cTn id="47" dur="1" fill="hold">
                                          <p:stCondLst>
                                            <p:cond delay="0"/>
                                          </p:stCondLst>
                                        </p:cTn>
                                        <p:tgtEl>
                                          <p:spTgt spid="56"/>
                                        </p:tgtEl>
                                        <p:attrNameLst>
                                          <p:attrName>style.visibility</p:attrName>
                                        </p:attrNameLst>
                                      </p:cBhvr>
                                      <p:to>
                                        <p:strVal val="visible"/>
                                      </p:to>
                                    </p:set>
                                  </p:childTnLst>
                                </p:cTn>
                              </p:par>
                              <p:par>
                                <p:cTn id="48" presetID="42" presetClass="path" presetSubtype="0" accel="50000" decel="50000" fill="hold" grpId="0" nodeType="withEffect">
                                  <p:stCondLst>
                                    <p:cond delay="0"/>
                                  </p:stCondLst>
                                  <p:childTnLst>
                                    <p:animMotion origin="layout" path="M -2.29167E-6 -3.33333E-6 L -0.05091 0.05417 " pathEditMode="relative" rAng="0" ptsTypes="AA">
                                      <p:cBhvr>
                                        <p:cTn id="49" dur="1000" spd="-100000" fill="hold"/>
                                        <p:tgtEl>
                                          <p:spTgt spid="56"/>
                                        </p:tgtEl>
                                        <p:attrNameLst>
                                          <p:attrName>ppt_x</p:attrName>
                                          <p:attrName>ppt_y</p:attrName>
                                        </p:attrNameLst>
                                      </p:cBhvr>
                                      <p:rCtr x="-2552" y="2708"/>
                                    </p:animMotion>
                                  </p:childTnLst>
                                </p:cTn>
                              </p:par>
                            </p:childTnLst>
                          </p:cTn>
                        </p:par>
                        <p:par>
                          <p:cTn id="50" fill="hold">
                            <p:stCondLst>
                              <p:cond delay="3600"/>
                            </p:stCondLst>
                            <p:childTnLst>
                              <p:par>
                                <p:cTn id="51" presetID="22" presetClass="entr" presetSubtype="8"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left)">
                                      <p:cBhvr>
                                        <p:cTn id="56" dur="500"/>
                                        <p:tgtEl>
                                          <p:spTgt spid="71"/>
                                        </p:tgtEl>
                                      </p:cBhvr>
                                    </p:animEffect>
                                  </p:childTnLst>
                                </p:cTn>
                              </p:par>
                            </p:childTnLst>
                          </p:cTn>
                        </p:par>
                        <p:par>
                          <p:cTn id="57" fill="hold">
                            <p:stCondLst>
                              <p:cond delay="4100"/>
                            </p:stCondLst>
                            <p:childTnLst>
                              <p:par>
                                <p:cTn id="58" presetID="1" presetClass="entr" presetSubtype="0" fill="hold" grpId="1" nodeType="afterEffect">
                                  <p:stCondLst>
                                    <p:cond delay="0"/>
                                  </p:stCondLst>
                                  <p:childTnLst>
                                    <p:set>
                                      <p:cBhvr>
                                        <p:cTn id="59" dur="1" fill="hold">
                                          <p:stCondLst>
                                            <p:cond delay="0"/>
                                          </p:stCondLst>
                                        </p:cTn>
                                        <p:tgtEl>
                                          <p:spTgt spid="59"/>
                                        </p:tgtEl>
                                        <p:attrNameLst>
                                          <p:attrName>style.visibility</p:attrName>
                                        </p:attrNameLst>
                                      </p:cBhvr>
                                      <p:to>
                                        <p:strVal val="visible"/>
                                      </p:to>
                                    </p:set>
                                  </p:childTnLst>
                                </p:cTn>
                              </p:par>
                              <p:par>
                                <p:cTn id="60" presetID="64" presetClass="path" presetSubtype="0" accel="50000" decel="50000" fill="hold" grpId="0" nodeType="withEffect">
                                  <p:stCondLst>
                                    <p:cond delay="0"/>
                                  </p:stCondLst>
                                  <p:childTnLst>
                                    <p:animMotion origin="layout" path="M 1.45833E-6 3.7037E-6 L 0.05195 -0.05371 " pathEditMode="relative" rAng="0" ptsTypes="AA">
                                      <p:cBhvr>
                                        <p:cTn id="61" dur="1000" spd="-100000" fill="hold"/>
                                        <p:tgtEl>
                                          <p:spTgt spid="59"/>
                                        </p:tgtEl>
                                        <p:attrNameLst>
                                          <p:attrName>ppt_x</p:attrName>
                                          <p:attrName>ppt_y</p:attrName>
                                        </p:attrNameLst>
                                      </p:cBhvr>
                                      <p:rCtr x="2591" y="-2685"/>
                                    </p:animMotion>
                                  </p:childTnLst>
                                </p:cTn>
                              </p:par>
                            </p:childTnLst>
                          </p:cTn>
                        </p:par>
                        <p:par>
                          <p:cTn id="62" fill="hold">
                            <p:stCondLst>
                              <p:cond delay="5100"/>
                            </p:stCondLst>
                            <p:childTnLst>
                              <p:par>
                                <p:cTn id="63" presetID="22" presetClass="entr" presetSubtype="8" fill="hold" grpId="0" nodeType="after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wipe(left)">
                                      <p:cBhvr>
                                        <p:cTn id="65" dur="500"/>
                                        <p:tgtEl>
                                          <p:spTgt spid="7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childTnLst>
                          </p:cTn>
                        </p:par>
                        <p:par>
                          <p:cTn id="69" fill="hold">
                            <p:stCondLst>
                              <p:cond delay="5600"/>
                            </p:stCondLst>
                            <p:childTnLst>
                              <p:par>
                                <p:cTn id="70" presetID="1" presetClass="entr" presetSubtype="0" fill="hold" grpId="1" nodeType="afterEffect">
                                  <p:stCondLst>
                                    <p:cond delay="0"/>
                                  </p:stCondLst>
                                  <p:childTnLst>
                                    <p:set>
                                      <p:cBhvr>
                                        <p:cTn id="71" dur="1" fill="hold">
                                          <p:stCondLst>
                                            <p:cond delay="0"/>
                                          </p:stCondLst>
                                        </p:cTn>
                                        <p:tgtEl>
                                          <p:spTgt spid="62"/>
                                        </p:tgtEl>
                                        <p:attrNameLst>
                                          <p:attrName>style.visibility</p:attrName>
                                        </p:attrNameLst>
                                      </p:cBhvr>
                                      <p:to>
                                        <p:strVal val="visible"/>
                                      </p:to>
                                    </p:set>
                                  </p:childTnLst>
                                </p:cTn>
                              </p:par>
                              <p:par>
                                <p:cTn id="72" presetID="64" presetClass="path" presetSubtype="0" accel="50000" decel="50000" fill="hold" grpId="0" nodeType="withEffect">
                                  <p:stCondLst>
                                    <p:cond delay="0"/>
                                  </p:stCondLst>
                                  <p:childTnLst>
                                    <p:animMotion origin="layout" path="M -2.29167E-6 3.7037E-6 L -0.04726 -0.05371 " pathEditMode="relative" rAng="0" ptsTypes="AA">
                                      <p:cBhvr>
                                        <p:cTn id="73" dur="1000" spd="-100000" fill="hold"/>
                                        <p:tgtEl>
                                          <p:spTgt spid="62"/>
                                        </p:tgtEl>
                                        <p:attrNameLst>
                                          <p:attrName>ppt_x</p:attrName>
                                          <p:attrName>ppt_y</p:attrName>
                                        </p:attrNameLst>
                                      </p:cBhvr>
                                      <p:rCtr x="-2370" y="-2685"/>
                                    </p:animMotion>
                                  </p:childTnLst>
                                </p:cTn>
                              </p:par>
                            </p:childTnLst>
                          </p:cTn>
                        </p:par>
                        <p:par>
                          <p:cTn id="74" fill="hold">
                            <p:stCondLst>
                              <p:cond delay="6600"/>
                            </p:stCondLst>
                            <p:childTnLst>
                              <p:par>
                                <p:cTn id="75" presetID="22" presetClass="entr" presetSubtype="8" fill="hold" grpId="0" nodeType="afterEffect">
                                  <p:stCondLst>
                                    <p:cond delay="0"/>
                                  </p:stCondLst>
                                  <p:childTnLst>
                                    <p:set>
                                      <p:cBhvr>
                                        <p:cTn id="76" dur="1" fill="hold">
                                          <p:stCondLst>
                                            <p:cond delay="0"/>
                                          </p:stCondLst>
                                        </p:cTn>
                                        <p:tgtEl>
                                          <p:spTgt spid="74"/>
                                        </p:tgtEl>
                                        <p:attrNameLst>
                                          <p:attrName>style.visibility</p:attrName>
                                        </p:attrNameLst>
                                      </p:cBhvr>
                                      <p:to>
                                        <p:strVal val="visible"/>
                                      </p:to>
                                    </p:set>
                                    <p:animEffect transition="in" filter="wipe(left)">
                                      <p:cBhvr>
                                        <p:cTn id="77" dur="500"/>
                                        <p:tgtEl>
                                          <p:spTgt spid="7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56" grpId="0" animBg="1"/>
      <p:bldP spid="56" grpId="1" animBg="1"/>
      <p:bldP spid="59" grpId="0" animBg="1"/>
      <p:bldP spid="59" grpId="1" animBg="1"/>
      <p:bldP spid="62" grpId="0" animBg="1"/>
      <p:bldP spid="62" grpId="1" animBg="1"/>
      <p:bldP spid="67" grpId="0"/>
      <p:bldP spid="68" grpId="0"/>
      <p:bldP spid="69" grpId="0"/>
      <p:bldP spid="70" grpId="0"/>
      <p:bldP spid="71" grpId="0"/>
      <p:bldP spid="72" grpId="0"/>
      <p:bldP spid="73"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a:endCxn id="18" idx="0"/>
          </p:cNvCxnSpPr>
          <p:nvPr/>
        </p:nvCxnSpPr>
        <p:spPr>
          <a:xfrm>
            <a:off x="693849" y="1473763"/>
            <a:ext cx="0" cy="1043983"/>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8" idx="4"/>
          </p:cNvCxnSpPr>
          <p:nvPr/>
        </p:nvCxnSpPr>
        <p:spPr>
          <a:xfrm>
            <a:off x="693849" y="2862343"/>
            <a:ext cx="0" cy="977402"/>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34" idx="2"/>
          </p:cNvCxnSpPr>
          <p:nvPr/>
        </p:nvCxnSpPr>
        <p:spPr>
          <a:xfrm>
            <a:off x="693849" y="3867894"/>
            <a:ext cx="2862318"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34" idx="0"/>
          </p:cNvCxnSpPr>
          <p:nvPr/>
        </p:nvCxnSpPr>
        <p:spPr>
          <a:xfrm>
            <a:off x="3728466" y="1329613"/>
            <a:ext cx="0" cy="2365983"/>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8" idx="2"/>
          </p:cNvCxnSpPr>
          <p:nvPr/>
        </p:nvCxnSpPr>
        <p:spPr>
          <a:xfrm>
            <a:off x="3728466" y="1329612"/>
            <a:ext cx="187992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39" idx="0"/>
          </p:cNvCxnSpPr>
          <p:nvPr/>
        </p:nvCxnSpPr>
        <p:spPr>
          <a:xfrm>
            <a:off x="5780694" y="1521526"/>
            <a:ext cx="0" cy="996219"/>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TextBox 29"/>
          <p:cNvSpPr txBox="1"/>
          <p:nvPr/>
        </p:nvSpPr>
        <p:spPr>
          <a:xfrm>
            <a:off x="1005175" y="1601869"/>
            <a:ext cx="2442980" cy="5129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700" dirty="0">
                <a:solidFill>
                  <a:schemeClr val="bg1">
                    <a:lumMod val="50000"/>
                  </a:schemeClr>
                </a:solidFill>
              </a:rPr>
              <a:t>活动方案确定以后，先要让其文案化</a:t>
            </a:r>
            <a:r>
              <a:rPr lang="zh-CN" altLang="en-US" sz="700" dirty="0" smtClean="0">
                <a:solidFill>
                  <a:schemeClr val="bg1">
                    <a:lumMod val="50000"/>
                  </a:schemeClr>
                </a:solidFill>
              </a:rPr>
              <a:t>。的</a:t>
            </a:r>
            <a:r>
              <a:rPr lang="zh-CN" altLang="en-US" sz="700" dirty="0">
                <a:solidFill>
                  <a:schemeClr val="bg1">
                    <a:lumMod val="50000"/>
                  </a:schemeClr>
                </a:solidFill>
              </a:rPr>
              <a:t>全</a:t>
            </a:r>
            <a:r>
              <a:rPr lang="zh-CN" altLang="en-US" sz="700" dirty="0" smtClean="0">
                <a:solidFill>
                  <a:schemeClr val="bg1">
                    <a:lumMod val="50000"/>
                  </a:schemeClr>
                </a:solidFill>
              </a:rPr>
              <a:t>过程够</a:t>
            </a:r>
            <a:r>
              <a:rPr lang="zh-CN" altLang="en-US" sz="700" dirty="0">
                <a:solidFill>
                  <a:schemeClr val="bg1">
                    <a:lumMod val="50000"/>
                  </a:schemeClr>
                </a:solidFill>
              </a:rPr>
              <a:t>准确到位地</a:t>
            </a:r>
            <a:r>
              <a:rPr lang="zh-CN" altLang="en-US" sz="700" dirty="0" smtClean="0">
                <a:solidFill>
                  <a:schemeClr val="bg1">
                    <a:lumMod val="50000"/>
                  </a:schemeClr>
                </a:solidFill>
              </a:rPr>
              <a:t>执行</a:t>
            </a:r>
            <a:r>
              <a:rPr lang="en-US" altLang="zh-CN" sz="700" dirty="0">
                <a:solidFill>
                  <a:schemeClr val="bg1">
                    <a:lumMod val="50000"/>
                  </a:schemeClr>
                </a:solidFill>
              </a:rPr>
              <a:t>COOLLA</a:t>
            </a:r>
            <a:r>
              <a:rPr lang="zh-CN" altLang="en-US" sz="700" dirty="0" smtClean="0">
                <a:solidFill>
                  <a:schemeClr val="bg1">
                    <a:lumMod val="50000"/>
                  </a:schemeClr>
                </a:solidFill>
              </a:rPr>
              <a:t>专业</a:t>
            </a:r>
            <a:r>
              <a:rPr lang="zh-CN" altLang="en-US" sz="700" dirty="0">
                <a:solidFill>
                  <a:schemeClr val="bg1">
                    <a:lumMod val="50000"/>
                  </a:schemeClr>
                </a:solidFill>
              </a:rPr>
              <a:t>设计</a:t>
            </a:r>
            <a:r>
              <a:rPr lang="en-US" altLang="zh-CN" sz="700" dirty="0">
                <a:solidFill>
                  <a:schemeClr val="bg1">
                    <a:lumMod val="50000"/>
                  </a:schemeClr>
                </a:solidFill>
              </a:rPr>
              <a:t>……</a:t>
            </a:r>
          </a:p>
        </p:txBody>
      </p:sp>
      <p:sp>
        <p:nvSpPr>
          <p:cNvPr id="45" name="TextBox 30"/>
          <p:cNvSpPr txBox="1"/>
          <p:nvPr/>
        </p:nvSpPr>
        <p:spPr>
          <a:xfrm>
            <a:off x="1005175" y="1168031"/>
            <a:ext cx="2010932" cy="328313"/>
          </a:xfrm>
          <a:prstGeom prst="rect">
            <a:avLst/>
          </a:prstGeom>
          <a:noFill/>
        </p:spPr>
        <p:txBody>
          <a:bodyPr wrap="square" lIns="0" tIns="0" rIns="0" bIns="0" rtlCol="0">
            <a:spAutoFit/>
          </a:bodyPr>
          <a:lstStyle/>
          <a:p>
            <a:r>
              <a:rPr lang="zh-CN" altLang="en-US" sz="2100" b="1" dirty="0">
                <a:solidFill>
                  <a:schemeClr val="accent1"/>
                </a:solidFill>
                <a:latin typeface="微软雅黑" pitchFamily="34" charset="-122"/>
                <a:ea typeface="微软雅黑" pitchFamily="34" charset="-122"/>
              </a:rPr>
              <a:t>活动方案文案化</a:t>
            </a:r>
          </a:p>
        </p:txBody>
      </p:sp>
      <p:sp>
        <p:nvSpPr>
          <p:cNvPr id="49" name="TextBox 29"/>
          <p:cNvSpPr txBox="1"/>
          <p:nvPr/>
        </p:nvSpPr>
        <p:spPr>
          <a:xfrm>
            <a:off x="1005175" y="2934744"/>
            <a:ext cx="2442980" cy="57708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方法是企业营销影响客户、引导客户的中介，比如，媒体广告、路牌灯箱、礼仪气球、广告衫、礼品袋等</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a:t>
            </a:r>
            <a:r>
              <a:rPr lang="en-US" altLang="zh-CN" sz="800" dirty="0">
                <a:solidFill>
                  <a:schemeClr val="bg1">
                    <a:lumMod val="50000"/>
                  </a:schemeClr>
                </a:solidFill>
                <a:latin typeface="微软雅黑" pitchFamily="34" charset="-122"/>
                <a:ea typeface="微软雅黑" pitchFamily="34" charset="-122"/>
              </a:rPr>
              <a:t> 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sp>
        <p:nvSpPr>
          <p:cNvPr id="50" name="TextBox 30"/>
          <p:cNvSpPr txBox="1"/>
          <p:nvPr/>
        </p:nvSpPr>
        <p:spPr>
          <a:xfrm>
            <a:off x="1005174" y="2528462"/>
            <a:ext cx="2252164" cy="430887"/>
          </a:xfrm>
          <a:prstGeom prst="rect">
            <a:avLst/>
          </a:prstGeom>
          <a:noFill/>
        </p:spPr>
        <p:txBody>
          <a:bodyPr wrap="square" lIns="0" tIns="0" rIns="0" bIns="0" rtlCol="0">
            <a:spAutoFit/>
          </a:bodyPr>
          <a:lstStyle>
            <a:defPPr>
              <a:defRPr lang="zh-CN"/>
            </a:defPPr>
            <a:lvl1pPr>
              <a:defRPr sz="2800" b="1">
                <a:solidFill>
                  <a:schemeClr val="accent1"/>
                </a:solidFill>
                <a:latin typeface="微软雅黑" pitchFamily="34" charset="-122"/>
                <a:ea typeface="微软雅黑" pitchFamily="34" charset="-122"/>
              </a:defRPr>
            </a:lvl1pPr>
          </a:lstStyle>
          <a:p>
            <a:r>
              <a:rPr lang="zh-CN" altLang="en-US" dirty="0"/>
              <a:t>形式多样化</a:t>
            </a:r>
          </a:p>
        </p:txBody>
      </p:sp>
      <p:sp>
        <p:nvSpPr>
          <p:cNvPr id="51" name="TextBox 29"/>
          <p:cNvSpPr txBox="1"/>
          <p:nvPr/>
        </p:nvSpPr>
        <p:spPr>
          <a:xfrm>
            <a:off x="4078009" y="4124345"/>
            <a:ext cx="2448490" cy="57708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必须进行系统的计划与评估，在执行前必须确信已足够了解活动将花费的成本和最低应该达到的效果</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a:t>
            </a:r>
            <a:r>
              <a:rPr lang="en-US" altLang="zh-CN" sz="800" dirty="0">
                <a:solidFill>
                  <a:schemeClr val="bg1">
                    <a:lumMod val="50000"/>
                  </a:schemeClr>
                </a:solidFill>
                <a:latin typeface="微软雅黑" pitchFamily="34" charset="-122"/>
                <a:ea typeface="微软雅黑" pitchFamily="34" charset="-122"/>
              </a:rPr>
              <a:t> 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sp>
        <p:nvSpPr>
          <p:cNvPr id="52" name="TextBox 30"/>
          <p:cNvSpPr txBox="1"/>
          <p:nvPr/>
        </p:nvSpPr>
        <p:spPr>
          <a:xfrm>
            <a:off x="4078007" y="3717029"/>
            <a:ext cx="1631610" cy="328313"/>
          </a:xfrm>
          <a:prstGeom prst="rect">
            <a:avLst/>
          </a:prstGeom>
          <a:noFill/>
        </p:spPr>
        <p:txBody>
          <a:bodyPr wrap="square" lIns="0" tIns="0" rIns="0" bIns="0" rtlCol="0">
            <a:spAutoFit/>
          </a:bodyPr>
          <a:lstStyle/>
          <a:p>
            <a:r>
              <a:rPr lang="zh-CN" altLang="en-US" sz="2100" b="1" dirty="0">
                <a:solidFill>
                  <a:schemeClr val="accent1"/>
                </a:solidFill>
                <a:latin typeface="微软雅黑" pitchFamily="34" charset="-122"/>
                <a:ea typeface="微软雅黑" pitchFamily="34" charset="-122"/>
              </a:rPr>
              <a:t>活动效果评估</a:t>
            </a:r>
          </a:p>
        </p:txBody>
      </p:sp>
      <p:sp>
        <p:nvSpPr>
          <p:cNvPr id="53" name="TextBox 29"/>
          <p:cNvSpPr txBox="1"/>
          <p:nvPr/>
        </p:nvSpPr>
        <p:spPr>
          <a:xfrm>
            <a:off x="6123900" y="1601869"/>
            <a:ext cx="2484276" cy="5129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700" dirty="0">
                <a:solidFill>
                  <a:schemeClr val="bg1">
                    <a:lumMod val="50000"/>
                  </a:schemeClr>
                </a:solidFill>
              </a:rPr>
              <a:t>前期员工教育、动员、培训工作主要是强化员工</a:t>
            </a:r>
            <a:r>
              <a:rPr lang="zh-CN" altLang="en-US" sz="700" dirty="0" smtClean="0">
                <a:solidFill>
                  <a:schemeClr val="bg1">
                    <a:lumMod val="50000"/>
                  </a:schemeClr>
                </a:solidFill>
              </a:rPr>
              <a:t>对活动方案</a:t>
            </a:r>
            <a:r>
              <a:rPr lang="zh-CN" altLang="en-US" sz="700" dirty="0">
                <a:solidFill>
                  <a:schemeClr val="bg1">
                    <a:lumMod val="50000"/>
                  </a:schemeClr>
                </a:solidFill>
              </a:rPr>
              <a:t>的认同</a:t>
            </a:r>
            <a:r>
              <a:rPr lang="zh-CN" altLang="en-US" sz="700" dirty="0" smtClean="0">
                <a:solidFill>
                  <a:schemeClr val="bg1">
                    <a:lumMod val="50000"/>
                  </a:schemeClr>
                </a:solidFill>
              </a:rPr>
              <a:t>，</a:t>
            </a:r>
            <a:r>
              <a:rPr lang="en-US" altLang="zh-CN" sz="700" dirty="0">
                <a:solidFill>
                  <a:schemeClr val="bg1">
                    <a:lumMod val="50000"/>
                  </a:schemeClr>
                </a:solidFill>
              </a:rPr>
              <a:t> COOLLA</a:t>
            </a:r>
            <a:r>
              <a:rPr lang="zh-CN" altLang="en-US" sz="700" dirty="0" smtClean="0">
                <a:solidFill>
                  <a:schemeClr val="bg1">
                    <a:lumMod val="50000"/>
                  </a:schemeClr>
                </a:solidFill>
              </a:rPr>
              <a:t>专业</a:t>
            </a:r>
            <a:r>
              <a:rPr lang="zh-CN" altLang="en-US" sz="700" dirty="0">
                <a:solidFill>
                  <a:schemeClr val="bg1">
                    <a:lumMod val="50000"/>
                  </a:schemeClr>
                </a:solidFill>
              </a:rPr>
              <a:t>设计</a:t>
            </a:r>
            <a:r>
              <a:rPr lang="en-US" altLang="zh-CN" sz="700" dirty="0">
                <a:solidFill>
                  <a:schemeClr val="bg1">
                    <a:lumMod val="50000"/>
                  </a:schemeClr>
                </a:solidFill>
              </a:rPr>
              <a:t>……</a:t>
            </a:r>
          </a:p>
        </p:txBody>
      </p:sp>
      <p:sp>
        <p:nvSpPr>
          <p:cNvPr id="54" name="TextBox 30"/>
          <p:cNvSpPr txBox="1"/>
          <p:nvPr/>
        </p:nvSpPr>
        <p:spPr>
          <a:xfrm>
            <a:off x="6123900" y="1168031"/>
            <a:ext cx="2130789" cy="328313"/>
          </a:xfrm>
          <a:prstGeom prst="rect">
            <a:avLst/>
          </a:prstGeom>
          <a:noFill/>
        </p:spPr>
        <p:txBody>
          <a:bodyPr wrap="square" lIns="0" tIns="0" rIns="0" bIns="0" rtlCol="0">
            <a:spAutoFit/>
          </a:bodyPr>
          <a:lstStyle/>
          <a:p>
            <a:r>
              <a:rPr lang="zh-CN" altLang="en-US" sz="2100" b="1" dirty="0">
                <a:solidFill>
                  <a:schemeClr val="accent1"/>
                </a:solidFill>
                <a:latin typeface="微软雅黑" pitchFamily="34" charset="-122"/>
                <a:ea typeface="微软雅黑" pitchFamily="34" charset="-122"/>
              </a:rPr>
              <a:t>注重前期培训</a:t>
            </a:r>
          </a:p>
        </p:txBody>
      </p:sp>
      <p:sp>
        <p:nvSpPr>
          <p:cNvPr id="55" name="TextBox 29"/>
          <p:cNvSpPr txBox="1"/>
          <p:nvPr/>
        </p:nvSpPr>
        <p:spPr>
          <a:xfrm>
            <a:off x="6123900" y="2934743"/>
            <a:ext cx="2484276" cy="577081"/>
          </a:xfrm>
          <a:prstGeom prst="rect">
            <a:avLst/>
          </a:prstGeom>
          <a:noFill/>
        </p:spPr>
        <p:txBody>
          <a:bodyPr wrap="square" lIns="0" tIns="0" rIns="0" bIns="0" rtlCol="0">
            <a:spAutoFit/>
          </a:bodyPr>
          <a:lstStyle/>
          <a:p>
            <a:pPr algn="just">
              <a:lnSpc>
                <a:spcPts val="15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为确保活动开展顺利，每个进度都能明晰有效、就要仔细整理一份档案，对日后进行的活动策划会有很大的比较和帮助的作用</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a:t>
            </a:r>
            <a:r>
              <a:rPr lang="en-US" altLang="zh-CN" sz="800" dirty="0">
                <a:solidFill>
                  <a:schemeClr val="bg1">
                    <a:lumMod val="50000"/>
                  </a:schemeClr>
                </a:solidFill>
                <a:latin typeface="微软雅黑" pitchFamily="34" charset="-122"/>
                <a:ea typeface="微软雅黑" pitchFamily="34" charset="-122"/>
              </a:rPr>
              <a:t> COOLLA</a:t>
            </a:r>
            <a:r>
              <a:rPr lang="zh-CN" altLang="en-US" sz="800" dirty="0" smtClean="0">
                <a:solidFill>
                  <a:schemeClr val="bg1">
                    <a:lumMod val="50000"/>
                  </a:schemeClr>
                </a:solidFill>
                <a:latin typeface="微软雅黑" pitchFamily="34" charset="-122"/>
                <a:ea typeface="微软雅黑" pitchFamily="34" charset="-122"/>
              </a:rPr>
              <a:t>专业</a:t>
            </a:r>
            <a:r>
              <a:rPr lang="zh-CN" altLang="en-US" sz="800" dirty="0">
                <a:solidFill>
                  <a:schemeClr val="bg1">
                    <a:lumMod val="50000"/>
                  </a:schemeClr>
                </a:solidFill>
                <a:latin typeface="微软雅黑" pitchFamily="34" charset="-122"/>
                <a:ea typeface="微软雅黑" pitchFamily="34" charset="-122"/>
              </a:rPr>
              <a:t>设计</a:t>
            </a:r>
            <a:r>
              <a:rPr lang="en-US" altLang="zh-CN" sz="800" dirty="0">
                <a:solidFill>
                  <a:schemeClr val="bg1">
                    <a:lumMod val="50000"/>
                  </a:schemeClr>
                </a:solidFill>
                <a:latin typeface="微软雅黑" pitchFamily="34" charset="-122"/>
                <a:ea typeface="微软雅黑" pitchFamily="34" charset="-122"/>
              </a:rPr>
              <a:t>……</a:t>
            </a:r>
          </a:p>
        </p:txBody>
      </p:sp>
      <p:sp>
        <p:nvSpPr>
          <p:cNvPr id="56" name="TextBox 30"/>
          <p:cNvSpPr txBox="1"/>
          <p:nvPr/>
        </p:nvSpPr>
        <p:spPr>
          <a:xfrm>
            <a:off x="6123899" y="2528462"/>
            <a:ext cx="2220284" cy="328313"/>
          </a:xfrm>
          <a:prstGeom prst="rect">
            <a:avLst/>
          </a:prstGeom>
          <a:noFill/>
        </p:spPr>
        <p:txBody>
          <a:bodyPr wrap="square" lIns="0" tIns="0" rIns="0" bIns="0" rtlCol="0">
            <a:spAutoFit/>
          </a:bodyPr>
          <a:lstStyle/>
          <a:p>
            <a:r>
              <a:rPr lang="zh-CN" altLang="en-US" sz="2100" b="1" dirty="0">
                <a:solidFill>
                  <a:schemeClr val="accent1"/>
                </a:solidFill>
                <a:latin typeface="微软雅黑" pitchFamily="34" charset="-122"/>
                <a:ea typeface="微软雅黑" pitchFamily="34" charset="-122"/>
              </a:rPr>
              <a:t>活动的完整记录</a:t>
            </a:r>
          </a:p>
        </p:txBody>
      </p:sp>
      <p:grpSp>
        <p:nvGrpSpPr>
          <p:cNvPr id="2" name="组合 66"/>
          <p:cNvGrpSpPr/>
          <p:nvPr/>
        </p:nvGrpSpPr>
        <p:grpSpPr>
          <a:xfrm>
            <a:off x="521551" y="1157313"/>
            <a:ext cx="344598" cy="344598"/>
            <a:chOff x="695400" y="1543084"/>
            <a:chExt cx="459464" cy="459464"/>
          </a:xfrm>
        </p:grpSpPr>
        <p:sp>
          <p:nvSpPr>
            <p:cNvPr id="4" name="椭圆 3"/>
            <p:cNvSpPr/>
            <p:nvPr/>
          </p:nvSpPr>
          <p:spPr>
            <a:xfrm>
              <a:off x="695400" y="1543084"/>
              <a:ext cx="459464" cy="4594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20"/>
            <p:cNvSpPr txBox="1"/>
            <p:nvPr/>
          </p:nvSpPr>
          <p:spPr>
            <a:xfrm>
              <a:off x="880392" y="1547873"/>
              <a:ext cx="125785" cy="437751"/>
            </a:xfrm>
            <a:prstGeom prst="rect">
              <a:avLst/>
            </a:prstGeom>
            <a:noFill/>
          </p:spPr>
          <p:txBody>
            <a:bodyPr wrap="none" lIns="0" tIns="0" rIns="0" bIns="0" rtlCol="0">
              <a:spAutoFit/>
            </a:bodyPr>
            <a:lstStyle/>
            <a:p>
              <a:pPr algn="ctr"/>
              <a:r>
                <a:rPr lang="en-US" altLang="zh-CN" sz="2100" spc="300" dirty="0">
                  <a:solidFill>
                    <a:schemeClr val="bg1">
                      <a:lumMod val="95000"/>
                    </a:schemeClr>
                  </a:solidFill>
                  <a:latin typeface="Agency FB" panose="020B0503020202020204" pitchFamily="34" charset="0"/>
                  <a:ea typeface="微软雅黑" pitchFamily="34" charset="-122"/>
                </a:rPr>
                <a:t>1</a:t>
              </a:r>
              <a:endParaRPr lang="zh-CN" altLang="en-US" sz="2100" spc="300" dirty="0">
                <a:solidFill>
                  <a:schemeClr val="bg1">
                    <a:lumMod val="95000"/>
                  </a:schemeClr>
                </a:solidFill>
                <a:latin typeface="Agency FB" panose="020B0503020202020204" pitchFamily="34" charset="0"/>
                <a:ea typeface="微软雅黑" pitchFamily="34" charset="-122"/>
              </a:endParaRPr>
            </a:p>
          </p:txBody>
        </p:sp>
      </p:grpSp>
      <p:grpSp>
        <p:nvGrpSpPr>
          <p:cNvPr id="3" name="组合 67"/>
          <p:cNvGrpSpPr/>
          <p:nvPr/>
        </p:nvGrpSpPr>
        <p:grpSpPr>
          <a:xfrm>
            <a:off x="521551" y="2517744"/>
            <a:ext cx="344598" cy="344598"/>
            <a:chOff x="695400" y="3356992"/>
            <a:chExt cx="459464" cy="459464"/>
          </a:xfrm>
        </p:grpSpPr>
        <p:sp>
          <p:nvSpPr>
            <p:cNvPr id="18" name="椭圆 17"/>
            <p:cNvSpPr/>
            <p:nvPr/>
          </p:nvSpPr>
          <p:spPr>
            <a:xfrm>
              <a:off x="695400" y="3356992"/>
              <a:ext cx="459464" cy="4594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TextBox 20"/>
            <p:cNvSpPr txBox="1"/>
            <p:nvPr/>
          </p:nvSpPr>
          <p:spPr>
            <a:xfrm>
              <a:off x="846194" y="3371280"/>
              <a:ext cx="194181" cy="437751"/>
            </a:xfrm>
            <a:prstGeom prst="rect">
              <a:avLst/>
            </a:prstGeom>
            <a:noFill/>
          </p:spPr>
          <p:txBody>
            <a:bodyPr wrap="none" lIns="0" tIns="0" rIns="0" bIns="0" rtlCol="0">
              <a:spAutoFit/>
            </a:bodyPr>
            <a:lstStyle/>
            <a:p>
              <a:pPr algn="ctr"/>
              <a:r>
                <a:rPr lang="en-US" altLang="zh-CN" sz="2100" spc="300" dirty="0">
                  <a:solidFill>
                    <a:schemeClr val="bg1">
                      <a:lumMod val="95000"/>
                    </a:schemeClr>
                  </a:solidFill>
                  <a:latin typeface="Agency FB" panose="020B0503020202020204" pitchFamily="34" charset="0"/>
                  <a:ea typeface="微软雅黑" pitchFamily="34" charset="-122"/>
                </a:rPr>
                <a:t>2</a:t>
              </a:r>
              <a:endParaRPr lang="zh-CN" altLang="en-US" sz="2100" spc="300" dirty="0">
                <a:solidFill>
                  <a:schemeClr val="bg1">
                    <a:lumMod val="95000"/>
                  </a:schemeClr>
                </a:solidFill>
                <a:latin typeface="Agency FB" panose="020B0503020202020204" pitchFamily="34" charset="0"/>
                <a:ea typeface="微软雅黑" pitchFamily="34" charset="-122"/>
              </a:endParaRPr>
            </a:p>
          </p:txBody>
        </p:sp>
      </p:grpSp>
      <p:grpSp>
        <p:nvGrpSpPr>
          <p:cNvPr id="5" name="组合 68"/>
          <p:cNvGrpSpPr/>
          <p:nvPr/>
        </p:nvGrpSpPr>
        <p:grpSpPr>
          <a:xfrm>
            <a:off x="3556167" y="3695595"/>
            <a:ext cx="344598" cy="344598"/>
            <a:chOff x="4741556" y="4927460"/>
            <a:chExt cx="459464" cy="459464"/>
          </a:xfrm>
        </p:grpSpPr>
        <p:sp>
          <p:nvSpPr>
            <p:cNvPr id="34" name="椭圆 33"/>
            <p:cNvSpPr/>
            <p:nvPr/>
          </p:nvSpPr>
          <p:spPr>
            <a:xfrm>
              <a:off x="4741556" y="4927460"/>
              <a:ext cx="459464" cy="4594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20"/>
            <p:cNvSpPr txBox="1"/>
            <p:nvPr/>
          </p:nvSpPr>
          <p:spPr>
            <a:xfrm>
              <a:off x="4894001" y="4946510"/>
              <a:ext cx="204819" cy="437751"/>
            </a:xfrm>
            <a:prstGeom prst="rect">
              <a:avLst/>
            </a:prstGeom>
            <a:noFill/>
          </p:spPr>
          <p:txBody>
            <a:bodyPr wrap="none" lIns="0" tIns="0" rIns="0" bIns="0" rtlCol="0">
              <a:spAutoFit/>
            </a:bodyPr>
            <a:lstStyle/>
            <a:p>
              <a:pPr algn="ctr"/>
              <a:r>
                <a:rPr lang="en-US" altLang="zh-CN" sz="2100" spc="300" dirty="0">
                  <a:solidFill>
                    <a:schemeClr val="bg1">
                      <a:lumMod val="95000"/>
                    </a:schemeClr>
                  </a:solidFill>
                  <a:latin typeface="Agency FB" panose="020B0503020202020204" pitchFamily="34" charset="0"/>
                  <a:ea typeface="微软雅黑" pitchFamily="34" charset="-122"/>
                </a:rPr>
                <a:t>3</a:t>
              </a:r>
              <a:endParaRPr lang="zh-CN" altLang="en-US" sz="2100" spc="300" dirty="0">
                <a:solidFill>
                  <a:schemeClr val="bg1">
                    <a:lumMod val="95000"/>
                  </a:schemeClr>
                </a:solidFill>
                <a:latin typeface="Agency FB" panose="020B0503020202020204" pitchFamily="34" charset="0"/>
                <a:ea typeface="微软雅黑" pitchFamily="34" charset="-122"/>
              </a:endParaRPr>
            </a:p>
          </p:txBody>
        </p:sp>
      </p:grpSp>
      <p:grpSp>
        <p:nvGrpSpPr>
          <p:cNvPr id="7" name="组合 69"/>
          <p:cNvGrpSpPr/>
          <p:nvPr/>
        </p:nvGrpSpPr>
        <p:grpSpPr>
          <a:xfrm>
            <a:off x="5608395" y="1157313"/>
            <a:ext cx="344598" cy="344598"/>
            <a:chOff x="7477860" y="1543084"/>
            <a:chExt cx="459464" cy="459464"/>
          </a:xfrm>
        </p:grpSpPr>
        <p:sp>
          <p:nvSpPr>
            <p:cNvPr id="38" name="椭圆 37"/>
            <p:cNvSpPr/>
            <p:nvPr/>
          </p:nvSpPr>
          <p:spPr>
            <a:xfrm>
              <a:off x="7477860" y="1543084"/>
              <a:ext cx="459464" cy="4594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20"/>
            <p:cNvSpPr txBox="1"/>
            <p:nvPr/>
          </p:nvSpPr>
          <p:spPr>
            <a:xfrm>
              <a:off x="7626249" y="1555086"/>
              <a:ext cx="191142" cy="437751"/>
            </a:xfrm>
            <a:prstGeom prst="rect">
              <a:avLst/>
            </a:prstGeom>
            <a:noFill/>
          </p:spPr>
          <p:txBody>
            <a:bodyPr wrap="none" lIns="0" tIns="0" rIns="0" bIns="0" rtlCol="0">
              <a:spAutoFit/>
            </a:bodyPr>
            <a:lstStyle/>
            <a:p>
              <a:pPr algn="ctr"/>
              <a:r>
                <a:rPr lang="en-US" altLang="zh-CN" sz="2100" spc="300" dirty="0">
                  <a:solidFill>
                    <a:schemeClr val="bg1">
                      <a:lumMod val="95000"/>
                    </a:schemeClr>
                  </a:solidFill>
                  <a:latin typeface="Agency FB" panose="020B0503020202020204" pitchFamily="34" charset="0"/>
                  <a:ea typeface="微软雅黑" pitchFamily="34" charset="-122"/>
                </a:rPr>
                <a:t>4</a:t>
              </a:r>
              <a:endParaRPr lang="zh-CN" altLang="en-US" sz="2100" spc="300" dirty="0">
                <a:solidFill>
                  <a:schemeClr val="bg1">
                    <a:lumMod val="95000"/>
                  </a:schemeClr>
                </a:solidFill>
                <a:latin typeface="Agency FB" panose="020B0503020202020204" pitchFamily="34" charset="0"/>
                <a:ea typeface="微软雅黑" pitchFamily="34" charset="-122"/>
              </a:endParaRPr>
            </a:p>
          </p:txBody>
        </p:sp>
      </p:grpSp>
      <p:grpSp>
        <p:nvGrpSpPr>
          <p:cNvPr id="8" name="组合 70"/>
          <p:cNvGrpSpPr/>
          <p:nvPr/>
        </p:nvGrpSpPr>
        <p:grpSpPr>
          <a:xfrm>
            <a:off x="5608395" y="2517744"/>
            <a:ext cx="344598" cy="349746"/>
            <a:chOff x="7477860" y="3356992"/>
            <a:chExt cx="459464" cy="466328"/>
          </a:xfrm>
        </p:grpSpPr>
        <p:sp>
          <p:nvSpPr>
            <p:cNvPr id="39" name="椭圆 38"/>
            <p:cNvSpPr/>
            <p:nvPr/>
          </p:nvSpPr>
          <p:spPr>
            <a:xfrm>
              <a:off x="7477860" y="3356992"/>
              <a:ext cx="459464" cy="4594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20"/>
            <p:cNvSpPr txBox="1"/>
            <p:nvPr/>
          </p:nvSpPr>
          <p:spPr>
            <a:xfrm>
              <a:off x="7635218" y="3385569"/>
              <a:ext cx="201780" cy="437751"/>
            </a:xfrm>
            <a:prstGeom prst="rect">
              <a:avLst/>
            </a:prstGeom>
            <a:noFill/>
          </p:spPr>
          <p:txBody>
            <a:bodyPr wrap="none" lIns="0" tIns="0" rIns="0" bIns="0" rtlCol="0">
              <a:spAutoFit/>
            </a:bodyPr>
            <a:lstStyle/>
            <a:p>
              <a:pPr algn="ctr"/>
              <a:r>
                <a:rPr lang="en-US" altLang="zh-CN" sz="2100" spc="300" dirty="0">
                  <a:solidFill>
                    <a:schemeClr val="bg1">
                      <a:lumMod val="95000"/>
                    </a:schemeClr>
                  </a:solidFill>
                  <a:latin typeface="Agency FB" panose="020B0503020202020204" pitchFamily="34" charset="0"/>
                  <a:ea typeface="微软雅黑" pitchFamily="34" charset="-122"/>
                </a:rPr>
                <a:t>5</a:t>
              </a:r>
              <a:endParaRPr lang="zh-CN" altLang="en-US" sz="2100" spc="300" dirty="0">
                <a:solidFill>
                  <a:schemeClr val="bg1">
                    <a:lumMod val="95000"/>
                  </a:schemeClr>
                </a:solidFill>
                <a:latin typeface="Agency FB" panose="020B0503020202020204" pitchFamily="34" charset="0"/>
                <a:ea typeface="微软雅黑" pitchFamily="34" charset="-122"/>
              </a:endParaRPr>
            </a:p>
          </p:txBody>
        </p:sp>
      </p:grpSp>
    </p:spTree>
    <p:extLst>
      <p:ext uri="{BB962C8B-B14F-4D97-AF65-F5344CB8AC3E}">
        <p14:creationId xmlns:p14="http://schemas.microsoft.com/office/powerpoint/2010/main" val="398250939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500"/>
                                        <p:tgtEl>
                                          <p:spTgt spid="4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1500"/>
                            </p:stCondLst>
                            <p:childTnLst>
                              <p:par>
                                <p:cTn id="21" presetID="23" presetClass="entr" presetSubtype="3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ppt_w"/>
                                          </p:val>
                                        </p:tav>
                                        <p:tav tm="100000">
                                          <p:val>
                                            <p:strVal val="#ppt_w"/>
                                          </p:val>
                                        </p:tav>
                                      </p:tavLst>
                                    </p:anim>
                                    <p:anim calcmode="lin" valueType="num">
                                      <p:cBhvr>
                                        <p:cTn id="24" dur="500" fill="hold"/>
                                        <p:tgtEl>
                                          <p:spTgt spid="3"/>
                                        </p:tgtEl>
                                        <p:attrNameLst>
                                          <p:attrName>ppt_h</p:attrName>
                                        </p:attrNameLst>
                                      </p:cBhvr>
                                      <p:tavLst>
                                        <p:tav tm="0">
                                          <p:val>
                                            <p:strVal val="4*#ppt_h"/>
                                          </p:val>
                                        </p:tav>
                                        <p:tav tm="100000">
                                          <p:val>
                                            <p:strVal val="#ppt_h"/>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left)">
                                      <p:cBhvr>
                                        <p:cTn id="31" dur="500"/>
                                        <p:tgtEl>
                                          <p:spTgt spid="49"/>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3500"/>
                            </p:stCondLst>
                            <p:childTnLst>
                              <p:par>
                                <p:cTn id="41" presetID="23" presetClass="entr" presetSubtype="32"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strVal val="4*#ppt_w"/>
                                          </p:val>
                                        </p:tav>
                                        <p:tav tm="100000">
                                          <p:val>
                                            <p:strVal val="#ppt_w"/>
                                          </p:val>
                                        </p:tav>
                                      </p:tavLst>
                                    </p:anim>
                                    <p:anim calcmode="lin" valueType="num">
                                      <p:cBhvr>
                                        <p:cTn id="44" dur="500" fill="hold"/>
                                        <p:tgtEl>
                                          <p:spTgt spid="5"/>
                                        </p:tgtEl>
                                        <p:attrNameLst>
                                          <p:attrName>ppt_h</p:attrName>
                                        </p:attrNameLst>
                                      </p:cBhvr>
                                      <p:tavLst>
                                        <p:tav tm="0">
                                          <p:val>
                                            <p:strVal val="4*#ppt_h"/>
                                          </p:val>
                                        </p:tav>
                                        <p:tav tm="100000">
                                          <p:val>
                                            <p:strVal val="#ppt_h"/>
                                          </p:val>
                                        </p:tav>
                                      </p:tavLst>
                                    </p:anim>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left)">
                                      <p:cBhvr>
                                        <p:cTn id="51" dur="500"/>
                                        <p:tgtEl>
                                          <p:spTgt spid="51"/>
                                        </p:tgtEl>
                                      </p:cBhvr>
                                    </p:animEffect>
                                  </p:childTnLst>
                                </p:cTn>
                              </p:par>
                            </p:childTnLst>
                          </p:cTn>
                        </p:par>
                        <p:par>
                          <p:cTn id="52" fill="hold">
                            <p:stCondLst>
                              <p:cond delay="4500"/>
                            </p:stCondLst>
                            <p:childTnLst>
                              <p:par>
                                <p:cTn id="53" presetID="22" presetClass="entr" presetSubtype="4"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down)">
                                      <p:cBhvr>
                                        <p:cTn id="55" dur="500"/>
                                        <p:tgtEl>
                                          <p:spTgt spid="35"/>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childTnLst>
                          </p:cTn>
                        </p:par>
                        <p:par>
                          <p:cTn id="60" fill="hold">
                            <p:stCondLst>
                              <p:cond delay="5500"/>
                            </p:stCondLst>
                            <p:childTnLst>
                              <p:par>
                                <p:cTn id="61" presetID="23" presetClass="entr" presetSubtype="32"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strVal val="4*#ppt_w"/>
                                          </p:val>
                                        </p:tav>
                                        <p:tav tm="100000">
                                          <p:val>
                                            <p:strVal val="#ppt_w"/>
                                          </p:val>
                                        </p:tav>
                                      </p:tavLst>
                                    </p:anim>
                                    <p:anim calcmode="lin" valueType="num">
                                      <p:cBhvr>
                                        <p:cTn id="64" dur="500" fill="hold"/>
                                        <p:tgtEl>
                                          <p:spTgt spid="7"/>
                                        </p:tgtEl>
                                        <p:attrNameLst>
                                          <p:attrName>ppt_h</p:attrName>
                                        </p:attrNameLst>
                                      </p:cBhvr>
                                      <p:tavLst>
                                        <p:tav tm="0">
                                          <p:val>
                                            <p:strVal val="4*#ppt_h"/>
                                          </p:val>
                                        </p:tav>
                                        <p:tav tm="100000">
                                          <p:val>
                                            <p:strVal val="#ppt_h"/>
                                          </p:val>
                                        </p:tav>
                                      </p:tavLst>
                                    </p:anim>
                                  </p:childTnLst>
                                </p:cTn>
                              </p:par>
                            </p:childTnLst>
                          </p:cTn>
                        </p:par>
                        <p:par>
                          <p:cTn id="65" fill="hold">
                            <p:stCondLst>
                              <p:cond delay="6000"/>
                            </p:stCondLst>
                            <p:childTnLst>
                              <p:par>
                                <p:cTn id="66" presetID="22" presetClass="entr" presetSubtype="8"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left)">
                                      <p:cBhvr>
                                        <p:cTn id="71" dur="500"/>
                                        <p:tgtEl>
                                          <p:spTgt spid="53"/>
                                        </p:tgtEl>
                                      </p:cBhvr>
                                    </p:animEffect>
                                  </p:childTnLst>
                                </p:cTn>
                              </p:par>
                            </p:childTnLst>
                          </p:cTn>
                        </p:par>
                        <p:par>
                          <p:cTn id="72" fill="hold">
                            <p:stCondLst>
                              <p:cond delay="6500"/>
                            </p:stCondLst>
                            <p:childTnLst>
                              <p:par>
                                <p:cTn id="73" presetID="22" presetClass="entr" presetSubtype="1"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7000"/>
                            </p:stCondLst>
                            <p:childTnLst>
                              <p:par>
                                <p:cTn id="77" presetID="23" presetClass="entr" presetSubtype="32" fill="hold" nodeType="after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p:cTn id="79" dur="500" fill="hold"/>
                                        <p:tgtEl>
                                          <p:spTgt spid="8"/>
                                        </p:tgtEl>
                                        <p:attrNameLst>
                                          <p:attrName>ppt_w</p:attrName>
                                        </p:attrNameLst>
                                      </p:cBhvr>
                                      <p:tavLst>
                                        <p:tav tm="0">
                                          <p:val>
                                            <p:strVal val="4*#ppt_w"/>
                                          </p:val>
                                        </p:tav>
                                        <p:tav tm="100000">
                                          <p:val>
                                            <p:strVal val="#ppt_w"/>
                                          </p:val>
                                        </p:tav>
                                      </p:tavLst>
                                    </p:anim>
                                    <p:anim calcmode="lin" valueType="num">
                                      <p:cBhvr>
                                        <p:cTn id="80" dur="500" fill="hold"/>
                                        <p:tgtEl>
                                          <p:spTgt spid="8"/>
                                        </p:tgtEl>
                                        <p:attrNameLst>
                                          <p:attrName>ppt_h</p:attrName>
                                        </p:attrNameLst>
                                      </p:cBhvr>
                                      <p:tavLst>
                                        <p:tav tm="0">
                                          <p:val>
                                            <p:strVal val="4*#ppt_h"/>
                                          </p:val>
                                        </p:tav>
                                        <p:tav tm="100000">
                                          <p:val>
                                            <p:strVal val="#ppt_h"/>
                                          </p:val>
                                        </p:tav>
                                      </p:tavLst>
                                    </p:anim>
                                  </p:childTnLst>
                                </p:cTn>
                              </p:par>
                            </p:childTnLst>
                          </p:cTn>
                        </p:par>
                        <p:par>
                          <p:cTn id="81" fill="hold">
                            <p:stCondLst>
                              <p:cond delay="7500"/>
                            </p:stCondLst>
                            <p:childTnLst>
                              <p:par>
                                <p:cTn id="82" presetID="22" presetClass="entr" presetSubtype="8"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wipe(left)">
                                      <p:cBhvr>
                                        <p:cTn id="84" dur="500"/>
                                        <p:tgtEl>
                                          <p:spTgt spid="56"/>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left)">
                                      <p:cBhvr>
                                        <p:cTn id="8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9" grpId="0"/>
      <p:bldP spid="50" grpId="0"/>
      <p:bldP spid="51" grpId="0"/>
      <p:bldP spid="52" grpId="0"/>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noChangeArrowheads="1"/>
          </p:cNvSpPr>
          <p:nvPr/>
        </p:nvSpPr>
        <p:spPr bwMode="auto">
          <a:xfrm>
            <a:off x="1241192" y="3918694"/>
            <a:ext cx="2043239" cy="953195"/>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p:spPr>
        <p:txBody>
          <a:bodyPr lIns="91435" tIns="45717" rIns="91435" bIns="45717"/>
          <a:lstStyle/>
          <a:p>
            <a:endParaRPr lang="zh-CN" altLang="en-US" sz="1000" dirty="0"/>
          </a:p>
        </p:txBody>
      </p:sp>
      <p:sp>
        <p:nvSpPr>
          <p:cNvPr id="33" name="Freeform 7"/>
          <p:cNvSpPr>
            <a:spLocks noChangeArrowheads="1"/>
          </p:cNvSpPr>
          <p:nvPr/>
        </p:nvSpPr>
        <p:spPr bwMode="auto">
          <a:xfrm>
            <a:off x="1241192" y="1413733"/>
            <a:ext cx="2043239" cy="2578741"/>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cstate="print"/>
            <a:srcRect/>
            <a:stretch>
              <a:fillRect/>
            </a:stretch>
          </a:blipFill>
          <a:ln>
            <a:noFill/>
          </a:ln>
          <a:extLst>
            <a:ext uri="{91240B29-F687-4F45-9708-019B960494DF}">
              <a14:hiddenLine xmlns:a14="http://schemas.microsoft.com/office/drawing/2010/main" w="9525" cmpd="sng">
                <a:solidFill>
                  <a:srgbClr val="000000"/>
                </a:solidFill>
                <a:bevel/>
                <a:headEnd/>
                <a:tailEnd/>
              </a14:hiddenLine>
            </a:ext>
          </a:extLst>
        </p:spPr>
        <p:txBody>
          <a:bodyPr lIns="91435" tIns="45717" rIns="91435" bIns="45717"/>
          <a:lstStyle/>
          <a:p>
            <a:endParaRPr lang="zh-CN" altLang="en-US" sz="1200" dirty="0"/>
          </a:p>
        </p:txBody>
      </p:sp>
      <p:sp>
        <p:nvSpPr>
          <p:cNvPr id="34" name="Freeform 6"/>
          <p:cNvSpPr>
            <a:spLocks noChangeArrowheads="1"/>
          </p:cNvSpPr>
          <p:nvPr/>
        </p:nvSpPr>
        <p:spPr bwMode="auto">
          <a:xfrm>
            <a:off x="3509342" y="3918694"/>
            <a:ext cx="2043239" cy="953195"/>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2"/>
          </a:solidFill>
          <a:ln>
            <a:noFill/>
          </a:ln>
        </p:spPr>
        <p:txBody>
          <a:bodyPr lIns="91435" tIns="45717" rIns="91435" bIns="45717"/>
          <a:lstStyle/>
          <a:p>
            <a:endParaRPr lang="zh-CN" altLang="en-US" sz="1000" dirty="0"/>
          </a:p>
        </p:txBody>
      </p:sp>
      <p:sp>
        <p:nvSpPr>
          <p:cNvPr id="35" name="Freeform 7"/>
          <p:cNvSpPr>
            <a:spLocks noChangeArrowheads="1"/>
          </p:cNvSpPr>
          <p:nvPr/>
        </p:nvSpPr>
        <p:spPr bwMode="auto">
          <a:xfrm>
            <a:off x="3509342" y="1413733"/>
            <a:ext cx="2043239" cy="2578741"/>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cstate="print"/>
            <a:srcRect/>
            <a:stretch>
              <a:fillRect/>
            </a:stretch>
          </a:blipFill>
          <a:ln>
            <a:noFill/>
          </a:ln>
          <a:extLst>
            <a:ext uri="{91240B29-F687-4F45-9708-019B960494DF}">
              <a14:hiddenLine xmlns:a14="http://schemas.microsoft.com/office/drawing/2010/main" w="9525" cmpd="sng">
                <a:solidFill>
                  <a:srgbClr val="000000"/>
                </a:solidFill>
                <a:bevel/>
                <a:headEnd/>
                <a:tailEnd/>
              </a14:hiddenLine>
            </a:ext>
          </a:extLst>
        </p:spPr>
        <p:txBody>
          <a:bodyPr lIns="91435" tIns="45717" rIns="91435" bIns="45717"/>
          <a:lstStyle/>
          <a:p>
            <a:endParaRPr lang="zh-CN" altLang="en-US" sz="1200" dirty="0"/>
          </a:p>
        </p:txBody>
      </p:sp>
      <p:sp>
        <p:nvSpPr>
          <p:cNvPr id="36" name="Freeform 6"/>
          <p:cNvSpPr>
            <a:spLocks noChangeArrowheads="1"/>
          </p:cNvSpPr>
          <p:nvPr/>
        </p:nvSpPr>
        <p:spPr bwMode="auto">
          <a:xfrm>
            <a:off x="5815572" y="3918694"/>
            <a:ext cx="2043239" cy="953195"/>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3"/>
          </a:solidFill>
          <a:ln>
            <a:noFill/>
          </a:ln>
        </p:spPr>
        <p:txBody>
          <a:bodyPr lIns="91435" tIns="45717" rIns="91435" bIns="45717"/>
          <a:lstStyle/>
          <a:p>
            <a:endParaRPr lang="zh-CN" altLang="en-US" sz="1000" dirty="0"/>
          </a:p>
        </p:txBody>
      </p:sp>
      <p:sp>
        <p:nvSpPr>
          <p:cNvPr id="37" name="Freeform 7"/>
          <p:cNvSpPr>
            <a:spLocks noChangeArrowheads="1"/>
          </p:cNvSpPr>
          <p:nvPr/>
        </p:nvSpPr>
        <p:spPr bwMode="auto">
          <a:xfrm>
            <a:off x="5815572" y="1413733"/>
            <a:ext cx="2043239" cy="2578741"/>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cstate="print"/>
            <a:srcRect/>
            <a:stretch>
              <a:fillRect/>
            </a:stretch>
          </a:blipFill>
          <a:ln>
            <a:noFill/>
          </a:ln>
          <a:extLst>
            <a:ext uri="{91240B29-F687-4F45-9708-019B960494DF}">
              <a14:hiddenLine xmlns:a14="http://schemas.microsoft.com/office/drawing/2010/main" w="9525" cmpd="sng">
                <a:solidFill>
                  <a:srgbClr val="000000"/>
                </a:solidFill>
                <a:bevel/>
                <a:headEnd/>
                <a:tailEnd/>
              </a14:hiddenLine>
            </a:ext>
          </a:extLst>
        </p:spPr>
        <p:txBody>
          <a:bodyPr lIns="91435" tIns="45717" rIns="91435" bIns="45717"/>
          <a:lstStyle/>
          <a:p>
            <a:endParaRPr lang="zh-CN" altLang="en-US" sz="1200" dirty="0"/>
          </a:p>
        </p:txBody>
      </p:sp>
      <p:sp>
        <p:nvSpPr>
          <p:cNvPr id="38" name="TextBox 9"/>
          <p:cNvSpPr>
            <a:spLocks noChangeArrowheads="1"/>
          </p:cNvSpPr>
          <p:nvPr/>
        </p:nvSpPr>
        <p:spPr bwMode="auto">
          <a:xfrm>
            <a:off x="1288791" y="4082914"/>
            <a:ext cx="1913528" cy="6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5" tIns="45717" rIns="91435" bIns="45717">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点击输入你的亮出内容</a:t>
            </a:r>
            <a:endParaRPr 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或复制文本内容</a:t>
            </a:r>
            <a:endParaRPr 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图片随意更改</a:t>
            </a:r>
          </a:p>
        </p:txBody>
      </p:sp>
      <p:sp>
        <p:nvSpPr>
          <p:cNvPr id="39" name="TextBox 10"/>
          <p:cNvSpPr>
            <a:spLocks noChangeArrowheads="1"/>
          </p:cNvSpPr>
          <p:nvPr/>
        </p:nvSpPr>
        <p:spPr bwMode="auto">
          <a:xfrm>
            <a:off x="3547422" y="4149554"/>
            <a:ext cx="1912339" cy="6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5" tIns="45717" rIns="91435" bIns="45717">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点击输入你的亮出内容</a:t>
            </a:r>
            <a:endParaRPr 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或复制文本内容</a:t>
            </a:r>
            <a:endParaRPr 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图片随意更改</a:t>
            </a:r>
          </a:p>
        </p:txBody>
      </p:sp>
      <p:sp>
        <p:nvSpPr>
          <p:cNvPr id="40" name="TextBox 11"/>
          <p:cNvSpPr>
            <a:spLocks noChangeArrowheads="1"/>
          </p:cNvSpPr>
          <p:nvPr/>
        </p:nvSpPr>
        <p:spPr bwMode="auto">
          <a:xfrm>
            <a:off x="5863171" y="4149554"/>
            <a:ext cx="1913528" cy="6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5" tIns="45717" rIns="91435" bIns="45717">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点击输入你的亮出内容</a:t>
            </a:r>
            <a:endParaRPr 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或复制文本内容</a:t>
            </a:r>
            <a:endParaRPr 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图片随意更改</a:t>
            </a:r>
          </a:p>
        </p:txBody>
      </p:sp>
    </p:spTree>
    <p:extLst>
      <p:ext uri="{BB962C8B-B14F-4D97-AF65-F5344CB8AC3E}">
        <p14:creationId xmlns:p14="http://schemas.microsoft.com/office/powerpoint/2010/main" val="420485945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35"/>
                                        </p:tgtEl>
                                        <p:attrNameLst>
                                          <p:attrName>style.visibility</p:attrName>
                                        </p:attrNameLst>
                                      </p:cBhvr>
                                      <p:to>
                                        <p:strVal val="visible"/>
                                      </p:to>
                                    </p:set>
                                    <p:animEffect>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37"/>
                                        </p:tgtEl>
                                        <p:attrNameLst>
                                          <p:attrName>style.visibility</p:attrName>
                                        </p:attrNameLst>
                                      </p:cBhvr>
                                      <p:to>
                                        <p:strVal val="visible"/>
                                      </p:to>
                                    </p:set>
                                    <p:animEffect>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4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Effect>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400"/>
                                  </p:stCondLst>
                                  <p:childTnLst>
                                    <p:set>
                                      <p:cBhvr>
                                        <p:cTn id="32" dur="1" fill="hold">
                                          <p:stCondLst>
                                            <p:cond delay="0"/>
                                          </p:stCondLst>
                                        </p:cTn>
                                        <p:tgtEl>
                                          <p:spTgt spid="36"/>
                                        </p:tgtEl>
                                        <p:attrNameLst>
                                          <p:attrName>style.visibility</p:attrName>
                                        </p:attrNameLst>
                                      </p:cBhvr>
                                      <p:to>
                                        <p:strVal val="visible"/>
                                      </p:to>
                                    </p:set>
                                    <p:animEffect>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childTnLst>
                          </p:cTn>
                        </p:par>
                        <p:par>
                          <p:cTn id="36" fill="hold">
                            <p:stCondLst>
                              <p:cond delay="2800"/>
                            </p:stCondLst>
                            <p:childTnLst>
                              <p:par>
                                <p:cTn id="37" presetID="22" presetClass="entr" presetSubtype="1"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p:cBhvr>
                                        <p:cTn id="39" dur="500"/>
                                        <p:tgtEl>
                                          <p:spTgt spid="38"/>
                                        </p:tgtEl>
                                      </p:cBhvr>
                                    </p:animEffect>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p:cBhvr>
                                        <p:cTn id="43" dur="500"/>
                                        <p:tgtEl>
                                          <p:spTgt spid="39"/>
                                        </p:tgtEl>
                                      </p:cBhvr>
                                    </p:animEffect>
                                  </p:childTnLst>
                                </p:cTn>
                              </p:par>
                            </p:childTnLst>
                          </p:cTn>
                        </p:par>
                        <p:par>
                          <p:cTn id="44" fill="hold">
                            <p:stCondLst>
                              <p:cond delay="3800"/>
                            </p:stCondLst>
                            <p:childTnLst>
                              <p:par>
                                <p:cTn id="45" presetID="22" presetClass="entr" presetSubtype="1"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bldLvl="0" autoUpdateAnimBg="0"/>
      <p:bldP spid="39" grpId="0" bldLvl="0" autoUpdateAnimBg="0"/>
      <p:bldP spid="40"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a:spLocks/>
          </p:cNvSpPr>
          <p:nvPr/>
        </p:nvSpPr>
        <p:spPr bwMode="auto">
          <a:xfrm flipH="1">
            <a:off x="6572717" y="3103018"/>
            <a:ext cx="2043182" cy="1201626"/>
          </a:xfrm>
          <a:custGeom>
            <a:avLst/>
            <a:gdLst>
              <a:gd name="T0" fmla="*/ 851 w 1710"/>
              <a:gd name="T1" fmla="*/ 143 h 1002"/>
              <a:gd name="T2" fmla="*/ 851 w 1710"/>
              <a:gd name="T3" fmla="*/ 143 h 1002"/>
              <a:gd name="T4" fmla="*/ 855 w 1710"/>
              <a:gd name="T5" fmla="*/ 147 h 1002"/>
              <a:gd name="T6" fmla="*/ 855 w 1710"/>
              <a:gd name="T7" fmla="*/ 147 h 1002"/>
              <a:gd name="T8" fmla="*/ 1710 w 1710"/>
              <a:gd name="T9" fmla="*/ 1002 h 1002"/>
              <a:gd name="T10" fmla="*/ 503 w 1710"/>
              <a:gd name="T11" fmla="*/ 1002 h 1002"/>
              <a:gd name="T12" fmla="*/ 501 w 1710"/>
              <a:gd name="T13" fmla="*/ 1002 h 1002"/>
              <a:gd name="T14" fmla="*/ 0 w 1710"/>
              <a:gd name="T15" fmla="*/ 501 h 1002"/>
              <a:gd name="T16" fmla="*/ 501 w 1710"/>
              <a:gd name="T17" fmla="*/ 0 h 1002"/>
              <a:gd name="T18" fmla="*/ 851 w 1710"/>
              <a:gd name="T19" fmla="*/ 143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0" h="1002">
                <a:moveTo>
                  <a:pt x="851" y="143"/>
                </a:moveTo>
                <a:lnTo>
                  <a:pt x="851" y="143"/>
                </a:lnTo>
                <a:lnTo>
                  <a:pt x="855" y="147"/>
                </a:lnTo>
                <a:lnTo>
                  <a:pt x="855" y="147"/>
                </a:lnTo>
                <a:lnTo>
                  <a:pt x="1710" y="1002"/>
                </a:lnTo>
                <a:lnTo>
                  <a:pt x="503" y="1002"/>
                </a:lnTo>
                <a:lnTo>
                  <a:pt x="501" y="1002"/>
                </a:lnTo>
                <a:cubicBezTo>
                  <a:pt x="224" y="1002"/>
                  <a:pt x="0" y="778"/>
                  <a:pt x="0" y="501"/>
                </a:cubicBezTo>
                <a:cubicBezTo>
                  <a:pt x="0" y="225"/>
                  <a:pt x="224" y="0"/>
                  <a:pt x="501" y="0"/>
                </a:cubicBezTo>
                <a:cubicBezTo>
                  <a:pt x="637" y="0"/>
                  <a:pt x="761" y="55"/>
                  <a:pt x="851" y="143"/>
                </a:cubicBezTo>
                <a:close/>
              </a:path>
            </a:pathLst>
          </a:custGeom>
          <a:solidFill>
            <a:schemeClr val="accent2"/>
          </a:solidFill>
          <a:ln w="26988" cap="flat">
            <a:noFill/>
            <a:prstDash val="solid"/>
            <a:miter lim="800000"/>
            <a:headEnd/>
            <a:tailEnd/>
          </a:ln>
        </p:spPr>
        <p:txBody>
          <a:bodyPr vert="horz" wrap="square" lIns="68576" tIns="34289" rIns="68576" bIns="34289" numCol="1" anchor="t" anchorCtr="0" compatLnSpc="1">
            <a:prstTxWarp prst="textNoShape">
              <a:avLst/>
            </a:prstTxWarp>
          </a:bodyPr>
          <a:lstStyle/>
          <a:p>
            <a:endParaRPr lang="zh-CN" altLang="en-US"/>
          </a:p>
        </p:txBody>
      </p:sp>
      <p:sp>
        <p:nvSpPr>
          <p:cNvPr id="22" name="Freeform 6"/>
          <p:cNvSpPr>
            <a:spLocks/>
          </p:cNvSpPr>
          <p:nvPr/>
        </p:nvSpPr>
        <p:spPr bwMode="auto">
          <a:xfrm flipH="1">
            <a:off x="6511337" y="1798370"/>
            <a:ext cx="1461211" cy="2454890"/>
          </a:xfrm>
          <a:custGeom>
            <a:avLst/>
            <a:gdLst>
              <a:gd name="T0" fmla="*/ 1223 w 1223"/>
              <a:gd name="T1" fmla="*/ 634 h 2048"/>
              <a:gd name="T2" fmla="*/ 1223 w 1223"/>
              <a:gd name="T3" fmla="*/ 634 h 2048"/>
              <a:gd name="T4" fmla="*/ 1223 w 1223"/>
              <a:gd name="T5" fmla="*/ 640 h 2048"/>
              <a:gd name="T6" fmla="*/ 1223 w 1223"/>
              <a:gd name="T7" fmla="*/ 641 h 2048"/>
              <a:gd name="T8" fmla="*/ 1223 w 1223"/>
              <a:gd name="T9" fmla="*/ 2048 h 2048"/>
              <a:gd name="T10" fmla="*/ 229 w 1223"/>
              <a:gd name="T11" fmla="*/ 1054 h 2048"/>
              <a:gd name="T12" fmla="*/ 227 w 1223"/>
              <a:gd name="T13" fmla="*/ 1053 h 2048"/>
              <a:gd name="T14" fmla="*/ 227 w 1223"/>
              <a:gd name="T15" fmla="*/ 228 h 2048"/>
              <a:gd name="T16" fmla="*/ 1052 w 1223"/>
              <a:gd name="T17" fmla="*/ 228 h 2048"/>
              <a:gd name="T18" fmla="*/ 1223 w 1223"/>
              <a:gd name="T19" fmla="*/ 6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3" h="2048">
                <a:moveTo>
                  <a:pt x="1223" y="634"/>
                </a:moveTo>
                <a:lnTo>
                  <a:pt x="1223" y="634"/>
                </a:lnTo>
                <a:lnTo>
                  <a:pt x="1223" y="640"/>
                </a:lnTo>
                <a:lnTo>
                  <a:pt x="1223" y="641"/>
                </a:lnTo>
                <a:lnTo>
                  <a:pt x="1223" y="2048"/>
                </a:lnTo>
                <a:lnTo>
                  <a:pt x="229" y="1054"/>
                </a:lnTo>
                <a:lnTo>
                  <a:pt x="227" y="1053"/>
                </a:lnTo>
                <a:cubicBezTo>
                  <a:pt x="0" y="825"/>
                  <a:pt x="0" y="456"/>
                  <a:pt x="227" y="228"/>
                </a:cubicBezTo>
                <a:cubicBezTo>
                  <a:pt x="455" y="0"/>
                  <a:pt x="824" y="0"/>
                  <a:pt x="1052" y="228"/>
                </a:cubicBezTo>
                <a:cubicBezTo>
                  <a:pt x="1164" y="340"/>
                  <a:pt x="1221" y="487"/>
                  <a:pt x="1223" y="634"/>
                </a:cubicBezTo>
                <a:close/>
              </a:path>
            </a:pathLst>
          </a:custGeom>
          <a:solidFill>
            <a:schemeClr val="accent1"/>
          </a:solidFill>
          <a:ln w="26988" cap="flat">
            <a:noFill/>
            <a:prstDash val="solid"/>
            <a:miter lim="800000"/>
            <a:headEnd/>
            <a:tailEnd/>
          </a:ln>
        </p:spPr>
        <p:txBody>
          <a:bodyPr vert="horz" wrap="square" lIns="68576" tIns="34289" rIns="68576" bIns="34289" numCol="1" anchor="t" anchorCtr="0" compatLnSpc="1">
            <a:prstTxWarp prst="textNoShape">
              <a:avLst/>
            </a:prstTxWarp>
          </a:bodyPr>
          <a:lstStyle/>
          <a:p>
            <a:endParaRPr lang="zh-CN" altLang="en-US"/>
          </a:p>
        </p:txBody>
      </p:sp>
      <p:sp>
        <p:nvSpPr>
          <p:cNvPr id="23" name="Freeform 7"/>
          <p:cNvSpPr>
            <a:spLocks/>
          </p:cNvSpPr>
          <p:nvPr/>
        </p:nvSpPr>
        <p:spPr bwMode="auto">
          <a:xfrm flipH="1">
            <a:off x="4734019" y="1357356"/>
            <a:ext cx="1692883" cy="2895905"/>
          </a:xfrm>
          <a:custGeom>
            <a:avLst/>
            <a:gdLst>
              <a:gd name="T0" fmla="*/ 1214 w 1416"/>
              <a:gd name="T1" fmla="*/ 1203 h 2417"/>
              <a:gd name="T2" fmla="*/ 1214 w 1416"/>
              <a:gd name="T3" fmla="*/ 1203 h 2417"/>
              <a:gd name="T4" fmla="*/ 1209 w 1416"/>
              <a:gd name="T5" fmla="*/ 1208 h 2417"/>
              <a:gd name="T6" fmla="*/ 1208 w 1416"/>
              <a:gd name="T7" fmla="*/ 1209 h 2417"/>
              <a:gd name="T8" fmla="*/ 0 w 1416"/>
              <a:gd name="T9" fmla="*/ 2417 h 2417"/>
              <a:gd name="T10" fmla="*/ 0 w 1416"/>
              <a:gd name="T11" fmla="*/ 711 h 2417"/>
              <a:gd name="T12" fmla="*/ 0 w 1416"/>
              <a:gd name="T13" fmla="*/ 708 h 2417"/>
              <a:gd name="T14" fmla="*/ 708 w 1416"/>
              <a:gd name="T15" fmla="*/ 0 h 2417"/>
              <a:gd name="T16" fmla="*/ 1416 w 1416"/>
              <a:gd name="T17" fmla="*/ 708 h 2417"/>
              <a:gd name="T18" fmla="*/ 1214 w 1416"/>
              <a:gd name="T19" fmla="*/ 1203 h 2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6" h="2417">
                <a:moveTo>
                  <a:pt x="1214" y="1203"/>
                </a:moveTo>
                <a:lnTo>
                  <a:pt x="1214" y="1203"/>
                </a:lnTo>
                <a:lnTo>
                  <a:pt x="1209" y="1208"/>
                </a:lnTo>
                <a:lnTo>
                  <a:pt x="1208" y="1209"/>
                </a:lnTo>
                <a:lnTo>
                  <a:pt x="0" y="2417"/>
                </a:lnTo>
                <a:lnTo>
                  <a:pt x="0" y="711"/>
                </a:lnTo>
                <a:lnTo>
                  <a:pt x="0" y="708"/>
                </a:lnTo>
                <a:cubicBezTo>
                  <a:pt x="0" y="317"/>
                  <a:pt x="317" y="0"/>
                  <a:pt x="708" y="0"/>
                </a:cubicBezTo>
                <a:cubicBezTo>
                  <a:pt x="1099" y="0"/>
                  <a:pt x="1416" y="317"/>
                  <a:pt x="1416" y="708"/>
                </a:cubicBezTo>
                <a:cubicBezTo>
                  <a:pt x="1416" y="901"/>
                  <a:pt x="1339" y="1075"/>
                  <a:pt x="1214" y="1203"/>
                </a:cubicBezTo>
                <a:close/>
              </a:path>
            </a:pathLst>
          </a:custGeom>
          <a:solidFill>
            <a:schemeClr val="accent2"/>
          </a:solidFill>
          <a:ln w="26988" cap="flat">
            <a:noFill/>
            <a:prstDash val="solid"/>
            <a:miter lim="800000"/>
            <a:headEnd/>
            <a:tailEnd/>
          </a:ln>
        </p:spPr>
        <p:txBody>
          <a:bodyPr vert="horz" wrap="square" lIns="68576" tIns="34289" rIns="68576" bIns="34289" numCol="1" anchor="t" anchorCtr="0" compatLnSpc="1">
            <a:prstTxWarp prst="textNoShape">
              <a:avLst/>
            </a:prstTxWarp>
          </a:bodyPr>
          <a:lstStyle/>
          <a:p>
            <a:endParaRPr lang="zh-CN" altLang="en-US"/>
          </a:p>
        </p:txBody>
      </p:sp>
      <p:sp>
        <p:nvSpPr>
          <p:cNvPr id="26" name="Freeform 8"/>
          <p:cNvSpPr>
            <a:spLocks/>
          </p:cNvSpPr>
          <p:nvPr/>
        </p:nvSpPr>
        <p:spPr bwMode="auto">
          <a:xfrm flipH="1">
            <a:off x="3087697" y="2380088"/>
            <a:ext cx="3274116" cy="1924556"/>
          </a:xfrm>
          <a:custGeom>
            <a:avLst/>
            <a:gdLst>
              <a:gd name="T0" fmla="*/ 1376 w 2739"/>
              <a:gd name="T1" fmla="*/ 229 h 1605"/>
              <a:gd name="T2" fmla="*/ 1376 w 2739"/>
              <a:gd name="T3" fmla="*/ 229 h 1605"/>
              <a:gd name="T4" fmla="*/ 1370 w 2739"/>
              <a:gd name="T5" fmla="*/ 235 h 1605"/>
              <a:gd name="T6" fmla="*/ 1369 w 2739"/>
              <a:gd name="T7" fmla="*/ 236 h 1605"/>
              <a:gd name="T8" fmla="*/ 0 w 2739"/>
              <a:gd name="T9" fmla="*/ 1605 h 1605"/>
              <a:gd name="T10" fmla="*/ 1933 w 2739"/>
              <a:gd name="T11" fmla="*/ 1605 h 1605"/>
              <a:gd name="T12" fmla="*/ 1937 w 2739"/>
              <a:gd name="T13" fmla="*/ 1605 h 1605"/>
              <a:gd name="T14" fmla="*/ 2739 w 2739"/>
              <a:gd name="T15" fmla="*/ 803 h 1605"/>
              <a:gd name="T16" fmla="*/ 1937 w 2739"/>
              <a:gd name="T17" fmla="*/ 0 h 1605"/>
              <a:gd name="T18" fmla="*/ 1376 w 2739"/>
              <a:gd name="T19" fmla="*/ 22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9" h="1605">
                <a:moveTo>
                  <a:pt x="1376" y="229"/>
                </a:moveTo>
                <a:lnTo>
                  <a:pt x="1376" y="229"/>
                </a:lnTo>
                <a:lnTo>
                  <a:pt x="1370" y="235"/>
                </a:lnTo>
                <a:lnTo>
                  <a:pt x="1369" y="236"/>
                </a:lnTo>
                <a:lnTo>
                  <a:pt x="0" y="1605"/>
                </a:lnTo>
                <a:lnTo>
                  <a:pt x="1933" y="1605"/>
                </a:lnTo>
                <a:lnTo>
                  <a:pt x="1937" y="1605"/>
                </a:lnTo>
                <a:cubicBezTo>
                  <a:pt x="2380" y="1605"/>
                  <a:pt x="2739" y="1246"/>
                  <a:pt x="2739" y="803"/>
                </a:cubicBezTo>
                <a:cubicBezTo>
                  <a:pt x="2739" y="360"/>
                  <a:pt x="2380" y="0"/>
                  <a:pt x="1937" y="0"/>
                </a:cubicBezTo>
                <a:cubicBezTo>
                  <a:pt x="1719" y="0"/>
                  <a:pt x="1521" y="88"/>
                  <a:pt x="1376" y="229"/>
                </a:cubicBezTo>
                <a:close/>
              </a:path>
            </a:pathLst>
          </a:custGeom>
          <a:solidFill>
            <a:schemeClr val="accent1"/>
          </a:solidFill>
          <a:ln w="26988" cap="flat">
            <a:noFill/>
            <a:prstDash val="solid"/>
            <a:miter lim="800000"/>
            <a:headEnd/>
            <a:tailEnd/>
          </a:ln>
        </p:spPr>
        <p:txBody>
          <a:bodyPr vert="horz" wrap="square" lIns="68576" tIns="34289" rIns="68576" bIns="34289" numCol="1" anchor="t" anchorCtr="0" compatLnSpc="1">
            <a:prstTxWarp prst="textNoShape">
              <a:avLst/>
            </a:prstTxWarp>
          </a:bodyPr>
          <a:lstStyle/>
          <a:p>
            <a:endParaRPr lang="zh-CN" altLang="en-US"/>
          </a:p>
        </p:txBody>
      </p:sp>
      <p:sp>
        <p:nvSpPr>
          <p:cNvPr id="91" name="TextBox 26"/>
          <p:cNvSpPr txBox="1"/>
          <p:nvPr/>
        </p:nvSpPr>
        <p:spPr>
          <a:xfrm>
            <a:off x="3334295" y="2768236"/>
            <a:ext cx="1304283" cy="32831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广告成本</a:t>
            </a:r>
          </a:p>
        </p:txBody>
      </p:sp>
      <p:sp>
        <p:nvSpPr>
          <p:cNvPr id="92" name="TextBox 9"/>
          <p:cNvSpPr txBox="1">
            <a:spLocks noChangeArrowheads="1"/>
          </p:cNvSpPr>
          <p:nvPr/>
        </p:nvSpPr>
        <p:spPr bwMode="auto">
          <a:xfrm>
            <a:off x="3586127" y="3076060"/>
            <a:ext cx="869461" cy="83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000" dirty="0">
                <a:solidFill>
                  <a:schemeClr val="bg1"/>
                </a:solidFill>
                <a:latin typeface="Agency FB" panose="020B0503020202020204" pitchFamily="34" charset="0"/>
                <a:ea typeface="微软雅黑" pitchFamily="34" charset="-122"/>
              </a:rPr>
              <a:t>40</a:t>
            </a:r>
            <a:r>
              <a:rPr lang="en-US" altLang="zh-CN" sz="2400" dirty="0">
                <a:solidFill>
                  <a:schemeClr val="bg1"/>
                </a:solidFill>
                <a:latin typeface="Agency FB" panose="020B0503020202020204" pitchFamily="34" charset="0"/>
                <a:ea typeface="微软雅黑" pitchFamily="34" charset="-122"/>
              </a:rPr>
              <a:t>%</a:t>
            </a:r>
            <a:endParaRPr lang="zh-CN" altLang="en-US" sz="2400" dirty="0">
              <a:solidFill>
                <a:schemeClr val="bg1"/>
              </a:solidFill>
              <a:latin typeface="Agency FB" panose="020B0503020202020204" pitchFamily="34" charset="0"/>
              <a:ea typeface="微软雅黑" pitchFamily="34" charset="-122"/>
            </a:endParaRPr>
          </a:p>
        </p:txBody>
      </p:sp>
      <p:sp>
        <p:nvSpPr>
          <p:cNvPr id="93" name="TextBox 27"/>
          <p:cNvSpPr txBox="1"/>
          <p:nvPr/>
        </p:nvSpPr>
        <p:spPr>
          <a:xfrm>
            <a:off x="5041129" y="1798371"/>
            <a:ext cx="1078663" cy="276999"/>
          </a:xfrm>
          <a:prstGeom prst="rect">
            <a:avLst/>
          </a:prstGeom>
          <a:no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场地成本</a:t>
            </a:r>
          </a:p>
        </p:txBody>
      </p:sp>
      <p:sp>
        <p:nvSpPr>
          <p:cNvPr id="94" name="TextBox 9"/>
          <p:cNvSpPr txBox="1">
            <a:spLocks noChangeArrowheads="1"/>
          </p:cNvSpPr>
          <p:nvPr/>
        </p:nvSpPr>
        <p:spPr bwMode="auto">
          <a:xfrm>
            <a:off x="5294734" y="2112810"/>
            <a:ext cx="768472" cy="70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4100" dirty="0">
                <a:solidFill>
                  <a:schemeClr val="bg1"/>
                </a:solidFill>
                <a:latin typeface="Agency FB" panose="020B0503020202020204" pitchFamily="34" charset="0"/>
                <a:ea typeface="微软雅黑" pitchFamily="34" charset="-122"/>
              </a:rPr>
              <a:t>30</a:t>
            </a:r>
            <a:r>
              <a:rPr lang="en-US" altLang="zh-CN" sz="2100" dirty="0">
                <a:solidFill>
                  <a:schemeClr val="bg1"/>
                </a:solidFill>
                <a:latin typeface="Agency FB" panose="020B0503020202020204" pitchFamily="34" charset="0"/>
                <a:ea typeface="微软雅黑" pitchFamily="34" charset="-122"/>
              </a:rPr>
              <a:t>%</a:t>
            </a:r>
            <a:endParaRPr lang="zh-CN" altLang="en-US" sz="2100" dirty="0">
              <a:solidFill>
                <a:schemeClr val="bg1"/>
              </a:solidFill>
              <a:latin typeface="Agency FB" panose="020B0503020202020204" pitchFamily="34" charset="0"/>
              <a:ea typeface="微软雅黑" pitchFamily="34" charset="-122"/>
            </a:endParaRPr>
          </a:p>
        </p:txBody>
      </p:sp>
      <p:sp>
        <p:nvSpPr>
          <p:cNvPr id="95" name="TextBox 31"/>
          <p:cNvSpPr txBox="1"/>
          <p:nvPr/>
        </p:nvSpPr>
        <p:spPr>
          <a:xfrm>
            <a:off x="6774588" y="2235202"/>
            <a:ext cx="901312" cy="218876"/>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物料成本</a:t>
            </a:r>
          </a:p>
        </p:txBody>
      </p:sp>
      <p:sp>
        <p:nvSpPr>
          <p:cNvPr id="96" name="TextBox 9"/>
          <p:cNvSpPr txBox="1">
            <a:spLocks noChangeArrowheads="1"/>
          </p:cNvSpPr>
          <p:nvPr/>
        </p:nvSpPr>
        <p:spPr bwMode="auto">
          <a:xfrm>
            <a:off x="6918579" y="2498979"/>
            <a:ext cx="659468" cy="57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300" dirty="0">
                <a:solidFill>
                  <a:schemeClr val="bg1"/>
                </a:solidFill>
                <a:latin typeface="Agency FB" panose="020B0503020202020204" pitchFamily="34" charset="0"/>
                <a:ea typeface="微软雅黑" pitchFamily="34" charset="-122"/>
              </a:rPr>
              <a:t>20</a:t>
            </a:r>
            <a:r>
              <a:rPr lang="en-US" altLang="zh-CN" sz="2000" dirty="0">
                <a:solidFill>
                  <a:schemeClr val="bg1"/>
                </a:solidFill>
                <a:latin typeface="Agency FB" panose="020B0503020202020204" pitchFamily="34" charset="0"/>
                <a:ea typeface="微软雅黑" pitchFamily="34" charset="-122"/>
              </a:rPr>
              <a:t>%</a:t>
            </a:r>
            <a:endParaRPr lang="zh-CN" altLang="en-US" sz="2000" dirty="0">
              <a:solidFill>
                <a:schemeClr val="bg1"/>
              </a:solidFill>
              <a:latin typeface="Agency FB" panose="020B0503020202020204" pitchFamily="34" charset="0"/>
              <a:ea typeface="微软雅黑" pitchFamily="34" charset="-122"/>
            </a:endParaRPr>
          </a:p>
        </p:txBody>
      </p:sp>
      <p:sp>
        <p:nvSpPr>
          <p:cNvPr id="97" name="TextBox 33"/>
          <p:cNvSpPr txBox="1"/>
          <p:nvPr/>
        </p:nvSpPr>
        <p:spPr>
          <a:xfrm>
            <a:off x="7646712" y="3453388"/>
            <a:ext cx="698523" cy="184666"/>
          </a:xfrm>
          <a:prstGeom prst="rect">
            <a:avLst/>
          </a:prstGeom>
          <a:noFill/>
        </p:spPr>
        <p:txBody>
          <a:bodyPr wrap="square" lIns="0" tIns="0" rIns="0" bIns="0" rtlCol="0">
            <a:spAutoFit/>
          </a:bodyPr>
          <a:lstStyle/>
          <a:p>
            <a:pPr algn="ctr"/>
            <a:r>
              <a:rPr lang="zh-CN" altLang="en-US" sz="1200" b="1" dirty="0">
                <a:solidFill>
                  <a:schemeClr val="bg1"/>
                </a:solidFill>
                <a:latin typeface="微软雅黑" pitchFamily="34" charset="-122"/>
                <a:ea typeface="微软雅黑" pitchFamily="34" charset="-122"/>
              </a:rPr>
              <a:t>人员成本</a:t>
            </a:r>
          </a:p>
        </p:txBody>
      </p:sp>
      <p:sp>
        <p:nvSpPr>
          <p:cNvPr id="98" name="TextBox 9"/>
          <p:cNvSpPr txBox="1">
            <a:spLocks noChangeArrowheads="1"/>
          </p:cNvSpPr>
          <p:nvPr/>
        </p:nvSpPr>
        <p:spPr bwMode="auto">
          <a:xfrm>
            <a:off x="7773519" y="3641600"/>
            <a:ext cx="521610" cy="53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000" dirty="0">
                <a:solidFill>
                  <a:schemeClr val="bg1"/>
                </a:solidFill>
                <a:latin typeface="Agency FB" panose="020B0503020202020204" pitchFamily="34" charset="0"/>
                <a:ea typeface="微软雅黑" pitchFamily="34" charset="-122"/>
              </a:rPr>
              <a:t>10</a:t>
            </a:r>
            <a:r>
              <a:rPr lang="en-US" altLang="zh-CN" sz="1600" dirty="0">
                <a:solidFill>
                  <a:schemeClr val="bg1"/>
                </a:solidFill>
                <a:latin typeface="Agency FB" panose="020B0503020202020204" pitchFamily="34" charset="0"/>
                <a:ea typeface="微软雅黑" pitchFamily="34" charset="-122"/>
              </a:rPr>
              <a:t>%</a:t>
            </a:r>
            <a:endParaRPr lang="zh-CN" altLang="en-US" sz="1600" dirty="0">
              <a:solidFill>
                <a:schemeClr val="bg1"/>
              </a:solidFill>
              <a:latin typeface="Agency FB" panose="020B0503020202020204" pitchFamily="34" charset="0"/>
              <a:ea typeface="微软雅黑" pitchFamily="34" charset="-122"/>
            </a:endParaRPr>
          </a:p>
        </p:txBody>
      </p:sp>
      <p:sp>
        <p:nvSpPr>
          <p:cNvPr id="99" name="TextBox 30"/>
          <p:cNvSpPr txBox="1"/>
          <p:nvPr/>
        </p:nvSpPr>
        <p:spPr>
          <a:xfrm>
            <a:off x="711434" y="1218492"/>
            <a:ext cx="2376264" cy="1061829"/>
          </a:xfrm>
          <a:prstGeom prst="rect">
            <a:avLst/>
          </a:prstGeom>
          <a:noFill/>
        </p:spPr>
        <p:txBody>
          <a:bodyPr wrap="square" lIns="0" tIns="0" rIns="0" bIns="0" rtlCol="0">
            <a:spAutoFit/>
          </a:bodyPr>
          <a:lstStyle/>
          <a:p>
            <a:r>
              <a:rPr lang="zh-CN" altLang="en-US" sz="2400" b="1" dirty="0">
                <a:solidFill>
                  <a:schemeClr val="tx1">
                    <a:lumMod val="75000"/>
                    <a:lumOff val="25000"/>
                  </a:schemeClr>
                </a:solidFill>
                <a:latin typeface="微软雅黑" pitchFamily="34" charset="-122"/>
                <a:ea typeface="微软雅黑" pitchFamily="34" charset="-122"/>
              </a:rPr>
              <a:t>活动总费用：</a:t>
            </a:r>
            <a:endParaRPr lang="en-US" altLang="zh-CN" sz="2400" b="1" dirty="0">
              <a:solidFill>
                <a:schemeClr val="tx1">
                  <a:lumMod val="75000"/>
                  <a:lumOff val="25000"/>
                </a:schemeClr>
              </a:solidFill>
              <a:latin typeface="微软雅黑" pitchFamily="34" charset="-122"/>
              <a:ea typeface="微软雅黑" pitchFamily="34" charset="-122"/>
            </a:endParaRPr>
          </a:p>
          <a:p>
            <a:r>
              <a:rPr lang="en-US" altLang="zh-CN" sz="4500" b="1" dirty="0">
                <a:solidFill>
                  <a:schemeClr val="accent1"/>
                </a:solidFill>
                <a:latin typeface="Agency FB" panose="020B0503020202020204" pitchFamily="34" charset="0"/>
                <a:ea typeface="微软雅黑" pitchFamily="34" charset="-122"/>
              </a:rPr>
              <a:t>20,00,00</a:t>
            </a:r>
            <a:r>
              <a:rPr lang="zh-CN" altLang="en-US" sz="2700" b="1" dirty="0">
                <a:solidFill>
                  <a:schemeClr val="accent1"/>
                </a:solidFill>
                <a:latin typeface="Agency FB" panose="020B0503020202020204" pitchFamily="34" charset="0"/>
                <a:ea typeface="微软雅黑" pitchFamily="34" charset="-122"/>
              </a:rPr>
              <a:t>元</a:t>
            </a:r>
            <a:r>
              <a:rPr lang="en-US" altLang="zh-CN" sz="2700" b="1" dirty="0">
                <a:solidFill>
                  <a:schemeClr val="accent1"/>
                </a:solidFill>
                <a:latin typeface="Agency FB" panose="020B0503020202020204" pitchFamily="34" charset="0"/>
                <a:ea typeface="微软雅黑" pitchFamily="34" charset="-122"/>
              </a:rPr>
              <a:t> </a:t>
            </a:r>
            <a:endParaRPr lang="zh-CN" altLang="en-US" sz="2400" b="1" dirty="0">
              <a:solidFill>
                <a:schemeClr val="tx1">
                  <a:lumMod val="75000"/>
                  <a:lumOff val="25000"/>
                </a:schemeClr>
              </a:solidFill>
              <a:latin typeface="微软雅黑" pitchFamily="34" charset="-122"/>
              <a:ea typeface="微软雅黑" pitchFamily="34" charset="-122"/>
            </a:endParaRPr>
          </a:p>
        </p:txBody>
      </p:sp>
      <p:sp>
        <p:nvSpPr>
          <p:cNvPr id="100" name="TextBox 29"/>
          <p:cNvSpPr txBox="1"/>
          <p:nvPr/>
        </p:nvSpPr>
        <p:spPr>
          <a:xfrm>
            <a:off x="1200051" y="3977632"/>
            <a:ext cx="1887646"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bg1">
                    <a:lumMod val="50000"/>
                  </a:schemeClr>
                </a:solidFill>
                <a:latin typeface="微软雅黑" pitchFamily="34" charset="-122"/>
                <a:ea typeface="微软雅黑" pitchFamily="34" charset="-122"/>
              </a:rPr>
              <a:t>言简意赅</a:t>
            </a:r>
            <a:r>
              <a:rPr lang="zh-CN" altLang="en-US" sz="1000" dirty="0">
                <a:solidFill>
                  <a:schemeClr val="bg1">
                    <a:lumMod val="50000"/>
                  </a:schemeClr>
                </a:solidFill>
                <a:latin typeface="微软雅黑" pitchFamily="34" charset="-122"/>
                <a:ea typeface="微软雅黑" pitchFamily="34" charset="-122"/>
              </a:rPr>
              <a:t>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101" name="TextBox 29"/>
          <p:cNvSpPr txBox="1"/>
          <p:nvPr/>
        </p:nvSpPr>
        <p:spPr>
          <a:xfrm>
            <a:off x="4467399" y="917989"/>
            <a:ext cx="1959502"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bg1">
                    <a:lumMod val="50000"/>
                  </a:schemeClr>
                </a:solidFill>
                <a:latin typeface="微软雅黑" pitchFamily="34" charset="-122"/>
                <a:ea typeface="微软雅黑" pitchFamily="34" charset="-122"/>
              </a:rPr>
              <a:t>言简意赅</a:t>
            </a:r>
            <a:r>
              <a:rPr lang="zh-CN" altLang="en-US" sz="1000" dirty="0">
                <a:solidFill>
                  <a:schemeClr val="bg1">
                    <a:lumMod val="50000"/>
                  </a:schemeClr>
                </a:solidFill>
                <a:latin typeface="微软雅黑" pitchFamily="34" charset="-122"/>
                <a:ea typeface="微软雅黑" pitchFamily="34" charset="-122"/>
              </a:rPr>
              <a:t>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102" name="TextBox 29"/>
          <p:cNvSpPr txBox="1"/>
          <p:nvPr/>
        </p:nvSpPr>
        <p:spPr>
          <a:xfrm>
            <a:off x="6677455" y="1418522"/>
            <a:ext cx="1945052"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bg1">
                    <a:lumMod val="50000"/>
                  </a:schemeClr>
                </a:solidFill>
                <a:latin typeface="微软雅黑" pitchFamily="34" charset="-122"/>
                <a:ea typeface="微软雅黑" pitchFamily="34" charset="-122"/>
              </a:rPr>
              <a:t>言简意赅</a:t>
            </a:r>
            <a:r>
              <a:rPr lang="zh-CN" altLang="en-US" sz="1000" dirty="0">
                <a:solidFill>
                  <a:schemeClr val="bg1">
                    <a:lumMod val="50000"/>
                  </a:schemeClr>
                </a:solidFill>
                <a:latin typeface="微软雅黑" pitchFamily="34" charset="-122"/>
                <a:ea typeface="微软雅黑" pitchFamily="34" charset="-122"/>
              </a:rPr>
              <a:t>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103" name="TextBox 29"/>
          <p:cNvSpPr txBox="1"/>
          <p:nvPr/>
        </p:nvSpPr>
        <p:spPr>
          <a:xfrm>
            <a:off x="6677455" y="4415917"/>
            <a:ext cx="193341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bg1">
                    <a:lumMod val="50000"/>
                  </a:schemeClr>
                </a:solidFill>
                <a:latin typeface="微软雅黑" pitchFamily="34" charset="-122"/>
                <a:ea typeface="微软雅黑" pitchFamily="34" charset="-122"/>
              </a:rPr>
              <a:t>言简意赅</a:t>
            </a:r>
            <a:r>
              <a:rPr lang="zh-CN" altLang="en-US" sz="1000" dirty="0">
                <a:solidFill>
                  <a:schemeClr val="bg1">
                    <a:lumMod val="50000"/>
                  </a:schemeClr>
                </a:solidFill>
                <a:latin typeface="微软雅黑" pitchFamily="34" charset="-122"/>
                <a:ea typeface="微软雅黑" pitchFamily="34" charset="-122"/>
              </a:rPr>
              <a:t>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32694987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 calcmode="lin" valueType="num">
                                      <p:cBhvr additive="base">
                                        <p:cTn id="7" dur="300" fill="hold"/>
                                        <p:tgtEl>
                                          <p:spTgt spid="99">
                                            <p:txEl>
                                              <p:pRg st="0" end="0"/>
                                            </p:txEl>
                                          </p:spTgt>
                                        </p:tgtEl>
                                        <p:attrNameLst>
                                          <p:attrName>ppt_x</p:attrName>
                                        </p:attrNameLst>
                                      </p:cBhvr>
                                      <p:tavLst>
                                        <p:tav tm="0">
                                          <p:val>
                                            <p:strVal val="1+#ppt_w/2"/>
                                          </p:val>
                                        </p:tav>
                                        <p:tav tm="100000">
                                          <p:val>
                                            <p:strVal val="#ppt_x"/>
                                          </p:val>
                                        </p:tav>
                                      </p:tavLst>
                                    </p:anim>
                                    <p:anim calcmode="lin" valueType="num">
                                      <p:cBhvr additive="base">
                                        <p:cTn id="8" dur="300" fill="hold"/>
                                        <p:tgtEl>
                                          <p:spTgt spid="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
                                  </p:stCondLst>
                                  <p:childTnLst>
                                    <p:set>
                                      <p:cBhvr>
                                        <p:cTn id="12" dur="1" fill="hold">
                                          <p:stCondLst>
                                            <p:cond delay="0"/>
                                          </p:stCondLst>
                                        </p:cTn>
                                        <p:tgtEl>
                                          <p:spTgt spid="99">
                                            <p:txEl>
                                              <p:pRg st="1" end="1"/>
                                            </p:txEl>
                                          </p:spTgt>
                                        </p:tgtEl>
                                        <p:attrNameLst>
                                          <p:attrName>style.visibility</p:attrName>
                                        </p:attrNameLst>
                                      </p:cBhvr>
                                      <p:to>
                                        <p:strVal val="visible"/>
                                      </p:to>
                                    </p:set>
                                    <p:anim calcmode="lin" valueType="num">
                                      <p:cBhvr additive="base">
                                        <p:cTn id="13" dur="300" fill="hold"/>
                                        <p:tgtEl>
                                          <p:spTgt spid="99">
                                            <p:txEl>
                                              <p:pRg st="1" end="1"/>
                                            </p:txEl>
                                          </p:spTgt>
                                        </p:tgtEl>
                                        <p:attrNameLst>
                                          <p:attrName>ppt_x</p:attrName>
                                        </p:attrNameLst>
                                      </p:cBhvr>
                                      <p:tavLst>
                                        <p:tav tm="0">
                                          <p:val>
                                            <p:strVal val="1+#ppt_w/2"/>
                                          </p:val>
                                        </p:tav>
                                        <p:tav tm="100000">
                                          <p:val>
                                            <p:strVal val="#ppt_x"/>
                                          </p:val>
                                        </p:tav>
                                      </p:tavLst>
                                    </p:anim>
                                    <p:anim calcmode="lin" valueType="num">
                                      <p:cBhvr additive="base">
                                        <p:cTn id="14" dur="300" fill="hold"/>
                                        <p:tgtEl>
                                          <p:spTgt spid="99">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600"/>
                            </p:stCondLst>
                            <p:childTnLst>
                              <p:par>
                                <p:cTn id="16" presetID="10"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4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700"/>
                            </p:stCondLst>
                            <p:childTnLst>
                              <p:par>
                                <p:cTn id="29" presetID="16" presetClass="entr" presetSubtype="21" fill="hold" grpId="0" nodeType="after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barn(inVertical)">
                                      <p:cBhvr>
                                        <p:cTn id="31" dur="500"/>
                                        <p:tgtEl>
                                          <p:spTgt spid="9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barn(inVertical)">
                                      <p:cBhvr>
                                        <p:cTn id="34" dur="500"/>
                                        <p:tgtEl>
                                          <p:spTgt spid="92"/>
                                        </p:tgtEl>
                                      </p:cBhvr>
                                    </p:animEffect>
                                  </p:childTnLst>
                                </p:cTn>
                              </p:par>
                              <p:par>
                                <p:cTn id="35" presetID="16" presetClass="entr" presetSubtype="21" fill="hold" grpId="0" nodeType="withEffect">
                                  <p:stCondLst>
                                    <p:cond delay="200"/>
                                  </p:stCondLst>
                                  <p:childTnLst>
                                    <p:set>
                                      <p:cBhvr>
                                        <p:cTn id="36" dur="1" fill="hold">
                                          <p:stCondLst>
                                            <p:cond delay="0"/>
                                          </p:stCondLst>
                                        </p:cTn>
                                        <p:tgtEl>
                                          <p:spTgt spid="93"/>
                                        </p:tgtEl>
                                        <p:attrNameLst>
                                          <p:attrName>style.visibility</p:attrName>
                                        </p:attrNameLst>
                                      </p:cBhvr>
                                      <p:to>
                                        <p:strVal val="visible"/>
                                      </p:to>
                                    </p:set>
                                    <p:animEffect transition="in" filter="barn(inVertical)">
                                      <p:cBhvr>
                                        <p:cTn id="37" dur="500"/>
                                        <p:tgtEl>
                                          <p:spTgt spid="93"/>
                                        </p:tgtEl>
                                      </p:cBhvr>
                                    </p:animEffect>
                                  </p:childTnLst>
                                </p:cTn>
                              </p:par>
                              <p:par>
                                <p:cTn id="38" presetID="16" presetClass="entr" presetSubtype="21" fill="hold" grpId="0" nodeType="withEffect">
                                  <p:stCondLst>
                                    <p:cond delay="200"/>
                                  </p:stCondLst>
                                  <p:childTnLst>
                                    <p:set>
                                      <p:cBhvr>
                                        <p:cTn id="39" dur="1" fill="hold">
                                          <p:stCondLst>
                                            <p:cond delay="0"/>
                                          </p:stCondLst>
                                        </p:cTn>
                                        <p:tgtEl>
                                          <p:spTgt spid="94"/>
                                        </p:tgtEl>
                                        <p:attrNameLst>
                                          <p:attrName>style.visibility</p:attrName>
                                        </p:attrNameLst>
                                      </p:cBhvr>
                                      <p:to>
                                        <p:strVal val="visible"/>
                                      </p:to>
                                    </p:set>
                                    <p:animEffect transition="in" filter="barn(inVertical)">
                                      <p:cBhvr>
                                        <p:cTn id="40" dur="500"/>
                                        <p:tgtEl>
                                          <p:spTgt spid="94"/>
                                        </p:tgtEl>
                                      </p:cBhvr>
                                    </p:animEffect>
                                  </p:childTnLst>
                                </p:cTn>
                              </p:par>
                              <p:par>
                                <p:cTn id="41" presetID="16" presetClass="entr" presetSubtype="21" fill="hold" grpId="0" nodeType="withEffect">
                                  <p:stCondLst>
                                    <p:cond delay="400"/>
                                  </p:stCondLst>
                                  <p:childTnLst>
                                    <p:set>
                                      <p:cBhvr>
                                        <p:cTn id="42" dur="1" fill="hold">
                                          <p:stCondLst>
                                            <p:cond delay="0"/>
                                          </p:stCondLst>
                                        </p:cTn>
                                        <p:tgtEl>
                                          <p:spTgt spid="96"/>
                                        </p:tgtEl>
                                        <p:attrNameLst>
                                          <p:attrName>style.visibility</p:attrName>
                                        </p:attrNameLst>
                                      </p:cBhvr>
                                      <p:to>
                                        <p:strVal val="visible"/>
                                      </p:to>
                                    </p:set>
                                    <p:animEffect transition="in" filter="barn(inVertical)">
                                      <p:cBhvr>
                                        <p:cTn id="43" dur="500"/>
                                        <p:tgtEl>
                                          <p:spTgt spid="96"/>
                                        </p:tgtEl>
                                      </p:cBhvr>
                                    </p:animEffect>
                                  </p:childTnLst>
                                </p:cTn>
                              </p:par>
                              <p:par>
                                <p:cTn id="44" presetID="16" presetClass="entr" presetSubtype="21" fill="hold" grpId="0" nodeType="withEffect">
                                  <p:stCondLst>
                                    <p:cond delay="400"/>
                                  </p:stCondLst>
                                  <p:childTnLst>
                                    <p:set>
                                      <p:cBhvr>
                                        <p:cTn id="45" dur="1" fill="hold">
                                          <p:stCondLst>
                                            <p:cond delay="0"/>
                                          </p:stCondLst>
                                        </p:cTn>
                                        <p:tgtEl>
                                          <p:spTgt spid="95"/>
                                        </p:tgtEl>
                                        <p:attrNameLst>
                                          <p:attrName>style.visibility</p:attrName>
                                        </p:attrNameLst>
                                      </p:cBhvr>
                                      <p:to>
                                        <p:strVal val="visible"/>
                                      </p:to>
                                    </p:set>
                                    <p:animEffect transition="in" filter="barn(inVertical)">
                                      <p:cBhvr>
                                        <p:cTn id="46" dur="500"/>
                                        <p:tgtEl>
                                          <p:spTgt spid="95"/>
                                        </p:tgtEl>
                                      </p:cBhvr>
                                    </p:animEffect>
                                  </p:childTnLst>
                                </p:cTn>
                              </p:par>
                              <p:par>
                                <p:cTn id="47" presetID="16" presetClass="entr" presetSubtype="21" fill="hold" grpId="0" nodeType="withEffect">
                                  <p:stCondLst>
                                    <p:cond delay="600"/>
                                  </p:stCondLst>
                                  <p:childTnLst>
                                    <p:set>
                                      <p:cBhvr>
                                        <p:cTn id="48" dur="1" fill="hold">
                                          <p:stCondLst>
                                            <p:cond delay="0"/>
                                          </p:stCondLst>
                                        </p:cTn>
                                        <p:tgtEl>
                                          <p:spTgt spid="97"/>
                                        </p:tgtEl>
                                        <p:attrNameLst>
                                          <p:attrName>style.visibility</p:attrName>
                                        </p:attrNameLst>
                                      </p:cBhvr>
                                      <p:to>
                                        <p:strVal val="visible"/>
                                      </p:to>
                                    </p:set>
                                    <p:animEffect transition="in" filter="barn(inVertical)">
                                      <p:cBhvr>
                                        <p:cTn id="49" dur="500"/>
                                        <p:tgtEl>
                                          <p:spTgt spid="97"/>
                                        </p:tgtEl>
                                      </p:cBhvr>
                                    </p:animEffect>
                                  </p:childTnLst>
                                </p:cTn>
                              </p:par>
                              <p:par>
                                <p:cTn id="50" presetID="16" presetClass="entr" presetSubtype="21" fill="hold" grpId="0" nodeType="withEffect">
                                  <p:stCondLst>
                                    <p:cond delay="600"/>
                                  </p:stCondLst>
                                  <p:childTnLst>
                                    <p:set>
                                      <p:cBhvr>
                                        <p:cTn id="51" dur="1" fill="hold">
                                          <p:stCondLst>
                                            <p:cond delay="0"/>
                                          </p:stCondLst>
                                        </p:cTn>
                                        <p:tgtEl>
                                          <p:spTgt spid="98"/>
                                        </p:tgtEl>
                                        <p:attrNameLst>
                                          <p:attrName>style.visibility</p:attrName>
                                        </p:attrNameLst>
                                      </p:cBhvr>
                                      <p:to>
                                        <p:strVal val="visible"/>
                                      </p:to>
                                    </p:set>
                                    <p:animEffect transition="in" filter="barn(inVertical)">
                                      <p:cBhvr>
                                        <p:cTn id="52" dur="500"/>
                                        <p:tgtEl>
                                          <p:spTgt spid="98"/>
                                        </p:tgtEl>
                                      </p:cBhvr>
                                    </p:animEffect>
                                  </p:childTnLst>
                                </p:cTn>
                              </p:par>
                            </p:childTnLst>
                          </p:cTn>
                        </p:par>
                        <p:par>
                          <p:cTn id="53" fill="hold">
                            <p:stCondLst>
                              <p:cond delay="2800"/>
                            </p:stCondLst>
                            <p:childTnLst>
                              <p:par>
                                <p:cTn id="54" presetID="42" presetClass="entr" presetSubtype="0" fill="hold" grpId="0" nodeType="afterEffect">
                                  <p:stCondLst>
                                    <p:cond delay="0"/>
                                  </p:stCondLst>
                                  <p:childTnLst>
                                    <p:set>
                                      <p:cBhvr>
                                        <p:cTn id="55" dur="1" fill="hold">
                                          <p:stCondLst>
                                            <p:cond delay="0"/>
                                          </p:stCondLst>
                                        </p:cTn>
                                        <p:tgtEl>
                                          <p:spTgt spid="100"/>
                                        </p:tgtEl>
                                        <p:attrNameLst>
                                          <p:attrName>style.visibility</p:attrName>
                                        </p:attrNameLst>
                                      </p:cBhvr>
                                      <p:to>
                                        <p:strVal val="visible"/>
                                      </p:to>
                                    </p:set>
                                    <p:animEffect transition="in" filter="fade">
                                      <p:cBhvr>
                                        <p:cTn id="56" dur="800"/>
                                        <p:tgtEl>
                                          <p:spTgt spid="100"/>
                                        </p:tgtEl>
                                      </p:cBhvr>
                                    </p:animEffect>
                                    <p:anim calcmode="lin" valueType="num">
                                      <p:cBhvr>
                                        <p:cTn id="57" dur="800" fill="hold"/>
                                        <p:tgtEl>
                                          <p:spTgt spid="100"/>
                                        </p:tgtEl>
                                        <p:attrNameLst>
                                          <p:attrName>ppt_x</p:attrName>
                                        </p:attrNameLst>
                                      </p:cBhvr>
                                      <p:tavLst>
                                        <p:tav tm="0">
                                          <p:val>
                                            <p:strVal val="#ppt_x"/>
                                          </p:val>
                                        </p:tav>
                                        <p:tav tm="100000">
                                          <p:val>
                                            <p:strVal val="#ppt_x"/>
                                          </p:val>
                                        </p:tav>
                                      </p:tavLst>
                                    </p:anim>
                                    <p:anim calcmode="lin" valueType="num">
                                      <p:cBhvr>
                                        <p:cTn id="58" dur="800" fill="hold"/>
                                        <p:tgtEl>
                                          <p:spTgt spid="10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00"/>
                                  </p:stCondLst>
                                  <p:childTnLst>
                                    <p:set>
                                      <p:cBhvr>
                                        <p:cTn id="60" dur="1" fill="hold">
                                          <p:stCondLst>
                                            <p:cond delay="0"/>
                                          </p:stCondLst>
                                        </p:cTn>
                                        <p:tgtEl>
                                          <p:spTgt spid="101"/>
                                        </p:tgtEl>
                                        <p:attrNameLst>
                                          <p:attrName>style.visibility</p:attrName>
                                        </p:attrNameLst>
                                      </p:cBhvr>
                                      <p:to>
                                        <p:strVal val="visible"/>
                                      </p:to>
                                    </p:set>
                                    <p:animEffect transition="in" filter="fade">
                                      <p:cBhvr>
                                        <p:cTn id="61" dur="800"/>
                                        <p:tgtEl>
                                          <p:spTgt spid="101"/>
                                        </p:tgtEl>
                                      </p:cBhvr>
                                    </p:animEffect>
                                    <p:anim calcmode="lin" valueType="num">
                                      <p:cBhvr>
                                        <p:cTn id="62" dur="800" fill="hold"/>
                                        <p:tgtEl>
                                          <p:spTgt spid="101"/>
                                        </p:tgtEl>
                                        <p:attrNameLst>
                                          <p:attrName>ppt_x</p:attrName>
                                        </p:attrNameLst>
                                      </p:cBhvr>
                                      <p:tavLst>
                                        <p:tav tm="0">
                                          <p:val>
                                            <p:strVal val="#ppt_x"/>
                                          </p:val>
                                        </p:tav>
                                        <p:tav tm="100000">
                                          <p:val>
                                            <p:strVal val="#ppt_x"/>
                                          </p:val>
                                        </p:tav>
                                      </p:tavLst>
                                    </p:anim>
                                    <p:anim calcmode="lin" valueType="num">
                                      <p:cBhvr>
                                        <p:cTn id="63" dur="800" fill="hold"/>
                                        <p:tgtEl>
                                          <p:spTgt spid="10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600"/>
                                  </p:stCondLst>
                                  <p:childTnLst>
                                    <p:set>
                                      <p:cBhvr>
                                        <p:cTn id="65" dur="1" fill="hold">
                                          <p:stCondLst>
                                            <p:cond delay="0"/>
                                          </p:stCondLst>
                                        </p:cTn>
                                        <p:tgtEl>
                                          <p:spTgt spid="102"/>
                                        </p:tgtEl>
                                        <p:attrNameLst>
                                          <p:attrName>style.visibility</p:attrName>
                                        </p:attrNameLst>
                                      </p:cBhvr>
                                      <p:to>
                                        <p:strVal val="visible"/>
                                      </p:to>
                                    </p:set>
                                    <p:animEffect transition="in" filter="fade">
                                      <p:cBhvr>
                                        <p:cTn id="66" dur="800"/>
                                        <p:tgtEl>
                                          <p:spTgt spid="102"/>
                                        </p:tgtEl>
                                      </p:cBhvr>
                                    </p:animEffect>
                                    <p:anim calcmode="lin" valueType="num">
                                      <p:cBhvr>
                                        <p:cTn id="67" dur="800" fill="hold"/>
                                        <p:tgtEl>
                                          <p:spTgt spid="102"/>
                                        </p:tgtEl>
                                        <p:attrNameLst>
                                          <p:attrName>ppt_x</p:attrName>
                                        </p:attrNameLst>
                                      </p:cBhvr>
                                      <p:tavLst>
                                        <p:tav tm="0">
                                          <p:val>
                                            <p:strVal val="#ppt_x"/>
                                          </p:val>
                                        </p:tav>
                                        <p:tav tm="100000">
                                          <p:val>
                                            <p:strVal val="#ppt_x"/>
                                          </p:val>
                                        </p:tav>
                                      </p:tavLst>
                                    </p:anim>
                                    <p:anim calcmode="lin" valueType="num">
                                      <p:cBhvr>
                                        <p:cTn id="68" dur="800" fill="hold"/>
                                        <p:tgtEl>
                                          <p:spTgt spid="10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900"/>
                                  </p:stCondLst>
                                  <p:childTnLst>
                                    <p:set>
                                      <p:cBhvr>
                                        <p:cTn id="70" dur="1" fill="hold">
                                          <p:stCondLst>
                                            <p:cond delay="0"/>
                                          </p:stCondLst>
                                        </p:cTn>
                                        <p:tgtEl>
                                          <p:spTgt spid="103"/>
                                        </p:tgtEl>
                                        <p:attrNameLst>
                                          <p:attrName>style.visibility</p:attrName>
                                        </p:attrNameLst>
                                      </p:cBhvr>
                                      <p:to>
                                        <p:strVal val="visible"/>
                                      </p:to>
                                    </p:set>
                                    <p:animEffect transition="in" filter="fade">
                                      <p:cBhvr>
                                        <p:cTn id="71" dur="800"/>
                                        <p:tgtEl>
                                          <p:spTgt spid="103"/>
                                        </p:tgtEl>
                                      </p:cBhvr>
                                    </p:animEffect>
                                    <p:anim calcmode="lin" valueType="num">
                                      <p:cBhvr>
                                        <p:cTn id="72" dur="800" fill="hold"/>
                                        <p:tgtEl>
                                          <p:spTgt spid="103"/>
                                        </p:tgtEl>
                                        <p:attrNameLst>
                                          <p:attrName>ppt_x</p:attrName>
                                        </p:attrNameLst>
                                      </p:cBhvr>
                                      <p:tavLst>
                                        <p:tav tm="0">
                                          <p:val>
                                            <p:strVal val="#ppt_x"/>
                                          </p:val>
                                        </p:tav>
                                        <p:tav tm="100000">
                                          <p:val>
                                            <p:strVal val="#ppt_x"/>
                                          </p:val>
                                        </p:tav>
                                      </p:tavLst>
                                    </p:anim>
                                    <p:anim calcmode="lin" valueType="num">
                                      <p:cBhvr>
                                        <p:cTn id="73" dur="8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animBg="1"/>
      <p:bldP spid="91" grpId="0"/>
      <p:bldP spid="92" grpId="0"/>
      <p:bldP spid="93" grpId="0"/>
      <p:bldP spid="94" grpId="0"/>
      <p:bldP spid="95" grpId="0"/>
      <p:bldP spid="96" grpId="0"/>
      <p:bldP spid="97" grpId="0"/>
      <p:bldP spid="98" grpId="0"/>
      <p:bldP spid="99" grpId="0" build="p"/>
      <p:bldP spid="100" grpId="0"/>
      <p:bldP spid="101" grpId="0"/>
      <p:bldP spid="102" grpId="0"/>
      <p:bldP spid="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p:cNvSpPr>
            <a:spLocks noChangeArrowheads="1"/>
          </p:cNvSpPr>
          <p:nvPr/>
        </p:nvSpPr>
        <p:spPr bwMode="auto">
          <a:xfrm>
            <a:off x="5287422" y="1557062"/>
            <a:ext cx="2883694" cy="2725341"/>
          </a:xfrm>
          <a:prstGeom prst="roundRect">
            <a:avLst>
              <a:gd name="adj" fmla="val 2255"/>
            </a:avLst>
          </a:prstGeom>
          <a:solidFill>
            <a:schemeClr val="bg1"/>
          </a:solidFill>
          <a:ln w="3175">
            <a:solidFill>
              <a:srgbClr val="D7D7D7"/>
            </a:solidFill>
            <a:bevel/>
            <a:headEnd/>
            <a:tailEnd/>
          </a:ln>
        </p:spPr>
        <p:txBody>
          <a:bodyPr lIns="134987"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1200" dirty="0">
                <a:solidFill>
                  <a:srgbClr val="FFFFFF"/>
                </a:solidFill>
                <a:latin typeface="微软雅黑" pitchFamily="34" charset="-122"/>
                <a:ea typeface="微软雅黑" pitchFamily="34" charset="-122"/>
                <a:sym typeface="微软雅黑" pitchFamily="34" charset="-122"/>
              </a:rPr>
              <a:t>       </a:t>
            </a:r>
            <a:endParaRPr lang="zh-CN" altLang="en-US" sz="800" dirty="0">
              <a:solidFill>
                <a:srgbClr val="FFFFFF"/>
              </a:solidFill>
              <a:latin typeface="微软雅黑" pitchFamily="34" charset="-122"/>
              <a:ea typeface="微软雅黑" pitchFamily="34" charset="-122"/>
              <a:sym typeface="微软雅黑" pitchFamily="34" charset="-122"/>
            </a:endParaRPr>
          </a:p>
        </p:txBody>
      </p:sp>
      <p:sp>
        <p:nvSpPr>
          <p:cNvPr id="9" name="Oval 4"/>
          <p:cNvSpPr>
            <a:spLocks noChangeArrowheads="1"/>
          </p:cNvSpPr>
          <p:nvPr/>
        </p:nvSpPr>
        <p:spPr bwMode="auto">
          <a:xfrm>
            <a:off x="2421588" y="1521343"/>
            <a:ext cx="2437209" cy="2455069"/>
          </a:xfrm>
          <a:prstGeom prst="ellipse">
            <a:avLst/>
          </a:prstGeom>
          <a:noFill/>
          <a:ln w="12700">
            <a:solidFill>
              <a:schemeClr val="bg1">
                <a:lumMod val="50000"/>
              </a:schemeClr>
            </a:solidFill>
            <a:prstDash val="dash"/>
            <a:bevel/>
            <a:headEnd/>
            <a:tailEnd/>
          </a:ln>
          <a:extLst>
            <a:ext uri="{909E8E84-426E-40DD-AFC4-6F175D3DCCD1}">
              <a14:hiddenFill xmlns:a14="http://schemas.microsoft.com/office/drawing/2010/main">
                <a:solidFill>
                  <a:srgbClr val="FFFFFF"/>
                </a:solidFill>
              </a14:hiddenFill>
            </a:ext>
          </a:extLst>
        </p:spPr>
        <p:txBody>
          <a:bodyPr wrap="none"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solidFill>
                <a:srgbClr val="000000"/>
              </a:solidFill>
              <a:latin typeface="Impact" pitchFamily="34" charset="0"/>
              <a:ea typeface="微软雅黑" pitchFamily="34" charset="-122"/>
              <a:sym typeface="Impact" pitchFamily="34" charset="0"/>
            </a:endParaRPr>
          </a:p>
        </p:txBody>
      </p:sp>
      <p:sp>
        <p:nvSpPr>
          <p:cNvPr id="10" name="Oval 5"/>
          <p:cNvSpPr>
            <a:spLocks noChangeArrowheads="1"/>
          </p:cNvSpPr>
          <p:nvPr/>
        </p:nvSpPr>
        <p:spPr bwMode="auto">
          <a:xfrm>
            <a:off x="2194178" y="1702318"/>
            <a:ext cx="829866" cy="835819"/>
          </a:xfrm>
          <a:prstGeom prst="ellipse">
            <a:avLst/>
          </a:prstGeom>
          <a:solidFill>
            <a:schemeClr val="accent1"/>
          </a:solidFill>
          <a:ln>
            <a:noFill/>
          </a:ln>
        </p:spPr>
        <p:txBody>
          <a:bodyPr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dirty="0">
                <a:solidFill>
                  <a:schemeClr val="bg1"/>
                </a:solidFill>
                <a:latin typeface="Impact" pitchFamily="34" charset="0"/>
                <a:ea typeface="微软雅黑" pitchFamily="34" charset="-122"/>
                <a:sym typeface="Impact" pitchFamily="34" charset="0"/>
              </a:rPr>
              <a:t>添加文本</a:t>
            </a:r>
            <a:r>
              <a:rPr lang="en-US" altLang="zh-CN" sz="900" dirty="0">
                <a:solidFill>
                  <a:schemeClr val="bg1"/>
                </a:solidFill>
                <a:latin typeface="Impact" pitchFamily="34" charset="0"/>
                <a:ea typeface="微软雅黑" pitchFamily="34" charset="-122"/>
                <a:sym typeface="Impact" pitchFamily="34" charset="0"/>
              </a:rPr>
              <a:t>3</a:t>
            </a:r>
            <a:endParaRPr lang="zh-CN" altLang="en-US" sz="900" dirty="0">
              <a:solidFill>
                <a:schemeClr val="bg1"/>
              </a:solidFill>
              <a:latin typeface="Impact" pitchFamily="34" charset="0"/>
              <a:ea typeface="微软雅黑" pitchFamily="34" charset="-122"/>
              <a:sym typeface="Impact" pitchFamily="34" charset="0"/>
            </a:endParaRPr>
          </a:p>
        </p:txBody>
      </p:sp>
      <p:sp>
        <p:nvSpPr>
          <p:cNvPr id="11" name="Oval 6"/>
          <p:cNvSpPr>
            <a:spLocks noChangeArrowheads="1"/>
          </p:cNvSpPr>
          <p:nvPr/>
        </p:nvSpPr>
        <p:spPr bwMode="auto">
          <a:xfrm>
            <a:off x="4225384" y="1702318"/>
            <a:ext cx="829866" cy="835819"/>
          </a:xfrm>
          <a:prstGeom prst="ellipse">
            <a:avLst/>
          </a:prstGeom>
          <a:solidFill>
            <a:schemeClr val="accent3"/>
          </a:solidFill>
          <a:ln>
            <a:noFill/>
          </a:ln>
        </p:spPr>
        <p:txBody>
          <a:bodyPr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dirty="0">
                <a:solidFill>
                  <a:schemeClr val="bg1"/>
                </a:solidFill>
                <a:latin typeface="Impact" pitchFamily="34" charset="0"/>
                <a:ea typeface="微软雅黑" pitchFamily="34" charset="-122"/>
                <a:sym typeface="Impact" pitchFamily="34" charset="0"/>
              </a:rPr>
              <a:t>添加文本</a:t>
            </a:r>
            <a:r>
              <a:rPr lang="en-US" altLang="zh-CN" sz="900" dirty="0">
                <a:solidFill>
                  <a:schemeClr val="bg1"/>
                </a:solidFill>
                <a:latin typeface="Impact" pitchFamily="34" charset="0"/>
                <a:ea typeface="微软雅黑" pitchFamily="34" charset="-122"/>
                <a:sym typeface="Impact" pitchFamily="34" charset="0"/>
              </a:rPr>
              <a:t>1</a:t>
            </a:r>
            <a:endParaRPr lang="zh-CN" altLang="en-US" sz="900" dirty="0">
              <a:solidFill>
                <a:schemeClr val="bg1"/>
              </a:solidFill>
              <a:latin typeface="Impact" pitchFamily="34" charset="0"/>
              <a:ea typeface="微软雅黑" pitchFamily="34" charset="-122"/>
              <a:sym typeface="Impact" pitchFamily="34" charset="0"/>
            </a:endParaRPr>
          </a:p>
        </p:txBody>
      </p:sp>
      <p:sp>
        <p:nvSpPr>
          <p:cNvPr id="12" name="Oval 7"/>
          <p:cNvSpPr>
            <a:spLocks noChangeArrowheads="1"/>
          </p:cNvSpPr>
          <p:nvPr/>
        </p:nvSpPr>
        <p:spPr bwMode="auto">
          <a:xfrm>
            <a:off x="3246691" y="3540643"/>
            <a:ext cx="831056" cy="835819"/>
          </a:xfrm>
          <a:prstGeom prst="ellipse">
            <a:avLst/>
          </a:prstGeom>
          <a:solidFill>
            <a:schemeClr val="accent2"/>
          </a:solidFill>
          <a:ln>
            <a:noFill/>
          </a:ln>
        </p:spPr>
        <p:txBody>
          <a:bodyPr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dirty="0">
                <a:solidFill>
                  <a:schemeClr val="bg1"/>
                </a:solidFill>
                <a:latin typeface="Impact" pitchFamily="34" charset="0"/>
                <a:ea typeface="微软雅黑" pitchFamily="34" charset="-122"/>
                <a:sym typeface="Impact" pitchFamily="34" charset="0"/>
              </a:rPr>
              <a:t>添加文本</a:t>
            </a:r>
            <a:r>
              <a:rPr lang="en-US" altLang="zh-CN" sz="900" dirty="0">
                <a:solidFill>
                  <a:schemeClr val="bg1"/>
                </a:solidFill>
                <a:latin typeface="Impact" pitchFamily="34" charset="0"/>
                <a:ea typeface="微软雅黑" pitchFamily="34" charset="-122"/>
                <a:sym typeface="Impact" pitchFamily="34" charset="0"/>
              </a:rPr>
              <a:t>2</a:t>
            </a:r>
            <a:endParaRPr lang="zh-CN" altLang="en-US" sz="900" dirty="0">
              <a:solidFill>
                <a:schemeClr val="bg1"/>
              </a:solidFill>
              <a:latin typeface="Impact" pitchFamily="34" charset="0"/>
              <a:ea typeface="微软雅黑" pitchFamily="34" charset="-122"/>
              <a:sym typeface="Impact" pitchFamily="34" charset="0"/>
            </a:endParaRPr>
          </a:p>
        </p:txBody>
      </p:sp>
      <p:sp>
        <p:nvSpPr>
          <p:cNvPr id="13" name="Oval 8"/>
          <p:cNvSpPr>
            <a:spLocks noChangeArrowheads="1"/>
          </p:cNvSpPr>
          <p:nvPr/>
        </p:nvSpPr>
        <p:spPr bwMode="auto">
          <a:xfrm>
            <a:off x="3344322" y="1272503"/>
            <a:ext cx="564356" cy="569119"/>
          </a:xfrm>
          <a:prstGeom prst="ellipse">
            <a:avLst/>
          </a:prstGeom>
          <a:solidFill>
            <a:schemeClr val="accent2"/>
          </a:solidFill>
          <a:ln>
            <a:noFill/>
          </a:ln>
        </p:spPr>
        <p:txBody>
          <a:bodyPr wrap="none"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dirty="0">
                <a:solidFill>
                  <a:schemeClr val="bg1"/>
                </a:solidFill>
                <a:latin typeface="Impact" pitchFamily="34" charset="0"/>
                <a:ea typeface="微软雅黑" pitchFamily="34" charset="-122"/>
                <a:sym typeface="Impact" pitchFamily="34" charset="0"/>
              </a:rPr>
              <a:t>文本</a:t>
            </a:r>
            <a:r>
              <a:rPr lang="en-US" altLang="zh-CN" sz="900" dirty="0">
                <a:solidFill>
                  <a:schemeClr val="bg1"/>
                </a:solidFill>
                <a:latin typeface="Impact" pitchFamily="34" charset="0"/>
                <a:ea typeface="微软雅黑" pitchFamily="34" charset="-122"/>
                <a:sym typeface="Impact" pitchFamily="34" charset="0"/>
              </a:rPr>
              <a:t>1</a:t>
            </a:r>
            <a:endParaRPr lang="zh-CN" altLang="en-US" sz="900" dirty="0">
              <a:solidFill>
                <a:schemeClr val="bg1"/>
              </a:solidFill>
              <a:latin typeface="Impact" pitchFamily="34" charset="0"/>
              <a:ea typeface="微软雅黑" pitchFamily="34" charset="-122"/>
              <a:sym typeface="Impact" pitchFamily="34" charset="0"/>
            </a:endParaRPr>
          </a:p>
        </p:txBody>
      </p:sp>
      <p:sp>
        <p:nvSpPr>
          <p:cNvPr id="14" name="Oval 9"/>
          <p:cNvSpPr>
            <a:spLocks noChangeArrowheads="1"/>
          </p:cNvSpPr>
          <p:nvPr/>
        </p:nvSpPr>
        <p:spPr bwMode="auto">
          <a:xfrm>
            <a:off x="4402788" y="3007244"/>
            <a:ext cx="564356" cy="569119"/>
          </a:xfrm>
          <a:prstGeom prst="ellipse">
            <a:avLst/>
          </a:prstGeom>
          <a:solidFill>
            <a:schemeClr val="accent3"/>
          </a:solidFill>
          <a:ln>
            <a:noFill/>
          </a:ln>
        </p:spPr>
        <p:txBody>
          <a:bodyPr wrap="none"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dirty="0">
                <a:solidFill>
                  <a:schemeClr val="bg1"/>
                </a:solidFill>
                <a:latin typeface="Impact" pitchFamily="34" charset="0"/>
                <a:ea typeface="微软雅黑" pitchFamily="34" charset="-122"/>
                <a:sym typeface="Impact" pitchFamily="34" charset="0"/>
              </a:rPr>
              <a:t>文本</a:t>
            </a:r>
            <a:r>
              <a:rPr lang="en-US" altLang="zh-CN" sz="900" dirty="0">
                <a:solidFill>
                  <a:schemeClr val="bg1"/>
                </a:solidFill>
                <a:latin typeface="Impact" pitchFamily="34" charset="0"/>
                <a:ea typeface="微软雅黑" pitchFamily="34" charset="-122"/>
                <a:sym typeface="Impact" pitchFamily="34" charset="0"/>
              </a:rPr>
              <a:t>2</a:t>
            </a:r>
            <a:endParaRPr lang="zh-CN" altLang="en-US" sz="900" dirty="0">
              <a:solidFill>
                <a:schemeClr val="bg1"/>
              </a:solidFill>
              <a:latin typeface="Impact" pitchFamily="34" charset="0"/>
              <a:ea typeface="微软雅黑" pitchFamily="34" charset="-122"/>
              <a:sym typeface="Impact" pitchFamily="34" charset="0"/>
            </a:endParaRPr>
          </a:p>
        </p:txBody>
      </p:sp>
      <p:sp>
        <p:nvSpPr>
          <p:cNvPr id="15" name="Oval 10"/>
          <p:cNvSpPr>
            <a:spLocks noChangeArrowheads="1"/>
          </p:cNvSpPr>
          <p:nvPr/>
        </p:nvSpPr>
        <p:spPr bwMode="auto">
          <a:xfrm>
            <a:off x="2279903" y="3034628"/>
            <a:ext cx="564356" cy="569119"/>
          </a:xfrm>
          <a:prstGeom prst="ellipse">
            <a:avLst/>
          </a:prstGeom>
          <a:solidFill>
            <a:schemeClr val="accent1"/>
          </a:solidFill>
          <a:ln>
            <a:noFill/>
          </a:ln>
        </p:spPr>
        <p:txBody>
          <a:bodyPr wrap="none"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900" dirty="0">
                <a:solidFill>
                  <a:schemeClr val="bg1"/>
                </a:solidFill>
                <a:latin typeface="Impact" pitchFamily="34" charset="0"/>
                <a:ea typeface="微软雅黑" pitchFamily="34" charset="-122"/>
                <a:sym typeface="Impact" pitchFamily="34" charset="0"/>
              </a:rPr>
              <a:t>文本</a:t>
            </a:r>
            <a:r>
              <a:rPr lang="en-US" altLang="zh-CN" sz="900" dirty="0">
                <a:solidFill>
                  <a:schemeClr val="bg1"/>
                </a:solidFill>
                <a:latin typeface="Impact" pitchFamily="34" charset="0"/>
                <a:ea typeface="微软雅黑" pitchFamily="34" charset="-122"/>
                <a:sym typeface="Impact" pitchFamily="34" charset="0"/>
              </a:rPr>
              <a:t>3</a:t>
            </a:r>
            <a:endParaRPr lang="zh-CN" altLang="en-US" sz="900" dirty="0">
              <a:solidFill>
                <a:schemeClr val="bg1"/>
              </a:solidFill>
              <a:latin typeface="Impact" pitchFamily="34" charset="0"/>
              <a:ea typeface="微软雅黑" pitchFamily="34" charset="-122"/>
              <a:sym typeface="Impact" pitchFamily="34" charset="0"/>
            </a:endParaRPr>
          </a:p>
        </p:txBody>
      </p:sp>
      <p:cxnSp>
        <p:nvCxnSpPr>
          <p:cNvPr id="16" name="AutoShape 11"/>
          <p:cNvCxnSpPr>
            <a:cxnSpLocks noChangeShapeType="1"/>
          </p:cNvCxnSpPr>
          <p:nvPr/>
        </p:nvCxnSpPr>
        <p:spPr bwMode="auto">
          <a:xfrm flipH="1" flipV="1">
            <a:off x="3655075" y="3196553"/>
            <a:ext cx="7144" cy="33099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17" name="AutoShape 12"/>
          <p:cNvCxnSpPr>
            <a:cxnSpLocks noChangeShapeType="1"/>
          </p:cNvCxnSpPr>
          <p:nvPr/>
        </p:nvCxnSpPr>
        <p:spPr bwMode="auto">
          <a:xfrm flipH="1">
            <a:off x="4046791" y="2430980"/>
            <a:ext cx="298847" cy="7977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18" name="AutoShape 13"/>
          <p:cNvCxnSpPr>
            <a:cxnSpLocks noChangeShapeType="1"/>
          </p:cNvCxnSpPr>
          <p:nvPr/>
        </p:nvCxnSpPr>
        <p:spPr bwMode="auto">
          <a:xfrm>
            <a:off x="2885978" y="2404262"/>
            <a:ext cx="359569" cy="7977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19" name="AutoShape 22"/>
          <p:cNvSpPr>
            <a:spLocks noChangeArrowheads="1"/>
          </p:cNvSpPr>
          <p:nvPr/>
        </p:nvSpPr>
        <p:spPr bwMode="auto">
          <a:xfrm>
            <a:off x="5389815" y="1398709"/>
            <a:ext cx="2677716" cy="366712"/>
          </a:xfrm>
          <a:prstGeom prst="roundRect">
            <a:avLst>
              <a:gd name="adj" fmla="val 0"/>
            </a:avLst>
          </a:prstGeom>
          <a:solidFill>
            <a:schemeClr val="accent1"/>
          </a:solidFill>
          <a:ln>
            <a:noFill/>
          </a:ln>
        </p:spPr>
        <p:txBody>
          <a:bodyPr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1200" b="1" dirty="0">
                <a:solidFill>
                  <a:schemeClr val="bg1"/>
                </a:solidFill>
                <a:latin typeface="微软雅黑" pitchFamily="34" charset="-122"/>
                <a:ea typeface="微软雅黑" pitchFamily="34" charset="-122"/>
                <a:sym typeface="微软雅黑" pitchFamily="34" charset="-122"/>
              </a:rPr>
              <a:t>单击此处添加文本</a:t>
            </a:r>
            <a:endParaRPr lang="zh-CN" altLang="en-US" dirty="0"/>
          </a:p>
        </p:txBody>
      </p:sp>
      <p:sp>
        <p:nvSpPr>
          <p:cNvPr id="20" name="Oval 16"/>
          <p:cNvSpPr>
            <a:spLocks noChangeArrowheads="1"/>
          </p:cNvSpPr>
          <p:nvPr/>
        </p:nvSpPr>
        <p:spPr bwMode="auto">
          <a:xfrm>
            <a:off x="3106197" y="2155947"/>
            <a:ext cx="1069181" cy="1053703"/>
          </a:xfrm>
          <a:prstGeom prst="ellipse">
            <a:avLst/>
          </a:prstGeom>
          <a:solidFill>
            <a:schemeClr val="accent4"/>
          </a:solidFill>
          <a:ln>
            <a:noFill/>
          </a:ln>
        </p:spPr>
        <p:txBody>
          <a:bodyPr wrap="none" lIns="68574" tIns="34286" rIns="68574" bIns="3428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dirty="0">
                <a:solidFill>
                  <a:schemeClr val="bg1"/>
                </a:solidFill>
                <a:latin typeface="Impact" pitchFamily="34" charset="0"/>
                <a:ea typeface="微软雅黑" pitchFamily="34" charset="-122"/>
                <a:sym typeface="Impact" pitchFamily="34" charset="0"/>
              </a:rPr>
              <a:t>标题</a:t>
            </a:r>
          </a:p>
        </p:txBody>
      </p:sp>
      <p:sp>
        <p:nvSpPr>
          <p:cNvPr id="21" name="矩形 25"/>
          <p:cNvSpPr>
            <a:spLocks noChangeArrowheads="1"/>
          </p:cNvSpPr>
          <p:nvPr/>
        </p:nvSpPr>
        <p:spPr bwMode="auto">
          <a:xfrm>
            <a:off x="5523165" y="2073841"/>
            <a:ext cx="2453879" cy="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6" rIns="68574" bIns="3428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sz="9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2" name="Freeform 12"/>
          <p:cNvSpPr>
            <a:spLocks noChangeArrowheads="1"/>
          </p:cNvSpPr>
          <p:nvPr/>
        </p:nvSpPr>
        <p:spPr bwMode="auto">
          <a:xfrm>
            <a:off x="7078122" y="3628749"/>
            <a:ext cx="386953" cy="390525"/>
          </a:xfrm>
          <a:custGeom>
            <a:avLst/>
            <a:gdLst>
              <a:gd name="T0" fmla="*/ 0 w 137"/>
              <a:gd name="T1" fmla="*/ 0 h 138"/>
              <a:gd name="T2" fmla="*/ 37660 w 137"/>
              <a:gd name="T3" fmla="*/ 245257 h 138"/>
              <a:gd name="T4" fmla="*/ 105447 w 137"/>
              <a:gd name="T5" fmla="*/ 177340 h 138"/>
              <a:gd name="T6" fmla="*/ 429321 w 137"/>
              <a:gd name="T7" fmla="*/ 501834 h 138"/>
              <a:gd name="T8" fmla="*/ 497108 w 137"/>
              <a:gd name="T9" fmla="*/ 501834 h 138"/>
              <a:gd name="T10" fmla="*/ 497108 w 137"/>
              <a:gd name="T11" fmla="*/ 430143 h 138"/>
              <a:gd name="T12" fmla="*/ 177001 w 137"/>
              <a:gd name="T13" fmla="*/ 109422 h 138"/>
              <a:gd name="T14" fmla="*/ 244788 w 137"/>
              <a:gd name="T15" fmla="*/ 37732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138"/>
              <a:gd name="T29" fmla="*/ 137 w 137"/>
              <a:gd name="T30" fmla="*/ 138 h 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chemeClr val="accent2">
              <a:lumMod val="60000"/>
              <a:lumOff val="40000"/>
            </a:schemeClr>
          </a:solidFill>
          <a:ln>
            <a:noFill/>
          </a:ln>
          <a:extLst/>
        </p:spPr>
        <p:txBody>
          <a:bodyPr lIns="68574" tIns="34286" rIns="68574" bIns="34286"/>
          <a:lstStyle/>
          <a:p>
            <a:endParaRPr lang="zh-CN" altLang="en-US"/>
          </a:p>
        </p:txBody>
      </p:sp>
      <p:sp>
        <p:nvSpPr>
          <p:cNvPr id="23" name="Freeform 14"/>
          <p:cNvSpPr>
            <a:spLocks noChangeArrowheads="1"/>
          </p:cNvSpPr>
          <p:nvPr/>
        </p:nvSpPr>
        <p:spPr bwMode="auto">
          <a:xfrm>
            <a:off x="7581756" y="3628750"/>
            <a:ext cx="386953" cy="388144"/>
          </a:xfrm>
          <a:custGeom>
            <a:avLst/>
            <a:gdLst>
              <a:gd name="T0" fmla="*/ 0 w 137"/>
              <a:gd name="T1" fmla="*/ 517525 h 137"/>
              <a:gd name="T2" fmla="*/ 244788 w 137"/>
              <a:gd name="T3" fmla="*/ 483527 h 137"/>
              <a:gd name="T4" fmla="*/ 177000 w 137"/>
              <a:gd name="T5" fmla="*/ 411753 h 137"/>
              <a:gd name="T6" fmla="*/ 497107 w 137"/>
              <a:gd name="T7" fmla="*/ 90661 h 137"/>
              <a:gd name="T8" fmla="*/ 497107 w 137"/>
              <a:gd name="T9" fmla="*/ 18888 h 137"/>
              <a:gd name="T10" fmla="*/ 429320 w 137"/>
              <a:gd name="T11" fmla="*/ 18888 h 137"/>
              <a:gd name="T12" fmla="*/ 105447 w 137"/>
              <a:gd name="T13" fmla="*/ 343757 h 137"/>
              <a:gd name="T14" fmla="*/ 37660 w 137"/>
              <a:gd name="T15" fmla="*/ 271984 h 137"/>
              <a:gd name="T16" fmla="*/ 0 w 137"/>
              <a:gd name="T17" fmla="*/ 517525 h 1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137"/>
              <a:gd name="T29" fmla="*/ 137 w 137"/>
              <a:gd name="T30" fmla="*/ 137 h 1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137">
                <a:moveTo>
                  <a:pt x="0" y="137"/>
                </a:moveTo>
                <a:cubicBezTo>
                  <a:pt x="65" y="128"/>
                  <a:pt x="65" y="128"/>
                  <a:pt x="65" y="128"/>
                </a:cubicBezTo>
                <a:cubicBezTo>
                  <a:pt x="47" y="109"/>
                  <a:pt x="47" y="109"/>
                  <a:pt x="47" y="109"/>
                </a:cubicBezTo>
                <a:cubicBezTo>
                  <a:pt x="132" y="24"/>
                  <a:pt x="132" y="24"/>
                  <a:pt x="132" y="24"/>
                </a:cubicBezTo>
                <a:cubicBezTo>
                  <a:pt x="137" y="19"/>
                  <a:pt x="137" y="10"/>
                  <a:pt x="132" y="5"/>
                </a:cubicBezTo>
                <a:cubicBezTo>
                  <a:pt x="127" y="0"/>
                  <a:pt x="119" y="0"/>
                  <a:pt x="114" y="5"/>
                </a:cubicBezTo>
                <a:cubicBezTo>
                  <a:pt x="28" y="91"/>
                  <a:pt x="28" y="91"/>
                  <a:pt x="28" y="91"/>
                </a:cubicBezTo>
                <a:cubicBezTo>
                  <a:pt x="10" y="72"/>
                  <a:pt x="10" y="72"/>
                  <a:pt x="10" y="72"/>
                </a:cubicBezTo>
                <a:lnTo>
                  <a:pt x="0" y="137"/>
                </a:lnTo>
                <a:close/>
              </a:path>
            </a:pathLst>
          </a:custGeom>
          <a:solidFill>
            <a:schemeClr val="accent1"/>
          </a:solidFill>
          <a:ln>
            <a:noFill/>
          </a:ln>
          <a:extLst/>
        </p:spPr>
        <p:txBody>
          <a:bodyPr lIns="68574" tIns="34286" rIns="68574" bIns="34286"/>
          <a:lstStyle/>
          <a:p>
            <a:endParaRPr lang="zh-CN" altLang="en-US"/>
          </a:p>
        </p:txBody>
      </p:sp>
      <p:sp>
        <p:nvSpPr>
          <p:cNvPr id="24" name="Freeform 12"/>
          <p:cNvSpPr>
            <a:spLocks noChangeArrowheads="1"/>
          </p:cNvSpPr>
          <p:nvPr/>
        </p:nvSpPr>
        <p:spPr bwMode="auto">
          <a:xfrm rot="18991020">
            <a:off x="6509003" y="3433486"/>
            <a:ext cx="385763" cy="390525"/>
          </a:xfrm>
          <a:custGeom>
            <a:avLst/>
            <a:gdLst>
              <a:gd name="T0" fmla="*/ 0 w 137"/>
              <a:gd name="T1" fmla="*/ 0 h 138"/>
              <a:gd name="T2" fmla="*/ 37544 w 137"/>
              <a:gd name="T3" fmla="*/ 245257 h 138"/>
              <a:gd name="T4" fmla="*/ 105123 w 137"/>
              <a:gd name="T5" fmla="*/ 177340 h 138"/>
              <a:gd name="T6" fmla="*/ 427999 w 137"/>
              <a:gd name="T7" fmla="*/ 501834 h 138"/>
              <a:gd name="T8" fmla="*/ 495578 w 137"/>
              <a:gd name="T9" fmla="*/ 501834 h 138"/>
              <a:gd name="T10" fmla="*/ 495578 w 137"/>
              <a:gd name="T11" fmla="*/ 430143 h 138"/>
              <a:gd name="T12" fmla="*/ 176456 w 137"/>
              <a:gd name="T13" fmla="*/ 109422 h 138"/>
              <a:gd name="T14" fmla="*/ 244035 w 137"/>
              <a:gd name="T15" fmla="*/ 37732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138"/>
              <a:gd name="T29" fmla="*/ 137 w 137"/>
              <a:gd name="T30" fmla="*/ 138 h 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chemeClr val="accent3"/>
          </a:solidFill>
          <a:ln>
            <a:noFill/>
          </a:ln>
          <a:extLst/>
        </p:spPr>
        <p:txBody>
          <a:bodyPr lIns="68574" tIns="34286" rIns="68574" bIns="34286"/>
          <a:lstStyle/>
          <a:p>
            <a:endParaRPr lang="zh-CN" altLang="en-US"/>
          </a:p>
        </p:txBody>
      </p:sp>
      <p:grpSp>
        <p:nvGrpSpPr>
          <p:cNvPr id="2" name="Group 25"/>
          <p:cNvGrpSpPr>
            <a:grpSpLocks/>
          </p:cNvGrpSpPr>
          <p:nvPr/>
        </p:nvGrpSpPr>
        <p:grpSpPr bwMode="auto">
          <a:xfrm>
            <a:off x="790432" y="2569093"/>
            <a:ext cx="1291828" cy="2121694"/>
            <a:chOff x="0" y="0"/>
            <a:chExt cx="1722438" cy="2830512"/>
          </a:xfrm>
        </p:grpSpPr>
        <p:sp>
          <p:nvSpPr>
            <p:cNvPr id="26" name="AutoShape 3"/>
            <p:cNvSpPr>
              <a:spLocks noChangeAspect="1" noChangeArrowheads="1" noTextEdit="1"/>
            </p:cNvSpPr>
            <p:nvPr/>
          </p:nvSpPr>
          <p:spPr bwMode="auto">
            <a:xfrm>
              <a:off x="0" y="0"/>
              <a:ext cx="169703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27" name="Freeform 5"/>
            <p:cNvSpPr>
              <a:spLocks noChangeArrowheads="1"/>
            </p:cNvSpPr>
            <p:nvPr/>
          </p:nvSpPr>
          <p:spPr bwMode="auto">
            <a:xfrm>
              <a:off x="1458913" y="398462"/>
              <a:ext cx="263525" cy="274637"/>
            </a:xfrm>
            <a:custGeom>
              <a:avLst/>
              <a:gdLst>
                <a:gd name="T0" fmla="*/ 12549 w 21"/>
                <a:gd name="T1" fmla="*/ 262154 h 22"/>
                <a:gd name="T2" fmla="*/ 62744 w 21"/>
                <a:gd name="T3" fmla="*/ 274637 h 22"/>
                <a:gd name="T4" fmla="*/ 163135 w 21"/>
                <a:gd name="T5" fmla="*/ 199736 h 22"/>
                <a:gd name="T6" fmla="*/ 188232 w 21"/>
                <a:gd name="T7" fmla="*/ 162286 h 22"/>
                <a:gd name="T8" fmla="*/ 213330 w 21"/>
                <a:gd name="T9" fmla="*/ 99868 h 22"/>
                <a:gd name="T10" fmla="*/ 200781 w 21"/>
                <a:gd name="T11" fmla="*/ 112352 h 22"/>
                <a:gd name="T12" fmla="*/ 213330 w 21"/>
                <a:gd name="T13" fmla="*/ 74901 h 22"/>
                <a:gd name="T14" fmla="*/ 250976 w 21"/>
                <a:gd name="T15" fmla="*/ 0 h 22"/>
                <a:gd name="T16" fmla="*/ 225879 w 21"/>
                <a:gd name="T17" fmla="*/ 12484 h 22"/>
                <a:gd name="T18" fmla="*/ 213330 w 21"/>
                <a:gd name="T19" fmla="*/ 12484 h 22"/>
                <a:gd name="T20" fmla="*/ 163135 w 21"/>
                <a:gd name="T21" fmla="*/ 49934 h 22"/>
                <a:gd name="T22" fmla="*/ 125488 w 21"/>
                <a:gd name="T23" fmla="*/ 124835 h 22"/>
                <a:gd name="T24" fmla="*/ 50195 w 21"/>
                <a:gd name="T25" fmla="*/ 174769 h 22"/>
                <a:gd name="T26" fmla="*/ 0 w 21"/>
                <a:gd name="T27" fmla="*/ 187253 h 22"/>
                <a:gd name="T28" fmla="*/ 12549 w 21"/>
                <a:gd name="T29" fmla="*/ 262154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Freeform 6"/>
            <p:cNvSpPr>
              <a:spLocks noChangeArrowheads="1"/>
            </p:cNvSpPr>
            <p:nvPr/>
          </p:nvSpPr>
          <p:spPr bwMode="auto">
            <a:xfrm>
              <a:off x="1471613" y="398462"/>
              <a:ext cx="250825" cy="274637"/>
            </a:xfrm>
            <a:custGeom>
              <a:avLst/>
              <a:gdLst>
                <a:gd name="T0" fmla="*/ 238284 w 20"/>
                <a:gd name="T1" fmla="*/ 0 h 22"/>
                <a:gd name="T2" fmla="*/ 225743 w 20"/>
                <a:gd name="T3" fmla="*/ 0 h 22"/>
                <a:gd name="T4" fmla="*/ 188119 w 20"/>
                <a:gd name="T5" fmla="*/ 74901 h 22"/>
                <a:gd name="T6" fmla="*/ 163036 w 20"/>
                <a:gd name="T7" fmla="*/ 124835 h 22"/>
                <a:gd name="T8" fmla="*/ 188119 w 20"/>
                <a:gd name="T9" fmla="*/ 124835 h 22"/>
                <a:gd name="T10" fmla="*/ 137954 w 20"/>
                <a:gd name="T11" fmla="*/ 199736 h 22"/>
                <a:gd name="T12" fmla="*/ 62706 w 20"/>
                <a:gd name="T13" fmla="*/ 249670 h 22"/>
                <a:gd name="T14" fmla="*/ 12541 w 20"/>
                <a:gd name="T15" fmla="*/ 237187 h 22"/>
                <a:gd name="T16" fmla="*/ 0 w 20"/>
                <a:gd name="T17" fmla="*/ 262154 h 22"/>
                <a:gd name="T18" fmla="*/ 0 w 20"/>
                <a:gd name="T19" fmla="*/ 262154 h 22"/>
                <a:gd name="T20" fmla="*/ 50165 w 20"/>
                <a:gd name="T21" fmla="*/ 274637 h 22"/>
                <a:gd name="T22" fmla="*/ 150495 w 20"/>
                <a:gd name="T23" fmla="*/ 199736 h 22"/>
                <a:gd name="T24" fmla="*/ 175578 w 20"/>
                <a:gd name="T25" fmla="*/ 162286 h 22"/>
                <a:gd name="T26" fmla="*/ 200660 w 20"/>
                <a:gd name="T27" fmla="*/ 99868 h 22"/>
                <a:gd name="T28" fmla="*/ 188119 w 20"/>
                <a:gd name="T29" fmla="*/ 112352 h 22"/>
                <a:gd name="T30" fmla="*/ 200660 w 20"/>
                <a:gd name="T31" fmla="*/ 74901 h 22"/>
                <a:gd name="T32" fmla="*/ 238284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 name="Freeform 7"/>
            <p:cNvSpPr>
              <a:spLocks noChangeArrowheads="1"/>
            </p:cNvSpPr>
            <p:nvPr/>
          </p:nvSpPr>
          <p:spPr bwMode="auto">
            <a:xfrm>
              <a:off x="1597025" y="498475"/>
              <a:ext cx="61913" cy="61912"/>
            </a:xfrm>
            <a:custGeom>
              <a:avLst/>
              <a:gdLst>
                <a:gd name="T0" fmla="*/ 0 w 5"/>
                <a:gd name="T1" fmla="*/ 61912 h 5"/>
                <a:gd name="T2" fmla="*/ 61913 w 5"/>
                <a:gd name="T3" fmla="*/ 24765 h 5"/>
                <a:gd name="T4" fmla="*/ 49530 w 5"/>
                <a:gd name="T5" fmla="*/ 0 h 5"/>
                <a:gd name="T6" fmla="*/ 0 w 5"/>
                <a:gd name="T7" fmla="*/ 61912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0" name="Freeform 8"/>
            <p:cNvSpPr>
              <a:spLocks noChangeArrowheads="1"/>
            </p:cNvSpPr>
            <p:nvPr/>
          </p:nvSpPr>
          <p:spPr bwMode="auto">
            <a:xfrm>
              <a:off x="1609725" y="423862"/>
              <a:ext cx="74613" cy="74612"/>
            </a:xfrm>
            <a:custGeom>
              <a:avLst/>
              <a:gdLst>
                <a:gd name="T0" fmla="*/ 0 w 6"/>
                <a:gd name="T1" fmla="*/ 74612 h 6"/>
                <a:gd name="T2" fmla="*/ 24871 w 6"/>
                <a:gd name="T3" fmla="*/ 37306 h 6"/>
                <a:gd name="T4" fmla="*/ 74613 w 6"/>
                <a:gd name="T5" fmla="*/ 0 h 6"/>
                <a:gd name="T6" fmla="*/ 24871 w 6"/>
                <a:gd name="T7" fmla="*/ 37306 h 6"/>
                <a:gd name="T8" fmla="*/ 0 w 6"/>
                <a:gd name="T9" fmla="*/ 7461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 name="Freeform 9"/>
            <p:cNvSpPr>
              <a:spLocks noChangeArrowheads="1"/>
            </p:cNvSpPr>
            <p:nvPr/>
          </p:nvSpPr>
          <p:spPr bwMode="auto">
            <a:xfrm>
              <a:off x="1508125" y="534987"/>
              <a:ext cx="63500" cy="150812"/>
            </a:xfrm>
            <a:custGeom>
              <a:avLst/>
              <a:gdLst>
                <a:gd name="T0" fmla="*/ 38100 w 5"/>
                <a:gd name="T1" fmla="*/ 0 h 12"/>
                <a:gd name="T2" fmla="*/ 0 w 5"/>
                <a:gd name="T3" fmla="*/ 25135 h 12"/>
                <a:gd name="T4" fmla="*/ 38100 w 5"/>
                <a:gd name="T5" fmla="*/ 150812 h 12"/>
                <a:gd name="T6" fmla="*/ 38100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2" name="Freeform 10"/>
            <p:cNvSpPr>
              <a:spLocks noChangeArrowheads="1"/>
            </p:cNvSpPr>
            <p:nvPr/>
          </p:nvSpPr>
          <p:spPr bwMode="auto">
            <a:xfrm>
              <a:off x="125413" y="1308100"/>
              <a:ext cx="138113" cy="212725"/>
            </a:xfrm>
            <a:custGeom>
              <a:avLst/>
              <a:gdLst>
                <a:gd name="T0" fmla="*/ 0 w 11"/>
                <a:gd name="T1" fmla="*/ 0 h 17"/>
                <a:gd name="T2" fmla="*/ 0 w 11"/>
                <a:gd name="T3" fmla="*/ 175185 h 17"/>
                <a:gd name="T4" fmla="*/ 138113 w 11"/>
                <a:gd name="T5" fmla="*/ 212725 h 17"/>
                <a:gd name="T6" fmla="*/ 75334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3" name="Freeform 11"/>
            <p:cNvSpPr>
              <a:spLocks noChangeArrowheads="1"/>
            </p:cNvSpPr>
            <p:nvPr/>
          </p:nvSpPr>
          <p:spPr bwMode="auto">
            <a:xfrm>
              <a:off x="401638" y="249237"/>
              <a:ext cx="201613" cy="236537"/>
            </a:xfrm>
            <a:custGeom>
              <a:avLst/>
              <a:gdLst>
                <a:gd name="T0" fmla="*/ 201613 w 16"/>
                <a:gd name="T1" fmla="*/ 99595 h 19"/>
                <a:gd name="T2" fmla="*/ 189012 w 16"/>
                <a:gd name="T3" fmla="*/ 149392 h 19"/>
                <a:gd name="T4" fmla="*/ 100807 w 16"/>
                <a:gd name="T5" fmla="*/ 236537 h 19"/>
                <a:gd name="T6" fmla="*/ 37802 w 16"/>
                <a:gd name="T7" fmla="*/ 211638 h 19"/>
                <a:gd name="T8" fmla="*/ 12601 w 16"/>
                <a:gd name="T9" fmla="*/ 136942 h 19"/>
                <a:gd name="T10" fmla="*/ 0 w 16"/>
                <a:gd name="T11" fmla="*/ 24899 h 19"/>
                <a:gd name="T12" fmla="*/ 201613 w 16"/>
                <a:gd name="T13" fmla="*/ 99595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4" name="Freeform 12"/>
            <p:cNvSpPr>
              <a:spLocks noChangeArrowheads="1"/>
            </p:cNvSpPr>
            <p:nvPr/>
          </p:nvSpPr>
          <p:spPr bwMode="auto">
            <a:xfrm>
              <a:off x="427038" y="323850"/>
              <a:ext cx="138113" cy="161925"/>
            </a:xfrm>
            <a:custGeom>
              <a:avLst/>
              <a:gdLst>
                <a:gd name="T0" fmla="*/ 0 w 11"/>
                <a:gd name="T1" fmla="*/ 0 h 13"/>
                <a:gd name="T2" fmla="*/ 50223 w 11"/>
                <a:gd name="T3" fmla="*/ 62279 h 13"/>
                <a:gd name="T4" fmla="*/ 138113 w 11"/>
                <a:gd name="T5" fmla="*/ 112102 h 13"/>
                <a:gd name="T6" fmla="*/ 75334 w 11"/>
                <a:gd name="T7" fmla="*/ 161925 h 13"/>
                <a:gd name="T8" fmla="*/ 12556 w 11"/>
                <a:gd name="T9" fmla="*/ 137013 h 13"/>
                <a:gd name="T10" fmla="*/ 0 w 11"/>
                <a:gd name="T11" fmla="*/ 87190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 name="Freeform 13"/>
            <p:cNvSpPr>
              <a:spLocks noChangeArrowheads="1"/>
            </p:cNvSpPr>
            <p:nvPr/>
          </p:nvSpPr>
          <p:spPr bwMode="auto">
            <a:xfrm>
              <a:off x="339725" y="0"/>
              <a:ext cx="301625" cy="285750"/>
            </a:xfrm>
            <a:custGeom>
              <a:avLst/>
              <a:gdLst>
                <a:gd name="T0" fmla="*/ 289057 w 24"/>
                <a:gd name="T1" fmla="*/ 74543 h 23"/>
                <a:gd name="T2" fmla="*/ 301625 w 24"/>
                <a:gd name="T3" fmla="*/ 62120 h 23"/>
                <a:gd name="T4" fmla="*/ 226219 w 24"/>
                <a:gd name="T5" fmla="*/ 0 h 23"/>
                <a:gd name="T6" fmla="*/ 113109 w 24"/>
                <a:gd name="T7" fmla="*/ 0 h 23"/>
                <a:gd name="T8" fmla="*/ 25135 w 24"/>
                <a:gd name="T9" fmla="*/ 74543 h 23"/>
                <a:gd name="T10" fmla="*/ 12568 w 24"/>
                <a:gd name="T11" fmla="*/ 161511 h 23"/>
                <a:gd name="T12" fmla="*/ 50271 w 24"/>
                <a:gd name="T13" fmla="*/ 248478 h 23"/>
                <a:gd name="T14" fmla="*/ 289057 w 24"/>
                <a:gd name="T15" fmla="*/ 74543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 name="Freeform 14"/>
            <p:cNvSpPr>
              <a:spLocks noChangeArrowheads="1"/>
            </p:cNvSpPr>
            <p:nvPr/>
          </p:nvSpPr>
          <p:spPr bwMode="auto">
            <a:xfrm>
              <a:off x="352425" y="74612"/>
              <a:ext cx="314325" cy="311150"/>
            </a:xfrm>
            <a:custGeom>
              <a:avLst/>
              <a:gdLst>
                <a:gd name="T0" fmla="*/ 264033 w 25"/>
                <a:gd name="T1" fmla="*/ 298704 h 25"/>
                <a:gd name="T2" fmla="*/ 213741 w 25"/>
                <a:gd name="T3" fmla="*/ 311150 h 25"/>
                <a:gd name="T4" fmla="*/ 113157 w 25"/>
                <a:gd name="T5" fmla="*/ 273812 h 25"/>
                <a:gd name="T6" fmla="*/ 75438 w 25"/>
                <a:gd name="T7" fmla="*/ 211582 h 25"/>
                <a:gd name="T8" fmla="*/ 62865 w 25"/>
                <a:gd name="T9" fmla="*/ 211582 h 25"/>
                <a:gd name="T10" fmla="*/ 25146 w 25"/>
                <a:gd name="T11" fmla="*/ 174244 h 25"/>
                <a:gd name="T12" fmla="*/ 25146 w 25"/>
                <a:gd name="T13" fmla="*/ 112014 h 25"/>
                <a:gd name="T14" fmla="*/ 62865 w 25"/>
                <a:gd name="T15" fmla="*/ 124460 h 25"/>
                <a:gd name="T16" fmla="*/ 88011 w 25"/>
                <a:gd name="T17" fmla="*/ 161798 h 25"/>
                <a:gd name="T18" fmla="*/ 100584 w 25"/>
                <a:gd name="T19" fmla="*/ 161798 h 25"/>
                <a:gd name="T20" fmla="*/ 88011 w 25"/>
                <a:gd name="T21" fmla="*/ 124460 h 25"/>
                <a:gd name="T22" fmla="*/ 125730 w 25"/>
                <a:gd name="T23" fmla="*/ 62230 h 25"/>
                <a:gd name="T24" fmla="*/ 113157 w 25"/>
                <a:gd name="T25" fmla="*/ 49784 h 25"/>
                <a:gd name="T26" fmla="*/ 150876 w 25"/>
                <a:gd name="T27" fmla="*/ 0 h 25"/>
                <a:gd name="T28" fmla="*/ 276606 w 25"/>
                <a:gd name="T29" fmla="*/ 0 h 25"/>
                <a:gd name="T30" fmla="*/ 301752 w 25"/>
                <a:gd name="T31" fmla="*/ 87122 h 25"/>
                <a:gd name="T32" fmla="*/ 289179 w 25"/>
                <a:gd name="T33" fmla="*/ 112014 h 25"/>
                <a:gd name="T34" fmla="*/ 301752 w 25"/>
                <a:gd name="T35" fmla="*/ 174244 h 25"/>
                <a:gd name="T36" fmla="*/ 276606 w 25"/>
                <a:gd name="T37" fmla="*/ 261366 h 25"/>
                <a:gd name="T38" fmla="*/ 264033 w 25"/>
                <a:gd name="T39" fmla="*/ 298704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7" name="Freeform 15"/>
            <p:cNvSpPr>
              <a:spLocks noChangeArrowheads="1"/>
            </p:cNvSpPr>
            <p:nvPr/>
          </p:nvSpPr>
          <p:spPr bwMode="auto">
            <a:xfrm>
              <a:off x="352425" y="74612"/>
              <a:ext cx="276225" cy="311150"/>
            </a:xfrm>
            <a:custGeom>
              <a:avLst/>
              <a:gdLst>
                <a:gd name="T0" fmla="*/ 25111 w 22"/>
                <a:gd name="T1" fmla="*/ 112014 h 25"/>
                <a:gd name="T2" fmla="*/ 62778 w 22"/>
                <a:gd name="T3" fmla="*/ 124460 h 25"/>
                <a:gd name="T4" fmla="*/ 87890 w 22"/>
                <a:gd name="T5" fmla="*/ 161798 h 25"/>
                <a:gd name="T6" fmla="*/ 100445 w 22"/>
                <a:gd name="T7" fmla="*/ 161798 h 25"/>
                <a:gd name="T8" fmla="*/ 87890 w 22"/>
                <a:gd name="T9" fmla="*/ 124460 h 25"/>
                <a:gd name="T10" fmla="*/ 125557 w 22"/>
                <a:gd name="T11" fmla="*/ 62230 h 25"/>
                <a:gd name="T12" fmla="*/ 113001 w 22"/>
                <a:gd name="T13" fmla="*/ 49784 h 25"/>
                <a:gd name="T14" fmla="*/ 150668 w 22"/>
                <a:gd name="T15" fmla="*/ 0 h 25"/>
                <a:gd name="T16" fmla="*/ 163224 w 22"/>
                <a:gd name="T17" fmla="*/ 0 h 25"/>
                <a:gd name="T18" fmla="*/ 200891 w 22"/>
                <a:gd name="T19" fmla="*/ 74676 h 25"/>
                <a:gd name="T20" fmla="*/ 163224 w 22"/>
                <a:gd name="T21" fmla="*/ 87122 h 25"/>
                <a:gd name="T22" fmla="*/ 163224 w 22"/>
                <a:gd name="T23" fmla="*/ 124460 h 25"/>
                <a:gd name="T24" fmla="*/ 138113 w 22"/>
                <a:gd name="T25" fmla="*/ 124460 h 25"/>
                <a:gd name="T26" fmla="*/ 150668 w 22"/>
                <a:gd name="T27" fmla="*/ 186690 h 25"/>
                <a:gd name="T28" fmla="*/ 188335 w 22"/>
                <a:gd name="T29" fmla="*/ 186690 h 25"/>
                <a:gd name="T30" fmla="*/ 175780 w 22"/>
                <a:gd name="T31" fmla="*/ 248920 h 25"/>
                <a:gd name="T32" fmla="*/ 226002 w 22"/>
                <a:gd name="T33" fmla="*/ 298704 h 25"/>
                <a:gd name="T34" fmla="*/ 276225 w 22"/>
                <a:gd name="T35" fmla="*/ 286258 h 25"/>
                <a:gd name="T36" fmla="*/ 263669 w 22"/>
                <a:gd name="T37" fmla="*/ 298704 h 25"/>
                <a:gd name="T38" fmla="*/ 213447 w 22"/>
                <a:gd name="T39" fmla="*/ 311150 h 25"/>
                <a:gd name="T40" fmla="*/ 113001 w 22"/>
                <a:gd name="T41" fmla="*/ 273812 h 25"/>
                <a:gd name="T42" fmla="*/ 75334 w 22"/>
                <a:gd name="T43" fmla="*/ 211582 h 25"/>
                <a:gd name="T44" fmla="*/ 62778 w 22"/>
                <a:gd name="T45" fmla="*/ 211582 h 25"/>
                <a:gd name="T46" fmla="*/ 25111 w 22"/>
                <a:gd name="T47" fmla="*/ 174244 h 25"/>
                <a:gd name="T48" fmla="*/ 25111 w 22"/>
                <a:gd name="T49" fmla="*/ 112014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8" name="Freeform 16"/>
            <p:cNvSpPr>
              <a:spLocks noChangeArrowheads="1"/>
            </p:cNvSpPr>
            <p:nvPr/>
          </p:nvSpPr>
          <p:spPr bwMode="auto">
            <a:xfrm>
              <a:off x="214313" y="2106612"/>
              <a:ext cx="163513" cy="63500"/>
            </a:xfrm>
            <a:custGeom>
              <a:avLst/>
              <a:gdLst>
                <a:gd name="T0" fmla="*/ 62890 w 13"/>
                <a:gd name="T1" fmla="*/ 63500 h 5"/>
                <a:gd name="T2" fmla="*/ 100623 w 13"/>
                <a:gd name="T3" fmla="*/ 0 h 5"/>
                <a:gd name="T4" fmla="*/ 62890 w 13"/>
                <a:gd name="T5" fmla="*/ 63500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9" name="Freeform 17"/>
            <p:cNvSpPr>
              <a:spLocks noChangeArrowheads="1"/>
            </p:cNvSpPr>
            <p:nvPr/>
          </p:nvSpPr>
          <p:spPr bwMode="auto">
            <a:xfrm>
              <a:off x="112713" y="2655887"/>
              <a:ext cx="227013" cy="174625"/>
            </a:xfrm>
            <a:custGeom>
              <a:avLst/>
              <a:gdLst>
                <a:gd name="T0" fmla="*/ 75671 w 18"/>
                <a:gd name="T1" fmla="*/ 0 h 14"/>
                <a:gd name="T2" fmla="*/ 0 w 18"/>
                <a:gd name="T3" fmla="*/ 149679 h 14"/>
                <a:gd name="T4" fmla="*/ 189178 w 18"/>
                <a:gd name="T5" fmla="*/ 112259 h 14"/>
                <a:gd name="T6" fmla="*/ 201789 w 18"/>
                <a:gd name="T7" fmla="*/ 74839 h 14"/>
                <a:gd name="T8" fmla="*/ 214401 w 18"/>
                <a:gd name="T9" fmla="*/ 12473 h 14"/>
                <a:gd name="T10" fmla="*/ 75671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0" name="Freeform 18"/>
            <p:cNvSpPr>
              <a:spLocks noChangeArrowheads="1"/>
            </p:cNvSpPr>
            <p:nvPr/>
          </p:nvSpPr>
          <p:spPr bwMode="auto">
            <a:xfrm>
              <a:off x="715963" y="2605087"/>
              <a:ext cx="252413" cy="225425"/>
            </a:xfrm>
            <a:custGeom>
              <a:avLst/>
              <a:gdLst>
                <a:gd name="T0" fmla="*/ 0 w 20"/>
                <a:gd name="T1" fmla="*/ 50094 h 18"/>
                <a:gd name="T2" fmla="*/ 0 w 20"/>
                <a:gd name="T3" fmla="*/ 125236 h 18"/>
                <a:gd name="T4" fmla="*/ 75724 w 20"/>
                <a:gd name="T5" fmla="*/ 162807 h 18"/>
                <a:gd name="T6" fmla="*/ 88345 w 20"/>
                <a:gd name="T7" fmla="*/ 200378 h 18"/>
                <a:gd name="T8" fmla="*/ 88345 w 20"/>
                <a:gd name="T9" fmla="*/ 200378 h 18"/>
                <a:gd name="T10" fmla="*/ 252413 w 20"/>
                <a:gd name="T11" fmla="*/ 212901 h 18"/>
                <a:gd name="T12" fmla="*/ 252413 w 20"/>
                <a:gd name="T13" fmla="*/ 175331 h 18"/>
                <a:gd name="T14" fmla="*/ 151448 w 20"/>
                <a:gd name="T15" fmla="*/ 50094 h 18"/>
                <a:gd name="T16" fmla="*/ 0 w 20"/>
                <a:gd name="T17" fmla="*/ 50094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1" name="Freeform 19"/>
            <p:cNvSpPr>
              <a:spLocks noChangeArrowheads="1"/>
            </p:cNvSpPr>
            <p:nvPr/>
          </p:nvSpPr>
          <p:spPr bwMode="auto">
            <a:xfrm>
              <a:off x="138113" y="1158875"/>
              <a:ext cx="779463" cy="1571625"/>
            </a:xfrm>
            <a:custGeom>
              <a:avLst/>
              <a:gdLst>
                <a:gd name="T0" fmla="*/ 37716 w 62"/>
                <a:gd name="T1" fmla="*/ 1509259 h 126"/>
                <a:gd name="T2" fmla="*/ 213724 w 62"/>
                <a:gd name="T3" fmla="*/ 1496786 h 126"/>
                <a:gd name="T4" fmla="*/ 188580 w 62"/>
                <a:gd name="T5" fmla="*/ 1322161 h 126"/>
                <a:gd name="T6" fmla="*/ 289156 w 62"/>
                <a:gd name="T7" fmla="*/ 798286 h 126"/>
                <a:gd name="T8" fmla="*/ 377160 w 62"/>
                <a:gd name="T9" fmla="*/ 449036 h 126"/>
                <a:gd name="T10" fmla="*/ 402303 w 62"/>
                <a:gd name="T11" fmla="*/ 498929 h 126"/>
                <a:gd name="T12" fmla="*/ 578311 w 62"/>
                <a:gd name="T13" fmla="*/ 1496786 h 126"/>
                <a:gd name="T14" fmla="*/ 741747 w 62"/>
                <a:gd name="T15" fmla="*/ 1521732 h 126"/>
                <a:gd name="T16" fmla="*/ 741747 w 62"/>
                <a:gd name="T17" fmla="*/ 1372054 h 126"/>
                <a:gd name="T18" fmla="*/ 729175 w 62"/>
                <a:gd name="T19" fmla="*/ 1097643 h 126"/>
                <a:gd name="T20" fmla="*/ 729175 w 62"/>
                <a:gd name="T21" fmla="*/ 723446 h 126"/>
                <a:gd name="T22" fmla="*/ 704031 w 62"/>
                <a:gd name="T23" fmla="*/ 299357 h 126"/>
                <a:gd name="T24" fmla="*/ 704031 w 62"/>
                <a:gd name="T25" fmla="*/ 249464 h 126"/>
                <a:gd name="T26" fmla="*/ 666315 w 62"/>
                <a:gd name="T27" fmla="*/ 149679 h 126"/>
                <a:gd name="T28" fmla="*/ 653743 w 62"/>
                <a:gd name="T29" fmla="*/ 24946 h 126"/>
                <a:gd name="T30" fmla="*/ 377160 w 62"/>
                <a:gd name="T31" fmla="*/ 62366 h 126"/>
                <a:gd name="T32" fmla="*/ 176008 w 62"/>
                <a:gd name="T33" fmla="*/ 0 h 126"/>
                <a:gd name="T34" fmla="*/ 163436 w 62"/>
                <a:gd name="T35" fmla="*/ 62366 h 126"/>
                <a:gd name="T36" fmla="*/ 37716 w 62"/>
                <a:gd name="T37" fmla="*/ 212045 h 126"/>
                <a:gd name="T38" fmla="*/ 62860 w 62"/>
                <a:gd name="T39" fmla="*/ 286884 h 126"/>
                <a:gd name="T40" fmla="*/ 62860 w 62"/>
                <a:gd name="T41" fmla="*/ 686027 h 126"/>
                <a:gd name="T42" fmla="*/ 37716 w 62"/>
                <a:gd name="T43" fmla="*/ 1160009 h 126"/>
                <a:gd name="T44" fmla="*/ 12572 w 62"/>
                <a:gd name="T45" fmla="*/ 1397000 h 126"/>
                <a:gd name="T46" fmla="*/ 37716 w 62"/>
                <a:gd name="T47" fmla="*/ 1509259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2" name="Freeform 20"/>
            <p:cNvSpPr>
              <a:spLocks noChangeArrowheads="1"/>
            </p:cNvSpPr>
            <p:nvPr/>
          </p:nvSpPr>
          <p:spPr bwMode="auto">
            <a:xfrm>
              <a:off x="628650" y="1384300"/>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3" name="Freeform 21"/>
            <p:cNvSpPr>
              <a:spLocks noChangeArrowheads="1"/>
            </p:cNvSpPr>
            <p:nvPr/>
          </p:nvSpPr>
          <p:spPr bwMode="auto">
            <a:xfrm>
              <a:off x="741363" y="1446212"/>
              <a:ext cx="12700" cy="12700"/>
            </a:xfrm>
            <a:custGeom>
              <a:avLst/>
              <a:gdLst>
                <a:gd name="T0" fmla="*/ 0 w 1"/>
                <a:gd name="T1" fmla="*/ 12700 h 1"/>
                <a:gd name="T2" fmla="*/ 12700 w 1"/>
                <a:gd name="T3" fmla="*/ 0 h 1"/>
                <a:gd name="T4" fmla="*/ 0 w 1"/>
                <a:gd name="T5" fmla="*/ 1270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4" name="Freeform 22"/>
            <p:cNvSpPr>
              <a:spLocks noChangeArrowheads="1"/>
            </p:cNvSpPr>
            <p:nvPr/>
          </p:nvSpPr>
          <p:spPr bwMode="auto">
            <a:xfrm>
              <a:off x="741363" y="1570037"/>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5" name="Freeform 23"/>
            <p:cNvSpPr>
              <a:spLocks noChangeArrowheads="1"/>
            </p:cNvSpPr>
            <p:nvPr/>
          </p:nvSpPr>
          <p:spPr bwMode="auto">
            <a:xfrm>
              <a:off x="176213" y="1284287"/>
              <a:ext cx="666750" cy="1408112"/>
            </a:xfrm>
            <a:custGeom>
              <a:avLst/>
              <a:gdLst>
                <a:gd name="T0" fmla="*/ 666750 w 53"/>
                <a:gd name="T1" fmla="*/ 1408112 h 113"/>
                <a:gd name="T2" fmla="*/ 629009 w 53"/>
                <a:gd name="T3" fmla="*/ 1246117 h 113"/>
                <a:gd name="T4" fmla="*/ 603849 w 53"/>
                <a:gd name="T5" fmla="*/ 1109044 h 113"/>
                <a:gd name="T6" fmla="*/ 666750 w 53"/>
                <a:gd name="T7" fmla="*/ 909665 h 113"/>
                <a:gd name="T8" fmla="*/ 578689 w 53"/>
                <a:gd name="T9" fmla="*/ 971971 h 113"/>
                <a:gd name="T10" fmla="*/ 578689 w 53"/>
                <a:gd name="T11" fmla="*/ 847359 h 113"/>
                <a:gd name="T12" fmla="*/ 540948 w 53"/>
                <a:gd name="T13" fmla="*/ 548291 h 113"/>
                <a:gd name="T14" fmla="*/ 540948 w 53"/>
                <a:gd name="T15" fmla="*/ 747670 h 113"/>
                <a:gd name="T16" fmla="*/ 465467 w 53"/>
                <a:gd name="T17" fmla="*/ 423680 h 113"/>
                <a:gd name="T18" fmla="*/ 566108 w 53"/>
                <a:gd name="T19" fmla="*/ 286607 h 113"/>
                <a:gd name="T20" fmla="*/ 402566 w 53"/>
                <a:gd name="T21" fmla="*/ 286607 h 113"/>
                <a:gd name="T22" fmla="*/ 566108 w 53"/>
                <a:gd name="T23" fmla="*/ 174456 h 113"/>
                <a:gd name="T24" fmla="*/ 402566 w 53"/>
                <a:gd name="T25" fmla="*/ 224301 h 113"/>
                <a:gd name="T26" fmla="*/ 452887 w 53"/>
                <a:gd name="T27" fmla="*/ 99689 h 113"/>
                <a:gd name="T28" fmla="*/ 301925 w 53"/>
                <a:gd name="T29" fmla="*/ 137073 h 113"/>
                <a:gd name="T30" fmla="*/ 176123 w 53"/>
                <a:gd name="T31" fmla="*/ 0 h 113"/>
                <a:gd name="T32" fmla="*/ 239024 w 53"/>
                <a:gd name="T33" fmla="*/ 174456 h 113"/>
                <a:gd name="T34" fmla="*/ 125802 w 53"/>
                <a:gd name="T35" fmla="*/ 124612 h 113"/>
                <a:gd name="T36" fmla="*/ 50321 w 53"/>
                <a:gd name="T37" fmla="*/ 12461 h 113"/>
                <a:gd name="T38" fmla="*/ 0 w 53"/>
                <a:gd name="T39" fmla="*/ 87228 h 113"/>
                <a:gd name="T40" fmla="*/ 12580 w 53"/>
                <a:gd name="T41" fmla="*/ 124612 h 113"/>
                <a:gd name="T42" fmla="*/ 276764 w 53"/>
                <a:gd name="T43" fmla="*/ 286607 h 113"/>
                <a:gd name="T44" fmla="*/ 100642 w 53"/>
                <a:gd name="T45" fmla="*/ 261685 h 113"/>
                <a:gd name="T46" fmla="*/ 226443 w 53"/>
                <a:gd name="T47" fmla="*/ 336452 h 113"/>
                <a:gd name="T48" fmla="*/ 150962 w 53"/>
                <a:gd name="T49" fmla="*/ 585675 h 113"/>
                <a:gd name="T50" fmla="*/ 150962 w 53"/>
                <a:gd name="T51" fmla="*/ 834898 h 113"/>
                <a:gd name="T52" fmla="*/ 88061 w 53"/>
                <a:gd name="T53" fmla="*/ 672903 h 113"/>
                <a:gd name="T54" fmla="*/ 75481 w 53"/>
                <a:gd name="T55" fmla="*/ 971971 h 113"/>
                <a:gd name="T56" fmla="*/ 125802 w 53"/>
                <a:gd name="T57" fmla="*/ 1221194 h 113"/>
                <a:gd name="T58" fmla="*/ 37741 w 53"/>
                <a:gd name="T59" fmla="*/ 1059199 h 113"/>
                <a:gd name="T60" fmla="*/ 75481 w 53"/>
                <a:gd name="T61" fmla="*/ 1283500 h 113"/>
                <a:gd name="T62" fmla="*/ 75481 w 53"/>
                <a:gd name="T63" fmla="*/ 1395651 h 113"/>
                <a:gd name="T64" fmla="*/ 176123 w 53"/>
                <a:gd name="T65" fmla="*/ 1370728 h 113"/>
                <a:gd name="T66" fmla="*/ 150962 w 53"/>
                <a:gd name="T67" fmla="*/ 1196272 h 113"/>
                <a:gd name="T68" fmla="*/ 251604 w 53"/>
                <a:gd name="T69" fmla="*/ 672903 h 113"/>
                <a:gd name="T70" fmla="*/ 339665 w 53"/>
                <a:gd name="T71" fmla="*/ 323990 h 113"/>
                <a:gd name="T72" fmla="*/ 364825 w 53"/>
                <a:gd name="T73" fmla="*/ 373835 h 113"/>
                <a:gd name="T74" fmla="*/ 540948 w 53"/>
                <a:gd name="T75" fmla="*/ 1370728 h 113"/>
                <a:gd name="T76" fmla="*/ 666750 w 53"/>
                <a:gd name="T77" fmla="*/ 1408112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6" name="Freeform 24"/>
            <p:cNvSpPr>
              <a:spLocks noChangeArrowheads="1"/>
            </p:cNvSpPr>
            <p:nvPr/>
          </p:nvSpPr>
          <p:spPr bwMode="auto">
            <a:xfrm>
              <a:off x="163513" y="1308100"/>
              <a:ext cx="112713" cy="163512"/>
            </a:xfrm>
            <a:custGeom>
              <a:avLst/>
              <a:gdLst>
                <a:gd name="T0" fmla="*/ 0 w 9"/>
                <a:gd name="T1" fmla="*/ 75467 h 13"/>
                <a:gd name="T2" fmla="*/ 62618 w 9"/>
                <a:gd name="T3" fmla="*/ 163512 h 13"/>
                <a:gd name="T4" fmla="*/ 62618 w 9"/>
                <a:gd name="T5" fmla="*/ 88045 h 13"/>
                <a:gd name="T6" fmla="*/ 87666 w 9"/>
                <a:gd name="T7" fmla="*/ 0 h 13"/>
                <a:gd name="T8" fmla="*/ 0 w 9"/>
                <a:gd name="T9" fmla="*/ 75467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7" name="Freeform 25"/>
            <p:cNvSpPr>
              <a:spLocks noChangeArrowheads="1"/>
            </p:cNvSpPr>
            <p:nvPr/>
          </p:nvSpPr>
          <p:spPr bwMode="auto">
            <a:xfrm>
              <a:off x="214313" y="373062"/>
              <a:ext cx="590550" cy="847725"/>
            </a:xfrm>
            <a:custGeom>
              <a:avLst/>
              <a:gdLst>
                <a:gd name="T0" fmla="*/ 175909 w 47"/>
                <a:gd name="T1" fmla="*/ 0 h 68"/>
                <a:gd name="T2" fmla="*/ 251298 w 47"/>
                <a:gd name="T3" fmla="*/ 87266 h 68"/>
                <a:gd name="T4" fmla="*/ 376947 w 47"/>
                <a:gd name="T5" fmla="*/ 62333 h 68"/>
                <a:gd name="T6" fmla="*/ 502596 w 47"/>
                <a:gd name="T7" fmla="*/ 573461 h 68"/>
                <a:gd name="T8" fmla="*/ 590550 w 47"/>
                <a:gd name="T9" fmla="*/ 822792 h 68"/>
                <a:gd name="T10" fmla="*/ 301557 w 47"/>
                <a:gd name="T11" fmla="*/ 847725 h 68"/>
                <a:gd name="T12" fmla="*/ 25130 w 47"/>
                <a:gd name="T13" fmla="*/ 822792 h 68"/>
                <a:gd name="T14" fmla="*/ 0 w 47"/>
                <a:gd name="T15" fmla="*/ 249331 h 68"/>
                <a:gd name="T16" fmla="*/ 175909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8" name="Freeform 26"/>
            <p:cNvSpPr>
              <a:spLocks noChangeArrowheads="1"/>
            </p:cNvSpPr>
            <p:nvPr/>
          </p:nvSpPr>
          <p:spPr bwMode="auto">
            <a:xfrm>
              <a:off x="327025" y="473075"/>
              <a:ext cx="125413" cy="112712"/>
            </a:xfrm>
            <a:custGeom>
              <a:avLst/>
              <a:gdLst>
                <a:gd name="T0" fmla="*/ 0 w 79"/>
                <a:gd name="T1" fmla="*/ 87312 h 71"/>
                <a:gd name="T2" fmla="*/ 125413 w 79"/>
                <a:gd name="T3" fmla="*/ 0 h 71"/>
                <a:gd name="T4" fmla="*/ 0 w 79"/>
                <a:gd name="T5" fmla="*/ 112712 h 71"/>
                <a:gd name="T6" fmla="*/ 0 w 79"/>
                <a:gd name="T7" fmla="*/ 87312 h 71"/>
                <a:gd name="T8" fmla="*/ 0 60000 65536"/>
                <a:gd name="T9" fmla="*/ 0 60000 65536"/>
                <a:gd name="T10" fmla="*/ 0 60000 65536"/>
                <a:gd name="T11" fmla="*/ 0 60000 65536"/>
                <a:gd name="T12" fmla="*/ 0 w 79"/>
                <a:gd name="T13" fmla="*/ 0 h 71"/>
                <a:gd name="T14" fmla="*/ 79 w 79"/>
                <a:gd name="T15" fmla="*/ 71 h 71"/>
              </a:gdLst>
              <a:ahLst/>
              <a:cxnLst>
                <a:cxn ang="T8">
                  <a:pos x="T0" y="T1"/>
                </a:cxn>
                <a:cxn ang="T9">
                  <a:pos x="T2" y="T3"/>
                </a:cxn>
                <a:cxn ang="T10">
                  <a:pos x="T4" y="T5"/>
                </a:cxn>
                <a:cxn ang="T11">
                  <a:pos x="T6" y="T7"/>
                </a:cxn>
              </a:cxnLst>
              <a:rect l="T12" t="T13" r="T14" b="T15"/>
              <a:pathLst>
                <a:path w="79" h="71">
                  <a:moveTo>
                    <a:pt x="0" y="55"/>
                  </a:moveTo>
                  <a:lnTo>
                    <a:pt x="79" y="0"/>
                  </a:lnTo>
                  <a:lnTo>
                    <a:pt x="0" y="71"/>
                  </a:lnTo>
                  <a:lnTo>
                    <a:pt x="0" y="55"/>
                  </a:ln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9" name="Freeform 27"/>
            <p:cNvSpPr>
              <a:spLocks noChangeArrowheads="1"/>
            </p:cNvSpPr>
            <p:nvPr/>
          </p:nvSpPr>
          <p:spPr bwMode="auto">
            <a:xfrm>
              <a:off x="503238" y="498475"/>
              <a:ext cx="276225" cy="673100"/>
            </a:xfrm>
            <a:custGeom>
              <a:avLst/>
              <a:gdLst>
                <a:gd name="T0" fmla="*/ 0 w 22"/>
                <a:gd name="T1" fmla="*/ 0 h 54"/>
                <a:gd name="T2" fmla="*/ 100445 w 22"/>
                <a:gd name="T3" fmla="*/ 74789 h 54"/>
                <a:gd name="T4" fmla="*/ 188335 w 22"/>
                <a:gd name="T5" fmla="*/ 361480 h 54"/>
                <a:gd name="T6" fmla="*/ 276225 w 22"/>
                <a:gd name="T7" fmla="*/ 623241 h 54"/>
                <a:gd name="T8" fmla="*/ 75334 w 22"/>
                <a:gd name="T9" fmla="*/ 610776 h 54"/>
                <a:gd name="T10" fmla="*/ 163224 w 22"/>
                <a:gd name="T11" fmla="*/ 548452 h 54"/>
                <a:gd name="T12" fmla="*/ 75334 w 22"/>
                <a:gd name="T13" fmla="*/ 423804 h 54"/>
                <a:gd name="T14" fmla="*/ 100445 w 22"/>
                <a:gd name="T15" fmla="*/ 349015 h 54"/>
                <a:gd name="T16" fmla="*/ 87890 w 22"/>
                <a:gd name="T17" fmla="*/ 99719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0" name="Freeform 28"/>
            <p:cNvSpPr>
              <a:spLocks noChangeArrowheads="1"/>
            </p:cNvSpPr>
            <p:nvPr/>
          </p:nvSpPr>
          <p:spPr bwMode="auto">
            <a:xfrm>
              <a:off x="12700" y="398462"/>
              <a:ext cx="365125" cy="1047750"/>
            </a:xfrm>
            <a:custGeom>
              <a:avLst/>
              <a:gdLst>
                <a:gd name="T0" fmla="*/ 151086 w 29"/>
                <a:gd name="T1" fmla="*/ 1047750 h 84"/>
                <a:gd name="T2" fmla="*/ 251810 w 29"/>
                <a:gd name="T3" fmla="*/ 935491 h 84"/>
                <a:gd name="T4" fmla="*/ 339944 w 29"/>
                <a:gd name="T5" fmla="*/ 548821 h 84"/>
                <a:gd name="T6" fmla="*/ 365125 w 29"/>
                <a:gd name="T7" fmla="*/ 0 h 84"/>
                <a:gd name="T8" fmla="*/ 314763 w 29"/>
                <a:gd name="T9" fmla="*/ 49893 h 84"/>
                <a:gd name="T10" fmla="*/ 88134 w 29"/>
                <a:gd name="T11" fmla="*/ 112259 h 84"/>
                <a:gd name="T12" fmla="*/ 0 w 29"/>
                <a:gd name="T13" fmla="*/ 573768 h 84"/>
                <a:gd name="T14" fmla="*/ 37772 w 29"/>
                <a:gd name="T15" fmla="*/ 785813 h 84"/>
                <a:gd name="T16" fmla="*/ 151086 w 29"/>
                <a:gd name="T17" fmla="*/ 104775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 name="Freeform 29"/>
            <p:cNvSpPr>
              <a:spLocks noChangeArrowheads="1"/>
            </p:cNvSpPr>
            <p:nvPr/>
          </p:nvSpPr>
          <p:spPr bwMode="auto">
            <a:xfrm>
              <a:off x="327025" y="1158875"/>
              <a:ext cx="427038" cy="112712"/>
            </a:xfrm>
            <a:custGeom>
              <a:avLst/>
              <a:gdLst>
                <a:gd name="T0" fmla="*/ 401918 w 34"/>
                <a:gd name="T1" fmla="*/ 0 h 9"/>
                <a:gd name="T2" fmla="*/ 12560 w 34"/>
                <a:gd name="T3" fmla="*/ 50094 h 9"/>
                <a:gd name="T4" fmla="*/ 0 w 34"/>
                <a:gd name="T5" fmla="*/ 62618 h 9"/>
                <a:gd name="T6" fmla="*/ 427038 w 34"/>
                <a:gd name="T7" fmla="*/ 50094 h 9"/>
                <a:gd name="T8" fmla="*/ 401918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30"/>
            <p:cNvSpPr>
              <a:spLocks noChangeArrowheads="1"/>
            </p:cNvSpPr>
            <p:nvPr/>
          </p:nvSpPr>
          <p:spPr bwMode="auto">
            <a:xfrm>
              <a:off x="238125" y="498475"/>
              <a:ext cx="127000" cy="573087"/>
            </a:xfrm>
            <a:custGeom>
              <a:avLst/>
              <a:gdLst>
                <a:gd name="T0" fmla="*/ 101600 w 10"/>
                <a:gd name="T1" fmla="*/ 573087 h 46"/>
                <a:gd name="T2" fmla="*/ 114300 w 10"/>
                <a:gd name="T3" fmla="*/ 448503 h 46"/>
                <a:gd name="T4" fmla="*/ 127000 w 10"/>
                <a:gd name="T5" fmla="*/ 423586 h 46"/>
                <a:gd name="T6" fmla="*/ 12700 w 10"/>
                <a:gd name="T7" fmla="*/ 62292 h 46"/>
                <a:gd name="T8" fmla="*/ 50800 w 10"/>
                <a:gd name="T9" fmla="*/ 49834 h 46"/>
                <a:gd name="T10" fmla="*/ 12700 w 10"/>
                <a:gd name="T11" fmla="*/ 0 h 46"/>
                <a:gd name="T12" fmla="*/ 38100 w 10"/>
                <a:gd name="T13" fmla="*/ 49834 h 46"/>
                <a:gd name="T14" fmla="*/ 0 w 10"/>
                <a:gd name="T15" fmla="*/ 62292 h 46"/>
                <a:gd name="T16" fmla="*/ 101600 w 10"/>
                <a:gd name="T17" fmla="*/ 573087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Freeform 31"/>
            <p:cNvSpPr>
              <a:spLocks noChangeArrowheads="1"/>
            </p:cNvSpPr>
            <p:nvPr/>
          </p:nvSpPr>
          <p:spPr bwMode="auto">
            <a:xfrm>
              <a:off x="250825" y="773112"/>
              <a:ext cx="1" cy="61912"/>
            </a:xfrm>
            <a:custGeom>
              <a:avLst/>
              <a:gdLst>
                <a:gd name="T0" fmla="*/ 0 w 1"/>
                <a:gd name="T1" fmla="*/ 12382 h 5"/>
                <a:gd name="T2" fmla="*/ 0 w 1"/>
                <a:gd name="T3" fmla="*/ 61912 h 5"/>
                <a:gd name="T4" fmla="*/ 0 w 1"/>
                <a:gd name="T5" fmla="*/ 24765 h 5"/>
                <a:gd name="T6" fmla="*/ 0 w 1"/>
                <a:gd name="T7" fmla="*/ 12382 h 5"/>
                <a:gd name="T8" fmla="*/ 0 60000 65536"/>
                <a:gd name="T9" fmla="*/ 0 60000 65536"/>
                <a:gd name="T10" fmla="*/ 0 60000 65536"/>
                <a:gd name="T11" fmla="*/ 0 60000 65536"/>
                <a:gd name="T12" fmla="*/ 0 w 1"/>
                <a:gd name="T13" fmla="*/ 0 h 5"/>
                <a:gd name="T14" fmla="*/ 1 w 1"/>
                <a:gd name="T15" fmla="*/ 5 h 5"/>
              </a:gdLst>
              <a:ahLst/>
              <a:cxnLst>
                <a:cxn ang="T8">
                  <a:pos x="T0" y="T1"/>
                </a:cxn>
                <a:cxn ang="T9">
                  <a:pos x="T2" y="T3"/>
                </a:cxn>
                <a:cxn ang="T10">
                  <a:pos x="T4" y="T5"/>
                </a:cxn>
                <a:cxn ang="T11">
                  <a:pos x="T6" y="T7"/>
                </a:cxn>
              </a:cxnLst>
              <a:rect l="T12" t="T13" r="T14" b="T15"/>
              <a:pathLst>
                <a:path w="1"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4" name="Freeform 32"/>
            <p:cNvSpPr>
              <a:spLocks noChangeArrowheads="1"/>
            </p:cNvSpPr>
            <p:nvPr/>
          </p:nvSpPr>
          <p:spPr bwMode="auto">
            <a:xfrm>
              <a:off x="50800" y="573087"/>
              <a:ext cx="238125" cy="760412"/>
            </a:xfrm>
            <a:custGeom>
              <a:avLst/>
              <a:gdLst>
                <a:gd name="T0" fmla="*/ 238125 w 19"/>
                <a:gd name="T1" fmla="*/ 710549 h 61"/>
                <a:gd name="T2" fmla="*/ 213059 w 19"/>
                <a:gd name="T3" fmla="*/ 548494 h 61"/>
                <a:gd name="T4" fmla="*/ 200526 w 19"/>
                <a:gd name="T5" fmla="*/ 261781 h 61"/>
                <a:gd name="T6" fmla="*/ 175461 w 19"/>
                <a:gd name="T7" fmla="*/ 473699 h 61"/>
                <a:gd name="T8" fmla="*/ 162928 w 19"/>
                <a:gd name="T9" fmla="*/ 211918 h 61"/>
                <a:gd name="T10" fmla="*/ 162928 w 19"/>
                <a:gd name="T11" fmla="*/ 548494 h 61"/>
                <a:gd name="T12" fmla="*/ 100263 w 19"/>
                <a:gd name="T13" fmla="*/ 336576 h 61"/>
                <a:gd name="T14" fmla="*/ 75197 w 19"/>
                <a:gd name="T15" fmla="*/ 0 h 61"/>
                <a:gd name="T16" fmla="*/ 75197 w 19"/>
                <a:gd name="T17" fmla="*/ 311644 h 61"/>
                <a:gd name="T18" fmla="*/ 0 w 19"/>
                <a:gd name="T19" fmla="*/ 236850 h 61"/>
                <a:gd name="T20" fmla="*/ 75197 w 19"/>
                <a:gd name="T21" fmla="*/ 349042 h 61"/>
                <a:gd name="T22" fmla="*/ 50132 w 19"/>
                <a:gd name="T23" fmla="*/ 373973 h 61"/>
                <a:gd name="T24" fmla="*/ 75197 w 19"/>
                <a:gd name="T25" fmla="*/ 398905 h 61"/>
                <a:gd name="T26" fmla="*/ 12533 w 19"/>
                <a:gd name="T27" fmla="*/ 436302 h 61"/>
                <a:gd name="T28" fmla="*/ 87730 w 19"/>
                <a:gd name="T29" fmla="*/ 436302 h 61"/>
                <a:gd name="T30" fmla="*/ 25066 w 19"/>
                <a:gd name="T31" fmla="*/ 461234 h 61"/>
                <a:gd name="T32" fmla="*/ 112796 w 19"/>
                <a:gd name="T33" fmla="*/ 511097 h 61"/>
                <a:gd name="T34" fmla="*/ 213059 w 19"/>
                <a:gd name="T35" fmla="*/ 760412 h 61"/>
                <a:gd name="T36" fmla="*/ 238125 w 19"/>
                <a:gd name="T37" fmla="*/ 710549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5" name="Freeform 33"/>
            <p:cNvSpPr>
              <a:spLocks noChangeArrowheads="1"/>
            </p:cNvSpPr>
            <p:nvPr/>
          </p:nvSpPr>
          <p:spPr bwMode="auto">
            <a:xfrm>
              <a:off x="577850" y="423862"/>
              <a:ext cx="993775" cy="1122362"/>
            </a:xfrm>
            <a:custGeom>
              <a:avLst/>
              <a:gdLst>
                <a:gd name="T0" fmla="*/ 0 w 79"/>
                <a:gd name="T1" fmla="*/ 24941 h 90"/>
                <a:gd name="T2" fmla="*/ 25159 w 79"/>
                <a:gd name="T3" fmla="*/ 461415 h 90"/>
                <a:gd name="T4" fmla="*/ 352224 w 79"/>
                <a:gd name="T5" fmla="*/ 1122362 h 90"/>
                <a:gd name="T6" fmla="*/ 415121 w 79"/>
                <a:gd name="T7" fmla="*/ 1072479 h 90"/>
                <a:gd name="T8" fmla="*/ 327065 w 79"/>
                <a:gd name="T9" fmla="*/ 523769 h 90"/>
                <a:gd name="T10" fmla="*/ 301906 w 79"/>
                <a:gd name="T11" fmla="*/ 311767 h 90"/>
                <a:gd name="T12" fmla="*/ 478018 w 79"/>
                <a:gd name="T13" fmla="*/ 324238 h 90"/>
                <a:gd name="T14" fmla="*/ 515757 w 79"/>
                <a:gd name="T15" fmla="*/ 349179 h 90"/>
                <a:gd name="T16" fmla="*/ 704448 w 79"/>
                <a:gd name="T17" fmla="*/ 311767 h 90"/>
                <a:gd name="T18" fmla="*/ 981196 w 79"/>
                <a:gd name="T19" fmla="*/ 274355 h 90"/>
                <a:gd name="T20" fmla="*/ 943457 w 79"/>
                <a:gd name="T21" fmla="*/ 124707 h 90"/>
                <a:gd name="T22" fmla="*/ 540916 w 79"/>
                <a:gd name="T23" fmla="*/ 149648 h 90"/>
                <a:gd name="T24" fmla="*/ 402542 w 79"/>
                <a:gd name="T25" fmla="*/ 137178 h 90"/>
                <a:gd name="T26" fmla="*/ 339645 w 79"/>
                <a:gd name="T27" fmla="*/ 137178 h 90"/>
                <a:gd name="T28" fmla="*/ 314486 w 79"/>
                <a:gd name="T29" fmla="*/ 99766 h 90"/>
                <a:gd name="T30" fmla="*/ 276747 w 79"/>
                <a:gd name="T31" fmla="*/ 99766 h 90"/>
                <a:gd name="T32" fmla="*/ 251589 w 79"/>
                <a:gd name="T33" fmla="*/ 24941 h 90"/>
                <a:gd name="T34" fmla="*/ 113215 w 79"/>
                <a:gd name="T35" fmla="*/ 12471 h 90"/>
                <a:gd name="T36" fmla="*/ 37738 w 79"/>
                <a:gd name="T37" fmla="*/ 0 h 90"/>
                <a:gd name="T38" fmla="*/ 0 w 79"/>
                <a:gd name="T39" fmla="*/ 24941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6" name="Freeform 34"/>
            <p:cNvSpPr>
              <a:spLocks noChangeArrowheads="1"/>
            </p:cNvSpPr>
            <p:nvPr/>
          </p:nvSpPr>
          <p:spPr bwMode="auto">
            <a:xfrm>
              <a:off x="577850" y="436562"/>
              <a:ext cx="955675" cy="1035050"/>
            </a:xfrm>
            <a:custGeom>
              <a:avLst/>
              <a:gdLst>
                <a:gd name="T0" fmla="*/ 930526 w 76"/>
                <a:gd name="T1" fmla="*/ 124705 h 83"/>
                <a:gd name="T2" fmla="*/ 565860 w 76"/>
                <a:gd name="T3" fmla="*/ 162116 h 83"/>
                <a:gd name="T4" fmla="*/ 389815 w 76"/>
                <a:gd name="T5" fmla="*/ 261880 h 83"/>
                <a:gd name="T6" fmla="*/ 490412 w 76"/>
                <a:gd name="T7" fmla="*/ 162116 h 83"/>
                <a:gd name="T8" fmla="*/ 364665 w 76"/>
                <a:gd name="T9" fmla="*/ 261880 h 83"/>
                <a:gd name="T10" fmla="*/ 440113 w 76"/>
                <a:gd name="T11" fmla="*/ 162116 h 83"/>
                <a:gd name="T12" fmla="*/ 326941 w 76"/>
                <a:gd name="T13" fmla="*/ 249410 h 83"/>
                <a:gd name="T14" fmla="*/ 352091 w 76"/>
                <a:gd name="T15" fmla="*/ 162116 h 83"/>
                <a:gd name="T16" fmla="*/ 364665 w 76"/>
                <a:gd name="T17" fmla="*/ 149646 h 83"/>
                <a:gd name="T18" fmla="*/ 339516 w 76"/>
                <a:gd name="T19" fmla="*/ 149646 h 83"/>
                <a:gd name="T20" fmla="*/ 301792 w 76"/>
                <a:gd name="T21" fmla="*/ 224469 h 83"/>
                <a:gd name="T22" fmla="*/ 314367 w 76"/>
                <a:gd name="T23" fmla="*/ 137175 h 83"/>
                <a:gd name="T24" fmla="*/ 276643 w 76"/>
                <a:gd name="T25" fmla="*/ 187057 h 83"/>
                <a:gd name="T26" fmla="*/ 276643 w 76"/>
                <a:gd name="T27" fmla="*/ 187057 h 83"/>
                <a:gd name="T28" fmla="*/ 264068 w 76"/>
                <a:gd name="T29" fmla="*/ 24941 h 83"/>
                <a:gd name="T30" fmla="*/ 251493 w 76"/>
                <a:gd name="T31" fmla="*/ 12470 h 83"/>
                <a:gd name="T32" fmla="*/ 188620 w 76"/>
                <a:gd name="T33" fmla="*/ 12470 h 83"/>
                <a:gd name="T34" fmla="*/ 188620 w 76"/>
                <a:gd name="T35" fmla="*/ 12470 h 83"/>
                <a:gd name="T36" fmla="*/ 113172 w 76"/>
                <a:gd name="T37" fmla="*/ 12470 h 83"/>
                <a:gd name="T38" fmla="*/ 163471 w 76"/>
                <a:gd name="T39" fmla="*/ 49882 h 83"/>
                <a:gd name="T40" fmla="*/ 12575 w 76"/>
                <a:gd name="T41" fmla="*/ 0 h 83"/>
                <a:gd name="T42" fmla="*/ 0 w 76"/>
                <a:gd name="T43" fmla="*/ 12470 h 83"/>
                <a:gd name="T44" fmla="*/ 0 w 76"/>
                <a:gd name="T45" fmla="*/ 24941 h 83"/>
                <a:gd name="T46" fmla="*/ 62873 w 76"/>
                <a:gd name="T47" fmla="*/ 74823 h 83"/>
                <a:gd name="T48" fmla="*/ 25149 w 76"/>
                <a:gd name="T49" fmla="*/ 274351 h 83"/>
                <a:gd name="T50" fmla="*/ 12575 w 76"/>
                <a:gd name="T51" fmla="*/ 411526 h 83"/>
                <a:gd name="T52" fmla="*/ 25149 w 76"/>
                <a:gd name="T53" fmla="*/ 448937 h 83"/>
                <a:gd name="T54" fmla="*/ 37724 w 76"/>
                <a:gd name="T55" fmla="*/ 511290 h 83"/>
                <a:gd name="T56" fmla="*/ 75448 w 76"/>
                <a:gd name="T57" fmla="*/ 286821 h 83"/>
                <a:gd name="T58" fmla="*/ 100597 w 76"/>
                <a:gd name="T59" fmla="*/ 87293 h 83"/>
                <a:gd name="T60" fmla="*/ 88023 w 76"/>
                <a:gd name="T61" fmla="*/ 299292 h 83"/>
                <a:gd name="T62" fmla="*/ 100597 w 76"/>
                <a:gd name="T63" fmla="*/ 523760 h 83"/>
                <a:gd name="T64" fmla="*/ 264068 w 76"/>
                <a:gd name="T65" fmla="*/ 922816 h 83"/>
                <a:gd name="T66" fmla="*/ 352091 w 76"/>
                <a:gd name="T67" fmla="*/ 1035050 h 83"/>
                <a:gd name="T68" fmla="*/ 314367 w 76"/>
                <a:gd name="T69" fmla="*/ 635995 h 83"/>
                <a:gd name="T70" fmla="*/ 289217 w 76"/>
                <a:gd name="T71" fmla="*/ 286821 h 83"/>
                <a:gd name="T72" fmla="*/ 414964 w 76"/>
                <a:gd name="T73" fmla="*/ 274351 h 83"/>
                <a:gd name="T74" fmla="*/ 540711 w 76"/>
                <a:gd name="T75" fmla="*/ 261880 h 83"/>
                <a:gd name="T76" fmla="*/ 515562 w 76"/>
                <a:gd name="T77" fmla="*/ 286821 h 83"/>
                <a:gd name="T78" fmla="*/ 653883 w 76"/>
                <a:gd name="T79" fmla="*/ 274351 h 83"/>
                <a:gd name="T80" fmla="*/ 955675 w 76"/>
                <a:gd name="T81" fmla="*/ 236939 h 83"/>
                <a:gd name="T82" fmla="*/ 930526 w 76"/>
                <a:gd name="T83" fmla="*/ 124705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Freeform 35"/>
            <p:cNvSpPr>
              <a:spLocks noChangeArrowheads="1"/>
            </p:cNvSpPr>
            <p:nvPr/>
          </p:nvSpPr>
          <p:spPr bwMode="auto">
            <a:xfrm>
              <a:off x="377825" y="447675"/>
              <a:ext cx="163513" cy="674687"/>
            </a:xfrm>
            <a:custGeom>
              <a:avLst/>
              <a:gdLst>
                <a:gd name="T0" fmla="*/ 0 w 13"/>
                <a:gd name="T1" fmla="*/ 612216 h 54"/>
                <a:gd name="T2" fmla="*/ 88045 w 13"/>
                <a:gd name="T3" fmla="*/ 674687 h 54"/>
                <a:gd name="T4" fmla="*/ 163513 w 13"/>
                <a:gd name="T5" fmla="*/ 599722 h 54"/>
                <a:gd name="T6" fmla="*/ 138357 w 13"/>
                <a:gd name="T7" fmla="*/ 149930 h 54"/>
                <a:gd name="T8" fmla="*/ 113201 w 13"/>
                <a:gd name="T9" fmla="*/ 87459 h 54"/>
                <a:gd name="T10" fmla="*/ 138357 w 13"/>
                <a:gd name="T11" fmla="*/ 37483 h 54"/>
                <a:gd name="T12" fmla="*/ 88045 w 13"/>
                <a:gd name="T13" fmla="*/ 12494 h 54"/>
                <a:gd name="T14" fmla="*/ 50312 w 13"/>
                <a:gd name="T15" fmla="*/ 74965 h 54"/>
                <a:gd name="T16" fmla="*/ 25156 w 13"/>
                <a:gd name="T17" fmla="*/ 137436 h 54"/>
                <a:gd name="T18" fmla="*/ 0 w 13"/>
                <a:gd name="T19" fmla="*/ 612216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253002511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strVal val="4*#ppt_w"/>
                                          </p:val>
                                        </p:tav>
                                        <p:tav tm="100000">
                                          <p:val>
                                            <p:strVal val="#ppt_w"/>
                                          </p:val>
                                        </p:tav>
                                      </p:tavLst>
                                    </p:anim>
                                    <p:anim calcmode="lin" valueType="num">
                                      <p:cBhvr>
                                        <p:cTn id="8" dur="500" fill="hold"/>
                                        <p:tgtEl>
                                          <p:spTgt spid="20"/>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p:cBhvr>
                                        <p:cTn id="22" dur="500"/>
                                        <p:tgtEl>
                                          <p:spTgt spid="9"/>
                                        </p:tgtEl>
                                      </p:cBhvr>
                                    </p:animEffect>
                                  </p:childTnLst>
                                </p:cTn>
                              </p:par>
                              <p:par>
                                <p:cTn id="23" presetID="8" presetClass="emph" presetSubtype="0" fill="hold" grpId="1" nodeType="withEffect">
                                  <p:stCondLst>
                                    <p:cond delay="0"/>
                                  </p:stCondLst>
                                  <p:childTnLst>
                                    <p:animRot by="21600000">
                                      <p:cBhvr>
                                        <p:cTn id="24" dur="2000" fill="hold"/>
                                        <p:tgtEl>
                                          <p:spTgt spid="9"/>
                                        </p:tgtEl>
                                        <p:attrNameLst>
                                          <p:attrName>r</p:attrName>
                                        </p:attrNameLst>
                                      </p:cBhvr>
                                    </p:animRot>
                                  </p:childTnLst>
                                </p:cTn>
                              </p:par>
                            </p:childTnLst>
                          </p:cTn>
                        </p:par>
                        <p:par>
                          <p:cTn id="25" fill="hold">
                            <p:stCondLst>
                              <p:cond delay="3000"/>
                            </p:stCondLst>
                            <p:childTnLst>
                              <p:par>
                                <p:cTn id="26" presetID="10" presetClass="entr" presetSubtype="0" fill="hold" grpId="1"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p:cBhvr>
                                        <p:cTn id="28" dur="250"/>
                                        <p:tgtEl>
                                          <p:spTgt spid="13"/>
                                        </p:tgtEl>
                                      </p:cBhvr>
                                    </p:animEffect>
                                  </p:childTnLst>
                                </p:cTn>
                              </p:par>
                              <p:par>
                                <p:cTn id="29" presetID="1" presetClass="path" presetSubtype="0" accel="50000" decel="50000" fill="hold" grpId="0" nodeType="withEffect">
                                  <p:stCondLst>
                                    <p:cond delay="0"/>
                                  </p:stCondLst>
                                  <p:childTnLst>
                                    <p:animMotion origin="layout" path="M -4.58333E-6 2.22222E-6 C 0.07227 0.00092 0.13178 0.10463 0.13178 0.23264 C 0.13165 0.3618 0.0724 0.46713 0.00013 0.46736 C -0.07278 0.4669 -0.13151 0.3618 -0.13164 0.23241 C -0.13151 0.1037 -0.07291 0.00092 -4.58333E-6 2.22222E-6 Z " pathEditMode="relative" rAng="0" ptsTypes="AAAAA">
                                      <p:cBhvr>
                                        <p:cTn id="30" dur="500" fill="hold"/>
                                        <p:tgtEl>
                                          <p:spTgt spid="13"/>
                                        </p:tgtEl>
                                        <p:attrNameLst>
                                          <p:attrName>ppt_x,ppt_y</p:attrName>
                                        </p:attrNameLst>
                                      </p:cBhvr>
                                      <p:rCtr x="0" y="23356"/>
                                    </p:animMotion>
                                  </p:childTnLst>
                                </p:cTn>
                              </p:par>
                            </p:childTnLst>
                          </p:cTn>
                        </p:par>
                        <p:par>
                          <p:cTn id="31" fill="hold">
                            <p:stCondLst>
                              <p:cond delay="3500"/>
                            </p:stCondLst>
                            <p:childTnLst>
                              <p:par>
                                <p:cTn id="32" presetID="10" presetClass="entr" presetSubtype="0" fill="hold" grpId="1"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p:cBhvr>
                                        <p:cTn id="34" dur="250"/>
                                        <p:tgtEl>
                                          <p:spTgt spid="11"/>
                                        </p:tgtEl>
                                      </p:cBhvr>
                                    </p:animEffect>
                                  </p:childTnLst>
                                </p:cTn>
                              </p:par>
                              <p:par>
                                <p:cTn id="35" presetID="1" presetClass="path" presetSubtype="0" accel="50000" decel="50000" fill="hold" grpId="0" nodeType="withEffect">
                                  <p:stCondLst>
                                    <p:cond delay="0"/>
                                  </p:stCondLst>
                                  <p:childTnLst>
                                    <p:animMotion origin="layout" path="M -0.00182 -0.00463 C 0.03867 0.10208 0.02331 0.24768 -0.03659 0.31967 C -0.09674 0.39167 -0.17916 0.36319 -0.21953 0.25671 C -0.26015 0.14884 -0.24388 0.0037 -0.18372 -0.06875 C -0.1237 -0.14051 -0.04258 -0.11204 -0.00182 -0.00463 Z " pathEditMode="relative" rAng="0" ptsTypes="AAAAA">
                                      <p:cBhvr>
                                        <p:cTn id="36" dur="500" fill="hold"/>
                                        <p:tgtEl>
                                          <p:spTgt spid="11"/>
                                        </p:tgtEl>
                                        <p:attrNameLst>
                                          <p:attrName>ppt_x,ppt_y</p:attrName>
                                        </p:attrNameLst>
                                      </p:cBhvr>
                                      <p:rCtr x="-10885" y="13009"/>
                                    </p:animMotion>
                                  </p:childTnLst>
                                </p:cTn>
                              </p:par>
                            </p:childTnLst>
                          </p:cTn>
                        </p:par>
                        <p:par>
                          <p:cTn id="37" fill="hold">
                            <p:stCondLst>
                              <p:cond delay="4000"/>
                            </p:stCondLst>
                            <p:childTnLst>
                              <p:par>
                                <p:cTn id="38" presetID="10" presetClass="entr" presetSubtype="0" fill="hold" grpId="1"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p:cBhvr>
                                        <p:cTn id="40" dur="250"/>
                                        <p:tgtEl>
                                          <p:spTgt spid="14"/>
                                        </p:tgtEl>
                                      </p:cBhvr>
                                    </p:animEffect>
                                  </p:childTnLst>
                                </p:cTn>
                              </p:par>
                              <p:par>
                                <p:cTn id="41" presetID="1" presetClass="path" presetSubtype="0" accel="50000" decel="50000" fill="hold" grpId="0" nodeType="withEffect">
                                  <p:stCondLst>
                                    <p:cond delay="0"/>
                                  </p:stCondLst>
                                  <p:childTnLst>
                                    <p:animMotion origin="layout" path="M 2.08333E-7 3.7037E-6 C -0.03281 0.11458 -0.11198 0.16134 -0.17643 0.10301 C -0.24102 0.04444 -0.26693 -0.09746 -0.23411 -0.21204 C -0.20091 -0.32709 -0.12161 -0.37223 -0.05664 -0.31412 C 0.00768 -0.25556 0.0332 -0.11528 2.08333E-7 3.7037E-6 Z " pathEditMode="relative" rAng="0" ptsTypes="AAAAA">
                                      <p:cBhvr>
                                        <p:cTn id="42" dur="500" fill="hold"/>
                                        <p:tgtEl>
                                          <p:spTgt spid="14"/>
                                        </p:tgtEl>
                                        <p:attrNameLst>
                                          <p:attrName>ppt_x,ppt_y</p:attrName>
                                        </p:attrNameLst>
                                      </p:cBhvr>
                                      <p:rCtr x="-11706" y="-10579"/>
                                    </p:animMotion>
                                  </p:childTnLst>
                                </p:cTn>
                              </p:par>
                            </p:childTnLst>
                          </p:cTn>
                        </p:par>
                        <p:par>
                          <p:cTn id="43" fill="hold">
                            <p:stCondLst>
                              <p:cond delay="4500"/>
                            </p:stCondLst>
                            <p:childTnLst>
                              <p:par>
                                <p:cTn id="44" presetID="10" presetClass="entr" presetSubtype="0" fill="hold" grpId="1"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p:cBhvr>
                                        <p:cTn id="46" dur="500"/>
                                        <p:tgtEl>
                                          <p:spTgt spid="12"/>
                                        </p:tgtEl>
                                      </p:cBhvr>
                                    </p:animEffect>
                                  </p:childTnLst>
                                </p:cTn>
                              </p:par>
                              <p:par>
                                <p:cTn id="47" presetID="1" presetClass="path" presetSubtype="0" accel="50000" decel="50000" fill="hold" grpId="0" nodeType="withEffect">
                                  <p:stCondLst>
                                    <p:cond delay="0"/>
                                  </p:stCondLst>
                                  <p:childTnLst>
                                    <p:animMotion origin="layout" path="M -8.33333E-7 4.07407E-6 C -0.07239 0.00671 -0.13463 -0.0919 -0.13841 -0.22014 C -0.14232 -0.34885 -0.08607 -0.45996 -0.01393 -0.46667 C 0.05886 -0.47292 0.12057 -0.37338 0.12461 -0.24445 C 0.12813 -0.11598 0.07266 -0.00672 -8.33333E-7 4.07407E-6 Z " pathEditMode="relative" rAng="0" ptsTypes="AAAAA">
                                      <p:cBhvr>
                                        <p:cTn id="48" dur="500" fill="hold"/>
                                        <p:tgtEl>
                                          <p:spTgt spid="12"/>
                                        </p:tgtEl>
                                        <p:attrNameLst>
                                          <p:attrName>ppt_x,ppt_y</p:attrName>
                                        </p:attrNameLst>
                                      </p:cBhvr>
                                      <p:rCtr x="-703" y="-23356"/>
                                    </p:animMotion>
                                  </p:childTnLst>
                                </p:cTn>
                              </p:par>
                            </p:childTnLst>
                          </p:cTn>
                        </p:par>
                        <p:par>
                          <p:cTn id="49" fill="hold">
                            <p:stCondLst>
                              <p:cond delay="5000"/>
                            </p:stCondLst>
                            <p:childTnLst>
                              <p:par>
                                <p:cTn id="50" presetID="10" presetClass="entr" presetSubtype="0" fill="hold" grpId="1"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p:cBhvr>
                                        <p:cTn id="52" dur="500"/>
                                        <p:tgtEl>
                                          <p:spTgt spid="15"/>
                                        </p:tgtEl>
                                      </p:cBhvr>
                                    </p:animEffect>
                                  </p:childTnLst>
                                </p:cTn>
                              </p:par>
                              <p:par>
                                <p:cTn id="53" presetID="1" presetClass="path" presetSubtype="0" accel="50000" decel="50000" fill="hold" grpId="0" nodeType="withEffect">
                                  <p:stCondLst>
                                    <p:cond delay="0"/>
                                  </p:stCondLst>
                                  <p:childTnLst>
                                    <p:animMotion origin="layout" path="M 1.66667E-6 -3.7037E-7 C -0.03399 -0.11366 -0.01016 -0.25579 0.05364 -0.31597 C 0.11771 -0.37662 0.19805 -0.33287 0.2319 -0.21944 C 0.26588 -0.10509 0.24127 0.03657 0.17721 0.09769 C 0.11328 0.15787 0.03411 0.11435 1.66667E-6 -3.7037E-7 Z " pathEditMode="relative" rAng="0" ptsTypes="AAAAA">
                                      <p:cBhvr>
                                        <p:cTn id="54" dur="500" fill="hold"/>
                                        <p:tgtEl>
                                          <p:spTgt spid="15"/>
                                        </p:tgtEl>
                                        <p:attrNameLst>
                                          <p:attrName>ppt_x,ppt_y</p:attrName>
                                        </p:attrNameLst>
                                      </p:cBhvr>
                                      <p:rCtr x="11576" y="-10949"/>
                                    </p:animMotion>
                                  </p:childTnLst>
                                </p:cTn>
                              </p:par>
                            </p:childTnLst>
                          </p:cTn>
                        </p:par>
                        <p:par>
                          <p:cTn id="55" fill="hold">
                            <p:stCondLst>
                              <p:cond delay="5500"/>
                            </p:stCondLst>
                            <p:childTnLst>
                              <p:par>
                                <p:cTn id="56" presetID="10" presetClass="entr" presetSubtype="0" fill="hold" grpId="1"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p:cBhvr>
                                        <p:cTn id="58" dur="500"/>
                                        <p:tgtEl>
                                          <p:spTgt spid="10"/>
                                        </p:tgtEl>
                                      </p:cBhvr>
                                    </p:animEffect>
                                  </p:childTnLst>
                                </p:cTn>
                              </p:par>
                              <p:par>
                                <p:cTn id="59" presetID="1" presetClass="path" presetSubtype="0" accel="50000" decel="50000" fill="hold" grpId="0" nodeType="withEffect">
                                  <p:stCondLst>
                                    <p:cond delay="0"/>
                                  </p:stCondLst>
                                  <p:childTnLst>
                                    <p:animMotion origin="layout" path="M 3.54167E-6 1.48148E-6 C 0.03841 -0.10926 0.11953 -0.14352 0.18086 -0.07546 C 0.24231 -0.00718 0.26119 0.13842 0.22291 0.24722 C 0.18411 0.35671 0.10286 0.38958 0.04114 0.32153 C -0.02019 0.25324 -0.03868 0.10949 3.54167E-6 1.48148E-6 Z " pathEditMode="relative" rAng="0" ptsTypes="AAAAA">
                                      <p:cBhvr>
                                        <p:cTn id="60" dur="500" fill="hold"/>
                                        <p:tgtEl>
                                          <p:spTgt spid="10"/>
                                        </p:tgtEl>
                                        <p:attrNameLst>
                                          <p:attrName>ppt_x,ppt_y</p:attrName>
                                        </p:attrNameLst>
                                      </p:cBhvr>
                                      <p:rCtr x="11120" y="12292"/>
                                    </p:animMotion>
                                  </p:childTnLst>
                                </p:cTn>
                              </p:par>
                            </p:childTnLst>
                          </p:cTn>
                        </p:par>
                        <p:par>
                          <p:cTn id="61" fill="hold">
                            <p:stCondLst>
                              <p:cond delay="6000"/>
                            </p:stCondLst>
                            <p:childTnLst>
                              <p:par>
                                <p:cTn id="62" presetID="16" presetClass="entr" presetSubtype="37"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barn(outVertical)">
                                      <p:cBhvr>
                                        <p:cTn id="64" dur="500"/>
                                        <p:tgtEl>
                                          <p:spTgt spid="19"/>
                                        </p:tgtEl>
                                      </p:cBhvr>
                                    </p:animEffect>
                                  </p:childTnLst>
                                </p:cTn>
                              </p:par>
                            </p:childTnLst>
                          </p:cTn>
                        </p:par>
                        <p:par>
                          <p:cTn id="65" fill="hold">
                            <p:stCondLst>
                              <p:cond delay="6500"/>
                            </p:stCondLst>
                            <p:childTnLst>
                              <p:par>
                                <p:cTn id="66" presetID="22" presetClass="entr" presetSubtype="1"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up)">
                                      <p:cBhvr>
                                        <p:cTn id="68" dur="500"/>
                                        <p:tgtEl>
                                          <p:spTgt spid="8"/>
                                        </p:tgtEl>
                                      </p:cBhvr>
                                    </p:animEffect>
                                  </p:childTnLst>
                                </p:cTn>
                              </p:par>
                            </p:childTnLst>
                          </p:cTn>
                        </p:par>
                        <p:par>
                          <p:cTn id="69" fill="hold">
                            <p:stCondLst>
                              <p:cond delay="7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21"/>
                                        </p:tgtEl>
                                        <p:attrNameLst>
                                          <p:attrName>style.visibility</p:attrName>
                                        </p:attrNameLst>
                                      </p:cBhvr>
                                      <p:to>
                                        <p:strVal val="visible"/>
                                      </p:to>
                                    </p:set>
                                    <p:anim calcmode="lin" valueType="num">
                                      <p:cBhvr>
                                        <p:cTn id="72" dur="22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73" dur="220" fill="hold"/>
                                        <p:tgtEl>
                                          <p:spTgt spid="21"/>
                                        </p:tgtEl>
                                        <p:attrNameLst>
                                          <p:attrName>ppt_y</p:attrName>
                                        </p:attrNameLst>
                                      </p:cBhvr>
                                      <p:tavLst>
                                        <p:tav tm="0">
                                          <p:val>
                                            <p:strVal val="#ppt_y"/>
                                          </p:val>
                                        </p:tav>
                                        <p:tav tm="100000">
                                          <p:val>
                                            <p:strVal val="#ppt_y"/>
                                          </p:val>
                                        </p:tav>
                                      </p:tavLst>
                                    </p:anim>
                                    <p:anim calcmode="lin" valueType="num">
                                      <p:cBhvr>
                                        <p:cTn id="74" dur="22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75" dur="22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76" dur="220" tmFilter="0,0; .5, 1; 1, 1"/>
                                        <p:tgtEl>
                                          <p:spTgt spid="21"/>
                                        </p:tgtEl>
                                      </p:cBhvr>
                                    </p:animEffect>
                                  </p:childTnLst>
                                </p:cTn>
                              </p:par>
                            </p:childTnLst>
                          </p:cTn>
                        </p:par>
                        <p:par>
                          <p:cTn id="77" fill="hold">
                            <p:stCondLst>
                              <p:cond delay="9794"/>
                            </p:stCondLst>
                            <p:childTnLst>
                              <p:par>
                                <p:cTn id="78" presetID="22" presetClass="entr" presetSubtype="1"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500"/>
                                        <p:tgtEl>
                                          <p:spTgt spid="23"/>
                                        </p:tgtEl>
                                      </p:cBhvr>
                                    </p:animEffect>
                                  </p:childTnLst>
                                </p:cTn>
                              </p:par>
                            </p:childTnLst>
                          </p:cTn>
                        </p:par>
                        <p:par>
                          <p:cTn id="81" fill="hold">
                            <p:stCondLst>
                              <p:cond delay="10294"/>
                            </p:stCondLst>
                            <p:childTnLst>
                              <p:par>
                                <p:cTn id="82" presetID="22" presetClass="entr" presetSubtype="2"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right)">
                                      <p:cBhvr>
                                        <p:cTn id="84" dur="500"/>
                                        <p:tgtEl>
                                          <p:spTgt spid="22"/>
                                        </p:tgtEl>
                                      </p:cBhvr>
                                    </p:animEffect>
                                  </p:childTnLst>
                                </p:cTn>
                              </p:par>
                            </p:childTnLst>
                          </p:cTn>
                        </p:par>
                        <p:par>
                          <p:cTn id="85" fill="hold">
                            <p:stCondLst>
                              <p:cond delay="10794"/>
                            </p:stCondLst>
                            <p:childTnLst>
                              <p:par>
                                <p:cTn id="86" presetID="2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right)">
                                      <p:cBhvr>
                                        <p:cTn id="88" dur="500"/>
                                        <p:tgtEl>
                                          <p:spTgt spid="24"/>
                                        </p:tgtEl>
                                      </p:cBhvr>
                                    </p:animEffect>
                                  </p:childTnLst>
                                </p:cTn>
                              </p:par>
                            </p:childTnLst>
                          </p:cTn>
                        </p:par>
                        <p:par>
                          <p:cTn id="89" fill="hold">
                            <p:stCondLst>
                              <p:cond delay="11294"/>
                            </p:stCondLst>
                            <p:childTnLst>
                              <p:par>
                                <p:cTn id="90" presetID="47" presetClass="entr" presetSubtype="0" fill="hold" nodeType="afterEffect">
                                  <p:stCondLst>
                                    <p:cond delay="0"/>
                                  </p:stCondLst>
                                  <p:childTnLst>
                                    <p:set>
                                      <p:cBhvr>
                                        <p:cTn id="91" dur="1" fill="hold">
                                          <p:stCondLst>
                                            <p:cond delay="0"/>
                                          </p:stCondLst>
                                        </p:cTn>
                                        <p:tgtEl>
                                          <p:spTgt spid="2"/>
                                        </p:tgtEl>
                                        <p:attrNameLst>
                                          <p:attrName>style.visibility</p:attrName>
                                        </p:attrNameLst>
                                      </p:cBhvr>
                                      <p:to>
                                        <p:strVal val="visible"/>
                                      </p:to>
                                    </p:set>
                                    <p:animEffect transition="in" filter="fade">
                                      <p:cBhvr>
                                        <p:cTn id="92" dur="1000"/>
                                        <p:tgtEl>
                                          <p:spTgt spid="2"/>
                                        </p:tgtEl>
                                      </p:cBhvr>
                                    </p:animEffect>
                                    <p:anim calcmode="lin" valueType="num">
                                      <p:cBhvr>
                                        <p:cTn id="93" dur="1000" fill="hold"/>
                                        <p:tgtEl>
                                          <p:spTgt spid="2"/>
                                        </p:tgtEl>
                                        <p:attrNameLst>
                                          <p:attrName>ppt_x</p:attrName>
                                        </p:attrNameLst>
                                      </p:cBhvr>
                                      <p:tavLst>
                                        <p:tav tm="0">
                                          <p:val>
                                            <p:strVal val="#ppt_x"/>
                                          </p:val>
                                        </p:tav>
                                        <p:tav tm="100000">
                                          <p:val>
                                            <p:strVal val="#ppt_x"/>
                                          </p:val>
                                        </p:tav>
                                      </p:tavLst>
                                    </p:anim>
                                    <p:anim calcmode="lin" valueType="num">
                                      <p:cBhvr>
                                        <p:cTn id="9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9" grpId="0" bldLvl="0" animBg="1" autoUpdateAnimBg="0"/>
      <p:bldP spid="9" grpId="1" bldLvl="0" animBg="1" autoUpdateAnimBg="0"/>
      <p:bldP spid="10" grpId="0" bldLvl="0" animBg="1" autoUpdateAnimBg="0"/>
      <p:bldP spid="10" grpId="1" bldLvl="0" animBg="1" autoUpdateAnimBg="0"/>
      <p:bldP spid="11" grpId="0" bldLvl="0" animBg="1" autoUpdateAnimBg="0"/>
      <p:bldP spid="11" grpId="1" bldLvl="0" animBg="1" autoUpdateAnimBg="0"/>
      <p:bldP spid="12" grpId="0" bldLvl="0" animBg="1" autoUpdateAnimBg="0"/>
      <p:bldP spid="12" grpId="1" bldLvl="0" animBg="1" autoUpdateAnimBg="0"/>
      <p:bldP spid="13" grpId="0" bldLvl="0" animBg="1" autoUpdateAnimBg="0"/>
      <p:bldP spid="13" grpId="1" bldLvl="0" animBg="1" autoUpdateAnimBg="0"/>
      <p:bldP spid="14" grpId="0" bldLvl="0" animBg="1" autoUpdateAnimBg="0"/>
      <p:bldP spid="14" grpId="1" bldLvl="0" animBg="1" autoUpdateAnimBg="0"/>
      <p:bldP spid="15" grpId="0" bldLvl="0" animBg="1" autoUpdateAnimBg="0"/>
      <p:bldP spid="15" grpId="1" bldLvl="0" animBg="1" autoUpdateAnimBg="0"/>
      <p:bldP spid="16" grpId="0" animBg="1"/>
      <p:bldP spid="17" grpId="0" animBg="1"/>
      <p:bldP spid="18" grpId="0" animBg="1"/>
      <p:bldP spid="19" grpId="0" bldLvl="0" animBg="1" autoUpdateAnimBg="0"/>
      <p:bldP spid="20" grpId="0" bldLvl="0" animBg="1" autoUpdateAnimBg="0"/>
      <p:bldP spid="21" grpId="0" bldLvl="0" autoUpdateAnimBg="0"/>
      <p:bldP spid="22" grpId="0" animBg="1"/>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招商放大镜-(王娜).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2" name="TextBox 21"/>
          <p:cNvSpPr txBox="1"/>
          <p:nvPr/>
        </p:nvSpPr>
        <p:spPr>
          <a:xfrm>
            <a:off x="4055759" y="1705771"/>
            <a:ext cx="2646860" cy="461655"/>
          </a:xfrm>
          <a:prstGeom prst="rect">
            <a:avLst/>
          </a:prstGeom>
          <a:noFill/>
        </p:spPr>
        <p:txBody>
          <a:bodyPr wrap="none" lIns="91431" tIns="45715" rIns="91431" bIns="45715" rtlCol="0">
            <a:spAutoFit/>
          </a:bodyPr>
          <a:lstStyle/>
          <a:p>
            <a:r>
              <a:rPr lang="zh-CN" altLang="en-US" sz="2400" b="1" dirty="0" smtClean="0">
                <a:solidFill>
                  <a:schemeClr val="bg1"/>
                </a:solidFill>
                <a:latin typeface="微软雅黑 Light" panose="020B0502040204020203" pitchFamily="34" charset="-122"/>
                <a:ea typeface="微软雅黑 Light" panose="020B0502040204020203" pitchFamily="34" charset="-122"/>
              </a:rPr>
              <a:t>单击输入您的标题</a:t>
            </a:r>
            <a:endParaRPr lang="zh-CN" altLang="en-US" sz="2400" b="1" dirty="0">
              <a:solidFill>
                <a:schemeClr val="bg1"/>
              </a:solidFill>
              <a:latin typeface="微软雅黑 Light" panose="020B0502040204020203" pitchFamily="34" charset="-122"/>
              <a:ea typeface="微软雅黑 Light" panose="020B0502040204020203" pitchFamily="34" charset="-122"/>
            </a:endParaRPr>
          </a:p>
        </p:txBody>
      </p:sp>
      <p:sp>
        <p:nvSpPr>
          <p:cNvPr id="23" name="TextBox 22"/>
          <p:cNvSpPr txBox="1"/>
          <p:nvPr/>
        </p:nvSpPr>
        <p:spPr>
          <a:xfrm>
            <a:off x="2153640" y="1347614"/>
            <a:ext cx="1694258" cy="1628954"/>
          </a:xfrm>
          <a:prstGeom prst="rect">
            <a:avLst/>
          </a:prstGeom>
          <a:noFill/>
          <a:ln w="6350">
            <a:solidFill>
              <a:schemeClr val="bg1"/>
            </a:solidFill>
          </a:ln>
        </p:spPr>
        <p:txBody>
          <a:bodyPr wrap="square" lIns="0" tIns="0" rIns="0" bIns="0" rtlCol="0" anchor="ctr" anchorCtr="0">
            <a:noAutofit/>
          </a:bodyPr>
          <a:lstStyle/>
          <a:p>
            <a:pPr algn="ctr"/>
            <a:r>
              <a:rPr lang="en-US" altLang="zh-CN" sz="8800" dirty="0" smtClean="0">
                <a:solidFill>
                  <a:schemeClr val="bg1"/>
                </a:solidFill>
                <a:latin typeface="微软雅黑 Light" panose="020B0502040204020203" pitchFamily="34" charset="-122"/>
                <a:ea typeface="微软雅黑 Light" panose="020B0502040204020203" pitchFamily="34" charset="-122"/>
              </a:rPr>
              <a:t>03</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grpSp>
        <p:nvGrpSpPr>
          <p:cNvPr id="2" name="组合 25"/>
          <p:cNvGrpSpPr/>
          <p:nvPr/>
        </p:nvGrpSpPr>
        <p:grpSpPr>
          <a:xfrm>
            <a:off x="4055760" y="2143276"/>
            <a:ext cx="3756600" cy="613684"/>
            <a:chOff x="2441672" y="2501493"/>
            <a:chExt cx="3756600" cy="613684"/>
          </a:xfrm>
        </p:grpSpPr>
        <p:sp>
          <p:nvSpPr>
            <p:cNvPr id="24" name="TextBox 23"/>
            <p:cNvSpPr txBox="1"/>
            <p:nvPr/>
          </p:nvSpPr>
          <p:spPr>
            <a:xfrm>
              <a:off x="2441672"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5" name="TextBox 24"/>
            <p:cNvSpPr txBox="1"/>
            <p:nvPr/>
          </p:nvSpPr>
          <p:spPr>
            <a:xfrm>
              <a:off x="3707904"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3"/>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QQ598969553             _5"/>
          <p:cNvSpPr/>
          <p:nvPr/>
        </p:nvSpPr>
        <p:spPr>
          <a:xfrm>
            <a:off x="976511" y="1194569"/>
            <a:ext cx="2998544" cy="2999470"/>
          </a:xfrm>
          <a:prstGeom prst="diamond">
            <a:avLst/>
          </a:prstGeom>
          <a:blipFill dpi="0" rotWithShape="1">
            <a:blip r:embed="rId3" cstate="print"/>
            <a:srcRect/>
            <a:stretch>
              <a:fillRect t="176" b="1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13" name="原创设计师QQ598969553             _6"/>
          <p:cNvSpPr/>
          <p:nvPr/>
        </p:nvSpPr>
        <p:spPr>
          <a:xfrm>
            <a:off x="813661" y="1683976"/>
            <a:ext cx="638034" cy="63823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15" name="原创设计师QQ598969553             _7"/>
          <p:cNvSpPr>
            <a:spLocks noEditPoints="1"/>
          </p:cNvSpPr>
          <p:nvPr/>
        </p:nvSpPr>
        <p:spPr bwMode="auto">
          <a:xfrm>
            <a:off x="1021152" y="1897760"/>
            <a:ext cx="223052" cy="210661"/>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2" tIns="45721" rIns="91442" bIns="45721" numCol="1" anchor="t" anchorCtr="0" compatLnSpc="1"/>
          <a:lstStyle/>
          <a:p>
            <a:endParaRPr lang="zh-CN" altLang="en-US"/>
          </a:p>
        </p:txBody>
      </p:sp>
      <p:sp>
        <p:nvSpPr>
          <p:cNvPr id="119" name="原创设计师QQ598969553             _8"/>
          <p:cNvSpPr>
            <a:spLocks noChangeArrowheads="1"/>
          </p:cNvSpPr>
          <p:nvPr/>
        </p:nvSpPr>
        <p:spPr bwMode="auto">
          <a:xfrm>
            <a:off x="4932040" y="1589658"/>
            <a:ext cx="3510060" cy="53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0" name="原创设计师QQ598969553             _9"/>
          <p:cNvSpPr>
            <a:spLocks noChangeArrowheads="1"/>
          </p:cNvSpPr>
          <p:nvPr/>
        </p:nvSpPr>
        <p:spPr bwMode="auto">
          <a:xfrm>
            <a:off x="4932040" y="2313168"/>
            <a:ext cx="3510059"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3" indent="-171453">
              <a:lnSpc>
                <a:spcPct val="120000"/>
              </a:lnSpc>
              <a:spcBef>
                <a:spcPts val="500"/>
              </a:spcBef>
              <a:buClr>
                <a:schemeClr val="tx1">
                  <a:lumMod val="75000"/>
                  <a:lumOff val="25000"/>
                </a:schemeClr>
              </a:buClr>
              <a:buFont typeface="Wingdings" pitchFamily="2" charset="2"/>
              <a:buChar char="n"/>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marL="171453" indent="-171453">
              <a:lnSpc>
                <a:spcPct val="120000"/>
              </a:lnSpc>
              <a:spcBef>
                <a:spcPts val="500"/>
              </a:spcBef>
              <a:buClr>
                <a:schemeClr val="tx1">
                  <a:lumMod val="75000"/>
                  <a:lumOff val="25000"/>
                </a:schemeClr>
              </a:buClr>
              <a:buFont typeface="Wingdings" pitchFamily="2" charset="2"/>
              <a:buChar char="n"/>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1" name="原创设计师QQ598969553             _10"/>
          <p:cNvSpPr/>
          <p:nvPr/>
        </p:nvSpPr>
        <p:spPr>
          <a:xfrm>
            <a:off x="3592856" y="1789307"/>
            <a:ext cx="638034" cy="638231"/>
          </a:xfrm>
          <a:prstGeom prst="diamond">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16" name="原创设计师QQ598969553             _11"/>
          <p:cNvSpPr>
            <a:spLocks noEditPoints="1"/>
          </p:cNvSpPr>
          <p:nvPr/>
        </p:nvSpPr>
        <p:spPr bwMode="auto">
          <a:xfrm>
            <a:off x="3802195" y="1998194"/>
            <a:ext cx="219356" cy="220454"/>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2" tIns="45721" rIns="91442" bIns="45721" numCol="1" anchor="t" anchorCtr="0" compatLnSpc="1"/>
          <a:lstStyle/>
          <a:p>
            <a:endParaRPr lang="zh-CN" altLang="en-US"/>
          </a:p>
        </p:txBody>
      </p:sp>
      <p:sp>
        <p:nvSpPr>
          <p:cNvPr id="123" name="原创设计师QQ598969553             _12"/>
          <p:cNvSpPr/>
          <p:nvPr/>
        </p:nvSpPr>
        <p:spPr>
          <a:xfrm>
            <a:off x="1132678" y="2571749"/>
            <a:ext cx="1809408" cy="1809967"/>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14" name="原创设计师QQ598969553             _13"/>
          <p:cNvSpPr>
            <a:spLocks noEditPoints="1"/>
          </p:cNvSpPr>
          <p:nvPr/>
        </p:nvSpPr>
        <p:spPr bwMode="auto">
          <a:xfrm>
            <a:off x="1917231" y="293641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2" tIns="45721" rIns="91442" bIns="45721" numCol="1" anchor="t" anchorCtr="0" compatLnSpc="1"/>
          <a:lstStyle/>
          <a:p>
            <a:endParaRPr lang="zh-CN" altLang="en-US"/>
          </a:p>
        </p:txBody>
      </p:sp>
      <p:sp>
        <p:nvSpPr>
          <p:cNvPr id="118" name="原创设计师QQ598969553             _14"/>
          <p:cNvSpPr>
            <a:spLocks noChangeArrowheads="1"/>
          </p:cNvSpPr>
          <p:nvPr/>
        </p:nvSpPr>
        <p:spPr bwMode="auto">
          <a:xfrm>
            <a:off x="1482957" y="3291144"/>
            <a:ext cx="11088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24" name="原创设计师QQ598969553             _15"/>
          <p:cNvSpPr/>
          <p:nvPr/>
        </p:nvSpPr>
        <p:spPr bwMode="auto">
          <a:xfrm>
            <a:off x="1269577" y="3775701"/>
            <a:ext cx="174784" cy="350306"/>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2" tIns="45721" rIns="91442" bIns="45721" numCol="1" anchor="t" anchorCtr="0" compatLnSpc="1"/>
          <a:lstStyle/>
          <a:p>
            <a:endParaRPr lang="zh-CN" altLang="en-US"/>
          </a:p>
        </p:txBody>
      </p:sp>
      <p:sp>
        <p:nvSpPr>
          <p:cNvPr id="125" name="原创设计师QQ598969553             _16"/>
          <p:cNvSpPr/>
          <p:nvPr/>
        </p:nvSpPr>
        <p:spPr bwMode="auto">
          <a:xfrm>
            <a:off x="1701805" y="2357765"/>
            <a:ext cx="179115" cy="357697"/>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91442" tIns="45721" rIns="91442" bIns="45721" numCol="1" anchor="t" anchorCtr="0" compatLnSpc="1"/>
          <a:lstStyle/>
          <a:p>
            <a:endParaRPr lang="zh-CN" altLang="en-US"/>
          </a:p>
        </p:txBody>
      </p:sp>
      <p:pic>
        <p:nvPicPr>
          <p:cNvPr id="18" name="Picture 64"/>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8" y="17710853"/>
            <a:ext cx="1978025" cy="51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0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0-#ppt_w/2"/>
                                          </p:val>
                                        </p:tav>
                                        <p:tav tm="100000">
                                          <p:val>
                                            <p:strVal val="#ppt_x"/>
                                          </p:val>
                                        </p:tav>
                                      </p:tavLst>
                                    </p:anim>
                                    <p:anim calcmode="lin" valueType="num">
                                      <p:cBhvr additive="base">
                                        <p:cTn id="8" dur="500" fill="hold"/>
                                        <p:tgtEl>
                                          <p:spTgt spid="125"/>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1100"/>
                                  </p:stCondLst>
                                  <p:childTnLst>
                                    <p:anim calcmode="discrete" valueType="str">
                                      <p:cBhvr>
                                        <p:cTn id="10" dur="100" fill="hold"/>
                                        <p:tgtEl>
                                          <p:spTgt spid="125"/>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80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0-#ppt_w/2"/>
                                          </p:val>
                                        </p:tav>
                                        <p:tav tm="100000">
                                          <p:val>
                                            <p:strVal val="#ppt_x"/>
                                          </p:val>
                                        </p:tav>
                                      </p:tavLst>
                                    </p:anim>
                                    <p:anim calcmode="lin" valueType="num">
                                      <p:cBhvr additive="base">
                                        <p:cTn id="14" dur="500" fill="hold"/>
                                        <p:tgtEl>
                                          <p:spTgt spid="124"/>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1200"/>
                                  </p:stCondLst>
                                  <p:childTnLst>
                                    <p:anim calcmode="discrete" valueType="str">
                                      <p:cBhvr>
                                        <p:cTn id="16" dur="100" fill="hold"/>
                                        <p:tgtEl>
                                          <p:spTgt spid="124"/>
                                        </p:tgtEl>
                                        <p:attrNameLst>
                                          <p:attrName>style.visibility</p:attrName>
                                        </p:attrNameLst>
                                      </p:cBhvr>
                                      <p:tavLst>
                                        <p:tav tm="0">
                                          <p:val>
                                            <p:strVal val="hidden"/>
                                          </p:val>
                                        </p:tav>
                                        <p:tav tm="50000">
                                          <p:val>
                                            <p:strVal val="visible"/>
                                          </p:val>
                                        </p:tav>
                                      </p:tavLst>
                                    </p:anim>
                                  </p:childTnLst>
                                </p:cTn>
                              </p:par>
                              <p:par>
                                <p:cTn id="17" presetID="21" presetClass="entr" presetSubtype="1"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500"/>
                                        <p:tgtEl>
                                          <p:spTgt spid="3"/>
                                        </p:tgtEl>
                                      </p:cBhvr>
                                    </p:animEffect>
                                  </p:childTnLst>
                                </p:cTn>
                              </p:par>
                              <p:par>
                                <p:cTn id="20" presetID="53" presetClass="entr" presetSubtype="16" fill="hold" grpId="0" nodeType="withEffect">
                                  <p:stCondLst>
                                    <p:cond delay="170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500" fill="hold"/>
                                        <p:tgtEl>
                                          <p:spTgt spid="113"/>
                                        </p:tgtEl>
                                        <p:attrNameLst>
                                          <p:attrName>ppt_w</p:attrName>
                                        </p:attrNameLst>
                                      </p:cBhvr>
                                      <p:tavLst>
                                        <p:tav tm="0">
                                          <p:val>
                                            <p:fltVal val="0"/>
                                          </p:val>
                                        </p:tav>
                                        <p:tav tm="100000">
                                          <p:val>
                                            <p:strVal val="#ppt_w"/>
                                          </p:val>
                                        </p:tav>
                                      </p:tavLst>
                                    </p:anim>
                                    <p:anim calcmode="lin" valueType="num">
                                      <p:cBhvr>
                                        <p:cTn id="23" dur="500" fill="hold"/>
                                        <p:tgtEl>
                                          <p:spTgt spid="113"/>
                                        </p:tgtEl>
                                        <p:attrNameLst>
                                          <p:attrName>ppt_h</p:attrName>
                                        </p:attrNameLst>
                                      </p:cBhvr>
                                      <p:tavLst>
                                        <p:tav tm="0">
                                          <p:val>
                                            <p:fltVal val="0"/>
                                          </p:val>
                                        </p:tav>
                                        <p:tav tm="100000">
                                          <p:val>
                                            <p:strVal val="#ppt_h"/>
                                          </p:val>
                                        </p:tav>
                                      </p:tavLst>
                                    </p:anim>
                                    <p:animEffect transition="in" filter="fade">
                                      <p:cBhvr>
                                        <p:cTn id="24" dur="500"/>
                                        <p:tgtEl>
                                          <p:spTgt spid="113"/>
                                        </p:tgtEl>
                                      </p:cBhvr>
                                    </p:animEffect>
                                  </p:childTnLst>
                                </p:cTn>
                              </p:par>
                              <p:par>
                                <p:cTn id="25" presetID="53" presetClass="entr" presetSubtype="16" fill="hold" grpId="0" nodeType="withEffect">
                                  <p:stCondLst>
                                    <p:cond delay="1700"/>
                                  </p:stCondLst>
                                  <p:childTnLst>
                                    <p:set>
                                      <p:cBhvr>
                                        <p:cTn id="26" dur="1" fill="hold">
                                          <p:stCondLst>
                                            <p:cond delay="0"/>
                                          </p:stCondLst>
                                        </p:cTn>
                                        <p:tgtEl>
                                          <p:spTgt spid="115"/>
                                        </p:tgtEl>
                                        <p:attrNameLst>
                                          <p:attrName>style.visibility</p:attrName>
                                        </p:attrNameLst>
                                      </p:cBhvr>
                                      <p:to>
                                        <p:strVal val="visible"/>
                                      </p:to>
                                    </p:set>
                                    <p:anim calcmode="lin" valueType="num">
                                      <p:cBhvr>
                                        <p:cTn id="27" dur="500" fill="hold"/>
                                        <p:tgtEl>
                                          <p:spTgt spid="115"/>
                                        </p:tgtEl>
                                        <p:attrNameLst>
                                          <p:attrName>ppt_w</p:attrName>
                                        </p:attrNameLst>
                                      </p:cBhvr>
                                      <p:tavLst>
                                        <p:tav tm="0">
                                          <p:val>
                                            <p:fltVal val="0"/>
                                          </p:val>
                                        </p:tav>
                                        <p:tav tm="100000">
                                          <p:val>
                                            <p:strVal val="#ppt_w"/>
                                          </p:val>
                                        </p:tav>
                                      </p:tavLst>
                                    </p:anim>
                                    <p:anim calcmode="lin" valueType="num">
                                      <p:cBhvr>
                                        <p:cTn id="28" dur="500" fill="hold"/>
                                        <p:tgtEl>
                                          <p:spTgt spid="115"/>
                                        </p:tgtEl>
                                        <p:attrNameLst>
                                          <p:attrName>ppt_h</p:attrName>
                                        </p:attrNameLst>
                                      </p:cBhvr>
                                      <p:tavLst>
                                        <p:tav tm="0">
                                          <p:val>
                                            <p:fltVal val="0"/>
                                          </p:val>
                                        </p:tav>
                                        <p:tav tm="100000">
                                          <p:val>
                                            <p:strVal val="#ppt_h"/>
                                          </p:val>
                                        </p:tav>
                                      </p:tavLst>
                                    </p:anim>
                                    <p:animEffect transition="in" filter="fade">
                                      <p:cBhvr>
                                        <p:cTn id="29" dur="500"/>
                                        <p:tgtEl>
                                          <p:spTgt spid="115"/>
                                        </p:tgtEl>
                                      </p:cBhvr>
                                    </p:animEffect>
                                  </p:childTnLst>
                                </p:cTn>
                              </p:par>
                              <p:par>
                                <p:cTn id="30" presetID="53" presetClass="entr" presetSubtype="16" fill="hold" grpId="0" nodeType="withEffect">
                                  <p:stCondLst>
                                    <p:cond delay="1900"/>
                                  </p:stCondLst>
                                  <p:childTnLst>
                                    <p:set>
                                      <p:cBhvr>
                                        <p:cTn id="31" dur="1" fill="hold">
                                          <p:stCondLst>
                                            <p:cond delay="0"/>
                                          </p:stCondLst>
                                        </p:cTn>
                                        <p:tgtEl>
                                          <p:spTgt spid="121"/>
                                        </p:tgtEl>
                                        <p:attrNameLst>
                                          <p:attrName>style.visibility</p:attrName>
                                        </p:attrNameLst>
                                      </p:cBhvr>
                                      <p:to>
                                        <p:strVal val="visible"/>
                                      </p:to>
                                    </p:set>
                                    <p:anim calcmode="lin" valueType="num">
                                      <p:cBhvr>
                                        <p:cTn id="32" dur="500" fill="hold"/>
                                        <p:tgtEl>
                                          <p:spTgt spid="121"/>
                                        </p:tgtEl>
                                        <p:attrNameLst>
                                          <p:attrName>ppt_w</p:attrName>
                                        </p:attrNameLst>
                                      </p:cBhvr>
                                      <p:tavLst>
                                        <p:tav tm="0">
                                          <p:val>
                                            <p:fltVal val="0"/>
                                          </p:val>
                                        </p:tav>
                                        <p:tav tm="100000">
                                          <p:val>
                                            <p:strVal val="#ppt_w"/>
                                          </p:val>
                                        </p:tav>
                                      </p:tavLst>
                                    </p:anim>
                                    <p:anim calcmode="lin" valueType="num">
                                      <p:cBhvr>
                                        <p:cTn id="33" dur="500" fill="hold"/>
                                        <p:tgtEl>
                                          <p:spTgt spid="121"/>
                                        </p:tgtEl>
                                        <p:attrNameLst>
                                          <p:attrName>ppt_h</p:attrName>
                                        </p:attrNameLst>
                                      </p:cBhvr>
                                      <p:tavLst>
                                        <p:tav tm="0">
                                          <p:val>
                                            <p:fltVal val="0"/>
                                          </p:val>
                                        </p:tav>
                                        <p:tav tm="100000">
                                          <p:val>
                                            <p:strVal val="#ppt_h"/>
                                          </p:val>
                                        </p:tav>
                                      </p:tavLst>
                                    </p:anim>
                                    <p:animEffect transition="in" filter="fade">
                                      <p:cBhvr>
                                        <p:cTn id="34" dur="500"/>
                                        <p:tgtEl>
                                          <p:spTgt spid="121"/>
                                        </p:tgtEl>
                                      </p:cBhvr>
                                    </p:animEffect>
                                  </p:childTnLst>
                                </p:cTn>
                              </p:par>
                              <p:par>
                                <p:cTn id="35" presetID="53" presetClass="entr" presetSubtype="16" fill="hold" grpId="0" nodeType="withEffect">
                                  <p:stCondLst>
                                    <p:cond delay="190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Effect transition="in" filter="fade">
                                      <p:cBhvr>
                                        <p:cTn id="39" dur="500"/>
                                        <p:tgtEl>
                                          <p:spTgt spid="116"/>
                                        </p:tgtEl>
                                      </p:cBhvr>
                                    </p:animEffect>
                                  </p:childTnLst>
                                </p:cTn>
                              </p:par>
                              <p:par>
                                <p:cTn id="40" presetID="53" presetClass="entr" presetSubtype="16" fill="hold" grpId="0" nodeType="withEffect">
                                  <p:stCondLst>
                                    <p:cond delay="2100"/>
                                  </p:stCondLst>
                                  <p:childTnLst>
                                    <p:set>
                                      <p:cBhvr>
                                        <p:cTn id="41" dur="1" fill="hold">
                                          <p:stCondLst>
                                            <p:cond delay="0"/>
                                          </p:stCondLst>
                                        </p:cTn>
                                        <p:tgtEl>
                                          <p:spTgt spid="123"/>
                                        </p:tgtEl>
                                        <p:attrNameLst>
                                          <p:attrName>style.visibility</p:attrName>
                                        </p:attrNameLst>
                                      </p:cBhvr>
                                      <p:to>
                                        <p:strVal val="visible"/>
                                      </p:to>
                                    </p:set>
                                    <p:anim calcmode="lin" valueType="num">
                                      <p:cBhvr>
                                        <p:cTn id="42" dur="500" fill="hold"/>
                                        <p:tgtEl>
                                          <p:spTgt spid="123"/>
                                        </p:tgtEl>
                                        <p:attrNameLst>
                                          <p:attrName>ppt_w</p:attrName>
                                        </p:attrNameLst>
                                      </p:cBhvr>
                                      <p:tavLst>
                                        <p:tav tm="0">
                                          <p:val>
                                            <p:fltVal val="0"/>
                                          </p:val>
                                        </p:tav>
                                        <p:tav tm="100000">
                                          <p:val>
                                            <p:strVal val="#ppt_w"/>
                                          </p:val>
                                        </p:tav>
                                      </p:tavLst>
                                    </p:anim>
                                    <p:anim calcmode="lin" valueType="num">
                                      <p:cBhvr>
                                        <p:cTn id="43" dur="500" fill="hold"/>
                                        <p:tgtEl>
                                          <p:spTgt spid="123"/>
                                        </p:tgtEl>
                                        <p:attrNameLst>
                                          <p:attrName>ppt_h</p:attrName>
                                        </p:attrNameLst>
                                      </p:cBhvr>
                                      <p:tavLst>
                                        <p:tav tm="0">
                                          <p:val>
                                            <p:fltVal val="0"/>
                                          </p:val>
                                        </p:tav>
                                        <p:tav tm="100000">
                                          <p:val>
                                            <p:strVal val="#ppt_h"/>
                                          </p:val>
                                        </p:tav>
                                      </p:tavLst>
                                    </p:anim>
                                    <p:animEffect transition="in" filter="fade">
                                      <p:cBhvr>
                                        <p:cTn id="44" dur="500"/>
                                        <p:tgtEl>
                                          <p:spTgt spid="123"/>
                                        </p:tgtEl>
                                      </p:cBhvr>
                                    </p:animEffect>
                                  </p:childTnLst>
                                </p:cTn>
                              </p:par>
                              <p:par>
                                <p:cTn id="45" presetID="42" presetClass="entr" presetSubtype="0" fill="hold" grpId="0" nodeType="withEffect">
                                  <p:stCondLst>
                                    <p:cond delay="260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500"/>
                                        <p:tgtEl>
                                          <p:spTgt spid="114"/>
                                        </p:tgtEl>
                                      </p:cBhvr>
                                    </p:animEffect>
                                    <p:anim calcmode="lin" valueType="num">
                                      <p:cBhvr>
                                        <p:cTn id="48" dur="500" fill="hold"/>
                                        <p:tgtEl>
                                          <p:spTgt spid="114"/>
                                        </p:tgtEl>
                                        <p:attrNameLst>
                                          <p:attrName>ppt_x</p:attrName>
                                        </p:attrNameLst>
                                      </p:cBhvr>
                                      <p:tavLst>
                                        <p:tav tm="0">
                                          <p:val>
                                            <p:strVal val="#ppt_x"/>
                                          </p:val>
                                        </p:tav>
                                        <p:tav tm="100000">
                                          <p:val>
                                            <p:strVal val="#ppt_x"/>
                                          </p:val>
                                        </p:tav>
                                      </p:tavLst>
                                    </p:anim>
                                    <p:anim calcmode="lin" valueType="num">
                                      <p:cBhvr>
                                        <p:cTn id="49" dur="500" fill="hold"/>
                                        <p:tgtEl>
                                          <p:spTgt spid="1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600"/>
                                  </p:stCondLst>
                                  <p:childTnLst>
                                    <p:set>
                                      <p:cBhvr>
                                        <p:cTn id="51" dur="1" fill="hold">
                                          <p:stCondLst>
                                            <p:cond delay="0"/>
                                          </p:stCondLst>
                                        </p:cTn>
                                        <p:tgtEl>
                                          <p:spTgt spid="118"/>
                                        </p:tgtEl>
                                        <p:attrNameLst>
                                          <p:attrName>style.visibility</p:attrName>
                                        </p:attrNameLst>
                                      </p:cBhvr>
                                      <p:to>
                                        <p:strVal val="visible"/>
                                      </p:to>
                                    </p:set>
                                    <p:animEffect transition="in" filter="fade">
                                      <p:cBhvr>
                                        <p:cTn id="52" dur="500"/>
                                        <p:tgtEl>
                                          <p:spTgt spid="118"/>
                                        </p:tgtEl>
                                      </p:cBhvr>
                                    </p:animEffect>
                                    <p:anim calcmode="lin" valueType="num">
                                      <p:cBhvr>
                                        <p:cTn id="53" dur="500" fill="hold"/>
                                        <p:tgtEl>
                                          <p:spTgt spid="118"/>
                                        </p:tgtEl>
                                        <p:attrNameLst>
                                          <p:attrName>ppt_x</p:attrName>
                                        </p:attrNameLst>
                                      </p:cBhvr>
                                      <p:tavLst>
                                        <p:tav tm="0">
                                          <p:val>
                                            <p:strVal val="#ppt_x"/>
                                          </p:val>
                                        </p:tav>
                                        <p:tav tm="100000">
                                          <p:val>
                                            <p:strVal val="#ppt_x"/>
                                          </p:val>
                                        </p:tav>
                                      </p:tavLst>
                                    </p:anim>
                                    <p:anim calcmode="lin" valueType="num">
                                      <p:cBhvr>
                                        <p:cTn id="54" dur="500" fill="hold"/>
                                        <p:tgtEl>
                                          <p:spTgt spid="118"/>
                                        </p:tgtEl>
                                        <p:attrNameLst>
                                          <p:attrName>ppt_y</p:attrName>
                                        </p:attrNameLst>
                                      </p:cBhvr>
                                      <p:tavLst>
                                        <p:tav tm="0">
                                          <p:val>
                                            <p:strVal val="#ppt_y+.1"/>
                                          </p:val>
                                        </p:tav>
                                        <p:tav tm="100000">
                                          <p:val>
                                            <p:strVal val="#ppt_y"/>
                                          </p:val>
                                        </p:tav>
                                      </p:tavLst>
                                    </p:anim>
                                  </p:childTnLst>
                                </p:cTn>
                              </p:par>
                              <p:par>
                                <p:cTn id="55" presetID="2" presetClass="entr" presetSubtype="2" fill="hold" grpId="0" nodeType="withEffect">
                                  <p:stCondLst>
                                    <p:cond delay="3100"/>
                                  </p:stCondLst>
                                  <p:childTnLst>
                                    <p:set>
                                      <p:cBhvr>
                                        <p:cTn id="56" dur="1" fill="hold">
                                          <p:stCondLst>
                                            <p:cond delay="0"/>
                                          </p:stCondLst>
                                        </p:cTn>
                                        <p:tgtEl>
                                          <p:spTgt spid="119"/>
                                        </p:tgtEl>
                                        <p:attrNameLst>
                                          <p:attrName>style.visibility</p:attrName>
                                        </p:attrNameLst>
                                      </p:cBhvr>
                                      <p:to>
                                        <p:strVal val="visible"/>
                                      </p:to>
                                    </p:set>
                                    <p:anim calcmode="lin" valueType="num">
                                      <p:cBhvr additive="base">
                                        <p:cTn id="57" dur="500" fill="hold"/>
                                        <p:tgtEl>
                                          <p:spTgt spid="119"/>
                                        </p:tgtEl>
                                        <p:attrNameLst>
                                          <p:attrName>ppt_x</p:attrName>
                                        </p:attrNameLst>
                                      </p:cBhvr>
                                      <p:tavLst>
                                        <p:tav tm="0">
                                          <p:val>
                                            <p:strVal val="1+#ppt_w/2"/>
                                          </p:val>
                                        </p:tav>
                                        <p:tav tm="100000">
                                          <p:val>
                                            <p:strVal val="#ppt_x"/>
                                          </p:val>
                                        </p:tav>
                                      </p:tavLst>
                                    </p:anim>
                                    <p:anim calcmode="lin" valueType="num">
                                      <p:cBhvr additive="base">
                                        <p:cTn id="58" dur="500" fill="hold"/>
                                        <p:tgtEl>
                                          <p:spTgt spid="11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3100"/>
                                  </p:stCondLst>
                                  <p:childTnLst>
                                    <p:set>
                                      <p:cBhvr>
                                        <p:cTn id="60" dur="1" fill="hold">
                                          <p:stCondLst>
                                            <p:cond delay="0"/>
                                          </p:stCondLst>
                                        </p:cTn>
                                        <p:tgtEl>
                                          <p:spTgt spid="120"/>
                                        </p:tgtEl>
                                        <p:attrNameLst>
                                          <p:attrName>style.visibility</p:attrName>
                                        </p:attrNameLst>
                                      </p:cBhvr>
                                      <p:to>
                                        <p:strVal val="visible"/>
                                      </p:to>
                                    </p:set>
                                    <p:anim calcmode="lin" valueType="num">
                                      <p:cBhvr additive="base">
                                        <p:cTn id="61" dur="500" fill="hold"/>
                                        <p:tgtEl>
                                          <p:spTgt spid="120"/>
                                        </p:tgtEl>
                                        <p:attrNameLst>
                                          <p:attrName>ppt_x</p:attrName>
                                        </p:attrNameLst>
                                      </p:cBhvr>
                                      <p:tavLst>
                                        <p:tav tm="0">
                                          <p:val>
                                            <p:strVal val="1+#ppt_w/2"/>
                                          </p:val>
                                        </p:tav>
                                        <p:tav tm="100000">
                                          <p:val>
                                            <p:strVal val="#ppt_x"/>
                                          </p:val>
                                        </p:tav>
                                      </p:tavLst>
                                    </p:anim>
                                    <p:anim calcmode="lin" valueType="num">
                                      <p:cBhvr additive="base">
                                        <p:cTn id="62"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3" grpId="0" animBg="1"/>
      <p:bldP spid="115" grpId="0" animBg="1"/>
      <p:bldP spid="119" grpId="0"/>
      <p:bldP spid="120" grpId="0"/>
      <p:bldP spid="121" grpId="0" animBg="1"/>
      <p:bldP spid="116" grpId="0" animBg="1"/>
      <p:bldP spid="123" grpId="0" animBg="1"/>
      <p:bldP spid="114" grpId="0" animBg="1"/>
      <p:bldP spid="118" grpId="0"/>
      <p:bldP spid="124" grpId="0" animBg="1"/>
      <p:bldP spid="124" grpId="1" animBg="1"/>
      <p:bldP spid="125" grpId="0" animBg="1"/>
      <p:bldP spid="12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30"/>
          <p:cNvSpPr txBox="1"/>
          <p:nvPr/>
        </p:nvSpPr>
        <p:spPr>
          <a:xfrm>
            <a:off x="870638" y="2248586"/>
            <a:ext cx="1712286" cy="218876"/>
          </a:xfrm>
          <a:prstGeom prst="rect">
            <a:avLst/>
          </a:prstGeom>
          <a:noFill/>
        </p:spPr>
        <p:txBody>
          <a:bodyPr wrap="square" lIns="0" tIns="0" rIns="0" bIns="0" rtlCol="0">
            <a:spAutoFit/>
          </a:bodyPr>
          <a:lstStyle/>
          <a:p>
            <a:pPr algn="ctr"/>
            <a:r>
              <a:rPr lang="zh-CN" altLang="en-US" sz="1400" b="1" dirty="0">
                <a:solidFill>
                  <a:schemeClr val="bg1">
                    <a:lumMod val="50000"/>
                  </a:schemeClr>
                </a:solidFill>
                <a:latin typeface="微软雅黑" pitchFamily="34" charset="-122"/>
                <a:ea typeface="微软雅黑" pitchFamily="34" charset="-122"/>
              </a:rPr>
              <a:t>前期预防</a:t>
            </a:r>
          </a:p>
        </p:txBody>
      </p:sp>
      <p:sp>
        <p:nvSpPr>
          <p:cNvPr id="48" name="TextBox 30"/>
          <p:cNvSpPr txBox="1"/>
          <p:nvPr/>
        </p:nvSpPr>
        <p:spPr>
          <a:xfrm>
            <a:off x="3873437" y="1171488"/>
            <a:ext cx="1397126" cy="218876"/>
          </a:xfrm>
          <a:prstGeom prst="rect">
            <a:avLst/>
          </a:prstGeom>
          <a:noFill/>
        </p:spPr>
        <p:txBody>
          <a:bodyPr wrap="square" lIns="0" tIns="0" rIns="0" bIns="0" rtlCol="0">
            <a:spAutoFit/>
          </a:bodyPr>
          <a:lstStyle/>
          <a:p>
            <a:pPr algn="ctr"/>
            <a:r>
              <a:rPr lang="zh-CN" altLang="en-US" sz="1400" b="1" dirty="0">
                <a:solidFill>
                  <a:schemeClr val="bg1">
                    <a:lumMod val="50000"/>
                  </a:schemeClr>
                </a:solidFill>
                <a:latin typeface="微软雅黑" pitchFamily="34" charset="-122"/>
                <a:ea typeface="微软雅黑" pitchFamily="34" charset="-122"/>
              </a:rPr>
              <a:t>现场勘查</a:t>
            </a:r>
          </a:p>
        </p:txBody>
      </p:sp>
      <p:sp>
        <p:nvSpPr>
          <p:cNvPr id="49" name="TextBox 30"/>
          <p:cNvSpPr txBox="1"/>
          <p:nvPr/>
        </p:nvSpPr>
        <p:spPr>
          <a:xfrm>
            <a:off x="6716963" y="2248586"/>
            <a:ext cx="1397126" cy="218876"/>
          </a:xfrm>
          <a:prstGeom prst="rect">
            <a:avLst/>
          </a:prstGeom>
          <a:noFill/>
        </p:spPr>
        <p:txBody>
          <a:bodyPr wrap="square" lIns="0" tIns="0" rIns="0" bIns="0" rtlCol="0">
            <a:spAutoFit/>
          </a:bodyPr>
          <a:lstStyle/>
          <a:p>
            <a:pPr algn="ctr"/>
            <a:r>
              <a:rPr lang="zh-CN" altLang="en-US" sz="1400" b="1" dirty="0">
                <a:solidFill>
                  <a:schemeClr val="bg1">
                    <a:lumMod val="50000"/>
                  </a:schemeClr>
                </a:solidFill>
                <a:latin typeface="微软雅黑" pitchFamily="34" charset="-122"/>
                <a:ea typeface="微软雅黑" pitchFamily="34" charset="-122"/>
              </a:rPr>
              <a:t>人员就位</a:t>
            </a:r>
          </a:p>
        </p:txBody>
      </p:sp>
      <p:sp>
        <p:nvSpPr>
          <p:cNvPr id="50" name="TextBox 29"/>
          <p:cNvSpPr txBox="1"/>
          <p:nvPr/>
        </p:nvSpPr>
        <p:spPr>
          <a:xfrm>
            <a:off x="518110" y="2667797"/>
            <a:ext cx="2417347" cy="384721"/>
          </a:xfrm>
          <a:prstGeom prst="rect">
            <a:avLst/>
          </a:prstGeom>
          <a:noFill/>
        </p:spPr>
        <p:txBody>
          <a:bodyPr wrap="square" lIns="0" tIns="0" rIns="0" bIns="0" rtlCol="0">
            <a:spAutoFit/>
          </a:bodyPr>
          <a:lstStyle/>
          <a:p>
            <a:pPr algn="just">
              <a:lnSpc>
                <a:spcPts val="1500"/>
              </a:lnSpc>
            </a:pPr>
            <a:r>
              <a:rPr lang="zh-CN" altLang="en-US" sz="800" dirty="0">
                <a:solidFill>
                  <a:schemeClr val="tx1">
                    <a:lumMod val="65000"/>
                    <a:lumOff val="35000"/>
                  </a:schemeClr>
                </a:solidFill>
                <a:latin typeface="微软雅黑" pitchFamily="34" charset="-122"/>
                <a:ea typeface="微软雅黑" pitchFamily="34" charset="-122"/>
              </a:rPr>
              <a:t>点击输入简要文字内容，概括精炼言简意赅的说明分项</a:t>
            </a:r>
            <a:r>
              <a:rPr lang="zh-CN" altLang="en-US" sz="800" dirty="0" smtClean="0">
                <a:solidFill>
                  <a:schemeClr val="tx1">
                    <a:lumMod val="65000"/>
                    <a:lumOff val="35000"/>
                  </a:schemeClr>
                </a:solidFill>
                <a:latin typeface="微软雅黑" pitchFamily="34" charset="-122"/>
                <a:ea typeface="微软雅黑" pitchFamily="34" charset="-122"/>
              </a:rPr>
              <a:t>内容</a:t>
            </a:r>
            <a:r>
              <a:rPr lang="en-US" altLang="zh-CN" sz="800" dirty="0">
                <a:solidFill>
                  <a:schemeClr val="tx1">
                    <a:lumMod val="75000"/>
                    <a:lumOff val="25000"/>
                  </a:schemeClr>
                </a:solidFill>
                <a:latin typeface="微软雅黑" pitchFamily="34" charset="-122"/>
                <a:ea typeface="微软雅黑" pitchFamily="34" charset="-122"/>
              </a:rPr>
              <a:t>COOLLA</a:t>
            </a:r>
            <a:r>
              <a:rPr lang="zh-CN" altLang="en-US" sz="800" dirty="0" smtClean="0">
                <a:solidFill>
                  <a:schemeClr val="tx1">
                    <a:lumMod val="75000"/>
                    <a:lumOff val="25000"/>
                  </a:schemeClr>
                </a:solidFill>
                <a:latin typeface="微软雅黑" pitchFamily="34" charset="-122"/>
                <a:ea typeface="微软雅黑" pitchFamily="34" charset="-122"/>
              </a:rPr>
              <a:t>专业</a:t>
            </a:r>
            <a:r>
              <a:rPr lang="zh-CN" altLang="en-US" sz="800" dirty="0">
                <a:solidFill>
                  <a:schemeClr val="tx1">
                    <a:lumMod val="75000"/>
                    <a:lumOff val="25000"/>
                  </a:schemeClr>
                </a:solidFill>
                <a:latin typeface="微软雅黑" pitchFamily="34" charset="-122"/>
                <a:ea typeface="微软雅黑" pitchFamily="34" charset="-122"/>
              </a:rPr>
              <a:t>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51" name="TextBox 29"/>
          <p:cNvSpPr txBox="1"/>
          <p:nvPr/>
        </p:nvSpPr>
        <p:spPr>
          <a:xfrm>
            <a:off x="3133725" y="1590700"/>
            <a:ext cx="2876550" cy="38472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52" name="TextBox 29"/>
          <p:cNvSpPr txBox="1"/>
          <p:nvPr/>
        </p:nvSpPr>
        <p:spPr>
          <a:xfrm>
            <a:off x="6208547" y="2667798"/>
            <a:ext cx="2413961" cy="384721"/>
          </a:xfrm>
          <a:prstGeom prst="rect">
            <a:avLst/>
          </a:prstGeom>
          <a:noFill/>
        </p:spPr>
        <p:txBody>
          <a:bodyPr wrap="square" lIns="0" tIns="0" rIns="0" bIns="0" rtlCol="0">
            <a:spAutoFit/>
          </a:bodyPr>
          <a:lstStyle/>
          <a:p>
            <a:pPr algn="just">
              <a:lnSpc>
                <a:spcPts val="1500"/>
              </a:lnSpc>
            </a:pPr>
            <a:r>
              <a:rPr lang="zh-CN" altLang="en-US" sz="900" dirty="0">
                <a:solidFill>
                  <a:schemeClr val="bg1">
                    <a:lumMod val="50000"/>
                  </a:schemeClr>
                </a:solidFill>
                <a:latin typeface="微软雅黑" pitchFamily="34" charset="-122"/>
                <a:ea typeface="微软雅黑" pitchFamily="34" charset="-122"/>
              </a:rPr>
              <a:t>点击输入简要文字内容，概括精炼言简意赅的说明分项</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53" name="TextBox 30"/>
          <p:cNvSpPr txBox="1"/>
          <p:nvPr/>
        </p:nvSpPr>
        <p:spPr>
          <a:xfrm>
            <a:off x="2398859" y="3950369"/>
            <a:ext cx="1712286" cy="507831"/>
          </a:xfrm>
          <a:prstGeom prst="rect">
            <a:avLst/>
          </a:prstGeom>
          <a:noFill/>
        </p:spPr>
        <p:txBody>
          <a:bodyPr wrap="square" lIns="0" tIns="0" rIns="0" bIns="0" rtlCol="0">
            <a:spAutoFit/>
          </a:bodyPr>
          <a:lstStyle/>
          <a:p>
            <a:pPr algn="ctr"/>
            <a:r>
              <a:rPr lang="zh-CN" altLang="en-US" sz="3300" dirty="0">
                <a:solidFill>
                  <a:schemeClr val="tx1">
                    <a:lumMod val="75000"/>
                    <a:lumOff val="25000"/>
                  </a:schemeClr>
                </a:solidFill>
                <a:latin typeface="微软雅黑" pitchFamily="34" charset="-122"/>
                <a:ea typeface="微软雅黑" pitchFamily="34" charset="-122"/>
              </a:rPr>
              <a:t>未雨绸缪</a:t>
            </a:r>
          </a:p>
        </p:txBody>
      </p:sp>
      <p:sp>
        <p:nvSpPr>
          <p:cNvPr id="54" name="TextBox 30"/>
          <p:cNvSpPr txBox="1"/>
          <p:nvPr/>
        </p:nvSpPr>
        <p:spPr>
          <a:xfrm>
            <a:off x="4940551" y="3950369"/>
            <a:ext cx="1712286" cy="507831"/>
          </a:xfrm>
          <a:prstGeom prst="rect">
            <a:avLst/>
          </a:prstGeom>
          <a:noFill/>
        </p:spPr>
        <p:txBody>
          <a:bodyPr wrap="square" lIns="0" tIns="0" rIns="0" bIns="0" rtlCol="0">
            <a:spAutoFit/>
          </a:bodyPr>
          <a:lstStyle/>
          <a:p>
            <a:pPr algn="ctr"/>
            <a:r>
              <a:rPr lang="zh-CN" altLang="en-US" sz="3300" dirty="0">
                <a:solidFill>
                  <a:schemeClr val="tx1">
                    <a:lumMod val="75000"/>
                    <a:lumOff val="25000"/>
                  </a:schemeClr>
                </a:solidFill>
                <a:latin typeface="微软雅黑" pitchFamily="34" charset="-122"/>
                <a:ea typeface="微软雅黑" pitchFamily="34" charset="-122"/>
              </a:rPr>
              <a:t>安全第一</a:t>
            </a:r>
          </a:p>
        </p:txBody>
      </p:sp>
      <p:grpSp>
        <p:nvGrpSpPr>
          <p:cNvPr id="2" name="组合 58"/>
          <p:cNvGrpSpPr/>
          <p:nvPr/>
        </p:nvGrpSpPr>
        <p:grpSpPr>
          <a:xfrm>
            <a:off x="3082529" y="2247714"/>
            <a:ext cx="2978944" cy="2800552"/>
            <a:chOff x="4110038" y="3028978"/>
            <a:chExt cx="3971925" cy="3734069"/>
          </a:xfrm>
        </p:grpSpPr>
        <p:sp>
          <p:nvSpPr>
            <p:cNvPr id="9" name="Freeform 5"/>
            <p:cNvSpPr>
              <a:spLocks/>
            </p:cNvSpPr>
            <p:nvPr/>
          </p:nvSpPr>
          <p:spPr bwMode="auto">
            <a:xfrm>
              <a:off x="4110038" y="3236941"/>
              <a:ext cx="1985963" cy="1584325"/>
            </a:xfrm>
            <a:custGeom>
              <a:avLst/>
              <a:gdLst>
                <a:gd name="T0" fmla="*/ 211 w 429"/>
                <a:gd name="T1" fmla="*/ 335 h 342"/>
                <a:gd name="T2" fmla="*/ 429 w 429"/>
                <a:gd name="T3" fmla="*/ 0 h 342"/>
                <a:gd name="T4" fmla="*/ 429 w 429"/>
                <a:gd name="T5" fmla="*/ 0 h 342"/>
                <a:gd name="T6" fmla="*/ 3 w 429"/>
                <a:gd name="T7" fmla="*/ 297 h 342"/>
                <a:gd name="T8" fmla="*/ 26 w 429"/>
                <a:gd name="T9" fmla="*/ 318 h 342"/>
                <a:gd name="T10" fmla="*/ 209 w 429"/>
                <a:gd name="T11" fmla="*/ 339 h 342"/>
                <a:gd name="T12" fmla="*/ 214 w 429"/>
                <a:gd name="T13" fmla="*/ 342 h 342"/>
                <a:gd name="T14" fmla="*/ 211 w 429"/>
                <a:gd name="T15" fmla="*/ 335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342">
                  <a:moveTo>
                    <a:pt x="211" y="335"/>
                  </a:moveTo>
                  <a:cubicBezTo>
                    <a:pt x="242" y="135"/>
                    <a:pt x="329" y="0"/>
                    <a:pt x="429" y="0"/>
                  </a:cubicBezTo>
                  <a:cubicBezTo>
                    <a:pt x="429" y="0"/>
                    <a:pt x="429" y="0"/>
                    <a:pt x="429" y="0"/>
                  </a:cubicBezTo>
                  <a:cubicBezTo>
                    <a:pt x="236" y="0"/>
                    <a:pt x="65" y="119"/>
                    <a:pt x="3" y="297"/>
                  </a:cubicBezTo>
                  <a:cubicBezTo>
                    <a:pt x="0" y="306"/>
                    <a:pt x="8" y="324"/>
                    <a:pt x="26" y="318"/>
                  </a:cubicBezTo>
                  <a:cubicBezTo>
                    <a:pt x="87" y="298"/>
                    <a:pt x="164" y="301"/>
                    <a:pt x="209" y="339"/>
                  </a:cubicBezTo>
                  <a:cubicBezTo>
                    <a:pt x="210" y="341"/>
                    <a:pt x="212" y="341"/>
                    <a:pt x="214" y="342"/>
                  </a:cubicBezTo>
                  <a:cubicBezTo>
                    <a:pt x="212" y="340"/>
                    <a:pt x="211" y="338"/>
                    <a:pt x="211" y="33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6096000" y="3236941"/>
              <a:ext cx="1985963" cy="1589088"/>
            </a:xfrm>
            <a:custGeom>
              <a:avLst/>
              <a:gdLst>
                <a:gd name="T0" fmla="*/ 425 w 429"/>
                <a:gd name="T1" fmla="*/ 297 h 343"/>
                <a:gd name="T2" fmla="*/ 0 w 429"/>
                <a:gd name="T3" fmla="*/ 0 h 343"/>
                <a:gd name="T4" fmla="*/ 217 w 429"/>
                <a:gd name="T5" fmla="*/ 335 h 343"/>
                <a:gd name="T6" fmla="*/ 212 w 429"/>
                <a:gd name="T7" fmla="*/ 343 h 343"/>
                <a:gd name="T8" fmla="*/ 220 w 429"/>
                <a:gd name="T9" fmla="*/ 338 h 343"/>
                <a:gd name="T10" fmla="*/ 403 w 429"/>
                <a:gd name="T11" fmla="*/ 318 h 343"/>
                <a:gd name="T12" fmla="*/ 425 w 429"/>
                <a:gd name="T13" fmla="*/ 297 h 343"/>
              </a:gdLst>
              <a:ahLst/>
              <a:cxnLst>
                <a:cxn ang="0">
                  <a:pos x="T0" y="T1"/>
                </a:cxn>
                <a:cxn ang="0">
                  <a:pos x="T2" y="T3"/>
                </a:cxn>
                <a:cxn ang="0">
                  <a:pos x="T4" y="T5"/>
                </a:cxn>
                <a:cxn ang="0">
                  <a:pos x="T6" y="T7"/>
                </a:cxn>
                <a:cxn ang="0">
                  <a:pos x="T8" y="T9"/>
                </a:cxn>
                <a:cxn ang="0">
                  <a:pos x="T10" y="T11"/>
                </a:cxn>
                <a:cxn ang="0">
                  <a:pos x="T12" y="T13"/>
                </a:cxn>
              </a:cxnLst>
              <a:rect l="0" t="0" r="r" b="b"/>
              <a:pathLst>
                <a:path w="429" h="343">
                  <a:moveTo>
                    <a:pt x="425" y="297"/>
                  </a:moveTo>
                  <a:cubicBezTo>
                    <a:pt x="362" y="119"/>
                    <a:pt x="192" y="0"/>
                    <a:pt x="0" y="0"/>
                  </a:cubicBezTo>
                  <a:cubicBezTo>
                    <a:pt x="99" y="0"/>
                    <a:pt x="187" y="135"/>
                    <a:pt x="217" y="335"/>
                  </a:cubicBezTo>
                  <a:cubicBezTo>
                    <a:pt x="217" y="339"/>
                    <a:pt x="215" y="341"/>
                    <a:pt x="212" y="343"/>
                  </a:cubicBezTo>
                  <a:cubicBezTo>
                    <a:pt x="215" y="342"/>
                    <a:pt x="217" y="341"/>
                    <a:pt x="220" y="338"/>
                  </a:cubicBezTo>
                  <a:cubicBezTo>
                    <a:pt x="276" y="290"/>
                    <a:pt x="377" y="308"/>
                    <a:pt x="403" y="318"/>
                  </a:cubicBezTo>
                  <a:cubicBezTo>
                    <a:pt x="417" y="323"/>
                    <a:pt x="429" y="308"/>
                    <a:pt x="425" y="29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7"/>
            <p:cNvSpPr>
              <a:spLocks/>
            </p:cNvSpPr>
            <p:nvPr/>
          </p:nvSpPr>
          <p:spPr bwMode="auto">
            <a:xfrm>
              <a:off x="5151438" y="3236941"/>
              <a:ext cx="1906588" cy="1593850"/>
            </a:xfrm>
            <a:custGeom>
              <a:avLst/>
              <a:gdLst>
                <a:gd name="T0" fmla="*/ 404 w 412"/>
                <a:gd name="T1" fmla="*/ 337 h 344"/>
                <a:gd name="T2" fmla="*/ 204 w 412"/>
                <a:gd name="T3" fmla="*/ 0 h 344"/>
                <a:gd name="T4" fmla="*/ 204 w 412"/>
                <a:gd name="T5" fmla="*/ 0 h 344"/>
                <a:gd name="T6" fmla="*/ 3 w 412"/>
                <a:gd name="T7" fmla="*/ 338 h 344"/>
                <a:gd name="T8" fmla="*/ 0 w 412"/>
                <a:gd name="T9" fmla="*/ 342 h 344"/>
                <a:gd name="T10" fmla="*/ 7 w 412"/>
                <a:gd name="T11" fmla="*/ 340 h 344"/>
                <a:gd name="T12" fmla="*/ 399 w 412"/>
                <a:gd name="T13" fmla="*/ 340 h 344"/>
                <a:gd name="T14" fmla="*/ 412 w 412"/>
                <a:gd name="T15" fmla="*/ 344 h 344"/>
                <a:gd name="T16" fmla="*/ 404 w 412"/>
                <a:gd name="T17" fmla="*/ 33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 h="344">
                  <a:moveTo>
                    <a:pt x="404" y="337"/>
                  </a:moveTo>
                  <a:cubicBezTo>
                    <a:pt x="375" y="145"/>
                    <a:pt x="295" y="0"/>
                    <a:pt x="204" y="0"/>
                  </a:cubicBezTo>
                  <a:cubicBezTo>
                    <a:pt x="204" y="0"/>
                    <a:pt x="204" y="0"/>
                    <a:pt x="204" y="0"/>
                  </a:cubicBezTo>
                  <a:cubicBezTo>
                    <a:pt x="112" y="0"/>
                    <a:pt x="32" y="146"/>
                    <a:pt x="3" y="338"/>
                  </a:cubicBezTo>
                  <a:cubicBezTo>
                    <a:pt x="3" y="340"/>
                    <a:pt x="1" y="341"/>
                    <a:pt x="0" y="342"/>
                  </a:cubicBezTo>
                  <a:cubicBezTo>
                    <a:pt x="3" y="342"/>
                    <a:pt x="5" y="341"/>
                    <a:pt x="7" y="340"/>
                  </a:cubicBezTo>
                  <a:cubicBezTo>
                    <a:pt x="86" y="291"/>
                    <a:pt x="330" y="297"/>
                    <a:pt x="399" y="340"/>
                  </a:cubicBezTo>
                  <a:cubicBezTo>
                    <a:pt x="404" y="343"/>
                    <a:pt x="408" y="344"/>
                    <a:pt x="412" y="344"/>
                  </a:cubicBezTo>
                  <a:cubicBezTo>
                    <a:pt x="408" y="344"/>
                    <a:pt x="405" y="341"/>
                    <a:pt x="404" y="33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6003925" y="3028978"/>
              <a:ext cx="184150" cy="166688"/>
            </a:xfrm>
            <a:custGeom>
              <a:avLst/>
              <a:gdLst>
                <a:gd name="T0" fmla="*/ 20 w 40"/>
                <a:gd name="T1" fmla="*/ 0 h 36"/>
                <a:gd name="T2" fmla="*/ 0 w 40"/>
                <a:gd name="T3" fmla="*/ 20 h 36"/>
                <a:gd name="T4" fmla="*/ 0 w 40"/>
                <a:gd name="T5" fmla="*/ 36 h 36"/>
                <a:gd name="T6" fmla="*/ 20 w 40"/>
                <a:gd name="T7" fmla="*/ 35 h 36"/>
                <a:gd name="T8" fmla="*/ 40 w 40"/>
                <a:gd name="T9" fmla="*/ 36 h 36"/>
                <a:gd name="T10" fmla="*/ 40 w 40"/>
                <a:gd name="T11" fmla="*/ 20 h 36"/>
                <a:gd name="T12" fmla="*/ 20 w 4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20" y="0"/>
                  </a:moveTo>
                  <a:cubicBezTo>
                    <a:pt x="9" y="0"/>
                    <a:pt x="0" y="9"/>
                    <a:pt x="0" y="20"/>
                  </a:cubicBezTo>
                  <a:cubicBezTo>
                    <a:pt x="0" y="36"/>
                    <a:pt x="0" y="36"/>
                    <a:pt x="0" y="36"/>
                  </a:cubicBezTo>
                  <a:cubicBezTo>
                    <a:pt x="6" y="36"/>
                    <a:pt x="13" y="35"/>
                    <a:pt x="20" y="35"/>
                  </a:cubicBezTo>
                  <a:cubicBezTo>
                    <a:pt x="26" y="35"/>
                    <a:pt x="33" y="36"/>
                    <a:pt x="40" y="36"/>
                  </a:cubicBezTo>
                  <a:cubicBezTo>
                    <a:pt x="40" y="20"/>
                    <a:pt x="40" y="20"/>
                    <a:pt x="40" y="20"/>
                  </a:cubicBezTo>
                  <a:cubicBezTo>
                    <a:pt x="40" y="9"/>
                    <a:pt x="31" y="0"/>
                    <a:pt x="20"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任意多边形 57"/>
            <p:cNvSpPr>
              <a:spLocks/>
            </p:cNvSpPr>
            <p:nvPr/>
          </p:nvSpPr>
          <p:spPr bwMode="auto">
            <a:xfrm>
              <a:off x="5378450" y="4692797"/>
              <a:ext cx="809625" cy="2070250"/>
            </a:xfrm>
            <a:custGeom>
              <a:avLst/>
              <a:gdLst>
                <a:gd name="connsiteX0" fmla="*/ 624568 w 809625"/>
                <a:gd name="connsiteY0" fmla="*/ 0 h 2070250"/>
                <a:gd name="connsiteX1" fmla="*/ 809625 w 809625"/>
                <a:gd name="connsiteY1" fmla="*/ 0 h 2070250"/>
                <a:gd name="connsiteX2" fmla="*/ 809625 w 809625"/>
                <a:gd name="connsiteY2" fmla="*/ 115894 h 2070250"/>
                <a:gd name="connsiteX3" fmla="*/ 809625 w 809625"/>
                <a:gd name="connsiteY3" fmla="*/ 176362 h 2070250"/>
                <a:gd name="connsiteX4" fmla="*/ 809625 w 809625"/>
                <a:gd name="connsiteY4" fmla="*/ 178560 h 2070250"/>
                <a:gd name="connsiteX5" fmla="*/ 809625 w 809625"/>
                <a:gd name="connsiteY5" fmla="*/ 193944 h 2070250"/>
                <a:gd name="connsiteX6" fmla="*/ 809625 w 809625"/>
                <a:gd name="connsiteY6" fmla="*/ 226356 h 2070250"/>
                <a:gd name="connsiteX7" fmla="*/ 809625 w 809625"/>
                <a:gd name="connsiteY7" fmla="*/ 235700 h 2070250"/>
                <a:gd name="connsiteX8" fmla="*/ 809625 w 809625"/>
                <a:gd name="connsiteY8" fmla="*/ 317015 h 2070250"/>
                <a:gd name="connsiteX9" fmla="*/ 809625 w 809625"/>
                <a:gd name="connsiteY9" fmla="*/ 391143 h 2070250"/>
                <a:gd name="connsiteX10" fmla="*/ 809625 w 809625"/>
                <a:gd name="connsiteY10" fmla="*/ 451074 h 2070250"/>
                <a:gd name="connsiteX11" fmla="*/ 809625 w 809625"/>
                <a:gd name="connsiteY11" fmla="*/ 542004 h 2070250"/>
                <a:gd name="connsiteX12" fmla="*/ 809625 w 809625"/>
                <a:gd name="connsiteY12" fmla="*/ 621120 h 2070250"/>
                <a:gd name="connsiteX13" fmla="*/ 809625 w 809625"/>
                <a:gd name="connsiteY13" fmla="*/ 651064 h 2070250"/>
                <a:gd name="connsiteX14" fmla="*/ 809625 w 809625"/>
                <a:gd name="connsiteY14" fmla="*/ 763951 h 2070250"/>
                <a:gd name="connsiteX15" fmla="*/ 809625 w 809625"/>
                <a:gd name="connsiteY15" fmla="*/ 779904 h 2070250"/>
                <a:gd name="connsiteX16" fmla="*/ 809625 w 809625"/>
                <a:gd name="connsiteY16" fmla="*/ 927153 h 2070250"/>
                <a:gd name="connsiteX17" fmla="*/ 809625 w 809625"/>
                <a:gd name="connsiteY17" fmla="*/ 930171 h 2070250"/>
                <a:gd name="connsiteX18" fmla="*/ 809625 w 809625"/>
                <a:gd name="connsiteY18" fmla="*/ 1074661 h 2070250"/>
                <a:gd name="connsiteX19" fmla="*/ 809625 w 809625"/>
                <a:gd name="connsiteY19" fmla="*/ 1103515 h 2070250"/>
                <a:gd name="connsiteX20" fmla="*/ 809625 w 809625"/>
                <a:gd name="connsiteY20" fmla="*/ 1301582 h 2070250"/>
                <a:gd name="connsiteX21" fmla="*/ 809625 w 809625"/>
                <a:gd name="connsiteY21" fmla="*/ 1306212 h 2070250"/>
                <a:gd name="connsiteX22" fmla="*/ 809625 w 809625"/>
                <a:gd name="connsiteY22" fmla="*/ 1672024 h 2070250"/>
                <a:gd name="connsiteX23" fmla="*/ 402499 w 809625"/>
                <a:gd name="connsiteY23" fmla="*/ 2070250 h 2070250"/>
                <a:gd name="connsiteX24" fmla="*/ 0 w 809625"/>
                <a:gd name="connsiteY24" fmla="*/ 1672024 h 2070250"/>
                <a:gd name="connsiteX25" fmla="*/ 0 w 809625"/>
                <a:gd name="connsiteY25" fmla="*/ 1565522 h 2070250"/>
                <a:gd name="connsiteX26" fmla="*/ 92528 w 809625"/>
                <a:gd name="connsiteY26" fmla="*/ 1472911 h 2070250"/>
                <a:gd name="connsiteX27" fmla="*/ 185057 w 809625"/>
                <a:gd name="connsiteY27" fmla="*/ 1565522 h 2070250"/>
                <a:gd name="connsiteX28" fmla="*/ 185057 w 809625"/>
                <a:gd name="connsiteY28" fmla="*/ 1672024 h 2070250"/>
                <a:gd name="connsiteX29" fmla="*/ 402499 w 809625"/>
                <a:gd name="connsiteY29" fmla="*/ 1885029 h 2070250"/>
                <a:gd name="connsiteX30" fmla="*/ 624568 w 809625"/>
                <a:gd name="connsiteY30" fmla="*/ 1672024 h 2070250"/>
                <a:gd name="connsiteX31" fmla="*/ 624568 w 809625"/>
                <a:gd name="connsiteY31" fmla="*/ 1246015 h 2070250"/>
                <a:gd name="connsiteX32" fmla="*/ 624568 w 809625"/>
                <a:gd name="connsiteY32" fmla="*/ 1074661 h 2070250"/>
                <a:gd name="connsiteX33" fmla="*/ 624568 w 809625"/>
                <a:gd name="connsiteY33" fmla="*/ 1069653 h 2070250"/>
                <a:gd name="connsiteX34" fmla="*/ 624568 w 809625"/>
                <a:gd name="connsiteY34" fmla="*/ 176362 h 207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09625" h="2070250">
                  <a:moveTo>
                    <a:pt x="624568" y="0"/>
                  </a:moveTo>
                  <a:cubicBezTo>
                    <a:pt x="684712" y="0"/>
                    <a:pt x="744855" y="0"/>
                    <a:pt x="809625" y="0"/>
                  </a:cubicBezTo>
                  <a:cubicBezTo>
                    <a:pt x="809625" y="0"/>
                    <a:pt x="809625" y="0"/>
                    <a:pt x="809625" y="115894"/>
                  </a:cubicBezTo>
                  <a:lnTo>
                    <a:pt x="809625" y="176362"/>
                  </a:lnTo>
                  <a:lnTo>
                    <a:pt x="809625" y="178560"/>
                  </a:lnTo>
                  <a:lnTo>
                    <a:pt x="809625" y="193944"/>
                  </a:lnTo>
                  <a:lnTo>
                    <a:pt x="809625" y="226356"/>
                  </a:lnTo>
                  <a:lnTo>
                    <a:pt x="809625" y="235700"/>
                  </a:lnTo>
                  <a:lnTo>
                    <a:pt x="809625" y="317015"/>
                  </a:lnTo>
                  <a:lnTo>
                    <a:pt x="809625" y="391143"/>
                  </a:lnTo>
                  <a:lnTo>
                    <a:pt x="809625" y="451074"/>
                  </a:lnTo>
                  <a:lnTo>
                    <a:pt x="809625" y="542004"/>
                  </a:lnTo>
                  <a:lnTo>
                    <a:pt x="809625" y="621120"/>
                  </a:lnTo>
                  <a:lnTo>
                    <a:pt x="809625" y="651064"/>
                  </a:lnTo>
                  <a:lnTo>
                    <a:pt x="809625" y="763951"/>
                  </a:lnTo>
                  <a:lnTo>
                    <a:pt x="809625" y="779904"/>
                  </a:lnTo>
                  <a:lnTo>
                    <a:pt x="809625" y="927153"/>
                  </a:lnTo>
                  <a:lnTo>
                    <a:pt x="809625" y="930171"/>
                  </a:lnTo>
                  <a:lnTo>
                    <a:pt x="809625" y="1074661"/>
                  </a:lnTo>
                  <a:lnTo>
                    <a:pt x="809625" y="1103515"/>
                  </a:lnTo>
                  <a:cubicBezTo>
                    <a:pt x="809625" y="1165325"/>
                    <a:pt x="809625" y="1231256"/>
                    <a:pt x="809625" y="1301582"/>
                  </a:cubicBezTo>
                  <a:cubicBezTo>
                    <a:pt x="809625" y="1306212"/>
                    <a:pt x="809625" y="1306212"/>
                    <a:pt x="809625" y="1306212"/>
                  </a:cubicBezTo>
                  <a:cubicBezTo>
                    <a:pt x="809625" y="1306212"/>
                    <a:pt x="809625" y="1306212"/>
                    <a:pt x="809625" y="1672024"/>
                  </a:cubicBezTo>
                  <a:cubicBezTo>
                    <a:pt x="809625" y="1894290"/>
                    <a:pt x="624568" y="2070250"/>
                    <a:pt x="402499" y="2070250"/>
                  </a:cubicBezTo>
                  <a:cubicBezTo>
                    <a:pt x="180430" y="2070250"/>
                    <a:pt x="0" y="1894290"/>
                    <a:pt x="0" y="1672024"/>
                  </a:cubicBezTo>
                  <a:cubicBezTo>
                    <a:pt x="0" y="1672024"/>
                    <a:pt x="0" y="1672024"/>
                    <a:pt x="0" y="1565522"/>
                  </a:cubicBezTo>
                  <a:cubicBezTo>
                    <a:pt x="0" y="1514586"/>
                    <a:pt x="41638" y="1472911"/>
                    <a:pt x="92528" y="1472911"/>
                  </a:cubicBezTo>
                  <a:cubicBezTo>
                    <a:pt x="143419" y="1472911"/>
                    <a:pt x="185057" y="1514586"/>
                    <a:pt x="185057" y="1565522"/>
                  </a:cubicBezTo>
                  <a:cubicBezTo>
                    <a:pt x="185057" y="1565522"/>
                    <a:pt x="185057" y="1565522"/>
                    <a:pt x="185057" y="1672024"/>
                  </a:cubicBezTo>
                  <a:cubicBezTo>
                    <a:pt x="185057" y="1792418"/>
                    <a:pt x="282212" y="1885029"/>
                    <a:pt x="402499" y="1885029"/>
                  </a:cubicBezTo>
                  <a:cubicBezTo>
                    <a:pt x="522786" y="1885029"/>
                    <a:pt x="624568" y="1792418"/>
                    <a:pt x="624568" y="1672024"/>
                  </a:cubicBezTo>
                  <a:cubicBezTo>
                    <a:pt x="624568" y="1672024"/>
                    <a:pt x="624568" y="1672024"/>
                    <a:pt x="624568" y="1246015"/>
                  </a:cubicBezTo>
                  <a:lnTo>
                    <a:pt x="624568" y="1074661"/>
                  </a:lnTo>
                  <a:lnTo>
                    <a:pt x="624568" y="1069653"/>
                  </a:lnTo>
                  <a:lnTo>
                    <a:pt x="624568" y="176362"/>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p>
          </p:txBody>
        </p:sp>
      </p:grpSp>
    </p:spTree>
    <p:extLst>
      <p:ext uri="{BB962C8B-B14F-4D97-AF65-F5344CB8AC3E}">
        <p14:creationId xmlns:p14="http://schemas.microsoft.com/office/powerpoint/2010/main" val="3397142589"/>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435">
                                          <p:stCondLst>
                                            <p:cond delay="0"/>
                                          </p:stCondLst>
                                        </p:cTn>
                                        <p:tgtEl>
                                          <p:spTgt spid="2"/>
                                        </p:tgtEl>
                                      </p:cBhvr>
                                    </p:animEffect>
                                    <p:anim calcmode="lin" valueType="num">
                                      <p:cBhvr>
                                        <p:cTn id="8" dur="1367"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
                                        </p:tgtEl>
                                        <p:attrNameLst>
                                          <p:attrName>ppt_y</p:attrName>
                                        </p:attrNameLst>
                                      </p:cBhvr>
                                      <p:tavLst>
                                        <p:tav tm="0" fmla="#ppt_y-sin(pi*$)/81">
                                          <p:val>
                                            <p:fltVal val="0"/>
                                          </p:val>
                                        </p:tav>
                                        <p:tav tm="100000">
                                          <p:val>
                                            <p:fltVal val="1"/>
                                          </p:val>
                                        </p:tav>
                                      </p:tavLst>
                                    </p:anim>
                                    <p:animScale>
                                      <p:cBhvr>
                                        <p:cTn id="13" dur="20">
                                          <p:stCondLst>
                                            <p:cond delay="487"/>
                                          </p:stCondLst>
                                        </p:cTn>
                                        <p:tgtEl>
                                          <p:spTgt spid="2"/>
                                        </p:tgtEl>
                                      </p:cBhvr>
                                      <p:to x="100000" y="60000"/>
                                    </p:animScale>
                                    <p:animScale>
                                      <p:cBhvr>
                                        <p:cTn id="14" dur="124" decel="50000">
                                          <p:stCondLst>
                                            <p:cond delay="507"/>
                                          </p:stCondLst>
                                        </p:cTn>
                                        <p:tgtEl>
                                          <p:spTgt spid="2"/>
                                        </p:tgtEl>
                                      </p:cBhvr>
                                      <p:to x="100000" y="100000"/>
                                    </p:animScale>
                                    <p:animScale>
                                      <p:cBhvr>
                                        <p:cTn id="15" dur="20">
                                          <p:stCondLst>
                                            <p:cond delay="984"/>
                                          </p:stCondLst>
                                        </p:cTn>
                                        <p:tgtEl>
                                          <p:spTgt spid="2"/>
                                        </p:tgtEl>
                                      </p:cBhvr>
                                      <p:to x="100000" y="80000"/>
                                    </p:animScale>
                                    <p:animScale>
                                      <p:cBhvr>
                                        <p:cTn id="16" dur="124" decel="50000">
                                          <p:stCondLst>
                                            <p:cond delay="1004"/>
                                          </p:stCondLst>
                                        </p:cTn>
                                        <p:tgtEl>
                                          <p:spTgt spid="2"/>
                                        </p:tgtEl>
                                      </p:cBhvr>
                                      <p:to x="100000" y="100000"/>
                                    </p:animScale>
                                    <p:animScale>
                                      <p:cBhvr>
                                        <p:cTn id="17" dur="20">
                                          <p:stCondLst>
                                            <p:cond delay="1231"/>
                                          </p:stCondLst>
                                        </p:cTn>
                                        <p:tgtEl>
                                          <p:spTgt spid="2"/>
                                        </p:tgtEl>
                                      </p:cBhvr>
                                      <p:to x="100000" y="90000"/>
                                    </p:animScale>
                                    <p:animScale>
                                      <p:cBhvr>
                                        <p:cTn id="18" dur="124" decel="50000">
                                          <p:stCondLst>
                                            <p:cond delay="1251"/>
                                          </p:stCondLst>
                                        </p:cTn>
                                        <p:tgtEl>
                                          <p:spTgt spid="2"/>
                                        </p:tgtEl>
                                      </p:cBhvr>
                                      <p:to x="100000" y="100000"/>
                                    </p:animScale>
                                    <p:animScale>
                                      <p:cBhvr>
                                        <p:cTn id="19" dur="20">
                                          <p:stCondLst>
                                            <p:cond delay="1356"/>
                                          </p:stCondLst>
                                        </p:cTn>
                                        <p:tgtEl>
                                          <p:spTgt spid="2"/>
                                        </p:tgtEl>
                                      </p:cBhvr>
                                      <p:to x="100000" y="95000"/>
                                    </p:animScale>
                                    <p:animScale>
                                      <p:cBhvr>
                                        <p:cTn id="20" dur="124" decel="50000">
                                          <p:stCondLst>
                                            <p:cond delay="1376"/>
                                          </p:stCondLst>
                                        </p:cTn>
                                        <p:tgtEl>
                                          <p:spTgt spid="2"/>
                                        </p:tgtEl>
                                      </p:cBhvr>
                                      <p:to x="100000" y="100000"/>
                                    </p:animScale>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1+#ppt_w/2"/>
                                          </p:val>
                                        </p:tav>
                                        <p:tav tm="100000">
                                          <p:val>
                                            <p:strVal val="#ppt_x"/>
                                          </p:val>
                                        </p:tav>
                                      </p:tavLst>
                                    </p:anim>
                                    <p:anim calcmode="lin" valueType="num">
                                      <p:cBhvr additive="base">
                                        <p:cTn id="25" dur="5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6" presetClass="entr" presetSubtype="2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barn(inVertical)">
                                      <p:cBhvr>
                                        <p:cTn id="33" dur="500"/>
                                        <p:tgtEl>
                                          <p:spTgt spid="4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barn(inVertical)">
                                      <p:cBhvr>
                                        <p:cTn id="36" dur="500"/>
                                        <p:tgtEl>
                                          <p:spTgt spid="50"/>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48"/>
                                        </p:tgtEl>
                                        <p:attrNameLst>
                                          <p:attrName>style.visibility</p:attrName>
                                        </p:attrNameLst>
                                      </p:cBhvr>
                                      <p:to>
                                        <p:strVal val="visible"/>
                                      </p:to>
                                    </p:set>
                                    <p:animEffect transition="in" filter="barn(inVertical)">
                                      <p:cBhvr>
                                        <p:cTn id="39" dur="500"/>
                                        <p:tgtEl>
                                          <p:spTgt spid="48"/>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Effect transition="in" filter="barn(inVertical)">
                                      <p:cBhvr>
                                        <p:cTn id="42" dur="500"/>
                                        <p:tgtEl>
                                          <p:spTgt spid="51"/>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49"/>
                                        </p:tgtEl>
                                        <p:attrNameLst>
                                          <p:attrName>style.visibility</p:attrName>
                                        </p:attrNameLst>
                                      </p:cBhvr>
                                      <p:to>
                                        <p:strVal val="visible"/>
                                      </p:to>
                                    </p:set>
                                    <p:animEffect transition="in" filter="barn(inVertical)">
                                      <p:cBhvr>
                                        <p:cTn id="45" dur="500"/>
                                        <p:tgtEl>
                                          <p:spTgt spid="49"/>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52"/>
                                        </p:tgtEl>
                                        <p:attrNameLst>
                                          <p:attrName>style.visibility</p:attrName>
                                        </p:attrNameLst>
                                      </p:cBhvr>
                                      <p:to>
                                        <p:strVal val="visible"/>
                                      </p:to>
                                    </p:set>
                                    <p:animEffect transition="in" filter="barn(inVertical)">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49" grpId="0"/>
      <p:bldP spid="50" grpId="0"/>
      <p:bldP spid="51"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原创设计师QQ598969553      _1"/>
          <p:cNvSpPr/>
          <p:nvPr/>
        </p:nvSpPr>
        <p:spPr>
          <a:xfrm>
            <a:off x="642938" y="4214813"/>
            <a:ext cx="7772400" cy="554037"/>
          </a:xfrm>
          <a:prstGeom prst="rect">
            <a:avLst/>
          </a:prstGeom>
        </p:spPr>
        <p:txBody>
          <a:bodyPr lIns="91435" tIns="45717" rIns="91435" bIns="45717">
            <a:spAutoFit/>
          </a:bodyPr>
          <a:lstStyle/>
          <a:p>
            <a:pPr defTabSz="685719">
              <a:defRPr/>
            </a:pPr>
            <a:r>
              <a:rPr lang="ms-MY" sz="1000" dirty="0">
                <a:solidFill>
                  <a:schemeClr val="tx1">
                    <a:lumMod val="95000"/>
                    <a:lumOff val="5000"/>
                  </a:schemeClr>
                </a:solidFill>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12" name="原创设计师QQ598969553      _2"/>
          <p:cNvSpPr/>
          <p:nvPr/>
        </p:nvSpPr>
        <p:spPr>
          <a:xfrm>
            <a:off x="774701" y="3714750"/>
            <a:ext cx="553991" cy="311209"/>
          </a:xfrm>
          <a:prstGeom prst="rect">
            <a:avLst/>
          </a:prstGeom>
        </p:spPr>
        <p:txBody>
          <a:bodyPr wrap="none" lIns="91435" tIns="45717" rIns="91435" bIns="45717">
            <a:spAutoFit/>
          </a:bodyPr>
          <a:lstStyle/>
          <a:p>
            <a:pPr defTabSz="685719">
              <a:defRPr/>
            </a:pPr>
            <a:r>
              <a:rPr lang="en-US" sz="1400" dirty="0">
                <a:solidFill>
                  <a:schemeClr val="tx1">
                    <a:lumMod val="95000"/>
                    <a:lumOff val="5000"/>
                  </a:schemeClr>
                </a:solidFill>
                <a:ea typeface="Open Sans" pitchFamily="34" charset="0"/>
                <a:cs typeface="Open Sans" pitchFamily="34" charset="0"/>
              </a:rPr>
              <a:t>2012</a:t>
            </a:r>
          </a:p>
        </p:txBody>
      </p:sp>
      <p:sp>
        <p:nvSpPr>
          <p:cNvPr id="13" name="原创设计师QQ598969553      _3"/>
          <p:cNvSpPr/>
          <p:nvPr/>
        </p:nvSpPr>
        <p:spPr>
          <a:xfrm>
            <a:off x="1774825" y="3714750"/>
            <a:ext cx="553991" cy="311209"/>
          </a:xfrm>
          <a:prstGeom prst="rect">
            <a:avLst/>
          </a:prstGeom>
        </p:spPr>
        <p:txBody>
          <a:bodyPr wrap="none" lIns="91435" tIns="45717" rIns="91435" bIns="45717">
            <a:spAutoFit/>
          </a:bodyPr>
          <a:lstStyle/>
          <a:p>
            <a:pPr defTabSz="685719">
              <a:defRPr/>
            </a:pPr>
            <a:r>
              <a:rPr lang="en-US" sz="1400" dirty="0">
                <a:solidFill>
                  <a:schemeClr val="tx1">
                    <a:lumMod val="95000"/>
                    <a:lumOff val="5000"/>
                  </a:schemeClr>
                </a:solidFill>
                <a:ea typeface="Open Sans" pitchFamily="34" charset="0"/>
                <a:cs typeface="Open Sans" pitchFamily="34" charset="0"/>
              </a:rPr>
              <a:t>2013</a:t>
            </a:r>
          </a:p>
        </p:txBody>
      </p:sp>
      <p:sp>
        <p:nvSpPr>
          <p:cNvPr id="14" name="原创设计师QQ598969553      _4"/>
          <p:cNvSpPr/>
          <p:nvPr/>
        </p:nvSpPr>
        <p:spPr>
          <a:xfrm>
            <a:off x="2643188" y="3714750"/>
            <a:ext cx="553991" cy="311209"/>
          </a:xfrm>
          <a:prstGeom prst="rect">
            <a:avLst/>
          </a:prstGeom>
        </p:spPr>
        <p:txBody>
          <a:bodyPr wrap="none" lIns="91435" tIns="45717" rIns="91435" bIns="45717">
            <a:spAutoFit/>
          </a:bodyPr>
          <a:lstStyle/>
          <a:p>
            <a:pPr defTabSz="685719">
              <a:defRPr/>
            </a:pPr>
            <a:r>
              <a:rPr lang="en-US" sz="1400" dirty="0">
                <a:solidFill>
                  <a:schemeClr val="tx1">
                    <a:lumMod val="95000"/>
                    <a:lumOff val="5000"/>
                  </a:schemeClr>
                </a:solidFill>
                <a:ea typeface="Open Sans" pitchFamily="34" charset="0"/>
                <a:cs typeface="Open Sans" pitchFamily="34" charset="0"/>
              </a:rPr>
              <a:t>2014</a:t>
            </a:r>
          </a:p>
        </p:txBody>
      </p:sp>
      <p:sp>
        <p:nvSpPr>
          <p:cNvPr id="15" name="原创设计师QQ598969553      _5"/>
          <p:cNvSpPr/>
          <p:nvPr/>
        </p:nvSpPr>
        <p:spPr>
          <a:xfrm>
            <a:off x="3643313" y="3714750"/>
            <a:ext cx="553991" cy="311209"/>
          </a:xfrm>
          <a:prstGeom prst="rect">
            <a:avLst/>
          </a:prstGeom>
        </p:spPr>
        <p:txBody>
          <a:bodyPr wrap="none" lIns="91435" tIns="45717" rIns="91435" bIns="45717">
            <a:spAutoFit/>
          </a:bodyPr>
          <a:lstStyle/>
          <a:p>
            <a:pPr defTabSz="685719">
              <a:defRPr/>
            </a:pPr>
            <a:r>
              <a:rPr lang="en-US" sz="1400" dirty="0">
                <a:solidFill>
                  <a:schemeClr val="tx1">
                    <a:lumMod val="95000"/>
                    <a:lumOff val="5000"/>
                  </a:schemeClr>
                </a:solidFill>
                <a:ea typeface="Open Sans" pitchFamily="34" charset="0"/>
                <a:cs typeface="Open Sans" pitchFamily="34" charset="0"/>
              </a:rPr>
              <a:t>2015</a:t>
            </a:r>
          </a:p>
        </p:txBody>
      </p:sp>
      <p:grpSp>
        <p:nvGrpSpPr>
          <p:cNvPr id="2" name="原创设计师QQ598969553      _6"/>
          <p:cNvGrpSpPr>
            <a:grpSpLocks/>
          </p:cNvGrpSpPr>
          <p:nvPr/>
        </p:nvGrpSpPr>
        <p:grpSpPr bwMode="auto">
          <a:xfrm>
            <a:off x="5072063" y="1428750"/>
            <a:ext cx="3643312" cy="1959813"/>
            <a:chOff x="5072066" y="1428742"/>
            <a:chExt cx="3643338" cy="1960155"/>
          </a:xfrm>
        </p:grpSpPr>
        <p:sp>
          <p:nvSpPr>
            <p:cNvPr id="3" name="Rectangle 2"/>
            <p:cNvSpPr/>
            <p:nvPr/>
          </p:nvSpPr>
          <p:spPr>
            <a:xfrm>
              <a:off x="5072066" y="1857442"/>
              <a:ext cx="3429024" cy="1531455"/>
            </a:xfrm>
            <a:prstGeom prst="rect">
              <a:avLst/>
            </a:prstGeom>
          </p:spPr>
          <p:txBody>
            <a:bodyPr>
              <a:spAutoFit/>
            </a:bodyPr>
            <a:lstStyle/>
            <a:p>
              <a:pPr marL="356597" indent="-356597" defTabSz="685719">
                <a:spcBef>
                  <a:spcPts val="250"/>
                </a:spcBef>
                <a:defRPr/>
              </a:pPr>
              <a:endParaRPr lang="id-ID" sz="900" dirty="0">
                <a:solidFill>
                  <a:schemeClr val="tx1">
                    <a:lumMod val="95000"/>
                    <a:lumOff val="5000"/>
                  </a:schemeClr>
                </a:solidFill>
                <a:cs typeface="Open Sans Light" pitchFamily="34" charset="0"/>
              </a:endParaRPr>
            </a:p>
            <a:p>
              <a:pPr marL="356597" indent="-356597" defTabSz="685719">
                <a:spcBef>
                  <a:spcPts val="250"/>
                </a:spcBef>
                <a:buFont typeface="Wingdings" pitchFamily="2" charset="2"/>
                <a:buChar char="Ø"/>
                <a:defRPr/>
              </a:pPr>
              <a:r>
                <a:rPr lang="id-ID" sz="900" dirty="0">
                  <a:solidFill>
                    <a:schemeClr val="tx1">
                      <a:lumMod val="95000"/>
                      <a:lumOff val="5000"/>
                    </a:schemeClr>
                  </a:solidFill>
                  <a:cs typeface="Open Sans Light" pitchFamily="34" charset="0"/>
                </a:rPr>
                <a:t> </a:t>
              </a:r>
              <a:r>
                <a:rPr lang="ms-MY" sz="900" dirty="0">
                  <a:solidFill>
                    <a:schemeClr val="tx1">
                      <a:lumMod val="95000"/>
                      <a:lumOff val="5000"/>
                    </a:schemeClr>
                  </a:solidFill>
                  <a:cs typeface="Open Sans Light" pitchFamily="34" charset="0"/>
                </a:rPr>
                <a:t>Praesent sodales odio sit amet odio tristique quis tempus odio Lorem ipsum dolor sit amet, consectetur adipiscing elit.</a:t>
              </a:r>
              <a:endParaRPr lang="id-ID" sz="900" dirty="0">
                <a:solidFill>
                  <a:schemeClr val="tx1">
                    <a:lumMod val="95000"/>
                    <a:lumOff val="5000"/>
                  </a:schemeClr>
                </a:solidFill>
                <a:cs typeface="Open Sans Light" pitchFamily="34" charset="0"/>
              </a:endParaRPr>
            </a:p>
            <a:p>
              <a:pPr marL="356597" indent="-356597" defTabSz="685719">
                <a:spcBef>
                  <a:spcPts val="250"/>
                </a:spcBef>
                <a:defRPr/>
              </a:pPr>
              <a:endParaRPr lang="id-ID" sz="900" dirty="0">
                <a:solidFill>
                  <a:schemeClr val="tx1">
                    <a:lumMod val="95000"/>
                    <a:lumOff val="5000"/>
                  </a:schemeClr>
                </a:solidFill>
                <a:cs typeface="Open Sans Light" pitchFamily="34" charset="0"/>
              </a:endParaRPr>
            </a:p>
            <a:p>
              <a:pPr marL="356597" indent="-356597" defTabSz="685719">
                <a:spcBef>
                  <a:spcPts val="250"/>
                </a:spcBef>
                <a:buFont typeface="Wingdings" pitchFamily="2" charset="2"/>
                <a:buChar char="Ø"/>
                <a:defRPr/>
              </a:pPr>
              <a:r>
                <a:rPr lang="id-ID" sz="900" dirty="0">
                  <a:solidFill>
                    <a:schemeClr val="tx1">
                      <a:lumMod val="95000"/>
                      <a:lumOff val="5000"/>
                    </a:schemeClr>
                  </a:solidFill>
                  <a:cs typeface="Open Sans Light" pitchFamily="34" charset="0"/>
                </a:rPr>
                <a:t> </a:t>
              </a:r>
              <a:r>
                <a:rPr lang="ms-MY" sz="900" dirty="0">
                  <a:solidFill>
                    <a:schemeClr val="tx1">
                      <a:lumMod val="95000"/>
                      <a:lumOff val="5000"/>
                    </a:schemeClr>
                  </a:solidFill>
                  <a:cs typeface="Open Sans Light" pitchFamily="34" charset="0"/>
                </a:rPr>
                <a:t>Praesent sodales odio sit amet odio tristique quis tempus odio Lorem ipsum dolor sit amet, consectetur adipiscing elit.</a:t>
              </a:r>
              <a:endParaRPr lang="id-ID" sz="900" dirty="0">
                <a:solidFill>
                  <a:schemeClr val="tx1">
                    <a:lumMod val="95000"/>
                    <a:lumOff val="5000"/>
                  </a:schemeClr>
                </a:solidFill>
                <a:cs typeface="Open Sans Light" pitchFamily="34" charset="0"/>
              </a:endParaRPr>
            </a:p>
            <a:p>
              <a:pPr marL="356597" indent="-356597" defTabSz="685719">
                <a:spcBef>
                  <a:spcPts val="250"/>
                </a:spcBef>
                <a:defRPr/>
              </a:pPr>
              <a:endParaRPr lang="id-ID" sz="900" dirty="0">
                <a:solidFill>
                  <a:schemeClr val="tx1">
                    <a:lumMod val="95000"/>
                    <a:lumOff val="5000"/>
                  </a:schemeClr>
                </a:solidFill>
                <a:cs typeface="Open Sans Light" pitchFamily="34" charset="0"/>
              </a:endParaRPr>
            </a:p>
            <a:p>
              <a:pPr marL="356597" indent="-356597" defTabSz="685719">
                <a:spcBef>
                  <a:spcPts val="250"/>
                </a:spcBef>
                <a:buFont typeface="Wingdings" pitchFamily="2" charset="2"/>
                <a:buChar char="Ø"/>
                <a:defRPr/>
              </a:pPr>
              <a:r>
                <a:rPr lang="id-ID" sz="900" dirty="0">
                  <a:solidFill>
                    <a:schemeClr val="tx1">
                      <a:lumMod val="95000"/>
                      <a:lumOff val="5000"/>
                    </a:schemeClr>
                  </a:solidFill>
                  <a:cs typeface="Open Sans Light" pitchFamily="34" charset="0"/>
                </a:rPr>
                <a:t> </a:t>
              </a:r>
              <a:r>
                <a:rPr lang="ms-MY" sz="900" dirty="0">
                  <a:solidFill>
                    <a:schemeClr val="tx1">
                      <a:lumMod val="95000"/>
                      <a:lumOff val="5000"/>
                    </a:schemeClr>
                  </a:solidFill>
                  <a:cs typeface="Open Sans Light" pitchFamily="34" charset="0"/>
                </a:rPr>
                <a:t>Praesent sodales odio sit amet odio tristique quis tempus odio Lorem ipsum dolor sit amet, consectetur adipiscing elit.</a:t>
              </a:r>
              <a:endParaRPr lang="id-ID" sz="900" dirty="0">
                <a:solidFill>
                  <a:schemeClr val="tx1">
                    <a:lumMod val="95000"/>
                    <a:lumOff val="5000"/>
                  </a:schemeClr>
                </a:solidFill>
                <a:cs typeface="Open Sans Light" pitchFamily="34" charset="0"/>
              </a:endParaRPr>
            </a:p>
          </p:txBody>
        </p:sp>
        <p:sp>
          <p:nvSpPr>
            <p:cNvPr id="16" name="Rectangle 15"/>
            <p:cNvSpPr/>
            <p:nvPr/>
          </p:nvSpPr>
          <p:spPr>
            <a:xfrm>
              <a:off x="5072066" y="1428742"/>
              <a:ext cx="3643338" cy="400180"/>
            </a:xfrm>
            <a:prstGeom prst="rect">
              <a:avLst/>
            </a:prstGeom>
          </p:spPr>
          <p:txBody>
            <a:bodyPr>
              <a:spAutoFit/>
            </a:bodyPr>
            <a:lstStyle/>
            <a:p>
              <a:pPr defTabSz="685719">
                <a:defRPr/>
              </a:pPr>
              <a:r>
                <a:rPr lang="ms-MY" sz="1000" dirty="0">
                  <a:solidFill>
                    <a:schemeClr val="tx1">
                      <a:lumMod val="95000"/>
                      <a:lumOff val="5000"/>
                    </a:schemeClr>
                  </a:solidFill>
                  <a:cs typeface="Open Sans Light" pitchFamily="34" charset="0"/>
                </a:rPr>
                <a:t>Lorem ipsum dolor sit amet consectetur adipiscing elit. Praesent sodales odio sit amet odio tristique quis</a:t>
              </a:r>
            </a:p>
          </p:txBody>
        </p:sp>
      </p:grpSp>
      <p:grpSp>
        <p:nvGrpSpPr>
          <p:cNvPr id="4" name="原创设计师QQ598969553      _7"/>
          <p:cNvGrpSpPr>
            <a:grpSpLocks/>
          </p:cNvGrpSpPr>
          <p:nvPr/>
        </p:nvGrpSpPr>
        <p:grpSpPr bwMode="auto">
          <a:xfrm>
            <a:off x="409576" y="1316038"/>
            <a:ext cx="4232275" cy="2292350"/>
            <a:chOff x="1184565" y="1248617"/>
            <a:chExt cx="3780000" cy="2048765"/>
          </a:xfrm>
        </p:grpSpPr>
        <p:sp>
          <p:nvSpPr>
            <p:cNvPr id="25" name="Freeform 5"/>
            <p:cNvSpPr>
              <a:spLocks/>
            </p:cNvSpPr>
            <p:nvPr/>
          </p:nvSpPr>
          <p:spPr bwMode="auto">
            <a:xfrm>
              <a:off x="2160049" y="1921134"/>
              <a:ext cx="550128" cy="136206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19">
                <a:defRPr/>
              </a:pPr>
              <a:endParaRPr lang="en-US" sz="1000" dirty="0"/>
            </a:p>
          </p:txBody>
        </p:sp>
        <p:sp>
          <p:nvSpPr>
            <p:cNvPr id="26" name="Freeform 6"/>
            <p:cNvSpPr>
              <a:spLocks/>
            </p:cNvSpPr>
            <p:nvPr/>
          </p:nvSpPr>
          <p:spPr bwMode="auto">
            <a:xfrm>
              <a:off x="2710176" y="1921134"/>
              <a:ext cx="551546" cy="136206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19">
                <a:defRPr/>
              </a:pPr>
              <a:endParaRPr lang="en-US" sz="1000" dirty="0"/>
            </a:p>
          </p:txBody>
        </p:sp>
        <p:sp>
          <p:nvSpPr>
            <p:cNvPr id="27" name="Freeform 5"/>
            <p:cNvSpPr>
              <a:spLocks/>
            </p:cNvSpPr>
            <p:nvPr/>
          </p:nvSpPr>
          <p:spPr bwMode="auto">
            <a:xfrm>
              <a:off x="2986658" y="1248617"/>
              <a:ext cx="550128" cy="203457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19">
                <a:defRPr/>
              </a:pPr>
              <a:endParaRPr lang="en-US" sz="1000" dirty="0"/>
            </a:p>
          </p:txBody>
        </p:sp>
        <p:sp>
          <p:nvSpPr>
            <p:cNvPr id="28" name="Freeform 6"/>
            <p:cNvSpPr>
              <a:spLocks/>
            </p:cNvSpPr>
            <p:nvPr/>
          </p:nvSpPr>
          <p:spPr bwMode="auto">
            <a:xfrm>
              <a:off x="3536786" y="1248617"/>
              <a:ext cx="551545" cy="203457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19">
                <a:defRPr/>
              </a:pPr>
              <a:endParaRPr lang="en-US" sz="1000" dirty="0"/>
            </a:p>
          </p:txBody>
        </p:sp>
        <p:sp>
          <p:nvSpPr>
            <p:cNvPr id="29" name="Freeform 5"/>
            <p:cNvSpPr>
              <a:spLocks/>
            </p:cNvSpPr>
            <p:nvPr/>
          </p:nvSpPr>
          <p:spPr bwMode="auto">
            <a:xfrm>
              <a:off x="1333440" y="2545411"/>
              <a:ext cx="550128" cy="737782"/>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19">
                <a:defRPr/>
              </a:pPr>
              <a:endParaRPr lang="en-US" sz="1000" dirty="0"/>
            </a:p>
          </p:txBody>
        </p:sp>
        <p:sp>
          <p:nvSpPr>
            <p:cNvPr id="30" name="Freeform 6"/>
            <p:cNvSpPr>
              <a:spLocks/>
            </p:cNvSpPr>
            <p:nvPr/>
          </p:nvSpPr>
          <p:spPr bwMode="auto">
            <a:xfrm>
              <a:off x="1883568" y="2545411"/>
              <a:ext cx="551545" cy="737782"/>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19">
                <a:defRPr/>
              </a:pPr>
              <a:endParaRPr lang="en-US" sz="1000" dirty="0"/>
            </a:p>
          </p:txBody>
        </p:sp>
        <p:sp>
          <p:nvSpPr>
            <p:cNvPr id="31" name="Freeform 5"/>
            <p:cNvSpPr>
              <a:spLocks/>
            </p:cNvSpPr>
            <p:nvPr/>
          </p:nvSpPr>
          <p:spPr bwMode="auto">
            <a:xfrm>
              <a:off x="3813267" y="2180776"/>
              <a:ext cx="550128" cy="1102418"/>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19">
                <a:defRPr/>
              </a:pPr>
              <a:endParaRPr lang="en-US" sz="1000" dirty="0"/>
            </a:p>
          </p:txBody>
        </p:sp>
        <p:sp>
          <p:nvSpPr>
            <p:cNvPr id="32" name="Freeform 6"/>
            <p:cNvSpPr>
              <a:spLocks/>
            </p:cNvSpPr>
            <p:nvPr/>
          </p:nvSpPr>
          <p:spPr bwMode="auto">
            <a:xfrm>
              <a:off x="4363395" y="2180776"/>
              <a:ext cx="551546" cy="1102418"/>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19">
                <a:defRPr/>
              </a:pPr>
              <a:endParaRPr lang="en-US" sz="1000" dirty="0"/>
            </a:p>
          </p:txBody>
        </p:sp>
        <p:sp>
          <p:nvSpPr>
            <p:cNvPr id="33" name="Rectangle 95"/>
            <p:cNvSpPr/>
            <p:nvPr/>
          </p:nvSpPr>
          <p:spPr>
            <a:xfrm>
              <a:off x="1184565" y="3271843"/>
              <a:ext cx="3780000" cy="255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endParaRPr lang="en-US" sz="1000" dirty="0"/>
            </a:p>
          </p:txBody>
        </p:sp>
      </p:grpSp>
      <p:pic>
        <p:nvPicPr>
          <p:cNvPr id="29705" name="Picture 64"/>
          <p:cNvPicPr>
            <a:picLocks/>
          </p:cNvPicPr>
          <p:nvPr/>
        </p:nvPicPr>
        <p:blipFill>
          <a:blip r:embed="rId3" cstate="print"/>
          <a:srcRect/>
          <a:stretch>
            <a:fillRect/>
          </a:stretch>
        </p:blipFill>
        <p:spPr bwMode="auto">
          <a:xfrm>
            <a:off x="3582988" y="17705389"/>
            <a:ext cx="1978025" cy="511175"/>
          </a:xfrm>
          <a:prstGeom prst="rect">
            <a:avLst/>
          </a:prstGeom>
          <a:noFill/>
          <a:ln w="9525">
            <a:noFill/>
            <a:miter lim="800000"/>
            <a:headEnd/>
            <a:tailEnd/>
          </a:ln>
        </p:spPr>
      </p:pic>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lide(fromLef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任意多边形 37"/>
          <p:cNvSpPr/>
          <p:nvPr/>
        </p:nvSpPr>
        <p:spPr>
          <a:xfrm rot="2700000">
            <a:off x="4079301" y="1236536"/>
            <a:ext cx="228674" cy="228674"/>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41" name="任意多边形 40"/>
          <p:cNvSpPr/>
          <p:nvPr/>
        </p:nvSpPr>
        <p:spPr>
          <a:xfrm rot="18900000" flipH="1">
            <a:off x="4803533" y="1992135"/>
            <a:ext cx="228674" cy="228674"/>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46" name="任意多边形 45"/>
          <p:cNvSpPr/>
          <p:nvPr/>
        </p:nvSpPr>
        <p:spPr>
          <a:xfrm rot="2700000">
            <a:off x="4079301" y="2747734"/>
            <a:ext cx="228674" cy="228674"/>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49" name="任意多边形 48"/>
          <p:cNvSpPr/>
          <p:nvPr/>
        </p:nvSpPr>
        <p:spPr>
          <a:xfrm rot="18900000" flipH="1">
            <a:off x="4803533" y="3503332"/>
            <a:ext cx="228674" cy="228674"/>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sp>
        <p:nvSpPr>
          <p:cNvPr id="52" name="任意多边形 51"/>
          <p:cNvSpPr/>
          <p:nvPr/>
        </p:nvSpPr>
        <p:spPr>
          <a:xfrm rot="2700000">
            <a:off x="4079301" y="4258931"/>
            <a:ext cx="228674" cy="228674"/>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solidFill>
                <a:schemeClr val="bg1"/>
              </a:solidFill>
            </a:endParaRPr>
          </a:p>
        </p:txBody>
      </p:sp>
      <p:grpSp>
        <p:nvGrpSpPr>
          <p:cNvPr id="2" name="组合 86"/>
          <p:cNvGrpSpPr/>
          <p:nvPr/>
        </p:nvGrpSpPr>
        <p:grpSpPr>
          <a:xfrm>
            <a:off x="4210458" y="1005577"/>
            <a:ext cx="690591" cy="690591"/>
            <a:chOff x="5613944" y="1340768"/>
            <a:chExt cx="920788" cy="920788"/>
          </a:xfrm>
        </p:grpSpPr>
        <p:sp>
          <p:nvSpPr>
            <p:cNvPr id="24" name="椭圆 23"/>
            <p:cNvSpPr/>
            <p:nvPr/>
          </p:nvSpPr>
          <p:spPr>
            <a:xfrm>
              <a:off x="5613944" y="1340768"/>
              <a:ext cx="920788" cy="9207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 name="组合 62"/>
            <p:cNvGrpSpPr/>
            <p:nvPr/>
          </p:nvGrpSpPr>
          <p:grpSpPr>
            <a:xfrm>
              <a:off x="5875566" y="1442091"/>
              <a:ext cx="397545" cy="718142"/>
              <a:chOff x="5875566" y="1432788"/>
              <a:chExt cx="397545" cy="718142"/>
            </a:xfrm>
          </p:grpSpPr>
          <p:sp>
            <p:nvSpPr>
              <p:cNvPr id="54" name="TextBox 20"/>
              <p:cNvSpPr txBox="1"/>
              <p:nvPr/>
            </p:nvSpPr>
            <p:spPr>
              <a:xfrm>
                <a:off x="5875566" y="1596932"/>
                <a:ext cx="397545" cy="553998"/>
              </a:xfrm>
              <a:prstGeom prst="rect">
                <a:avLst/>
              </a:prstGeom>
              <a:noFill/>
            </p:spPr>
            <p:txBody>
              <a:bodyPr wrap="none" lIns="0" tIns="0" rIns="0" bIns="0" rtlCol="0">
                <a:spAutoFit/>
              </a:bodyPr>
              <a:lstStyle/>
              <a:p>
                <a:pPr algn="ctr"/>
                <a:r>
                  <a:rPr lang="en-US" altLang="zh-CN" sz="2700" spc="300" dirty="0">
                    <a:solidFill>
                      <a:schemeClr val="bg1"/>
                    </a:solidFill>
                    <a:latin typeface="Agency FB" panose="020B0503020202020204" pitchFamily="34" charset="0"/>
                    <a:ea typeface="微软雅黑" pitchFamily="34" charset="-122"/>
                  </a:rPr>
                  <a:t>01</a:t>
                </a:r>
                <a:endParaRPr lang="zh-CN" altLang="en-US" sz="2700" spc="300" dirty="0">
                  <a:solidFill>
                    <a:schemeClr val="bg1"/>
                  </a:solidFill>
                  <a:latin typeface="Agency FB" panose="020B0503020202020204" pitchFamily="34" charset="0"/>
                  <a:ea typeface="微软雅黑" pitchFamily="34" charset="-122"/>
                </a:endParaRPr>
              </a:p>
            </p:txBody>
          </p:sp>
          <p:sp>
            <p:nvSpPr>
              <p:cNvPr id="56" name="TextBox 20"/>
              <p:cNvSpPr txBox="1"/>
              <p:nvPr/>
            </p:nvSpPr>
            <p:spPr>
              <a:xfrm>
                <a:off x="5881977" y="1432788"/>
                <a:ext cx="384722" cy="225702"/>
              </a:xfrm>
              <a:prstGeom prst="rect">
                <a:avLst/>
              </a:prstGeom>
              <a:noFill/>
            </p:spPr>
            <p:txBody>
              <a:bodyPr wrap="none" lIns="0" tIns="0" rIns="0" bIns="0"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step</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87"/>
          <p:cNvGrpSpPr/>
          <p:nvPr/>
        </p:nvGrpSpPr>
        <p:grpSpPr>
          <a:xfrm>
            <a:off x="4210458" y="1761175"/>
            <a:ext cx="690591" cy="690591"/>
            <a:chOff x="5613944" y="2348233"/>
            <a:chExt cx="920788" cy="920788"/>
          </a:xfrm>
        </p:grpSpPr>
        <p:sp>
          <p:nvSpPr>
            <p:cNvPr id="42" name="椭圆 41"/>
            <p:cNvSpPr/>
            <p:nvPr/>
          </p:nvSpPr>
          <p:spPr>
            <a:xfrm flipH="1">
              <a:off x="5613944" y="2348233"/>
              <a:ext cx="920788" cy="9207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5" name="组合 58"/>
            <p:cNvGrpSpPr/>
            <p:nvPr/>
          </p:nvGrpSpPr>
          <p:grpSpPr>
            <a:xfrm>
              <a:off x="5881976" y="2449556"/>
              <a:ext cx="384723" cy="718142"/>
              <a:chOff x="5881975" y="2469108"/>
              <a:chExt cx="384723" cy="718142"/>
            </a:xfrm>
          </p:grpSpPr>
          <p:sp>
            <p:nvSpPr>
              <p:cNvPr id="57" name="TextBox 20"/>
              <p:cNvSpPr txBox="1"/>
              <p:nvPr/>
            </p:nvSpPr>
            <p:spPr>
              <a:xfrm>
                <a:off x="5884382" y="2633252"/>
                <a:ext cx="379911" cy="553998"/>
              </a:xfrm>
              <a:prstGeom prst="rect">
                <a:avLst/>
              </a:prstGeom>
              <a:noFill/>
            </p:spPr>
            <p:txBody>
              <a:bodyPr wrap="none" lIns="0" tIns="0" rIns="0" bIns="0" rtlCol="0">
                <a:spAutoFit/>
              </a:bodyPr>
              <a:lstStyle/>
              <a:p>
                <a:pPr algn="ctr"/>
                <a:r>
                  <a:rPr lang="en-US" altLang="zh-CN" sz="2700" dirty="0">
                    <a:solidFill>
                      <a:schemeClr val="bg1"/>
                    </a:solidFill>
                    <a:latin typeface="Agency FB" panose="020B0503020202020204" pitchFamily="34" charset="0"/>
                    <a:ea typeface="微软雅黑" pitchFamily="34" charset="-122"/>
                  </a:rPr>
                  <a:t>02</a:t>
                </a:r>
                <a:endParaRPr lang="zh-CN" altLang="en-US" sz="2700" dirty="0">
                  <a:solidFill>
                    <a:schemeClr val="bg1"/>
                  </a:solidFill>
                  <a:latin typeface="Agency FB" panose="020B0503020202020204" pitchFamily="34" charset="0"/>
                  <a:ea typeface="微软雅黑" pitchFamily="34" charset="-122"/>
                </a:endParaRPr>
              </a:p>
            </p:txBody>
          </p:sp>
          <p:sp>
            <p:nvSpPr>
              <p:cNvPr id="58" name="TextBox 20"/>
              <p:cNvSpPr txBox="1"/>
              <p:nvPr/>
            </p:nvSpPr>
            <p:spPr>
              <a:xfrm>
                <a:off x="5881975" y="2469108"/>
                <a:ext cx="384723" cy="225702"/>
              </a:xfrm>
              <a:prstGeom prst="rect">
                <a:avLst/>
              </a:prstGeom>
              <a:noFill/>
            </p:spPr>
            <p:txBody>
              <a:bodyPr wrap="none" lIns="0" tIns="0" rIns="0" bIns="0"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step</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grpSp>
        <p:nvGrpSpPr>
          <p:cNvPr id="6" name="组合 88"/>
          <p:cNvGrpSpPr/>
          <p:nvPr/>
        </p:nvGrpSpPr>
        <p:grpSpPr>
          <a:xfrm>
            <a:off x="4210458" y="2516774"/>
            <a:ext cx="690591" cy="690591"/>
            <a:chOff x="5613944" y="3355698"/>
            <a:chExt cx="920788" cy="920788"/>
          </a:xfrm>
        </p:grpSpPr>
        <p:sp>
          <p:nvSpPr>
            <p:cNvPr id="47" name="椭圆 46"/>
            <p:cNvSpPr/>
            <p:nvPr/>
          </p:nvSpPr>
          <p:spPr>
            <a:xfrm>
              <a:off x="5613944" y="3355698"/>
              <a:ext cx="920788" cy="9207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7" name="组合 59"/>
            <p:cNvGrpSpPr/>
            <p:nvPr/>
          </p:nvGrpSpPr>
          <p:grpSpPr>
            <a:xfrm>
              <a:off x="5876368" y="3457021"/>
              <a:ext cx="395942" cy="718142"/>
              <a:chOff x="5876367" y="2469108"/>
              <a:chExt cx="395942" cy="718142"/>
            </a:xfrm>
          </p:grpSpPr>
          <p:sp>
            <p:nvSpPr>
              <p:cNvPr id="61" name="TextBox 20"/>
              <p:cNvSpPr txBox="1"/>
              <p:nvPr/>
            </p:nvSpPr>
            <p:spPr>
              <a:xfrm>
                <a:off x="5876367" y="2633252"/>
                <a:ext cx="395942" cy="553998"/>
              </a:xfrm>
              <a:prstGeom prst="rect">
                <a:avLst/>
              </a:prstGeom>
              <a:noFill/>
            </p:spPr>
            <p:txBody>
              <a:bodyPr wrap="none" lIns="0" tIns="0" rIns="0" bIns="0" rtlCol="0">
                <a:spAutoFit/>
              </a:bodyPr>
              <a:lstStyle/>
              <a:p>
                <a:pPr algn="ctr"/>
                <a:r>
                  <a:rPr lang="en-US" altLang="zh-CN" sz="2700" dirty="0">
                    <a:solidFill>
                      <a:schemeClr val="bg1"/>
                    </a:solidFill>
                    <a:latin typeface="Agency FB" panose="020B0503020202020204" pitchFamily="34" charset="0"/>
                    <a:ea typeface="微软雅黑" pitchFamily="34" charset="-122"/>
                  </a:rPr>
                  <a:t>03</a:t>
                </a:r>
                <a:endParaRPr lang="zh-CN" altLang="en-US" sz="2700" dirty="0">
                  <a:solidFill>
                    <a:schemeClr val="bg1"/>
                  </a:solidFill>
                  <a:latin typeface="Agency FB" panose="020B0503020202020204" pitchFamily="34" charset="0"/>
                  <a:ea typeface="微软雅黑" pitchFamily="34" charset="-122"/>
                </a:endParaRPr>
              </a:p>
            </p:txBody>
          </p:sp>
          <p:sp>
            <p:nvSpPr>
              <p:cNvPr id="62" name="TextBox 20"/>
              <p:cNvSpPr txBox="1"/>
              <p:nvPr/>
            </p:nvSpPr>
            <p:spPr>
              <a:xfrm>
                <a:off x="5881976" y="2469108"/>
                <a:ext cx="384722" cy="225702"/>
              </a:xfrm>
              <a:prstGeom prst="rect">
                <a:avLst/>
              </a:prstGeom>
              <a:noFill/>
            </p:spPr>
            <p:txBody>
              <a:bodyPr wrap="none" lIns="0" tIns="0" rIns="0" bIns="0"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step</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grpSp>
        <p:nvGrpSpPr>
          <p:cNvPr id="8" name="组合 89"/>
          <p:cNvGrpSpPr/>
          <p:nvPr/>
        </p:nvGrpSpPr>
        <p:grpSpPr>
          <a:xfrm>
            <a:off x="4210458" y="3272371"/>
            <a:ext cx="690591" cy="690591"/>
            <a:chOff x="5613944" y="4363162"/>
            <a:chExt cx="920788" cy="920788"/>
          </a:xfrm>
        </p:grpSpPr>
        <p:sp>
          <p:nvSpPr>
            <p:cNvPr id="50" name="椭圆 49"/>
            <p:cNvSpPr/>
            <p:nvPr/>
          </p:nvSpPr>
          <p:spPr>
            <a:xfrm flipH="1">
              <a:off x="5613944" y="4363162"/>
              <a:ext cx="920788" cy="9207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9" name="组合 63"/>
            <p:cNvGrpSpPr/>
            <p:nvPr/>
          </p:nvGrpSpPr>
          <p:grpSpPr>
            <a:xfrm>
              <a:off x="5881977" y="4464485"/>
              <a:ext cx="384722" cy="718142"/>
              <a:chOff x="5881976" y="2469108"/>
              <a:chExt cx="384722" cy="718142"/>
            </a:xfrm>
          </p:grpSpPr>
          <p:sp>
            <p:nvSpPr>
              <p:cNvPr id="65" name="TextBox 20"/>
              <p:cNvSpPr txBox="1"/>
              <p:nvPr/>
            </p:nvSpPr>
            <p:spPr>
              <a:xfrm>
                <a:off x="5885985" y="2633252"/>
                <a:ext cx="376706" cy="553998"/>
              </a:xfrm>
              <a:prstGeom prst="rect">
                <a:avLst/>
              </a:prstGeom>
              <a:noFill/>
            </p:spPr>
            <p:txBody>
              <a:bodyPr wrap="none" lIns="0" tIns="0" rIns="0" bIns="0" rtlCol="0">
                <a:spAutoFit/>
              </a:bodyPr>
              <a:lstStyle/>
              <a:p>
                <a:pPr algn="ctr"/>
                <a:r>
                  <a:rPr lang="en-US" altLang="zh-CN" sz="2700" dirty="0">
                    <a:solidFill>
                      <a:schemeClr val="bg1"/>
                    </a:solidFill>
                    <a:latin typeface="Agency FB" panose="020B0503020202020204" pitchFamily="34" charset="0"/>
                    <a:ea typeface="微软雅黑" pitchFamily="34" charset="-122"/>
                  </a:rPr>
                  <a:t>04</a:t>
                </a:r>
                <a:endParaRPr lang="zh-CN" altLang="en-US" sz="2700" dirty="0">
                  <a:solidFill>
                    <a:schemeClr val="bg1"/>
                  </a:solidFill>
                  <a:latin typeface="Agency FB" panose="020B0503020202020204" pitchFamily="34" charset="0"/>
                  <a:ea typeface="微软雅黑" pitchFamily="34" charset="-122"/>
                </a:endParaRPr>
              </a:p>
            </p:txBody>
          </p:sp>
          <p:sp>
            <p:nvSpPr>
              <p:cNvPr id="66" name="TextBox 20"/>
              <p:cNvSpPr txBox="1"/>
              <p:nvPr/>
            </p:nvSpPr>
            <p:spPr>
              <a:xfrm>
                <a:off x="5881976" y="2469108"/>
                <a:ext cx="384722" cy="225702"/>
              </a:xfrm>
              <a:prstGeom prst="rect">
                <a:avLst/>
              </a:prstGeom>
              <a:noFill/>
            </p:spPr>
            <p:txBody>
              <a:bodyPr wrap="none" lIns="0" tIns="0" rIns="0" bIns="0"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step</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grpSp>
        <p:nvGrpSpPr>
          <p:cNvPr id="10" name="组合 90"/>
          <p:cNvGrpSpPr/>
          <p:nvPr/>
        </p:nvGrpSpPr>
        <p:grpSpPr>
          <a:xfrm>
            <a:off x="4210458" y="4027971"/>
            <a:ext cx="690591" cy="690591"/>
            <a:chOff x="5613944" y="5370626"/>
            <a:chExt cx="920788" cy="920788"/>
          </a:xfrm>
        </p:grpSpPr>
        <p:sp>
          <p:nvSpPr>
            <p:cNvPr id="53" name="椭圆 52"/>
            <p:cNvSpPr/>
            <p:nvPr/>
          </p:nvSpPr>
          <p:spPr>
            <a:xfrm>
              <a:off x="5613944" y="5370626"/>
              <a:ext cx="920788" cy="9207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1" name="组合 66"/>
            <p:cNvGrpSpPr/>
            <p:nvPr/>
          </p:nvGrpSpPr>
          <p:grpSpPr>
            <a:xfrm>
              <a:off x="5879574" y="5471949"/>
              <a:ext cx="389530" cy="718142"/>
              <a:chOff x="5879573" y="2469108"/>
              <a:chExt cx="389530" cy="718142"/>
            </a:xfrm>
          </p:grpSpPr>
          <p:sp>
            <p:nvSpPr>
              <p:cNvPr id="68" name="TextBox 20"/>
              <p:cNvSpPr txBox="1"/>
              <p:nvPr/>
            </p:nvSpPr>
            <p:spPr>
              <a:xfrm>
                <a:off x="5879573" y="2633252"/>
                <a:ext cx="389530" cy="553998"/>
              </a:xfrm>
              <a:prstGeom prst="rect">
                <a:avLst/>
              </a:prstGeom>
              <a:noFill/>
            </p:spPr>
            <p:txBody>
              <a:bodyPr wrap="none" lIns="0" tIns="0" rIns="0" bIns="0" rtlCol="0">
                <a:spAutoFit/>
              </a:bodyPr>
              <a:lstStyle/>
              <a:p>
                <a:pPr algn="ctr"/>
                <a:r>
                  <a:rPr lang="en-US" altLang="zh-CN" sz="2700" dirty="0">
                    <a:solidFill>
                      <a:schemeClr val="bg1"/>
                    </a:solidFill>
                    <a:latin typeface="Agency FB" panose="020B0503020202020204" pitchFamily="34" charset="0"/>
                    <a:ea typeface="微软雅黑" pitchFamily="34" charset="-122"/>
                  </a:rPr>
                  <a:t>05</a:t>
                </a:r>
                <a:endParaRPr lang="zh-CN" altLang="en-US" sz="2700" dirty="0">
                  <a:solidFill>
                    <a:schemeClr val="bg1"/>
                  </a:solidFill>
                  <a:latin typeface="Agency FB" panose="020B0503020202020204" pitchFamily="34" charset="0"/>
                  <a:ea typeface="微软雅黑" pitchFamily="34" charset="-122"/>
                </a:endParaRPr>
              </a:p>
            </p:txBody>
          </p:sp>
          <p:sp>
            <p:nvSpPr>
              <p:cNvPr id="69" name="TextBox 20"/>
              <p:cNvSpPr txBox="1"/>
              <p:nvPr/>
            </p:nvSpPr>
            <p:spPr>
              <a:xfrm>
                <a:off x="5881976" y="2469108"/>
                <a:ext cx="384722" cy="225702"/>
              </a:xfrm>
              <a:prstGeom prst="rect">
                <a:avLst/>
              </a:prstGeom>
              <a:noFill/>
            </p:spPr>
            <p:txBody>
              <a:bodyPr wrap="none" lIns="0" tIns="0" rIns="0" bIns="0"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step</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sp>
        <p:nvSpPr>
          <p:cNvPr id="70" name="TextBox 19"/>
          <p:cNvSpPr txBox="1"/>
          <p:nvPr/>
        </p:nvSpPr>
        <p:spPr>
          <a:xfrm>
            <a:off x="1568047" y="1077129"/>
            <a:ext cx="2160388" cy="276999"/>
          </a:xfrm>
          <a:prstGeom prst="rect">
            <a:avLst/>
          </a:prstGeom>
          <a:noFill/>
        </p:spPr>
        <p:txBody>
          <a:bodyPr wrap="square" lIns="0" tIns="0" rIns="0" bIns="0" rtlCol="0">
            <a:spAutoFit/>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rPr>
              <a:t>筹备阶段（</a:t>
            </a:r>
            <a:r>
              <a:rPr lang="en-US" altLang="zh-CN" b="1" dirty="0">
                <a:solidFill>
                  <a:schemeClr val="bg1">
                    <a:lumMod val="50000"/>
                  </a:schemeClr>
                </a:solidFill>
                <a:latin typeface="微软雅黑" panose="020B0503020204020204" pitchFamily="34" charset="-122"/>
                <a:ea typeface="微软雅黑" panose="020B0503020204020204" pitchFamily="34" charset="-122"/>
              </a:rPr>
              <a:t>4.10-25</a:t>
            </a:r>
            <a:r>
              <a:rPr lang="zh-CN" altLang="en-US" b="1"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1" name="TextBox 106"/>
          <p:cNvSpPr txBox="1"/>
          <p:nvPr/>
        </p:nvSpPr>
        <p:spPr>
          <a:xfrm>
            <a:off x="791582" y="1463089"/>
            <a:ext cx="2936855" cy="276999"/>
          </a:xfrm>
          <a:prstGeom prst="rect">
            <a:avLst/>
          </a:prstGeom>
          <a:noFill/>
        </p:spPr>
        <p:txBody>
          <a:bodyPr wrap="square" lIns="0" tIns="0" rIns="0" bIns="0" rtlCol="0">
            <a:spAutoFit/>
          </a:bodyPr>
          <a:lstStyle/>
          <a:p>
            <a:pPr algn="just">
              <a:lnSpc>
                <a:spcPct val="10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专业</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2" name="TextBox 19"/>
          <p:cNvSpPr txBox="1"/>
          <p:nvPr/>
        </p:nvSpPr>
        <p:spPr>
          <a:xfrm>
            <a:off x="5385234" y="1728555"/>
            <a:ext cx="2160388"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宣传阶段（</a:t>
            </a:r>
            <a:r>
              <a:rPr lang="en-US" altLang="zh-CN" b="1" dirty="0">
                <a:solidFill>
                  <a:schemeClr val="bg1">
                    <a:lumMod val="50000"/>
                  </a:schemeClr>
                </a:solidFill>
                <a:latin typeface="微软雅黑" panose="020B0503020204020204" pitchFamily="34" charset="-122"/>
                <a:ea typeface="微软雅黑" panose="020B0503020204020204" pitchFamily="34" charset="-122"/>
              </a:rPr>
              <a:t>4.25-5.5</a:t>
            </a:r>
            <a:r>
              <a:rPr lang="zh-CN" altLang="en-US" b="1"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3" name="TextBox 106"/>
          <p:cNvSpPr txBox="1"/>
          <p:nvPr/>
        </p:nvSpPr>
        <p:spPr>
          <a:xfrm>
            <a:off x="5385234" y="2114515"/>
            <a:ext cx="2967186" cy="276999"/>
          </a:xfrm>
          <a:prstGeom prst="rect">
            <a:avLst/>
          </a:prstGeom>
          <a:noFill/>
        </p:spPr>
        <p:txBody>
          <a:bodyPr wrap="square" lIns="0" tIns="0" rIns="0" bIns="0" rtlCol="0">
            <a:spAutoFit/>
          </a:bodyPr>
          <a:lstStyle/>
          <a:p>
            <a:pPr algn="just">
              <a:lnSpc>
                <a:spcPct val="10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专业</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4" name="TextBox 19"/>
          <p:cNvSpPr txBox="1"/>
          <p:nvPr/>
        </p:nvSpPr>
        <p:spPr>
          <a:xfrm>
            <a:off x="1568047" y="2491591"/>
            <a:ext cx="2160388" cy="276999"/>
          </a:xfrm>
          <a:prstGeom prst="rect">
            <a:avLst/>
          </a:prstGeom>
          <a:noFill/>
        </p:spPr>
        <p:txBody>
          <a:bodyPr wrap="square" lIns="0" tIns="0" rIns="0" bIns="0" rtlCol="0">
            <a:spAutoFit/>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rPr>
              <a:t>准备阶段（</a:t>
            </a:r>
            <a:r>
              <a:rPr lang="en-US" altLang="zh-CN" b="1" dirty="0">
                <a:solidFill>
                  <a:schemeClr val="bg1">
                    <a:lumMod val="50000"/>
                  </a:schemeClr>
                </a:solidFill>
                <a:latin typeface="微软雅黑" panose="020B0503020204020204" pitchFamily="34" charset="-122"/>
                <a:ea typeface="微软雅黑" panose="020B0503020204020204" pitchFamily="34" charset="-122"/>
              </a:rPr>
              <a:t>5.5-5.7</a:t>
            </a:r>
            <a:r>
              <a:rPr lang="zh-CN" altLang="en-US" b="1"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5" name="TextBox 106"/>
          <p:cNvSpPr txBox="1"/>
          <p:nvPr/>
        </p:nvSpPr>
        <p:spPr>
          <a:xfrm>
            <a:off x="791582" y="2877551"/>
            <a:ext cx="2936855" cy="276999"/>
          </a:xfrm>
          <a:prstGeom prst="rect">
            <a:avLst/>
          </a:prstGeom>
          <a:noFill/>
        </p:spPr>
        <p:txBody>
          <a:bodyPr wrap="square" lIns="0" tIns="0" rIns="0" bIns="0" rtlCol="0">
            <a:spAutoFit/>
          </a:bodyPr>
          <a:lstStyle/>
          <a:p>
            <a:pPr algn="just">
              <a:lnSpc>
                <a:spcPct val="10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专业</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8" name="TextBox 19"/>
          <p:cNvSpPr txBox="1"/>
          <p:nvPr/>
        </p:nvSpPr>
        <p:spPr>
          <a:xfrm>
            <a:off x="5385234" y="3253838"/>
            <a:ext cx="2160387" cy="276999"/>
          </a:xfrm>
          <a:prstGeom prst="rect">
            <a:avLst/>
          </a:prstGeom>
          <a:noFill/>
        </p:spPr>
        <p:txBody>
          <a:bodyPr wrap="square" lIns="0" tIns="0" rIns="0" bIns="0" rtlCol="0">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实施阶段（</a:t>
            </a:r>
            <a:r>
              <a:rPr lang="en-US" altLang="zh-CN" b="1" dirty="0">
                <a:solidFill>
                  <a:schemeClr val="bg1">
                    <a:lumMod val="50000"/>
                  </a:schemeClr>
                </a:solidFill>
                <a:latin typeface="微软雅黑" panose="020B0503020204020204" pitchFamily="34" charset="-122"/>
                <a:ea typeface="微软雅黑" panose="020B0503020204020204" pitchFamily="34" charset="-122"/>
              </a:rPr>
              <a:t>5.8</a:t>
            </a:r>
            <a:r>
              <a:rPr lang="zh-CN" altLang="en-US" b="1"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79" name="TextBox 106"/>
          <p:cNvSpPr txBox="1"/>
          <p:nvPr/>
        </p:nvSpPr>
        <p:spPr>
          <a:xfrm>
            <a:off x="5385234" y="3639798"/>
            <a:ext cx="2967186" cy="276999"/>
          </a:xfrm>
          <a:prstGeom prst="rect">
            <a:avLst/>
          </a:prstGeom>
          <a:noFill/>
        </p:spPr>
        <p:txBody>
          <a:bodyPr wrap="square" lIns="0" tIns="0" rIns="0" bIns="0" rtlCol="0">
            <a:spAutoFit/>
          </a:bodyPr>
          <a:lstStyle/>
          <a:p>
            <a:pPr algn="just">
              <a:lnSpc>
                <a:spcPct val="10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专业</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80" name="TextBox 19"/>
          <p:cNvSpPr txBox="1"/>
          <p:nvPr/>
        </p:nvSpPr>
        <p:spPr>
          <a:xfrm>
            <a:off x="1568047" y="4006066"/>
            <a:ext cx="2160388" cy="276999"/>
          </a:xfrm>
          <a:prstGeom prst="rect">
            <a:avLst/>
          </a:prstGeom>
          <a:noFill/>
        </p:spPr>
        <p:txBody>
          <a:bodyPr wrap="square" lIns="0" tIns="0" rIns="0" bIns="0" rtlCol="0">
            <a:spAutoFit/>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rPr>
              <a:t>收尾阶段（</a:t>
            </a:r>
            <a:r>
              <a:rPr lang="en-US" altLang="zh-CN" b="1" dirty="0">
                <a:solidFill>
                  <a:schemeClr val="bg1">
                    <a:lumMod val="50000"/>
                  </a:schemeClr>
                </a:solidFill>
                <a:latin typeface="微软雅黑" panose="020B0503020204020204" pitchFamily="34" charset="-122"/>
                <a:ea typeface="微软雅黑" panose="020B0503020204020204" pitchFamily="34" charset="-122"/>
              </a:rPr>
              <a:t>5.9-10</a:t>
            </a:r>
            <a:r>
              <a:rPr lang="zh-CN" altLang="en-US" b="1"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81" name="TextBox 106"/>
          <p:cNvSpPr txBox="1"/>
          <p:nvPr/>
        </p:nvSpPr>
        <p:spPr>
          <a:xfrm>
            <a:off x="791582" y="4392026"/>
            <a:ext cx="2936855" cy="276999"/>
          </a:xfrm>
          <a:prstGeom prst="rect">
            <a:avLst/>
          </a:prstGeom>
          <a:noFill/>
        </p:spPr>
        <p:txBody>
          <a:bodyPr wrap="square" lIns="0" tIns="0" rIns="0" bIns="0" rtlCol="0">
            <a:spAutoFit/>
          </a:bodyPr>
          <a:lstStyle/>
          <a:p>
            <a:pPr algn="just">
              <a:lnSpc>
                <a:spcPct val="10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专业</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800082387"/>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anim calcmode="lin" valueType="num">
                                      <p:cBhvr>
                                        <p:cTn id="31" dur="500" fill="hold"/>
                                        <p:tgtEl>
                                          <p:spTgt spid="8"/>
                                        </p:tgtEl>
                                        <p:attrNameLst>
                                          <p:attrName>ppt_x</p:attrName>
                                        </p:attrNameLst>
                                      </p:cBhvr>
                                      <p:tavLst>
                                        <p:tav tm="0">
                                          <p:val>
                                            <p:fltVal val="0.5"/>
                                          </p:val>
                                        </p:tav>
                                        <p:tav tm="100000">
                                          <p:val>
                                            <p:strVal val="#ppt_x"/>
                                          </p:val>
                                        </p:tav>
                                      </p:tavLst>
                                    </p:anim>
                                    <p:anim calcmode="lin" valueType="num">
                                      <p:cBhvr>
                                        <p:cTn id="32" dur="500" fill="hold"/>
                                        <p:tgtEl>
                                          <p:spTgt spid="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childTnLst>
                          </p:cTn>
                        </p:par>
                        <p:par>
                          <p:cTn id="40" fill="hold">
                            <p:stCondLst>
                              <p:cond delay="1300"/>
                            </p:stCondLst>
                            <p:childTnLst>
                              <p:par>
                                <p:cTn id="41" presetID="12" presetClass="entr" presetSubtype="2"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ppt_x</p:attrName>
                                        </p:attrNameLst>
                                      </p:cBhvr>
                                      <p:tavLst>
                                        <p:tav tm="0">
                                          <p:val>
                                            <p:strVal val="#ppt_x+#ppt_w*1.125000"/>
                                          </p:val>
                                        </p:tav>
                                        <p:tav tm="100000">
                                          <p:val>
                                            <p:strVal val="#ppt_x"/>
                                          </p:val>
                                        </p:tav>
                                      </p:tavLst>
                                    </p:anim>
                                    <p:animEffect transition="in" filter="wipe(left)">
                                      <p:cBhvr>
                                        <p:cTn id="44" dur="500"/>
                                        <p:tgtEl>
                                          <p:spTgt spid="38"/>
                                        </p:tgtEl>
                                      </p:cBhvr>
                                    </p:animEffect>
                                  </p:childTnLst>
                                </p:cTn>
                              </p:par>
                            </p:childTnLst>
                          </p:cTn>
                        </p:par>
                        <p:par>
                          <p:cTn id="45" fill="hold">
                            <p:stCondLst>
                              <p:cond delay="1800"/>
                            </p:stCondLst>
                            <p:childTnLst>
                              <p:par>
                                <p:cTn id="46" presetID="22" presetClass="entr" presetSubtype="2"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wipe(right)">
                                      <p:cBhvr>
                                        <p:cTn id="48" dur="500"/>
                                        <p:tgtEl>
                                          <p:spTgt spid="7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right)">
                                      <p:cBhvr>
                                        <p:cTn id="51" dur="500"/>
                                        <p:tgtEl>
                                          <p:spTgt spid="71"/>
                                        </p:tgtEl>
                                      </p:cBhvr>
                                    </p:animEffect>
                                  </p:childTnLst>
                                </p:cTn>
                              </p:par>
                            </p:childTnLst>
                          </p:cTn>
                        </p:par>
                        <p:par>
                          <p:cTn id="52" fill="hold">
                            <p:stCondLst>
                              <p:cond delay="2300"/>
                            </p:stCondLst>
                            <p:childTnLst>
                              <p:par>
                                <p:cTn id="53" presetID="12" presetClass="entr" presetSubtype="8"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ppt_x</p:attrName>
                                        </p:attrNameLst>
                                      </p:cBhvr>
                                      <p:tavLst>
                                        <p:tav tm="0">
                                          <p:val>
                                            <p:strVal val="#ppt_x-#ppt_w*1.125000"/>
                                          </p:val>
                                        </p:tav>
                                        <p:tav tm="100000">
                                          <p:val>
                                            <p:strVal val="#ppt_x"/>
                                          </p:val>
                                        </p:tav>
                                      </p:tavLst>
                                    </p:anim>
                                    <p:animEffect transition="in" filter="wipe(right)">
                                      <p:cBhvr>
                                        <p:cTn id="56" dur="500"/>
                                        <p:tgtEl>
                                          <p:spTgt spid="41"/>
                                        </p:tgtEl>
                                      </p:cBhvr>
                                    </p:animEffect>
                                  </p:childTnLst>
                                </p:cTn>
                              </p:par>
                            </p:childTnLst>
                          </p:cTn>
                        </p:par>
                        <p:par>
                          <p:cTn id="57" fill="hold">
                            <p:stCondLst>
                              <p:cond delay="2800"/>
                            </p:stCondLst>
                            <p:childTnLst>
                              <p:par>
                                <p:cTn id="58" presetID="22" presetClass="entr" presetSubtype="8"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500"/>
                                        <p:tgtEl>
                                          <p:spTgt spid="7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childTnLst>
                          </p:cTn>
                        </p:par>
                        <p:par>
                          <p:cTn id="64" fill="hold">
                            <p:stCondLst>
                              <p:cond delay="3300"/>
                            </p:stCondLst>
                            <p:childTnLst>
                              <p:par>
                                <p:cTn id="65" presetID="12" presetClass="entr" presetSubtype="2"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p:tgtEl>
                                          <p:spTgt spid="46"/>
                                        </p:tgtEl>
                                        <p:attrNameLst>
                                          <p:attrName>ppt_x</p:attrName>
                                        </p:attrNameLst>
                                      </p:cBhvr>
                                      <p:tavLst>
                                        <p:tav tm="0">
                                          <p:val>
                                            <p:strVal val="#ppt_x+#ppt_w*1.125000"/>
                                          </p:val>
                                        </p:tav>
                                        <p:tav tm="100000">
                                          <p:val>
                                            <p:strVal val="#ppt_x"/>
                                          </p:val>
                                        </p:tav>
                                      </p:tavLst>
                                    </p:anim>
                                    <p:animEffect transition="in" filter="wipe(left)">
                                      <p:cBhvr>
                                        <p:cTn id="68" dur="500"/>
                                        <p:tgtEl>
                                          <p:spTgt spid="46"/>
                                        </p:tgtEl>
                                      </p:cBhvr>
                                    </p:animEffect>
                                  </p:childTnLst>
                                </p:cTn>
                              </p:par>
                            </p:childTnLst>
                          </p:cTn>
                        </p:par>
                        <p:par>
                          <p:cTn id="69" fill="hold">
                            <p:stCondLst>
                              <p:cond delay="3800"/>
                            </p:stCondLst>
                            <p:childTnLst>
                              <p:par>
                                <p:cTn id="70" presetID="22" presetClass="entr" presetSubtype="2"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right)">
                                      <p:cBhvr>
                                        <p:cTn id="72" dur="500"/>
                                        <p:tgtEl>
                                          <p:spTgt spid="74"/>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right)">
                                      <p:cBhvr>
                                        <p:cTn id="75" dur="500"/>
                                        <p:tgtEl>
                                          <p:spTgt spid="75"/>
                                        </p:tgtEl>
                                      </p:cBhvr>
                                    </p:animEffect>
                                  </p:childTnLst>
                                </p:cTn>
                              </p:par>
                            </p:childTnLst>
                          </p:cTn>
                        </p:par>
                        <p:par>
                          <p:cTn id="76" fill="hold">
                            <p:stCondLst>
                              <p:cond delay="4300"/>
                            </p:stCondLst>
                            <p:childTnLst>
                              <p:par>
                                <p:cTn id="77" presetID="1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p:tgtEl>
                                          <p:spTgt spid="49"/>
                                        </p:tgtEl>
                                        <p:attrNameLst>
                                          <p:attrName>ppt_x</p:attrName>
                                        </p:attrNameLst>
                                      </p:cBhvr>
                                      <p:tavLst>
                                        <p:tav tm="0">
                                          <p:val>
                                            <p:strVal val="#ppt_x-#ppt_w*1.125000"/>
                                          </p:val>
                                        </p:tav>
                                        <p:tav tm="100000">
                                          <p:val>
                                            <p:strVal val="#ppt_x"/>
                                          </p:val>
                                        </p:tav>
                                      </p:tavLst>
                                    </p:anim>
                                    <p:animEffect transition="in" filter="wipe(right)">
                                      <p:cBhvr>
                                        <p:cTn id="80" dur="500"/>
                                        <p:tgtEl>
                                          <p:spTgt spid="49"/>
                                        </p:tgtEl>
                                      </p:cBhvr>
                                    </p:animEffect>
                                  </p:childTnLst>
                                </p:cTn>
                              </p:par>
                            </p:childTnLst>
                          </p:cTn>
                        </p:par>
                        <p:par>
                          <p:cTn id="81" fill="hold">
                            <p:stCondLst>
                              <p:cond delay="4800"/>
                            </p:stCondLst>
                            <p:childTnLst>
                              <p:par>
                                <p:cTn id="82" presetID="22" presetClass="entr" presetSubtype="8"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wipe(left)">
                                      <p:cBhvr>
                                        <p:cTn id="84" dur="500"/>
                                        <p:tgtEl>
                                          <p:spTgt spid="78"/>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9"/>
                                        </p:tgtEl>
                                        <p:attrNameLst>
                                          <p:attrName>style.visibility</p:attrName>
                                        </p:attrNameLst>
                                      </p:cBhvr>
                                      <p:to>
                                        <p:strVal val="visible"/>
                                      </p:to>
                                    </p:set>
                                    <p:animEffect transition="in" filter="wipe(left)">
                                      <p:cBhvr>
                                        <p:cTn id="87" dur="500"/>
                                        <p:tgtEl>
                                          <p:spTgt spid="79"/>
                                        </p:tgtEl>
                                      </p:cBhvr>
                                    </p:animEffect>
                                  </p:childTnLst>
                                </p:cTn>
                              </p:par>
                            </p:childTnLst>
                          </p:cTn>
                        </p:par>
                        <p:par>
                          <p:cTn id="88" fill="hold">
                            <p:stCondLst>
                              <p:cond delay="5300"/>
                            </p:stCondLst>
                            <p:childTnLst>
                              <p:par>
                                <p:cTn id="89" presetID="12" presetClass="entr" presetSubtype="2"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500"/>
                                        <p:tgtEl>
                                          <p:spTgt spid="52"/>
                                        </p:tgtEl>
                                        <p:attrNameLst>
                                          <p:attrName>ppt_x</p:attrName>
                                        </p:attrNameLst>
                                      </p:cBhvr>
                                      <p:tavLst>
                                        <p:tav tm="0">
                                          <p:val>
                                            <p:strVal val="#ppt_x+#ppt_w*1.125000"/>
                                          </p:val>
                                        </p:tav>
                                        <p:tav tm="100000">
                                          <p:val>
                                            <p:strVal val="#ppt_x"/>
                                          </p:val>
                                        </p:tav>
                                      </p:tavLst>
                                    </p:anim>
                                    <p:animEffect transition="in" filter="wipe(left)">
                                      <p:cBhvr>
                                        <p:cTn id="92" dur="500"/>
                                        <p:tgtEl>
                                          <p:spTgt spid="52"/>
                                        </p:tgtEl>
                                      </p:cBhvr>
                                    </p:animEffect>
                                  </p:childTnLst>
                                </p:cTn>
                              </p:par>
                            </p:childTnLst>
                          </p:cTn>
                        </p:par>
                        <p:par>
                          <p:cTn id="93" fill="hold">
                            <p:stCondLst>
                              <p:cond delay="5800"/>
                            </p:stCondLst>
                            <p:childTnLst>
                              <p:par>
                                <p:cTn id="94" presetID="22" presetClass="entr" presetSubtype="2"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wipe(right)">
                                      <p:cBhvr>
                                        <p:cTn id="96" dur="500"/>
                                        <p:tgtEl>
                                          <p:spTgt spid="80"/>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wipe(right)">
                                      <p:cBhvr>
                                        <p:cTn id="9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46" grpId="0" animBg="1"/>
      <p:bldP spid="49" grpId="0" animBg="1"/>
      <p:bldP spid="52" grpId="0" animBg="1"/>
      <p:bldP spid="70" grpId="0"/>
      <p:bldP spid="71" grpId="0"/>
      <p:bldP spid="72" grpId="0"/>
      <p:bldP spid="73" grpId="0"/>
      <p:bldP spid="74" grpId="0"/>
      <p:bldP spid="75" grpId="0"/>
      <p:bldP spid="78" grpId="0"/>
      <p:bldP spid="79" grpId="0"/>
      <p:bldP spid="80" grpId="0"/>
      <p:bldP spid="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1" y="1113588"/>
            <a:ext cx="4745627" cy="3387232"/>
          </a:xfrm>
          <a:custGeom>
            <a:avLst/>
            <a:gdLst>
              <a:gd name="connsiteX0" fmla="*/ 0 w 5632177"/>
              <a:gd name="connsiteY0" fmla="*/ 0 h 4020014"/>
              <a:gd name="connsiteX1" fmla="*/ 983854 w 5632177"/>
              <a:gd name="connsiteY1" fmla="*/ 0 h 4020014"/>
              <a:gd name="connsiteX2" fmla="*/ 1008187 w 5632177"/>
              <a:gd name="connsiteY2" fmla="*/ 0 h 4020014"/>
              <a:gd name="connsiteX3" fmla="*/ 5632177 w 5632177"/>
              <a:gd name="connsiteY3" fmla="*/ 0 h 4020014"/>
              <a:gd name="connsiteX4" fmla="*/ 4663876 w 5632177"/>
              <a:gd name="connsiteY4" fmla="*/ 4020014 h 4020014"/>
              <a:gd name="connsiteX5" fmla="*/ 1008187 w 5632177"/>
              <a:gd name="connsiteY5" fmla="*/ 4020014 h 4020014"/>
              <a:gd name="connsiteX6" fmla="*/ 15553 w 5632177"/>
              <a:gd name="connsiteY6" fmla="*/ 4020014 h 4020014"/>
              <a:gd name="connsiteX7" fmla="*/ 0 w 5632177"/>
              <a:gd name="connsiteY7" fmla="*/ 4020014 h 40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177" h="4020014">
                <a:moveTo>
                  <a:pt x="0" y="0"/>
                </a:moveTo>
                <a:lnTo>
                  <a:pt x="983854" y="0"/>
                </a:lnTo>
                <a:lnTo>
                  <a:pt x="1008187" y="0"/>
                </a:lnTo>
                <a:lnTo>
                  <a:pt x="5632177" y="0"/>
                </a:lnTo>
                <a:lnTo>
                  <a:pt x="4663876" y="4020014"/>
                </a:lnTo>
                <a:lnTo>
                  <a:pt x="1008187" y="4020014"/>
                </a:lnTo>
                <a:lnTo>
                  <a:pt x="15553" y="4020014"/>
                </a:lnTo>
                <a:lnTo>
                  <a:pt x="0" y="4020014"/>
                </a:lnTo>
                <a:close/>
              </a:path>
            </a:pathLst>
          </a:custGeom>
          <a:blipFill dpi="0" rotWithShape="1">
            <a:blip r:embed="rId3" cstate="print">
              <a:extLst>
                <a:ext uri="{28A0092B-C50C-407E-A947-70E740481C1C}">
                  <a14:useLocalDpi xmlns:a14="http://schemas.microsoft.com/office/drawing/2010/main" val="0"/>
                </a:ext>
              </a:extLst>
            </a:blip>
            <a:srcRect/>
            <a:stretch>
              <a:fillRect t="-5891" b="-58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grpSp>
        <p:nvGrpSpPr>
          <p:cNvPr id="2" name="组合 17"/>
          <p:cNvGrpSpPr/>
          <p:nvPr/>
        </p:nvGrpSpPr>
        <p:grpSpPr>
          <a:xfrm>
            <a:off x="3967847" y="1448767"/>
            <a:ext cx="1555561" cy="830983"/>
            <a:chOff x="5290461" y="1931689"/>
            <a:chExt cx="2074081" cy="1107977"/>
          </a:xfrm>
        </p:grpSpPr>
        <p:sp>
          <p:nvSpPr>
            <p:cNvPr id="6" name="平行四边形 5"/>
            <p:cNvSpPr/>
            <p:nvPr/>
          </p:nvSpPr>
          <p:spPr>
            <a:xfrm>
              <a:off x="5290461" y="1931689"/>
              <a:ext cx="2074081" cy="1107977"/>
            </a:xfrm>
            <a:prstGeom prst="parallelogram">
              <a:avLst>
                <a:gd name="adj" fmla="val 240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30"/>
            <p:cNvSpPr txBox="1"/>
            <p:nvPr/>
          </p:nvSpPr>
          <p:spPr>
            <a:xfrm>
              <a:off x="5644297" y="2270234"/>
              <a:ext cx="1417603" cy="43775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认知度</a:t>
              </a:r>
            </a:p>
          </p:txBody>
        </p:sp>
      </p:grpSp>
      <p:sp>
        <p:nvSpPr>
          <p:cNvPr id="12" name="TextBox 29"/>
          <p:cNvSpPr txBox="1"/>
          <p:nvPr/>
        </p:nvSpPr>
        <p:spPr>
          <a:xfrm>
            <a:off x="5706127" y="1575718"/>
            <a:ext cx="2909739" cy="384721"/>
          </a:xfrm>
          <a:prstGeom prst="rect">
            <a:avLst/>
          </a:prstGeom>
          <a:noFill/>
        </p:spPr>
        <p:txBody>
          <a:bodyPr wrap="square" lIns="0" tIns="0" rIns="0" bIns="0" rtlCol="0">
            <a:spAutoFit/>
          </a:bodyPr>
          <a:lstStyle/>
          <a:p>
            <a:pPr algn="just">
              <a:lnSpc>
                <a:spcPts val="1500"/>
              </a:lnSpc>
            </a:pPr>
            <a:r>
              <a:rPr lang="zh-CN" altLang="en-US" sz="1000" dirty="0">
                <a:solidFill>
                  <a:schemeClr val="bg1">
                    <a:lumMod val="50000"/>
                  </a:schemeClr>
                </a:solidFill>
                <a:latin typeface="微软雅黑" pitchFamily="34" charset="-122"/>
                <a:ea typeface="微软雅黑" pitchFamily="34" charset="-122"/>
              </a:rPr>
              <a:t>活动对提升品牌认知度的贡献程度，概括精炼言简意赅的说明分项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13" name="TextBox 29"/>
          <p:cNvSpPr txBox="1"/>
          <p:nvPr/>
        </p:nvSpPr>
        <p:spPr>
          <a:xfrm>
            <a:off x="5523407" y="2499866"/>
            <a:ext cx="3092459" cy="384721"/>
          </a:xfrm>
          <a:prstGeom prst="rect">
            <a:avLst/>
          </a:prstGeom>
          <a:noFill/>
        </p:spPr>
        <p:txBody>
          <a:bodyPr wrap="square" lIns="0" tIns="0" rIns="0" bIns="0" rtlCol="0">
            <a:spAutoFit/>
          </a:bodyPr>
          <a:lstStyle/>
          <a:p>
            <a:pPr algn="just">
              <a:lnSpc>
                <a:spcPts val="1500"/>
              </a:lnSpc>
            </a:pPr>
            <a:r>
              <a:rPr lang="zh-CN" altLang="en-US" sz="1000" dirty="0">
                <a:solidFill>
                  <a:schemeClr val="bg1">
                    <a:lumMod val="50000"/>
                  </a:schemeClr>
                </a:solidFill>
                <a:latin typeface="微软雅黑" pitchFamily="34" charset="-122"/>
                <a:ea typeface="微软雅黑" pitchFamily="34" charset="-122"/>
              </a:rPr>
              <a:t>活动对转化竞争对手潜在客户的贡献程度，概括精炼言简意赅的说明分项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sp>
        <p:nvSpPr>
          <p:cNvPr id="14" name="TextBox 29"/>
          <p:cNvSpPr txBox="1"/>
          <p:nvPr/>
        </p:nvSpPr>
        <p:spPr>
          <a:xfrm>
            <a:off x="5307313" y="3520193"/>
            <a:ext cx="3315194" cy="384721"/>
          </a:xfrm>
          <a:prstGeom prst="rect">
            <a:avLst/>
          </a:prstGeom>
          <a:noFill/>
        </p:spPr>
        <p:txBody>
          <a:bodyPr wrap="square" lIns="0" tIns="0" rIns="0" bIns="0" rtlCol="0">
            <a:spAutoFit/>
          </a:bodyPr>
          <a:lstStyle/>
          <a:p>
            <a:pPr algn="just">
              <a:lnSpc>
                <a:spcPts val="1500"/>
              </a:lnSpc>
            </a:pPr>
            <a:r>
              <a:rPr lang="zh-CN" altLang="en-US" sz="1000" dirty="0">
                <a:solidFill>
                  <a:schemeClr val="bg1">
                    <a:lumMod val="50000"/>
                  </a:schemeClr>
                </a:solidFill>
                <a:latin typeface="微软雅黑" pitchFamily="34" charset="-122"/>
                <a:ea typeface="微软雅黑" pitchFamily="34" charset="-122"/>
              </a:rPr>
              <a:t>活动对提升品牌吸引力的贡献程度，概括精炼言简意赅的说明分项</a:t>
            </a:r>
            <a:r>
              <a:rPr lang="zh-CN" altLang="en-US" sz="1000" dirty="0" smtClean="0">
                <a:solidFill>
                  <a:schemeClr val="bg1">
                    <a:lumMod val="50000"/>
                  </a:schemeClr>
                </a:solidFill>
                <a:latin typeface="微软雅黑" pitchFamily="34" charset="-122"/>
                <a:ea typeface="微软雅黑" pitchFamily="34" charset="-122"/>
              </a:rPr>
              <a:t>内容</a:t>
            </a:r>
            <a:r>
              <a:rPr lang="en-US" altLang="zh-CN" sz="1000" dirty="0">
                <a:solidFill>
                  <a:schemeClr val="bg1">
                    <a:lumMod val="50000"/>
                  </a:schemeClr>
                </a:solidFill>
                <a:latin typeface="微软雅黑" pitchFamily="34" charset="-122"/>
                <a:ea typeface="微软雅黑" pitchFamily="34" charset="-122"/>
              </a:rPr>
              <a:t>COOLLA</a:t>
            </a:r>
            <a:r>
              <a:rPr lang="zh-CN" altLang="en-US" sz="1000" dirty="0" smtClean="0">
                <a:solidFill>
                  <a:schemeClr val="bg1">
                    <a:lumMod val="50000"/>
                  </a:schemeClr>
                </a:solidFill>
                <a:latin typeface="微软雅黑" pitchFamily="34" charset="-122"/>
                <a:ea typeface="微软雅黑" pitchFamily="34" charset="-122"/>
              </a:rPr>
              <a:t>专业</a:t>
            </a:r>
            <a:r>
              <a:rPr lang="zh-CN" altLang="en-US" sz="1000" dirty="0">
                <a:solidFill>
                  <a:schemeClr val="bg1">
                    <a:lumMod val="50000"/>
                  </a:schemeClr>
                </a:solidFill>
                <a:latin typeface="微软雅黑" pitchFamily="34" charset="-122"/>
                <a:ea typeface="微软雅黑" pitchFamily="34" charset="-122"/>
              </a:rPr>
              <a:t>设计</a:t>
            </a:r>
            <a:r>
              <a:rPr lang="en-US" altLang="zh-CN" sz="1000" dirty="0">
                <a:solidFill>
                  <a:schemeClr val="bg1">
                    <a:lumMod val="50000"/>
                  </a:schemeClr>
                </a:solidFill>
                <a:latin typeface="微软雅黑" pitchFamily="34" charset="-122"/>
                <a:ea typeface="微软雅黑" pitchFamily="34" charset="-122"/>
              </a:rPr>
              <a:t>……</a:t>
            </a:r>
          </a:p>
        </p:txBody>
      </p:sp>
      <p:grpSp>
        <p:nvGrpSpPr>
          <p:cNvPr id="3" name="组合 18"/>
          <p:cNvGrpSpPr/>
          <p:nvPr/>
        </p:nvGrpSpPr>
        <p:grpSpPr>
          <a:xfrm>
            <a:off x="3751753" y="2372915"/>
            <a:ext cx="1555561" cy="830983"/>
            <a:chOff x="5002336" y="3163885"/>
            <a:chExt cx="2074081" cy="1107977"/>
          </a:xfrm>
        </p:grpSpPr>
        <p:sp>
          <p:nvSpPr>
            <p:cNvPr id="7" name="平行四边形 6"/>
            <p:cNvSpPr/>
            <p:nvPr/>
          </p:nvSpPr>
          <p:spPr>
            <a:xfrm>
              <a:off x="5002336" y="3163885"/>
              <a:ext cx="2074081" cy="1107977"/>
            </a:xfrm>
            <a:prstGeom prst="parallelogram">
              <a:avLst>
                <a:gd name="adj" fmla="val 240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30"/>
            <p:cNvSpPr txBox="1"/>
            <p:nvPr/>
          </p:nvSpPr>
          <p:spPr>
            <a:xfrm>
              <a:off x="5342309" y="3502430"/>
              <a:ext cx="1417603" cy="43775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转换度</a:t>
              </a:r>
            </a:p>
          </p:txBody>
        </p:sp>
      </p:grpSp>
      <p:grpSp>
        <p:nvGrpSpPr>
          <p:cNvPr id="4" name="组合 19"/>
          <p:cNvGrpSpPr/>
          <p:nvPr/>
        </p:nvGrpSpPr>
        <p:grpSpPr>
          <a:xfrm>
            <a:off x="3535805" y="3297061"/>
            <a:ext cx="1555561" cy="830983"/>
            <a:chOff x="4714406" y="4396081"/>
            <a:chExt cx="2074081" cy="1107977"/>
          </a:xfrm>
        </p:grpSpPr>
        <p:sp>
          <p:nvSpPr>
            <p:cNvPr id="8" name="平行四边形 7"/>
            <p:cNvSpPr/>
            <p:nvPr/>
          </p:nvSpPr>
          <p:spPr>
            <a:xfrm>
              <a:off x="4714406" y="4396081"/>
              <a:ext cx="2074081" cy="1107977"/>
            </a:xfrm>
            <a:prstGeom prst="parallelogram">
              <a:avLst>
                <a:gd name="adj" fmla="val 240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5071875" y="4734626"/>
              <a:ext cx="1417603" cy="43775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说服度</a:t>
              </a:r>
            </a:p>
          </p:txBody>
        </p:sp>
      </p:grpSp>
    </p:spTree>
    <p:extLst>
      <p:ext uri="{BB962C8B-B14F-4D97-AF65-F5344CB8AC3E}">
        <p14:creationId xmlns:p14="http://schemas.microsoft.com/office/powerpoint/2010/main" val="299613454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22" presetClass="entr" presetSubtype="8" fill="hold" grpId="0" nodeType="withEffect">
                                  <p:stCondLst>
                                    <p:cond delay="35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par>
                                <p:cTn id="28" presetID="22" presetClass="entr" presetSubtype="8" fill="hold" grpId="0" nodeType="withEffect">
                                  <p:stCondLst>
                                    <p:cond delay="70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招商放大镜-(王娜).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2" name="TextBox 21"/>
          <p:cNvSpPr txBox="1"/>
          <p:nvPr/>
        </p:nvSpPr>
        <p:spPr>
          <a:xfrm>
            <a:off x="4055759" y="1705771"/>
            <a:ext cx="2646860" cy="461655"/>
          </a:xfrm>
          <a:prstGeom prst="rect">
            <a:avLst/>
          </a:prstGeom>
          <a:noFill/>
        </p:spPr>
        <p:txBody>
          <a:bodyPr wrap="none" lIns="91431" tIns="45715" rIns="91431" bIns="45715" rtlCol="0">
            <a:spAutoFit/>
          </a:bodyPr>
          <a:lstStyle/>
          <a:p>
            <a:r>
              <a:rPr lang="zh-CN" altLang="en-US" sz="2400" b="1" dirty="0" smtClean="0">
                <a:solidFill>
                  <a:schemeClr val="bg1"/>
                </a:solidFill>
                <a:latin typeface="微软雅黑 Light" panose="020B0502040204020203" pitchFamily="34" charset="-122"/>
                <a:ea typeface="微软雅黑 Light" panose="020B0502040204020203" pitchFamily="34" charset="-122"/>
              </a:rPr>
              <a:t>单击输入您的标题</a:t>
            </a:r>
            <a:endParaRPr lang="zh-CN" altLang="en-US" sz="2400" b="1" dirty="0">
              <a:solidFill>
                <a:schemeClr val="bg1"/>
              </a:solidFill>
              <a:latin typeface="微软雅黑 Light" panose="020B0502040204020203" pitchFamily="34" charset="-122"/>
              <a:ea typeface="微软雅黑 Light" panose="020B0502040204020203" pitchFamily="34" charset="-122"/>
            </a:endParaRPr>
          </a:p>
        </p:txBody>
      </p:sp>
      <p:sp>
        <p:nvSpPr>
          <p:cNvPr id="23" name="TextBox 22"/>
          <p:cNvSpPr txBox="1"/>
          <p:nvPr/>
        </p:nvSpPr>
        <p:spPr>
          <a:xfrm>
            <a:off x="2153640" y="1347614"/>
            <a:ext cx="1694258" cy="1628954"/>
          </a:xfrm>
          <a:prstGeom prst="rect">
            <a:avLst/>
          </a:prstGeom>
          <a:noFill/>
          <a:ln w="6350">
            <a:solidFill>
              <a:schemeClr val="bg1"/>
            </a:solidFill>
          </a:ln>
        </p:spPr>
        <p:txBody>
          <a:bodyPr wrap="square" lIns="0" tIns="0" rIns="0" bIns="0" rtlCol="0" anchor="ctr" anchorCtr="0">
            <a:noAutofit/>
          </a:bodyPr>
          <a:lstStyle/>
          <a:p>
            <a:pPr algn="ctr"/>
            <a:r>
              <a:rPr lang="en-US" altLang="zh-CN" sz="8800" dirty="0" smtClean="0">
                <a:solidFill>
                  <a:schemeClr val="bg1"/>
                </a:solidFill>
                <a:latin typeface="微软雅黑 Light" panose="020B0502040204020203" pitchFamily="34" charset="-122"/>
                <a:ea typeface="微软雅黑 Light" panose="020B0502040204020203" pitchFamily="34" charset="-122"/>
              </a:rPr>
              <a:t>04</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grpSp>
        <p:nvGrpSpPr>
          <p:cNvPr id="2" name="组合 25"/>
          <p:cNvGrpSpPr/>
          <p:nvPr/>
        </p:nvGrpSpPr>
        <p:grpSpPr>
          <a:xfrm>
            <a:off x="4055760" y="2143276"/>
            <a:ext cx="3756600" cy="613684"/>
            <a:chOff x="2441672" y="2501493"/>
            <a:chExt cx="3756600" cy="613684"/>
          </a:xfrm>
        </p:grpSpPr>
        <p:sp>
          <p:nvSpPr>
            <p:cNvPr id="24" name="TextBox 23"/>
            <p:cNvSpPr txBox="1"/>
            <p:nvPr/>
          </p:nvSpPr>
          <p:spPr>
            <a:xfrm>
              <a:off x="2441672"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5" name="TextBox 24"/>
            <p:cNvSpPr txBox="1"/>
            <p:nvPr/>
          </p:nvSpPr>
          <p:spPr>
            <a:xfrm>
              <a:off x="3707904" y="2501493"/>
              <a:ext cx="2490368" cy="613684"/>
            </a:xfrm>
            <a:prstGeom prst="rect">
              <a:avLst/>
            </a:prstGeom>
            <a:noFill/>
          </p:spPr>
          <p:txBody>
            <a:bodyPr wrap="square" lIns="91431" tIns="45715" rIns="91431" bIns="45715" rtlCol="0">
              <a:spAutoFit/>
            </a:bodyPr>
            <a:lstStyle/>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33" indent="-171433">
                <a:lnSpc>
                  <a:spcPct val="150000"/>
                </a:lnSpc>
                <a:buClr>
                  <a:schemeClr val="bg1">
                    <a:lumMod val="50000"/>
                  </a:schemeClr>
                </a:buClr>
                <a:buFont typeface="Wingdings"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单击输入标题</a:t>
              </a:r>
              <a:endParaRPr lang="en-US" altLang="zh-CN"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3"/>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9"/>
          <p:cNvSpPr txBox="1"/>
          <p:nvPr/>
        </p:nvSpPr>
        <p:spPr>
          <a:xfrm>
            <a:off x="6046684" y="1464796"/>
            <a:ext cx="2555787" cy="333425"/>
          </a:xfrm>
          <a:prstGeom prst="rect">
            <a:avLst/>
          </a:prstGeom>
          <a:noFill/>
        </p:spPr>
        <p:txBody>
          <a:bodyPr wrap="square" lIns="0" tIns="0" rIns="0" bIns="0" rtlCol="0">
            <a:spAutoFit/>
          </a:bodyPr>
          <a:lstStyle/>
          <a:p>
            <a:pPr algn="just">
              <a:lnSpc>
                <a:spcPts val="1300"/>
              </a:lnSpc>
            </a:pPr>
            <a:r>
              <a:rPr lang="zh-CN" altLang="en-US" sz="1200" dirty="0">
                <a:solidFill>
                  <a:schemeClr val="bg1">
                    <a:lumMod val="50000"/>
                  </a:schemeClr>
                </a:solidFill>
                <a:latin typeface="微软雅黑" pitchFamily="34" charset="-122"/>
                <a:ea typeface="微软雅黑" pitchFamily="34" charset="-122"/>
              </a:rPr>
              <a:t>点击输入简要文字内容</a:t>
            </a:r>
            <a:r>
              <a:rPr lang="zh-CN" altLang="en-US" sz="1200" dirty="0" smtClean="0">
                <a:solidFill>
                  <a:schemeClr val="bg1">
                    <a:lumMod val="50000"/>
                  </a:schemeClr>
                </a:solidFill>
                <a:latin typeface="微软雅黑" pitchFamily="34" charset="-122"/>
                <a:ea typeface="微软雅黑" pitchFamily="34" charset="-122"/>
              </a:rPr>
              <a:t>，</a:t>
            </a:r>
            <a:r>
              <a:rPr lang="en-US" altLang="zh-CN" sz="1200" dirty="0">
                <a:solidFill>
                  <a:schemeClr val="bg1">
                    <a:lumMod val="50000"/>
                  </a:schemeClr>
                </a:solidFill>
                <a:latin typeface="微软雅黑" pitchFamily="34" charset="-122"/>
                <a:ea typeface="微软雅黑" pitchFamily="34" charset="-122"/>
              </a:rPr>
              <a:t> COOLLA</a:t>
            </a:r>
            <a:r>
              <a:rPr lang="zh-CN" altLang="en-US" sz="1200" dirty="0" smtClean="0">
                <a:solidFill>
                  <a:schemeClr val="bg1">
                    <a:lumMod val="50000"/>
                  </a:schemeClr>
                </a:solidFill>
                <a:latin typeface="微软雅黑" pitchFamily="34" charset="-122"/>
                <a:ea typeface="微软雅黑" pitchFamily="34" charset="-122"/>
              </a:rPr>
              <a:t>专业</a:t>
            </a:r>
            <a:r>
              <a:rPr lang="zh-CN" altLang="en-US" sz="1200" dirty="0">
                <a:solidFill>
                  <a:schemeClr val="bg1">
                    <a:lumMod val="50000"/>
                  </a:schemeClr>
                </a:solidFill>
                <a:latin typeface="微软雅黑" pitchFamily="34" charset="-122"/>
                <a:ea typeface="微软雅黑" pitchFamily="34" charset="-122"/>
              </a:rPr>
              <a:t>设计</a:t>
            </a:r>
            <a:r>
              <a:rPr lang="en-US" altLang="zh-CN" sz="1200" dirty="0">
                <a:solidFill>
                  <a:schemeClr val="bg1">
                    <a:lumMod val="50000"/>
                  </a:schemeClr>
                </a:solidFill>
                <a:latin typeface="微软雅黑" pitchFamily="34" charset="-122"/>
                <a:ea typeface="微软雅黑" pitchFamily="34" charset="-122"/>
              </a:rPr>
              <a:t>……</a:t>
            </a:r>
          </a:p>
        </p:txBody>
      </p:sp>
      <p:grpSp>
        <p:nvGrpSpPr>
          <p:cNvPr id="2" name="组合 34"/>
          <p:cNvGrpSpPr/>
          <p:nvPr/>
        </p:nvGrpSpPr>
        <p:grpSpPr>
          <a:xfrm>
            <a:off x="3012977" y="1415575"/>
            <a:ext cx="2887762" cy="425453"/>
            <a:chOff x="4017302" y="1887432"/>
            <a:chExt cx="3850349" cy="567270"/>
          </a:xfrm>
        </p:grpSpPr>
        <p:sp>
          <p:nvSpPr>
            <p:cNvPr id="30" name="任意多边形 29"/>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4" name="TextBox 30"/>
            <p:cNvSpPr txBox="1"/>
            <p:nvPr/>
          </p:nvSpPr>
          <p:spPr>
            <a:xfrm>
              <a:off x="5085111" y="1955624"/>
              <a:ext cx="2366890" cy="437751"/>
            </a:xfrm>
            <a:prstGeom prst="rect">
              <a:avLst/>
            </a:prstGeom>
            <a:noFill/>
          </p:spPr>
          <p:txBody>
            <a:bodyPr wrap="square" lIns="0" tIns="0" rIns="0" bIns="0" rtlCol="0">
              <a:spAutoFit/>
            </a:bodyPr>
            <a:lstStyle/>
            <a:p>
              <a:pPr algn="ctr"/>
              <a:r>
                <a:rPr lang="zh-CN" altLang="en-US" sz="2100" dirty="0">
                  <a:solidFill>
                    <a:schemeClr val="bg1"/>
                  </a:solidFill>
                  <a:latin typeface="微软雅黑" pitchFamily="34" charset="-122"/>
                  <a:ea typeface="微软雅黑" pitchFamily="34" charset="-122"/>
                </a:rPr>
                <a:t>诚邀联合主办</a:t>
              </a:r>
            </a:p>
          </p:txBody>
        </p:sp>
      </p:grpSp>
      <p:grpSp>
        <p:nvGrpSpPr>
          <p:cNvPr id="13" name="组合 35"/>
          <p:cNvGrpSpPr/>
          <p:nvPr/>
        </p:nvGrpSpPr>
        <p:grpSpPr>
          <a:xfrm>
            <a:off x="3567048" y="2012078"/>
            <a:ext cx="2333690" cy="425453"/>
            <a:chOff x="4756064" y="2682769"/>
            <a:chExt cx="3111586" cy="567270"/>
          </a:xfrm>
        </p:grpSpPr>
        <p:sp>
          <p:nvSpPr>
            <p:cNvPr id="31" name="任意多边形 30"/>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5" name="TextBox 30"/>
            <p:cNvSpPr txBox="1"/>
            <p:nvPr/>
          </p:nvSpPr>
          <p:spPr>
            <a:xfrm>
              <a:off x="5085111" y="2750961"/>
              <a:ext cx="2366890" cy="437751"/>
            </a:xfrm>
            <a:prstGeom prst="rect">
              <a:avLst/>
            </a:prstGeom>
            <a:noFill/>
          </p:spPr>
          <p:txBody>
            <a:bodyPr wrap="square" lIns="0" tIns="0" rIns="0" bIns="0" rtlCol="0">
              <a:spAutoFit/>
            </a:bodyPr>
            <a:lstStyle/>
            <a:p>
              <a:pPr algn="ctr"/>
              <a:r>
                <a:rPr lang="zh-CN" altLang="en-US" sz="2100" dirty="0">
                  <a:solidFill>
                    <a:schemeClr val="bg1"/>
                  </a:solidFill>
                  <a:latin typeface="微软雅黑" pitchFamily="34" charset="-122"/>
                  <a:ea typeface="微软雅黑" pitchFamily="34" charset="-122"/>
                </a:rPr>
                <a:t>招募协办单位</a:t>
              </a:r>
            </a:p>
          </p:txBody>
        </p:sp>
      </p:grpSp>
      <p:grpSp>
        <p:nvGrpSpPr>
          <p:cNvPr id="14" name="组合 36"/>
          <p:cNvGrpSpPr/>
          <p:nvPr/>
        </p:nvGrpSpPr>
        <p:grpSpPr>
          <a:xfrm>
            <a:off x="3760115" y="2608580"/>
            <a:ext cx="2140624" cy="425453"/>
            <a:chOff x="5013486" y="3478106"/>
            <a:chExt cx="2854165" cy="567270"/>
          </a:xfrm>
        </p:grpSpPr>
        <p:sp>
          <p:nvSpPr>
            <p:cNvPr id="32" name="任意多边形 31"/>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6" name="TextBox 30"/>
            <p:cNvSpPr txBox="1"/>
            <p:nvPr/>
          </p:nvSpPr>
          <p:spPr>
            <a:xfrm>
              <a:off x="5116428" y="3546298"/>
              <a:ext cx="2304256" cy="437751"/>
            </a:xfrm>
            <a:prstGeom prst="rect">
              <a:avLst/>
            </a:prstGeom>
            <a:noFill/>
          </p:spPr>
          <p:txBody>
            <a:bodyPr wrap="square" lIns="0" tIns="0" rIns="0" bIns="0" rtlCol="0">
              <a:spAutoFit/>
            </a:bodyPr>
            <a:lstStyle/>
            <a:p>
              <a:pPr algn="ctr"/>
              <a:r>
                <a:rPr lang="zh-CN" altLang="en-US" sz="2100" dirty="0">
                  <a:solidFill>
                    <a:schemeClr val="bg1"/>
                  </a:solidFill>
                  <a:latin typeface="微软雅黑" pitchFamily="34" charset="-122"/>
                  <a:ea typeface="微软雅黑" pitchFamily="34" charset="-122"/>
                </a:rPr>
                <a:t>友情邀请</a:t>
              </a:r>
            </a:p>
          </p:txBody>
        </p:sp>
      </p:grpSp>
      <p:grpSp>
        <p:nvGrpSpPr>
          <p:cNvPr id="15" name="组合 37"/>
          <p:cNvGrpSpPr/>
          <p:nvPr/>
        </p:nvGrpSpPr>
        <p:grpSpPr>
          <a:xfrm>
            <a:off x="3567050" y="3205082"/>
            <a:ext cx="2333688" cy="425453"/>
            <a:chOff x="4756066" y="4273443"/>
            <a:chExt cx="3111584" cy="567270"/>
          </a:xfrm>
        </p:grpSpPr>
        <p:sp>
          <p:nvSpPr>
            <p:cNvPr id="33" name="任意多边形 32"/>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7" name="TextBox 30"/>
            <p:cNvSpPr txBox="1"/>
            <p:nvPr/>
          </p:nvSpPr>
          <p:spPr>
            <a:xfrm>
              <a:off x="5085111" y="4341635"/>
              <a:ext cx="2366890" cy="437751"/>
            </a:xfrm>
            <a:prstGeom prst="rect">
              <a:avLst/>
            </a:prstGeom>
            <a:noFill/>
          </p:spPr>
          <p:txBody>
            <a:bodyPr wrap="square" lIns="0" tIns="0" rIns="0" bIns="0" rtlCol="0">
              <a:spAutoFit/>
            </a:bodyPr>
            <a:lstStyle/>
            <a:p>
              <a:pPr algn="ctr"/>
              <a:r>
                <a:rPr lang="zh-CN" altLang="en-US" sz="2100" dirty="0">
                  <a:solidFill>
                    <a:schemeClr val="bg1"/>
                  </a:solidFill>
                  <a:latin typeface="微软雅黑" pitchFamily="34" charset="-122"/>
                  <a:ea typeface="微软雅黑" pitchFamily="34" charset="-122"/>
                </a:rPr>
                <a:t>招募冠名企业</a:t>
              </a:r>
            </a:p>
          </p:txBody>
        </p:sp>
      </p:grpSp>
      <p:grpSp>
        <p:nvGrpSpPr>
          <p:cNvPr id="16" name="组合 38"/>
          <p:cNvGrpSpPr/>
          <p:nvPr/>
        </p:nvGrpSpPr>
        <p:grpSpPr>
          <a:xfrm>
            <a:off x="3012977" y="3801587"/>
            <a:ext cx="2887762" cy="425453"/>
            <a:chOff x="4017302" y="5068782"/>
            <a:chExt cx="3850349" cy="567270"/>
          </a:xfrm>
        </p:grpSpPr>
        <p:sp>
          <p:nvSpPr>
            <p:cNvPr id="34" name="任意多边形 3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8" name="TextBox 30"/>
            <p:cNvSpPr txBox="1"/>
            <p:nvPr/>
          </p:nvSpPr>
          <p:spPr>
            <a:xfrm>
              <a:off x="5085111" y="5136974"/>
              <a:ext cx="2366890" cy="437751"/>
            </a:xfrm>
            <a:prstGeom prst="rect">
              <a:avLst/>
            </a:prstGeom>
            <a:noFill/>
          </p:spPr>
          <p:txBody>
            <a:bodyPr wrap="square" lIns="0" tIns="0" rIns="0" bIns="0" rtlCol="0">
              <a:spAutoFit/>
            </a:bodyPr>
            <a:lstStyle/>
            <a:p>
              <a:pPr algn="ctr"/>
              <a:r>
                <a:rPr lang="zh-CN" altLang="en-US" sz="2100" dirty="0">
                  <a:solidFill>
                    <a:schemeClr val="bg1"/>
                  </a:solidFill>
                  <a:latin typeface="微软雅黑" pitchFamily="34" charset="-122"/>
                  <a:ea typeface="微软雅黑" pitchFamily="34" charset="-122"/>
                </a:rPr>
                <a:t>诚邀媒体专访</a:t>
              </a:r>
            </a:p>
          </p:txBody>
        </p:sp>
      </p:grpSp>
      <p:sp>
        <p:nvSpPr>
          <p:cNvPr id="9" name="TextBox 29"/>
          <p:cNvSpPr txBox="1"/>
          <p:nvPr/>
        </p:nvSpPr>
        <p:spPr>
          <a:xfrm>
            <a:off x="6046684" y="2061298"/>
            <a:ext cx="2555787" cy="333425"/>
          </a:xfrm>
          <a:prstGeom prst="rect">
            <a:avLst/>
          </a:prstGeom>
          <a:noFill/>
        </p:spPr>
        <p:txBody>
          <a:bodyPr wrap="square" lIns="0" tIns="0" rIns="0" bIns="0" rtlCol="0">
            <a:spAutoFit/>
          </a:bodyPr>
          <a:lstStyle/>
          <a:p>
            <a:pPr algn="just">
              <a:lnSpc>
                <a:spcPts val="1300"/>
              </a:lnSpc>
            </a:pPr>
            <a:r>
              <a:rPr lang="zh-CN" altLang="en-US" sz="1200" dirty="0">
                <a:solidFill>
                  <a:schemeClr val="bg1">
                    <a:lumMod val="50000"/>
                  </a:schemeClr>
                </a:solidFill>
                <a:latin typeface="微软雅黑" pitchFamily="34" charset="-122"/>
                <a:ea typeface="微软雅黑" pitchFamily="34" charset="-122"/>
              </a:rPr>
              <a:t>点击输入简要文字内容</a:t>
            </a:r>
            <a:r>
              <a:rPr lang="zh-CN" altLang="en-US" sz="1200" dirty="0" smtClean="0">
                <a:solidFill>
                  <a:schemeClr val="bg1">
                    <a:lumMod val="50000"/>
                  </a:schemeClr>
                </a:solidFill>
                <a:latin typeface="微软雅黑" pitchFamily="34" charset="-122"/>
                <a:ea typeface="微软雅黑" pitchFamily="34" charset="-122"/>
              </a:rPr>
              <a:t>，</a:t>
            </a:r>
            <a:r>
              <a:rPr lang="en-US" altLang="zh-CN" sz="1200" dirty="0">
                <a:solidFill>
                  <a:schemeClr val="bg1">
                    <a:lumMod val="50000"/>
                  </a:schemeClr>
                </a:solidFill>
                <a:latin typeface="微软雅黑" pitchFamily="34" charset="-122"/>
                <a:ea typeface="微软雅黑" pitchFamily="34" charset="-122"/>
              </a:rPr>
              <a:t> COOLLA</a:t>
            </a:r>
            <a:r>
              <a:rPr lang="zh-CN" altLang="en-US" sz="1200" dirty="0" smtClean="0">
                <a:solidFill>
                  <a:schemeClr val="bg1">
                    <a:lumMod val="50000"/>
                  </a:schemeClr>
                </a:solidFill>
                <a:latin typeface="微软雅黑" pitchFamily="34" charset="-122"/>
                <a:ea typeface="微软雅黑" pitchFamily="34" charset="-122"/>
              </a:rPr>
              <a:t>专业</a:t>
            </a:r>
            <a:r>
              <a:rPr lang="zh-CN" altLang="en-US" sz="1200" dirty="0">
                <a:solidFill>
                  <a:schemeClr val="bg1">
                    <a:lumMod val="50000"/>
                  </a:schemeClr>
                </a:solidFill>
                <a:latin typeface="微软雅黑" pitchFamily="34" charset="-122"/>
                <a:ea typeface="微软雅黑" pitchFamily="34" charset="-122"/>
              </a:rPr>
              <a:t>设计</a:t>
            </a:r>
            <a:r>
              <a:rPr lang="en-US" altLang="zh-CN" sz="1200" dirty="0">
                <a:solidFill>
                  <a:schemeClr val="bg1">
                    <a:lumMod val="50000"/>
                  </a:schemeClr>
                </a:solidFill>
                <a:latin typeface="微软雅黑" pitchFamily="34" charset="-122"/>
                <a:ea typeface="微软雅黑" pitchFamily="34" charset="-122"/>
              </a:rPr>
              <a:t>……</a:t>
            </a:r>
          </a:p>
        </p:txBody>
      </p:sp>
      <p:sp>
        <p:nvSpPr>
          <p:cNvPr id="10" name="TextBox 29"/>
          <p:cNvSpPr txBox="1"/>
          <p:nvPr/>
        </p:nvSpPr>
        <p:spPr>
          <a:xfrm>
            <a:off x="6046684" y="2657801"/>
            <a:ext cx="2555787" cy="333425"/>
          </a:xfrm>
          <a:prstGeom prst="rect">
            <a:avLst/>
          </a:prstGeom>
          <a:noFill/>
        </p:spPr>
        <p:txBody>
          <a:bodyPr wrap="square" lIns="0" tIns="0" rIns="0" bIns="0" rtlCol="0">
            <a:spAutoFit/>
          </a:bodyPr>
          <a:lstStyle/>
          <a:p>
            <a:pPr algn="just">
              <a:lnSpc>
                <a:spcPts val="1300"/>
              </a:lnSpc>
            </a:pPr>
            <a:r>
              <a:rPr lang="zh-CN" altLang="en-US" sz="1200" dirty="0">
                <a:solidFill>
                  <a:schemeClr val="bg1">
                    <a:lumMod val="50000"/>
                  </a:schemeClr>
                </a:solidFill>
                <a:latin typeface="微软雅黑" pitchFamily="34" charset="-122"/>
                <a:ea typeface="微软雅黑" pitchFamily="34" charset="-122"/>
              </a:rPr>
              <a:t>点击输入简要文字内容</a:t>
            </a:r>
            <a:r>
              <a:rPr lang="zh-CN" altLang="en-US" sz="1200" dirty="0" smtClean="0">
                <a:solidFill>
                  <a:schemeClr val="bg1">
                    <a:lumMod val="50000"/>
                  </a:schemeClr>
                </a:solidFill>
                <a:latin typeface="微软雅黑" pitchFamily="34" charset="-122"/>
                <a:ea typeface="微软雅黑" pitchFamily="34" charset="-122"/>
              </a:rPr>
              <a:t>，</a:t>
            </a:r>
            <a:r>
              <a:rPr lang="en-US" altLang="zh-CN" sz="1200" dirty="0">
                <a:solidFill>
                  <a:schemeClr val="bg1">
                    <a:lumMod val="50000"/>
                  </a:schemeClr>
                </a:solidFill>
                <a:latin typeface="微软雅黑" pitchFamily="34" charset="-122"/>
                <a:ea typeface="微软雅黑" pitchFamily="34" charset="-122"/>
              </a:rPr>
              <a:t> COOLLA</a:t>
            </a:r>
            <a:r>
              <a:rPr lang="zh-CN" altLang="en-US" sz="1200" dirty="0" smtClean="0">
                <a:solidFill>
                  <a:schemeClr val="bg1">
                    <a:lumMod val="50000"/>
                  </a:schemeClr>
                </a:solidFill>
                <a:latin typeface="微软雅黑" pitchFamily="34" charset="-122"/>
                <a:ea typeface="微软雅黑" pitchFamily="34" charset="-122"/>
              </a:rPr>
              <a:t>专业</a:t>
            </a:r>
            <a:r>
              <a:rPr lang="zh-CN" altLang="en-US" sz="1200" dirty="0">
                <a:solidFill>
                  <a:schemeClr val="bg1">
                    <a:lumMod val="50000"/>
                  </a:schemeClr>
                </a:solidFill>
                <a:latin typeface="微软雅黑" pitchFamily="34" charset="-122"/>
                <a:ea typeface="微软雅黑" pitchFamily="34" charset="-122"/>
              </a:rPr>
              <a:t>设计</a:t>
            </a:r>
            <a:r>
              <a:rPr lang="en-US" altLang="zh-CN" sz="1200" dirty="0">
                <a:solidFill>
                  <a:schemeClr val="bg1">
                    <a:lumMod val="50000"/>
                  </a:schemeClr>
                </a:solidFill>
                <a:latin typeface="微软雅黑" pitchFamily="34" charset="-122"/>
                <a:ea typeface="微软雅黑" pitchFamily="34" charset="-122"/>
              </a:rPr>
              <a:t>……</a:t>
            </a:r>
          </a:p>
        </p:txBody>
      </p:sp>
      <p:sp>
        <p:nvSpPr>
          <p:cNvPr id="11" name="TextBox 29"/>
          <p:cNvSpPr txBox="1"/>
          <p:nvPr/>
        </p:nvSpPr>
        <p:spPr>
          <a:xfrm>
            <a:off x="6046684" y="3254304"/>
            <a:ext cx="2555787" cy="333425"/>
          </a:xfrm>
          <a:prstGeom prst="rect">
            <a:avLst/>
          </a:prstGeom>
          <a:noFill/>
        </p:spPr>
        <p:txBody>
          <a:bodyPr wrap="square" lIns="0" tIns="0" rIns="0" bIns="0" rtlCol="0">
            <a:spAutoFit/>
          </a:bodyPr>
          <a:lstStyle/>
          <a:p>
            <a:pPr algn="just">
              <a:lnSpc>
                <a:spcPts val="1300"/>
              </a:lnSpc>
            </a:pPr>
            <a:r>
              <a:rPr lang="zh-CN" altLang="en-US" sz="1200" dirty="0">
                <a:solidFill>
                  <a:schemeClr val="bg1">
                    <a:lumMod val="50000"/>
                  </a:schemeClr>
                </a:solidFill>
                <a:latin typeface="微软雅黑" pitchFamily="34" charset="-122"/>
                <a:ea typeface="微软雅黑" pitchFamily="34" charset="-122"/>
              </a:rPr>
              <a:t>点击输入简要文字内容</a:t>
            </a:r>
            <a:r>
              <a:rPr lang="zh-CN" altLang="en-US" sz="1200" dirty="0" smtClean="0">
                <a:solidFill>
                  <a:schemeClr val="bg1">
                    <a:lumMod val="50000"/>
                  </a:schemeClr>
                </a:solidFill>
                <a:latin typeface="微软雅黑" pitchFamily="34" charset="-122"/>
                <a:ea typeface="微软雅黑" pitchFamily="34" charset="-122"/>
              </a:rPr>
              <a:t>，</a:t>
            </a:r>
            <a:r>
              <a:rPr lang="en-US" altLang="zh-CN" sz="1200" dirty="0">
                <a:solidFill>
                  <a:schemeClr val="bg1">
                    <a:lumMod val="50000"/>
                  </a:schemeClr>
                </a:solidFill>
                <a:latin typeface="微软雅黑" pitchFamily="34" charset="-122"/>
                <a:ea typeface="微软雅黑" pitchFamily="34" charset="-122"/>
              </a:rPr>
              <a:t> COOLLA</a:t>
            </a:r>
            <a:r>
              <a:rPr lang="zh-CN" altLang="en-US" sz="1200" dirty="0" smtClean="0">
                <a:solidFill>
                  <a:schemeClr val="bg1">
                    <a:lumMod val="50000"/>
                  </a:schemeClr>
                </a:solidFill>
                <a:latin typeface="微软雅黑" pitchFamily="34" charset="-122"/>
                <a:ea typeface="微软雅黑" pitchFamily="34" charset="-122"/>
              </a:rPr>
              <a:t>专业</a:t>
            </a:r>
            <a:r>
              <a:rPr lang="zh-CN" altLang="en-US" sz="1200" dirty="0">
                <a:solidFill>
                  <a:schemeClr val="bg1">
                    <a:lumMod val="50000"/>
                  </a:schemeClr>
                </a:solidFill>
                <a:latin typeface="微软雅黑" pitchFamily="34" charset="-122"/>
                <a:ea typeface="微软雅黑" pitchFamily="34" charset="-122"/>
              </a:rPr>
              <a:t>设计</a:t>
            </a:r>
            <a:r>
              <a:rPr lang="en-US" altLang="zh-CN" sz="1200" dirty="0">
                <a:solidFill>
                  <a:schemeClr val="bg1">
                    <a:lumMod val="50000"/>
                  </a:schemeClr>
                </a:solidFill>
                <a:latin typeface="微软雅黑" pitchFamily="34" charset="-122"/>
                <a:ea typeface="微软雅黑" pitchFamily="34" charset="-122"/>
              </a:rPr>
              <a:t>……</a:t>
            </a:r>
          </a:p>
        </p:txBody>
      </p:sp>
      <p:sp>
        <p:nvSpPr>
          <p:cNvPr id="12" name="TextBox 29"/>
          <p:cNvSpPr txBox="1"/>
          <p:nvPr/>
        </p:nvSpPr>
        <p:spPr>
          <a:xfrm>
            <a:off x="6046684" y="3850808"/>
            <a:ext cx="2555787" cy="333425"/>
          </a:xfrm>
          <a:prstGeom prst="rect">
            <a:avLst/>
          </a:prstGeom>
          <a:noFill/>
        </p:spPr>
        <p:txBody>
          <a:bodyPr wrap="square" lIns="0" tIns="0" rIns="0" bIns="0" rtlCol="0">
            <a:spAutoFit/>
          </a:bodyPr>
          <a:lstStyle/>
          <a:p>
            <a:pPr algn="just">
              <a:lnSpc>
                <a:spcPts val="1300"/>
              </a:lnSpc>
            </a:pPr>
            <a:r>
              <a:rPr lang="zh-CN" altLang="en-US" sz="1200" dirty="0">
                <a:solidFill>
                  <a:schemeClr val="bg1">
                    <a:lumMod val="50000"/>
                  </a:schemeClr>
                </a:solidFill>
                <a:latin typeface="微软雅黑" pitchFamily="34" charset="-122"/>
                <a:ea typeface="微软雅黑" pitchFamily="34" charset="-122"/>
              </a:rPr>
              <a:t>点击输入简要文字内容</a:t>
            </a:r>
            <a:r>
              <a:rPr lang="zh-CN" altLang="en-US" sz="1200" dirty="0" smtClean="0">
                <a:solidFill>
                  <a:schemeClr val="bg1">
                    <a:lumMod val="50000"/>
                  </a:schemeClr>
                </a:solidFill>
                <a:latin typeface="微软雅黑" pitchFamily="34" charset="-122"/>
                <a:ea typeface="微软雅黑" pitchFamily="34" charset="-122"/>
              </a:rPr>
              <a:t>，</a:t>
            </a:r>
            <a:r>
              <a:rPr lang="en-US" altLang="zh-CN" sz="1200" dirty="0">
                <a:solidFill>
                  <a:schemeClr val="bg1">
                    <a:lumMod val="50000"/>
                  </a:schemeClr>
                </a:solidFill>
                <a:latin typeface="微软雅黑" pitchFamily="34" charset="-122"/>
                <a:ea typeface="微软雅黑" pitchFamily="34" charset="-122"/>
              </a:rPr>
              <a:t> COOLLA</a:t>
            </a:r>
            <a:r>
              <a:rPr lang="zh-CN" altLang="en-US" sz="1200" dirty="0" smtClean="0">
                <a:solidFill>
                  <a:schemeClr val="bg1">
                    <a:lumMod val="50000"/>
                  </a:schemeClr>
                </a:solidFill>
                <a:latin typeface="微软雅黑" pitchFamily="34" charset="-122"/>
                <a:ea typeface="微软雅黑" pitchFamily="34" charset="-122"/>
              </a:rPr>
              <a:t>专业</a:t>
            </a:r>
            <a:r>
              <a:rPr lang="zh-CN" altLang="en-US" sz="1200" dirty="0">
                <a:solidFill>
                  <a:schemeClr val="bg1">
                    <a:lumMod val="50000"/>
                  </a:schemeClr>
                </a:solidFill>
                <a:latin typeface="微软雅黑" pitchFamily="34" charset="-122"/>
                <a:ea typeface="微软雅黑" pitchFamily="34" charset="-122"/>
              </a:rPr>
              <a:t>设计</a:t>
            </a:r>
            <a:r>
              <a:rPr lang="en-US" altLang="zh-CN" sz="1200" dirty="0">
                <a:solidFill>
                  <a:schemeClr val="bg1">
                    <a:lumMod val="50000"/>
                  </a:schemeClr>
                </a:solidFill>
                <a:latin typeface="微软雅黑" pitchFamily="34" charset="-122"/>
                <a:ea typeface="微软雅黑" pitchFamily="34" charset="-122"/>
              </a:rPr>
              <a:t>……</a:t>
            </a:r>
          </a:p>
        </p:txBody>
      </p:sp>
      <p:sp>
        <p:nvSpPr>
          <p:cNvPr id="17" name="椭圆 16"/>
          <p:cNvSpPr/>
          <p:nvPr/>
        </p:nvSpPr>
        <p:spPr>
          <a:xfrm>
            <a:off x="523390" y="1249058"/>
            <a:ext cx="3144498" cy="3144498"/>
          </a:xfrm>
          <a:prstGeom prst="ellipse">
            <a:avLst/>
          </a:prstGeom>
          <a:blipFill dpi="0" rotWithShape="1">
            <a:blip r:embed="rId3" cstate="print">
              <a:extLst>
                <a:ext uri="{28A0092B-C50C-407E-A947-70E740481C1C}">
                  <a14:useLocalDpi xmlns:a14="http://schemas.microsoft.com/office/drawing/2010/main" val="0"/>
                </a:ext>
              </a:extLst>
            </a:blip>
            <a:srcRect/>
            <a:stretch>
              <a:fillRect l="-33488" r="-3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Tree>
    <p:extLst>
      <p:ext uri="{BB962C8B-B14F-4D97-AF65-F5344CB8AC3E}">
        <p14:creationId xmlns:p14="http://schemas.microsoft.com/office/powerpoint/2010/main" val="122645495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0-#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0-#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18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506765" y="4030300"/>
            <a:ext cx="3901863" cy="40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711" tIns="33856" rIns="67711" bIns="33856" rtlCol="0" anchor="ctr"/>
          <a:lstStyle/>
          <a:p>
            <a:pPr algn="ctr"/>
            <a:endParaRPr lang="zh-CN" altLang="en-US">
              <a:solidFill>
                <a:prstClr val="white"/>
              </a:solidFill>
            </a:endParaRPr>
          </a:p>
        </p:txBody>
      </p:sp>
      <p:sp>
        <p:nvSpPr>
          <p:cNvPr id="9" name="圆柱形 8"/>
          <p:cNvSpPr/>
          <p:nvPr/>
        </p:nvSpPr>
        <p:spPr>
          <a:xfrm>
            <a:off x="2488772" y="1194013"/>
            <a:ext cx="33476" cy="2877269"/>
          </a:xfrm>
          <a:prstGeom prst="ca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711" tIns="33856" rIns="67711" bIns="33856" rtlCol="0" anchor="ctr"/>
          <a:lstStyle/>
          <a:p>
            <a:pPr algn="ctr"/>
            <a:endParaRPr lang="zh-CN" altLang="en-US">
              <a:solidFill>
                <a:schemeClr val="bg1">
                  <a:lumMod val="50000"/>
                </a:schemeClr>
              </a:solidFill>
            </a:endParaRPr>
          </a:p>
        </p:txBody>
      </p:sp>
      <p:sp>
        <p:nvSpPr>
          <p:cNvPr id="10" name="右箭头 9"/>
          <p:cNvSpPr/>
          <p:nvPr/>
        </p:nvSpPr>
        <p:spPr>
          <a:xfrm>
            <a:off x="2532793" y="2759518"/>
            <a:ext cx="2991154" cy="1261741"/>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7711" tIns="33856" rIns="67711" bIns="33856" rtlCol="0" anchor="ctr"/>
          <a:lstStyle/>
          <a:p>
            <a:pPr algn="ctr"/>
            <a:endParaRPr lang="zh-CN" altLang="en-US">
              <a:solidFill>
                <a:prstClr val="white"/>
              </a:solidFill>
            </a:endParaRPr>
          </a:p>
        </p:txBody>
      </p:sp>
      <p:sp>
        <p:nvSpPr>
          <p:cNvPr id="11" name="右箭头 10"/>
          <p:cNvSpPr/>
          <p:nvPr/>
        </p:nvSpPr>
        <p:spPr>
          <a:xfrm>
            <a:off x="2532793" y="2260482"/>
            <a:ext cx="4078412" cy="1194960"/>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711" tIns="33856" rIns="67711" bIns="33856" rtlCol="0" anchor="ctr"/>
          <a:lstStyle/>
          <a:p>
            <a:pPr algn="ctr"/>
            <a:endParaRPr lang="zh-CN" altLang="en-US">
              <a:solidFill>
                <a:prstClr val="white"/>
              </a:solidFill>
            </a:endParaRPr>
          </a:p>
        </p:txBody>
      </p:sp>
      <p:sp>
        <p:nvSpPr>
          <p:cNvPr id="12" name="右箭头 11"/>
          <p:cNvSpPr/>
          <p:nvPr/>
        </p:nvSpPr>
        <p:spPr>
          <a:xfrm>
            <a:off x="2532795" y="1787691"/>
            <a:ext cx="2430978" cy="119495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711" tIns="33856" rIns="67711" bIns="33856" rtlCol="0" anchor="ctr"/>
          <a:lstStyle/>
          <a:p>
            <a:pPr algn="ctr"/>
            <a:endParaRPr lang="zh-CN" altLang="en-US">
              <a:solidFill>
                <a:prstClr val="white"/>
              </a:solidFill>
            </a:endParaRPr>
          </a:p>
        </p:txBody>
      </p:sp>
      <p:sp>
        <p:nvSpPr>
          <p:cNvPr id="13" name="右箭头 12"/>
          <p:cNvSpPr/>
          <p:nvPr/>
        </p:nvSpPr>
        <p:spPr>
          <a:xfrm>
            <a:off x="2532798" y="1194013"/>
            <a:ext cx="3367588" cy="1261741"/>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711" tIns="33856" rIns="67711" bIns="33856" rtlCol="0" anchor="ctr"/>
          <a:lstStyle/>
          <a:p>
            <a:pPr algn="ctr"/>
            <a:endParaRPr lang="zh-CN" altLang="en-US">
              <a:solidFill>
                <a:prstClr val="white"/>
              </a:solidFill>
            </a:endParaRPr>
          </a:p>
        </p:txBody>
      </p:sp>
      <p:sp>
        <p:nvSpPr>
          <p:cNvPr id="14" name="文本框 25"/>
          <p:cNvSpPr txBox="1"/>
          <p:nvPr/>
        </p:nvSpPr>
        <p:spPr>
          <a:xfrm>
            <a:off x="1879875" y="3186289"/>
            <a:ext cx="572873" cy="564670"/>
          </a:xfrm>
          <a:prstGeom prst="rect">
            <a:avLst/>
          </a:prstGeom>
          <a:noFill/>
        </p:spPr>
        <p:txBody>
          <a:bodyPr wrap="square" lIns="67711" tIns="33856" rIns="67711" bIns="33856" rtlCol="0">
            <a:spAutoFit/>
          </a:bodyPr>
          <a:lstStyle/>
          <a:p>
            <a:r>
              <a:rPr lang="en-US" altLang="zh-CN" sz="3200" dirty="0">
                <a:solidFill>
                  <a:schemeClr val="bg1">
                    <a:lumMod val="50000"/>
                  </a:schemeClr>
                </a:solidFill>
              </a:rPr>
              <a:t>01</a:t>
            </a:r>
            <a:endParaRPr lang="zh-CN" altLang="en-US" sz="3200" dirty="0">
              <a:solidFill>
                <a:schemeClr val="bg1">
                  <a:lumMod val="50000"/>
                </a:schemeClr>
              </a:solidFill>
            </a:endParaRPr>
          </a:p>
        </p:txBody>
      </p:sp>
      <p:sp>
        <p:nvSpPr>
          <p:cNvPr id="15" name="文本框 26"/>
          <p:cNvSpPr txBox="1"/>
          <p:nvPr/>
        </p:nvSpPr>
        <p:spPr>
          <a:xfrm>
            <a:off x="1879875" y="2649066"/>
            <a:ext cx="608900" cy="564670"/>
          </a:xfrm>
          <a:prstGeom prst="rect">
            <a:avLst/>
          </a:prstGeom>
          <a:noFill/>
        </p:spPr>
        <p:txBody>
          <a:bodyPr wrap="square" lIns="67711" tIns="33856" rIns="67711" bIns="33856" rtlCol="0">
            <a:spAutoFit/>
          </a:bodyPr>
          <a:lstStyle/>
          <a:p>
            <a:r>
              <a:rPr lang="en-US" altLang="zh-CN" sz="3200" dirty="0">
                <a:solidFill>
                  <a:schemeClr val="bg1">
                    <a:lumMod val="50000"/>
                  </a:schemeClr>
                </a:solidFill>
              </a:rPr>
              <a:t>02</a:t>
            </a:r>
            <a:endParaRPr lang="zh-CN" altLang="en-US" sz="3200" dirty="0">
              <a:solidFill>
                <a:schemeClr val="bg1">
                  <a:lumMod val="50000"/>
                </a:schemeClr>
              </a:solidFill>
            </a:endParaRPr>
          </a:p>
        </p:txBody>
      </p:sp>
      <p:sp>
        <p:nvSpPr>
          <p:cNvPr id="16" name="文本框 27"/>
          <p:cNvSpPr txBox="1"/>
          <p:nvPr/>
        </p:nvSpPr>
        <p:spPr>
          <a:xfrm>
            <a:off x="1879875" y="2111842"/>
            <a:ext cx="572873" cy="564670"/>
          </a:xfrm>
          <a:prstGeom prst="rect">
            <a:avLst/>
          </a:prstGeom>
          <a:noFill/>
        </p:spPr>
        <p:txBody>
          <a:bodyPr wrap="square" lIns="67711" tIns="33856" rIns="67711" bIns="33856" rtlCol="0">
            <a:spAutoFit/>
          </a:bodyPr>
          <a:lstStyle/>
          <a:p>
            <a:r>
              <a:rPr lang="en-US" altLang="zh-CN" sz="3200" dirty="0">
                <a:solidFill>
                  <a:schemeClr val="bg1">
                    <a:lumMod val="50000"/>
                  </a:schemeClr>
                </a:solidFill>
              </a:rPr>
              <a:t>03</a:t>
            </a:r>
            <a:endParaRPr lang="zh-CN" altLang="en-US" sz="3200" dirty="0">
              <a:solidFill>
                <a:schemeClr val="bg1">
                  <a:lumMod val="50000"/>
                </a:schemeClr>
              </a:solidFill>
            </a:endParaRPr>
          </a:p>
        </p:txBody>
      </p:sp>
      <p:sp>
        <p:nvSpPr>
          <p:cNvPr id="17" name="文本框 28"/>
          <p:cNvSpPr txBox="1"/>
          <p:nvPr/>
        </p:nvSpPr>
        <p:spPr>
          <a:xfrm>
            <a:off x="1879875" y="1574621"/>
            <a:ext cx="572873" cy="564670"/>
          </a:xfrm>
          <a:prstGeom prst="rect">
            <a:avLst/>
          </a:prstGeom>
          <a:noFill/>
        </p:spPr>
        <p:txBody>
          <a:bodyPr wrap="square" lIns="67711" tIns="33856" rIns="67711" bIns="33856" rtlCol="0">
            <a:spAutoFit/>
          </a:bodyPr>
          <a:lstStyle/>
          <a:p>
            <a:r>
              <a:rPr lang="en-US" altLang="zh-CN" sz="3200" dirty="0">
                <a:solidFill>
                  <a:schemeClr val="bg1">
                    <a:lumMod val="50000"/>
                  </a:schemeClr>
                </a:solidFill>
              </a:rPr>
              <a:t>04</a:t>
            </a:r>
            <a:endParaRPr lang="zh-CN" altLang="en-US" sz="3200" dirty="0">
              <a:solidFill>
                <a:schemeClr val="bg1">
                  <a:lumMod val="50000"/>
                </a:schemeClr>
              </a:solidFill>
            </a:endParaRPr>
          </a:p>
        </p:txBody>
      </p:sp>
      <p:grpSp>
        <p:nvGrpSpPr>
          <p:cNvPr id="2" name="组合 17"/>
          <p:cNvGrpSpPr/>
          <p:nvPr/>
        </p:nvGrpSpPr>
        <p:grpSpPr>
          <a:xfrm>
            <a:off x="2452749" y="4077417"/>
            <a:ext cx="4351084" cy="400110"/>
            <a:chOff x="3315765" y="5498862"/>
            <a:chExt cx="5102399" cy="533479"/>
          </a:xfrm>
        </p:grpSpPr>
        <p:sp>
          <p:nvSpPr>
            <p:cNvPr id="19" name="文本框 29"/>
            <p:cNvSpPr txBox="1"/>
            <p:nvPr/>
          </p:nvSpPr>
          <p:spPr>
            <a:xfrm>
              <a:off x="3315765" y="5498862"/>
              <a:ext cx="776569" cy="533479"/>
            </a:xfrm>
            <a:prstGeom prst="rect">
              <a:avLst/>
            </a:prstGeom>
            <a:noFill/>
          </p:spPr>
          <p:txBody>
            <a:bodyPr wrap="square" rtlCol="0">
              <a:spAutoFit/>
            </a:bodyPr>
            <a:lstStyle/>
            <a:p>
              <a:r>
                <a:rPr lang="en-US" altLang="zh-CN" sz="2000" dirty="0">
                  <a:solidFill>
                    <a:prstClr val="white">
                      <a:lumMod val="50000"/>
                    </a:prstClr>
                  </a:solidFill>
                </a:rPr>
                <a:t>10</a:t>
              </a:r>
              <a:r>
                <a:rPr lang="en-US" altLang="zh-CN" dirty="0">
                  <a:solidFill>
                    <a:prstClr val="white">
                      <a:lumMod val="50000"/>
                    </a:prstClr>
                  </a:solidFill>
                </a:rPr>
                <a:t>%</a:t>
              </a:r>
              <a:endParaRPr lang="zh-CN" altLang="en-US" dirty="0">
                <a:solidFill>
                  <a:prstClr val="white">
                    <a:lumMod val="50000"/>
                  </a:prstClr>
                </a:solidFill>
              </a:endParaRPr>
            </a:p>
          </p:txBody>
        </p:sp>
        <p:sp>
          <p:nvSpPr>
            <p:cNvPr id="20" name="文本框 30"/>
            <p:cNvSpPr txBox="1"/>
            <p:nvPr/>
          </p:nvSpPr>
          <p:spPr>
            <a:xfrm>
              <a:off x="3925419" y="5498862"/>
              <a:ext cx="794549" cy="533479"/>
            </a:xfrm>
            <a:prstGeom prst="rect">
              <a:avLst/>
            </a:prstGeom>
            <a:noFill/>
          </p:spPr>
          <p:txBody>
            <a:bodyPr wrap="square" rtlCol="0">
              <a:spAutoFit/>
            </a:bodyPr>
            <a:lstStyle/>
            <a:p>
              <a:r>
                <a:rPr lang="en-US" altLang="zh-CN" sz="2000" dirty="0">
                  <a:solidFill>
                    <a:prstClr val="white">
                      <a:lumMod val="50000"/>
                    </a:prstClr>
                  </a:solidFill>
                </a:rPr>
                <a:t>20</a:t>
              </a:r>
              <a:r>
                <a:rPr lang="en-US" altLang="zh-CN" dirty="0">
                  <a:solidFill>
                    <a:prstClr val="white">
                      <a:lumMod val="50000"/>
                    </a:prstClr>
                  </a:solidFill>
                </a:rPr>
                <a:t>%</a:t>
              </a:r>
              <a:endParaRPr lang="zh-CN" altLang="en-US" dirty="0">
                <a:solidFill>
                  <a:prstClr val="white">
                    <a:lumMod val="50000"/>
                  </a:prstClr>
                </a:solidFill>
              </a:endParaRPr>
            </a:p>
          </p:txBody>
        </p:sp>
        <p:sp>
          <p:nvSpPr>
            <p:cNvPr id="21" name="文本框 31"/>
            <p:cNvSpPr txBox="1"/>
            <p:nvPr/>
          </p:nvSpPr>
          <p:spPr>
            <a:xfrm>
              <a:off x="4535076" y="5498862"/>
              <a:ext cx="794549" cy="533479"/>
            </a:xfrm>
            <a:prstGeom prst="rect">
              <a:avLst/>
            </a:prstGeom>
            <a:noFill/>
          </p:spPr>
          <p:txBody>
            <a:bodyPr wrap="square" rtlCol="0">
              <a:spAutoFit/>
            </a:bodyPr>
            <a:lstStyle/>
            <a:p>
              <a:r>
                <a:rPr lang="en-US" altLang="zh-CN" sz="2000" dirty="0">
                  <a:solidFill>
                    <a:prstClr val="white">
                      <a:lumMod val="50000"/>
                    </a:prstClr>
                  </a:solidFill>
                </a:rPr>
                <a:t>30</a:t>
              </a:r>
              <a:r>
                <a:rPr lang="en-US" altLang="zh-CN" dirty="0">
                  <a:solidFill>
                    <a:prstClr val="white">
                      <a:lumMod val="50000"/>
                    </a:prstClr>
                  </a:solidFill>
                </a:rPr>
                <a:t>%</a:t>
              </a:r>
              <a:endParaRPr lang="zh-CN" altLang="en-US" dirty="0">
                <a:solidFill>
                  <a:prstClr val="white">
                    <a:lumMod val="50000"/>
                  </a:prstClr>
                </a:solidFill>
              </a:endParaRPr>
            </a:p>
          </p:txBody>
        </p:sp>
        <p:sp>
          <p:nvSpPr>
            <p:cNvPr id="22" name="文本框 32"/>
            <p:cNvSpPr txBox="1"/>
            <p:nvPr/>
          </p:nvSpPr>
          <p:spPr>
            <a:xfrm>
              <a:off x="5144730" y="5498862"/>
              <a:ext cx="889125" cy="533479"/>
            </a:xfrm>
            <a:prstGeom prst="rect">
              <a:avLst/>
            </a:prstGeom>
            <a:noFill/>
          </p:spPr>
          <p:txBody>
            <a:bodyPr wrap="square" rtlCol="0">
              <a:spAutoFit/>
            </a:bodyPr>
            <a:lstStyle/>
            <a:p>
              <a:r>
                <a:rPr lang="en-US" altLang="zh-CN" sz="2000" dirty="0">
                  <a:solidFill>
                    <a:prstClr val="white">
                      <a:lumMod val="50000"/>
                    </a:prstClr>
                  </a:solidFill>
                </a:rPr>
                <a:t>40</a:t>
              </a:r>
              <a:r>
                <a:rPr lang="en-US" altLang="zh-CN" dirty="0">
                  <a:solidFill>
                    <a:prstClr val="white">
                      <a:lumMod val="50000"/>
                    </a:prstClr>
                  </a:solidFill>
                </a:rPr>
                <a:t>%</a:t>
              </a:r>
              <a:endParaRPr lang="zh-CN" altLang="en-US" dirty="0">
                <a:solidFill>
                  <a:prstClr val="white">
                    <a:lumMod val="50000"/>
                  </a:prstClr>
                </a:solidFill>
              </a:endParaRPr>
            </a:p>
          </p:txBody>
        </p:sp>
        <p:sp>
          <p:nvSpPr>
            <p:cNvPr id="23" name="文本框 33"/>
            <p:cNvSpPr txBox="1"/>
            <p:nvPr/>
          </p:nvSpPr>
          <p:spPr>
            <a:xfrm>
              <a:off x="5754386" y="5498862"/>
              <a:ext cx="889125" cy="533479"/>
            </a:xfrm>
            <a:prstGeom prst="rect">
              <a:avLst/>
            </a:prstGeom>
            <a:noFill/>
          </p:spPr>
          <p:txBody>
            <a:bodyPr wrap="square" rtlCol="0">
              <a:spAutoFit/>
            </a:bodyPr>
            <a:lstStyle/>
            <a:p>
              <a:r>
                <a:rPr lang="en-US" altLang="zh-CN" sz="2000" dirty="0">
                  <a:solidFill>
                    <a:prstClr val="white">
                      <a:lumMod val="50000"/>
                    </a:prstClr>
                  </a:solidFill>
                </a:rPr>
                <a:t>50</a:t>
              </a:r>
              <a:r>
                <a:rPr lang="en-US" altLang="zh-CN" dirty="0">
                  <a:solidFill>
                    <a:prstClr val="white">
                      <a:lumMod val="50000"/>
                    </a:prstClr>
                  </a:solidFill>
                </a:rPr>
                <a:t>%</a:t>
              </a:r>
              <a:endParaRPr lang="zh-CN" altLang="en-US" dirty="0">
                <a:solidFill>
                  <a:prstClr val="white">
                    <a:lumMod val="50000"/>
                  </a:prstClr>
                </a:solidFill>
              </a:endParaRPr>
            </a:p>
          </p:txBody>
        </p:sp>
        <p:sp>
          <p:nvSpPr>
            <p:cNvPr id="24" name="文本框 34"/>
            <p:cNvSpPr txBox="1"/>
            <p:nvPr/>
          </p:nvSpPr>
          <p:spPr>
            <a:xfrm>
              <a:off x="6364042" y="5498862"/>
              <a:ext cx="794549" cy="533479"/>
            </a:xfrm>
            <a:prstGeom prst="rect">
              <a:avLst/>
            </a:prstGeom>
            <a:noFill/>
          </p:spPr>
          <p:txBody>
            <a:bodyPr wrap="square" rtlCol="0">
              <a:spAutoFit/>
            </a:bodyPr>
            <a:lstStyle/>
            <a:p>
              <a:r>
                <a:rPr lang="en-US" altLang="zh-CN" sz="2000" dirty="0">
                  <a:solidFill>
                    <a:prstClr val="white">
                      <a:lumMod val="50000"/>
                    </a:prstClr>
                  </a:solidFill>
                </a:rPr>
                <a:t>60</a:t>
              </a:r>
              <a:r>
                <a:rPr lang="en-US" altLang="zh-CN" dirty="0">
                  <a:solidFill>
                    <a:prstClr val="white">
                      <a:lumMod val="50000"/>
                    </a:prstClr>
                  </a:solidFill>
                </a:rPr>
                <a:t>%</a:t>
              </a:r>
              <a:endParaRPr lang="zh-CN" altLang="en-US" dirty="0">
                <a:solidFill>
                  <a:prstClr val="white">
                    <a:lumMod val="50000"/>
                  </a:prstClr>
                </a:solidFill>
              </a:endParaRPr>
            </a:p>
          </p:txBody>
        </p:sp>
        <p:sp>
          <p:nvSpPr>
            <p:cNvPr id="25" name="文本框 35"/>
            <p:cNvSpPr txBox="1"/>
            <p:nvPr/>
          </p:nvSpPr>
          <p:spPr>
            <a:xfrm>
              <a:off x="6973698" y="5498862"/>
              <a:ext cx="849701" cy="533479"/>
            </a:xfrm>
            <a:prstGeom prst="rect">
              <a:avLst/>
            </a:prstGeom>
            <a:noFill/>
          </p:spPr>
          <p:txBody>
            <a:bodyPr wrap="square" rtlCol="0">
              <a:spAutoFit/>
            </a:bodyPr>
            <a:lstStyle/>
            <a:p>
              <a:r>
                <a:rPr lang="en-US" altLang="zh-CN" sz="2000" dirty="0">
                  <a:solidFill>
                    <a:prstClr val="white">
                      <a:lumMod val="50000"/>
                    </a:prstClr>
                  </a:solidFill>
                </a:rPr>
                <a:t>70</a:t>
              </a:r>
              <a:r>
                <a:rPr lang="en-US" altLang="zh-CN" dirty="0">
                  <a:solidFill>
                    <a:prstClr val="white">
                      <a:lumMod val="50000"/>
                    </a:prstClr>
                  </a:solidFill>
                </a:rPr>
                <a:t>%</a:t>
              </a:r>
              <a:endParaRPr lang="zh-CN" altLang="en-US" dirty="0">
                <a:solidFill>
                  <a:prstClr val="white">
                    <a:lumMod val="50000"/>
                  </a:prstClr>
                </a:solidFill>
              </a:endParaRPr>
            </a:p>
          </p:txBody>
        </p:sp>
        <p:sp>
          <p:nvSpPr>
            <p:cNvPr id="26" name="文本框 36"/>
            <p:cNvSpPr txBox="1"/>
            <p:nvPr/>
          </p:nvSpPr>
          <p:spPr>
            <a:xfrm>
              <a:off x="7583352" y="5498862"/>
              <a:ext cx="834812" cy="533479"/>
            </a:xfrm>
            <a:prstGeom prst="rect">
              <a:avLst/>
            </a:prstGeom>
            <a:noFill/>
          </p:spPr>
          <p:txBody>
            <a:bodyPr wrap="square" rtlCol="0">
              <a:spAutoFit/>
            </a:bodyPr>
            <a:lstStyle/>
            <a:p>
              <a:r>
                <a:rPr lang="en-US" altLang="zh-CN" sz="2000" dirty="0">
                  <a:solidFill>
                    <a:prstClr val="white">
                      <a:lumMod val="50000"/>
                    </a:prstClr>
                  </a:solidFill>
                </a:rPr>
                <a:t>80</a:t>
              </a:r>
              <a:r>
                <a:rPr lang="en-US" altLang="zh-CN" dirty="0">
                  <a:solidFill>
                    <a:prstClr val="white">
                      <a:lumMod val="50000"/>
                    </a:prstClr>
                  </a:solidFill>
                </a:rPr>
                <a:t>%</a:t>
              </a:r>
              <a:endParaRPr lang="zh-CN" altLang="en-US" dirty="0">
                <a:solidFill>
                  <a:prstClr val="white">
                    <a:lumMod val="50000"/>
                  </a:prstClr>
                </a:solidFill>
              </a:endParaRPr>
            </a:p>
          </p:txBody>
        </p:sp>
      </p:grpSp>
      <p:sp>
        <p:nvSpPr>
          <p:cNvPr id="27" name="文本框 39"/>
          <p:cNvSpPr txBox="1"/>
          <p:nvPr/>
        </p:nvSpPr>
        <p:spPr>
          <a:xfrm>
            <a:off x="6571229" y="1445498"/>
            <a:ext cx="2200219" cy="376150"/>
          </a:xfrm>
          <a:prstGeom prst="rect">
            <a:avLst/>
          </a:prstGeom>
          <a:noFill/>
        </p:spPr>
        <p:txBody>
          <a:bodyPr wrap="square" lIns="67711" tIns="33856" rIns="67711" bIns="33856"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p>
        </p:txBody>
      </p:sp>
      <p:sp>
        <p:nvSpPr>
          <p:cNvPr id="28" name="文本框 40"/>
          <p:cNvSpPr txBox="1"/>
          <p:nvPr/>
        </p:nvSpPr>
        <p:spPr>
          <a:xfrm>
            <a:off x="6571229" y="2105955"/>
            <a:ext cx="2200219" cy="376150"/>
          </a:xfrm>
          <a:prstGeom prst="rect">
            <a:avLst/>
          </a:prstGeom>
          <a:noFill/>
        </p:spPr>
        <p:txBody>
          <a:bodyPr wrap="square" lIns="67711" tIns="33856" rIns="67711" bIns="33856"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p>
        </p:txBody>
      </p:sp>
      <p:sp>
        <p:nvSpPr>
          <p:cNvPr id="29" name="文本框 41"/>
          <p:cNvSpPr txBox="1"/>
          <p:nvPr/>
        </p:nvSpPr>
        <p:spPr>
          <a:xfrm>
            <a:off x="6571229" y="2727932"/>
            <a:ext cx="2200219" cy="376150"/>
          </a:xfrm>
          <a:prstGeom prst="rect">
            <a:avLst/>
          </a:prstGeom>
          <a:noFill/>
        </p:spPr>
        <p:txBody>
          <a:bodyPr wrap="square" lIns="67711" tIns="33856" rIns="67711" bIns="33856"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p>
        </p:txBody>
      </p:sp>
      <p:sp>
        <p:nvSpPr>
          <p:cNvPr id="30" name="文本框 42"/>
          <p:cNvSpPr txBox="1"/>
          <p:nvPr/>
        </p:nvSpPr>
        <p:spPr>
          <a:xfrm>
            <a:off x="6571229" y="3354373"/>
            <a:ext cx="2200219" cy="376150"/>
          </a:xfrm>
          <a:prstGeom prst="rect">
            <a:avLst/>
          </a:prstGeom>
          <a:noFill/>
        </p:spPr>
        <p:txBody>
          <a:bodyPr wrap="square" lIns="67711" tIns="33856" rIns="67711" bIns="33856"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文字说明文字说明</a:t>
            </a:r>
          </a:p>
        </p:txBody>
      </p:sp>
      <p:pic>
        <p:nvPicPr>
          <p:cNvPr id="3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9721" y="1686590"/>
            <a:ext cx="690150" cy="208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390761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animEffect transition="in" filter="fade">
                                      <p:cBhvr>
                                        <p:cTn id="53" dur="500"/>
                                        <p:tgtEl>
                                          <p:spTgt spid="29"/>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500"/>
                                        <p:tgtEl>
                                          <p:spTgt spid="12"/>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500" fill="hold"/>
                                        <p:tgtEl>
                                          <p:spTgt spid="27"/>
                                        </p:tgtEl>
                                        <p:attrNameLst>
                                          <p:attrName>ppt_w</p:attrName>
                                        </p:attrNameLst>
                                      </p:cBhvr>
                                      <p:tavLst>
                                        <p:tav tm="0">
                                          <p:val>
                                            <p:fltVal val="0"/>
                                          </p:val>
                                        </p:tav>
                                        <p:tav tm="100000">
                                          <p:val>
                                            <p:strVal val="#ppt_w"/>
                                          </p:val>
                                        </p:tav>
                                      </p:tavLst>
                                    </p:anim>
                                    <p:anim calcmode="lin" valueType="num">
                                      <p:cBhvr>
                                        <p:cTn id="72" dur="500" fill="hold"/>
                                        <p:tgtEl>
                                          <p:spTgt spid="27"/>
                                        </p:tgtEl>
                                        <p:attrNameLst>
                                          <p:attrName>ppt_h</p:attrName>
                                        </p:attrNameLst>
                                      </p:cBhvr>
                                      <p:tavLst>
                                        <p:tav tm="0">
                                          <p:val>
                                            <p:fltVal val="0"/>
                                          </p:val>
                                        </p:tav>
                                        <p:tav tm="100000">
                                          <p:val>
                                            <p:strVal val="#ppt_h"/>
                                          </p:val>
                                        </p:tav>
                                      </p:tavLst>
                                    </p:anim>
                                    <p:animEffect transition="in" filter="fade">
                                      <p:cBhvr>
                                        <p:cTn id="73" dur="500"/>
                                        <p:tgtEl>
                                          <p:spTgt spid="27"/>
                                        </p:tgtEl>
                                      </p:cBhvr>
                                    </p:animEffect>
                                  </p:childTnLst>
                                </p:cTn>
                              </p:par>
                            </p:childTnLst>
                          </p:cTn>
                        </p:par>
                        <p:par>
                          <p:cTn id="74" fill="hold">
                            <p:stCondLst>
                              <p:cond delay="7500"/>
                            </p:stCondLst>
                            <p:childTnLst>
                              <p:par>
                                <p:cTn id="75" presetID="2" presetClass="entr" presetSubtype="8"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0-#ppt_w/2"/>
                                          </p:val>
                                        </p:tav>
                                        <p:tav tm="100000">
                                          <p:val>
                                            <p:strVal val="#ppt_x"/>
                                          </p:val>
                                        </p:tav>
                                      </p:tavLst>
                                    </p:anim>
                                    <p:anim calcmode="lin" valueType="num">
                                      <p:cBhvr additive="base">
                                        <p:cTn id="7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0"/>
          <p:cNvGrpSpPr/>
          <p:nvPr/>
        </p:nvGrpSpPr>
        <p:grpSpPr>
          <a:xfrm>
            <a:off x="8245578" y="1113589"/>
            <a:ext cx="376928" cy="3618403"/>
            <a:chOff x="10994103" y="1484783"/>
            <a:chExt cx="502571" cy="4824537"/>
          </a:xfrm>
        </p:grpSpPr>
        <p:sp>
          <p:nvSpPr>
            <p:cNvPr id="54" name="等腰三角形 6"/>
            <p:cNvSpPr/>
            <p:nvPr/>
          </p:nvSpPr>
          <p:spPr>
            <a:xfrm rot="16200000" flipH="1">
              <a:off x="10693937"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 fmla="*/ 0 w 1102903"/>
                <a:gd name="connsiteY0" fmla="*/ 500190 h 500190"/>
                <a:gd name="connsiteX1" fmla="*/ 1102903 w 1102903"/>
                <a:gd name="connsiteY1" fmla="*/ 0 h 500190"/>
                <a:gd name="connsiteX2" fmla="*/ 693325 w 1102903"/>
                <a:gd name="connsiteY2" fmla="*/ 500190 h 500190"/>
                <a:gd name="connsiteX3" fmla="*/ 0 w 1102903"/>
                <a:gd name="connsiteY3" fmla="*/ 500190 h 500190"/>
                <a:gd name="connsiteX0" fmla="*/ 0 w 1102903"/>
                <a:gd name="connsiteY0" fmla="*/ 500190 h 502571"/>
                <a:gd name="connsiteX1" fmla="*/ 1102903 w 1102903"/>
                <a:gd name="connsiteY1" fmla="*/ 0 h 502571"/>
                <a:gd name="connsiteX2" fmla="*/ 729047 w 1102903"/>
                <a:gd name="connsiteY2" fmla="*/ 502571 h 502571"/>
                <a:gd name="connsiteX3" fmla="*/ 0 w 1102903"/>
                <a:gd name="connsiteY3" fmla="*/ 500190 h 502571"/>
              </a:gdLst>
              <a:ahLst/>
              <a:cxnLst>
                <a:cxn ang="0">
                  <a:pos x="connsiteX0" y="connsiteY0"/>
                </a:cxn>
                <a:cxn ang="0">
                  <a:pos x="connsiteX1" y="connsiteY1"/>
                </a:cxn>
                <a:cxn ang="0">
                  <a:pos x="connsiteX2" y="connsiteY2"/>
                </a:cxn>
                <a:cxn ang="0">
                  <a:pos x="connsiteX3" y="connsiteY3"/>
                </a:cxn>
              </a:cxnLst>
              <a:rect l="l" t="t" r="r" b="b"/>
              <a:pathLst>
                <a:path w="1102903" h="502571">
                  <a:moveTo>
                    <a:pt x="0" y="500190"/>
                  </a:moveTo>
                  <a:lnTo>
                    <a:pt x="1102903" y="0"/>
                  </a:lnTo>
                  <a:lnTo>
                    <a:pt x="729047" y="502571"/>
                  </a:lnTo>
                  <a:lnTo>
                    <a:pt x="0" y="50019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p:nvCxnSpPr>
          <p:spPr>
            <a:xfrm flipH="1">
              <a:off x="11001690" y="2578162"/>
              <a:ext cx="1" cy="3731158"/>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61"/>
          <p:cNvGrpSpPr/>
          <p:nvPr/>
        </p:nvGrpSpPr>
        <p:grpSpPr>
          <a:xfrm>
            <a:off x="521494" y="1113589"/>
            <a:ext cx="376928" cy="3618403"/>
            <a:chOff x="695325" y="1484783"/>
            <a:chExt cx="502571" cy="4824537"/>
          </a:xfrm>
        </p:grpSpPr>
        <p:sp>
          <p:nvSpPr>
            <p:cNvPr id="7" name="等腰三角形 6"/>
            <p:cNvSpPr/>
            <p:nvPr/>
          </p:nvSpPr>
          <p:spPr>
            <a:xfrm rot="5400000">
              <a:off x="395159"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 fmla="*/ 0 w 1102903"/>
                <a:gd name="connsiteY0" fmla="*/ 500190 h 500190"/>
                <a:gd name="connsiteX1" fmla="*/ 1102903 w 1102903"/>
                <a:gd name="connsiteY1" fmla="*/ 0 h 500190"/>
                <a:gd name="connsiteX2" fmla="*/ 693325 w 1102903"/>
                <a:gd name="connsiteY2" fmla="*/ 500190 h 500190"/>
                <a:gd name="connsiteX3" fmla="*/ 0 w 1102903"/>
                <a:gd name="connsiteY3" fmla="*/ 500190 h 500190"/>
                <a:gd name="connsiteX0" fmla="*/ 0 w 1102903"/>
                <a:gd name="connsiteY0" fmla="*/ 500190 h 502571"/>
                <a:gd name="connsiteX1" fmla="*/ 1102903 w 1102903"/>
                <a:gd name="connsiteY1" fmla="*/ 0 h 502571"/>
                <a:gd name="connsiteX2" fmla="*/ 729047 w 1102903"/>
                <a:gd name="connsiteY2" fmla="*/ 502571 h 502571"/>
                <a:gd name="connsiteX3" fmla="*/ 0 w 1102903"/>
                <a:gd name="connsiteY3" fmla="*/ 500190 h 502571"/>
              </a:gdLst>
              <a:ahLst/>
              <a:cxnLst>
                <a:cxn ang="0">
                  <a:pos x="connsiteX0" y="connsiteY0"/>
                </a:cxn>
                <a:cxn ang="0">
                  <a:pos x="connsiteX1" y="connsiteY1"/>
                </a:cxn>
                <a:cxn ang="0">
                  <a:pos x="connsiteX2" y="connsiteY2"/>
                </a:cxn>
                <a:cxn ang="0">
                  <a:pos x="connsiteX3" y="connsiteY3"/>
                </a:cxn>
              </a:cxnLst>
              <a:rect l="l" t="t" r="r" b="b"/>
              <a:pathLst>
                <a:path w="1102903" h="502571">
                  <a:moveTo>
                    <a:pt x="0" y="500190"/>
                  </a:moveTo>
                  <a:lnTo>
                    <a:pt x="1102903" y="0"/>
                  </a:lnTo>
                  <a:lnTo>
                    <a:pt x="729047" y="502571"/>
                  </a:lnTo>
                  <a:lnTo>
                    <a:pt x="0" y="50019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190309" y="2578162"/>
              <a:ext cx="0" cy="373115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51"/>
          <p:cNvGrpSpPr/>
          <p:nvPr/>
        </p:nvGrpSpPr>
        <p:grpSpPr>
          <a:xfrm>
            <a:off x="521494" y="1113588"/>
            <a:ext cx="4050506" cy="885003"/>
            <a:chOff x="695325" y="1484784"/>
            <a:chExt cx="5400675" cy="1180003"/>
          </a:xfrm>
        </p:grpSpPr>
        <p:sp>
          <p:nvSpPr>
            <p:cNvPr id="26" name="五边形 25"/>
            <p:cNvSpPr/>
            <p:nvPr/>
          </p:nvSpPr>
          <p:spPr>
            <a:xfrm>
              <a:off x="695325" y="1484784"/>
              <a:ext cx="5400675" cy="72879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28" name="TextBox 19"/>
            <p:cNvSpPr txBox="1"/>
            <p:nvPr/>
          </p:nvSpPr>
          <p:spPr>
            <a:xfrm>
              <a:off x="2471482" y="1556792"/>
              <a:ext cx="1848361" cy="1107995"/>
            </a:xfrm>
            <a:prstGeom prst="rect">
              <a:avLst/>
            </a:prstGeom>
            <a:noFill/>
          </p:spPr>
          <p:txBody>
            <a:bodyPr wrap="square" rtlCol="0">
              <a:spAutoFit/>
            </a:bodyPr>
            <a:lstStyle/>
            <a:p>
              <a:pPr algn="ctr"/>
              <a:r>
                <a:rPr lang="zh-CN" altLang="en-US" sz="2400" dirty="0">
                  <a:solidFill>
                    <a:schemeClr val="bg1">
                      <a:lumMod val="95000"/>
                    </a:schemeClr>
                  </a:solidFill>
                  <a:latin typeface="微软雅黑" pitchFamily="34" charset="-122"/>
                  <a:ea typeface="微软雅黑" pitchFamily="34" charset="-122"/>
                </a:rPr>
                <a:t>活动宗旨</a:t>
              </a:r>
            </a:p>
          </p:txBody>
        </p:sp>
      </p:grpSp>
      <p:grpSp>
        <p:nvGrpSpPr>
          <p:cNvPr id="5" name="组合 59"/>
          <p:cNvGrpSpPr/>
          <p:nvPr/>
        </p:nvGrpSpPr>
        <p:grpSpPr>
          <a:xfrm>
            <a:off x="4572000" y="1113588"/>
            <a:ext cx="4050506" cy="885003"/>
            <a:chOff x="6095999" y="1484784"/>
            <a:chExt cx="5400675" cy="1180003"/>
          </a:xfrm>
        </p:grpSpPr>
        <p:sp>
          <p:nvSpPr>
            <p:cNvPr id="29" name="五边形 28"/>
            <p:cNvSpPr/>
            <p:nvPr/>
          </p:nvSpPr>
          <p:spPr>
            <a:xfrm flipH="1">
              <a:off x="6095999" y="1484784"/>
              <a:ext cx="5400675" cy="72879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30" name="TextBox 19"/>
            <p:cNvSpPr txBox="1"/>
            <p:nvPr/>
          </p:nvSpPr>
          <p:spPr>
            <a:xfrm>
              <a:off x="7872156" y="1556792"/>
              <a:ext cx="1848361" cy="1107995"/>
            </a:xfrm>
            <a:prstGeom prst="rect">
              <a:avLst/>
            </a:prstGeom>
            <a:noFill/>
          </p:spPr>
          <p:txBody>
            <a:bodyPr wrap="square" rtlCol="0">
              <a:spAutoFit/>
            </a:bodyPr>
            <a:lstStyle/>
            <a:p>
              <a:pPr algn="ctr"/>
              <a:r>
                <a:rPr lang="zh-CN" altLang="en-US" sz="2400" dirty="0">
                  <a:solidFill>
                    <a:schemeClr val="bg1">
                      <a:lumMod val="95000"/>
                    </a:schemeClr>
                  </a:solidFill>
                  <a:latin typeface="微软雅黑" pitchFamily="34" charset="-122"/>
                  <a:ea typeface="微软雅黑" pitchFamily="34" charset="-122"/>
                </a:rPr>
                <a:t>活动目标</a:t>
              </a:r>
            </a:p>
          </p:txBody>
        </p:sp>
      </p:grpSp>
      <p:sp>
        <p:nvSpPr>
          <p:cNvPr id="33" name="TextBox 106"/>
          <p:cNvSpPr txBox="1"/>
          <p:nvPr/>
        </p:nvSpPr>
        <p:spPr>
          <a:xfrm>
            <a:off x="1372131" y="2504214"/>
            <a:ext cx="2511308" cy="2077492"/>
          </a:xfrm>
          <a:prstGeom prst="rect">
            <a:avLst/>
          </a:prstGeom>
          <a:noFill/>
        </p:spPr>
        <p:txBody>
          <a:bodyPr wrap="square" lIns="0" tIns="0" rIns="0" bIns="0" rtlCol="0">
            <a:spAutoFit/>
          </a:bodyPr>
          <a:lstStyle/>
          <a:p>
            <a:pPr algn="just">
              <a:lnSpc>
                <a:spcPct val="15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内容</a:t>
            </a:r>
            <a:r>
              <a:rPr lang="en-US" altLang="zh-CN"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专业</a:t>
            </a:r>
            <a:r>
              <a:rPr lang="zh-CN" altLang="en-US" dirty="0">
                <a:solidFill>
                  <a:schemeClr val="bg1">
                    <a:lumMod val="50000"/>
                  </a:schemeClr>
                </a:solidFill>
                <a:latin typeface="微软雅黑" panose="020B0503020204020204" pitchFamily="34" charset="-122"/>
                <a:ea typeface="微软雅黑" panose="020B0503020204020204" pitchFamily="34" charset="-122"/>
              </a:rPr>
              <a:t>设计</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p>
        </p:txBody>
      </p:sp>
      <p:grpSp>
        <p:nvGrpSpPr>
          <p:cNvPr id="6" name="组合 33"/>
          <p:cNvGrpSpPr/>
          <p:nvPr/>
        </p:nvGrpSpPr>
        <p:grpSpPr>
          <a:xfrm>
            <a:off x="5170172" y="2216690"/>
            <a:ext cx="253715" cy="276999"/>
            <a:chOff x="2071540" y="3138835"/>
            <a:chExt cx="338286" cy="369332"/>
          </a:xfrm>
        </p:grpSpPr>
        <p:sp>
          <p:nvSpPr>
            <p:cNvPr id="35" name="椭圆 34"/>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6"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chemeClr val="bg2"/>
                  </a:solidFill>
                  <a:latin typeface="Impact" pitchFamily="34" charset="0"/>
                </a:defRPr>
              </a:lvl1pPr>
            </a:lstStyle>
            <a:p>
              <a:pPr algn="ctr"/>
              <a:r>
                <a:rPr lang="en-US" altLang="zh-CN" sz="1800" dirty="0">
                  <a:solidFill>
                    <a:schemeClr val="bg1"/>
                  </a:solidFill>
                  <a:latin typeface="Agency FB" panose="020B0503020202020204" pitchFamily="34" charset="0"/>
                  <a:ea typeface="造字工房悦黑（非商用）常规体" pitchFamily="2" charset="-122"/>
                </a:rPr>
                <a:t>1</a:t>
              </a:r>
              <a:endParaRPr lang="zh-CN" altLang="en-US" sz="1800" dirty="0">
                <a:solidFill>
                  <a:schemeClr val="bg1"/>
                </a:solidFill>
                <a:latin typeface="Agency FB" panose="020B0503020202020204" pitchFamily="34" charset="0"/>
                <a:ea typeface="造字工房悦黑（非商用）常规体" pitchFamily="2" charset="-122"/>
              </a:endParaRPr>
            </a:p>
          </p:txBody>
        </p:sp>
      </p:grpSp>
      <p:grpSp>
        <p:nvGrpSpPr>
          <p:cNvPr id="8" name="组合 36"/>
          <p:cNvGrpSpPr/>
          <p:nvPr/>
        </p:nvGrpSpPr>
        <p:grpSpPr>
          <a:xfrm>
            <a:off x="5170172" y="2809460"/>
            <a:ext cx="253715" cy="276999"/>
            <a:chOff x="2071540" y="3138835"/>
            <a:chExt cx="338286" cy="369332"/>
          </a:xfrm>
        </p:grpSpPr>
        <p:sp>
          <p:nvSpPr>
            <p:cNvPr id="38" name="椭圆 37"/>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9"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chemeClr val="bg2"/>
                  </a:solidFill>
                  <a:latin typeface="Impact" pitchFamily="34" charset="0"/>
                </a:defRPr>
              </a:lvl1pPr>
            </a:lstStyle>
            <a:p>
              <a:pPr algn="ctr"/>
              <a:r>
                <a:rPr lang="en-US" altLang="zh-CN" sz="1800" dirty="0">
                  <a:solidFill>
                    <a:schemeClr val="bg1"/>
                  </a:solidFill>
                  <a:latin typeface="Agency FB" panose="020B0503020202020204" pitchFamily="34" charset="0"/>
                  <a:ea typeface="造字工房悦黑（非商用）常规体" pitchFamily="2" charset="-122"/>
                </a:rPr>
                <a:t>2</a:t>
              </a:r>
              <a:endParaRPr lang="zh-CN" altLang="en-US" sz="1800" dirty="0">
                <a:solidFill>
                  <a:schemeClr val="bg1"/>
                </a:solidFill>
                <a:latin typeface="Agency FB" panose="020B0503020202020204" pitchFamily="34" charset="0"/>
                <a:ea typeface="造字工房悦黑（非商用）常规体" pitchFamily="2" charset="-122"/>
              </a:endParaRPr>
            </a:p>
          </p:txBody>
        </p:sp>
      </p:grpSp>
      <p:grpSp>
        <p:nvGrpSpPr>
          <p:cNvPr id="9" name="组合 39"/>
          <p:cNvGrpSpPr/>
          <p:nvPr/>
        </p:nvGrpSpPr>
        <p:grpSpPr>
          <a:xfrm>
            <a:off x="5170172" y="3402227"/>
            <a:ext cx="253715" cy="276999"/>
            <a:chOff x="2071540" y="3138835"/>
            <a:chExt cx="338286" cy="369332"/>
          </a:xfrm>
        </p:grpSpPr>
        <p:sp>
          <p:nvSpPr>
            <p:cNvPr id="41" name="椭圆 40"/>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2"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chemeClr val="bg2"/>
                  </a:solidFill>
                  <a:latin typeface="Impact" pitchFamily="34" charset="0"/>
                </a:defRPr>
              </a:lvl1pPr>
            </a:lstStyle>
            <a:p>
              <a:pPr algn="ctr"/>
              <a:r>
                <a:rPr lang="en-US" altLang="zh-CN" sz="1800" dirty="0">
                  <a:solidFill>
                    <a:schemeClr val="bg1"/>
                  </a:solidFill>
                  <a:latin typeface="Agency FB" panose="020B0503020202020204" pitchFamily="34" charset="0"/>
                  <a:ea typeface="造字工房悦黑（非商用）常规体" pitchFamily="2" charset="-122"/>
                </a:rPr>
                <a:t>3</a:t>
              </a:r>
              <a:endParaRPr lang="zh-CN" altLang="en-US" sz="1800" dirty="0">
                <a:solidFill>
                  <a:schemeClr val="bg1"/>
                </a:solidFill>
                <a:latin typeface="Agency FB" panose="020B0503020202020204" pitchFamily="34" charset="0"/>
                <a:ea typeface="造字工房悦黑（非商用）常规体" pitchFamily="2" charset="-122"/>
              </a:endParaRPr>
            </a:p>
          </p:txBody>
        </p:sp>
      </p:grpSp>
      <p:grpSp>
        <p:nvGrpSpPr>
          <p:cNvPr id="10" name="组合 42"/>
          <p:cNvGrpSpPr/>
          <p:nvPr/>
        </p:nvGrpSpPr>
        <p:grpSpPr>
          <a:xfrm>
            <a:off x="5170172" y="3994997"/>
            <a:ext cx="253715" cy="276999"/>
            <a:chOff x="2071540" y="3138835"/>
            <a:chExt cx="338286" cy="369332"/>
          </a:xfrm>
        </p:grpSpPr>
        <p:sp>
          <p:nvSpPr>
            <p:cNvPr id="44" name="椭圆 43"/>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5" name="TextBox 14"/>
            <p:cNvSpPr txBox="1"/>
            <p:nvPr/>
          </p:nvSpPr>
          <p:spPr>
            <a:xfrm>
              <a:off x="2111290" y="3138835"/>
              <a:ext cx="274724" cy="369332"/>
            </a:xfrm>
            <a:prstGeom prst="rect">
              <a:avLst/>
            </a:prstGeom>
          </p:spPr>
          <p:txBody>
            <a:bodyPr wrap="square" lIns="0" tIns="0" rIns="0" bIns="0">
              <a:spAutoFit/>
            </a:bodyPr>
            <a:lstStyle>
              <a:defPPr>
                <a:defRPr lang="zh-CN"/>
              </a:defPPr>
              <a:lvl1pPr>
                <a:defRPr sz="1400">
                  <a:solidFill>
                    <a:schemeClr val="bg2"/>
                  </a:solidFill>
                  <a:latin typeface="Impact" pitchFamily="34" charset="0"/>
                </a:defRPr>
              </a:lvl1pPr>
            </a:lstStyle>
            <a:p>
              <a:pPr algn="ctr"/>
              <a:r>
                <a:rPr lang="en-US" altLang="zh-CN" sz="1800" dirty="0">
                  <a:solidFill>
                    <a:schemeClr val="bg1"/>
                  </a:solidFill>
                  <a:latin typeface="Agency FB" panose="020B0503020202020204" pitchFamily="34" charset="0"/>
                  <a:ea typeface="造字工房悦黑（非商用）常规体" pitchFamily="2" charset="-122"/>
                </a:rPr>
                <a:t>4</a:t>
              </a:r>
              <a:endParaRPr lang="zh-CN" altLang="en-US" sz="1800" dirty="0">
                <a:solidFill>
                  <a:schemeClr val="bg1"/>
                </a:solidFill>
                <a:latin typeface="Agency FB" panose="020B0503020202020204" pitchFamily="34" charset="0"/>
                <a:ea typeface="造字工房悦黑（非商用）常规体" pitchFamily="2" charset="-122"/>
              </a:endParaRPr>
            </a:p>
          </p:txBody>
        </p:sp>
      </p:grpSp>
      <p:sp>
        <p:nvSpPr>
          <p:cNvPr id="46" name="TextBox 23"/>
          <p:cNvSpPr txBox="1"/>
          <p:nvPr/>
        </p:nvSpPr>
        <p:spPr>
          <a:xfrm>
            <a:off x="5623453" y="2253727"/>
            <a:ext cx="2389927" cy="218008"/>
          </a:xfrm>
          <a:prstGeom prst="rect">
            <a:avLst/>
          </a:prstGeom>
          <a:noFill/>
        </p:spPr>
        <p:txBody>
          <a:bodyPr wrap="square" lIns="0" tIns="0" rIns="0" bIns="0" rtlCol="0">
            <a:spAutoFit/>
          </a:bodyPr>
          <a:lstStyle/>
          <a:p>
            <a:pPr algn="just">
              <a:lnSpc>
                <a:spcPts val="1650"/>
              </a:lnSpc>
            </a:pPr>
            <a:r>
              <a:rPr lang="zh-CN" altLang="en-US" sz="900" dirty="0">
                <a:solidFill>
                  <a:schemeClr val="bg1">
                    <a:lumMod val="50000"/>
                  </a:schemeClr>
                </a:solidFill>
                <a:latin typeface="微软雅黑" pitchFamily="34" charset="-122"/>
                <a:ea typeface="微软雅黑" pitchFamily="34" charset="-122"/>
              </a:rPr>
              <a:t>点击输入简要文字</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47" name="TextBox 23"/>
          <p:cNvSpPr txBox="1"/>
          <p:nvPr/>
        </p:nvSpPr>
        <p:spPr>
          <a:xfrm>
            <a:off x="5623453" y="2844840"/>
            <a:ext cx="2389927" cy="218008"/>
          </a:xfrm>
          <a:prstGeom prst="rect">
            <a:avLst/>
          </a:prstGeom>
          <a:noFill/>
        </p:spPr>
        <p:txBody>
          <a:bodyPr wrap="square" lIns="0" tIns="0" rIns="0" bIns="0" rtlCol="0">
            <a:spAutoFit/>
          </a:bodyPr>
          <a:lstStyle/>
          <a:p>
            <a:pPr algn="just">
              <a:lnSpc>
                <a:spcPts val="1650"/>
              </a:lnSpc>
            </a:pPr>
            <a:r>
              <a:rPr lang="zh-CN" altLang="en-US" sz="900" dirty="0">
                <a:solidFill>
                  <a:schemeClr val="bg1">
                    <a:lumMod val="50000"/>
                  </a:schemeClr>
                </a:solidFill>
                <a:latin typeface="微软雅黑" pitchFamily="34" charset="-122"/>
                <a:ea typeface="微软雅黑" pitchFamily="34" charset="-122"/>
              </a:rPr>
              <a:t>点击输入简要文字</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48" name="TextBox 23"/>
          <p:cNvSpPr txBox="1"/>
          <p:nvPr/>
        </p:nvSpPr>
        <p:spPr>
          <a:xfrm>
            <a:off x="5623453" y="3435955"/>
            <a:ext cx="2389927" cy="218008"/>
          </a:xfrm>
          <a:prstGeom prst="rect">
            <a:avLst/>
          </a:prstGeom>
          <a:noFill/>
        </p:spPr>
        <p:txBody>
          <a:bodyPr wrap="square" lIns="0" tIns="0" rIns="0" bIns="0" rtlCol="0">
            <a:spAutoFit/>
          </a:bodyPr>
          <a:lstStyle/>
          <a:p>
            <a:pPr algn="just">
              <a:lnSpc>
                <a:spcPts val="1650"/>
              </a:lnSpc>
            </a:pPr>
            <a:r>
              <a:rPr lang="zh-CN" altLang="en-US" sz="900" dirty="0">
                <a:solidFill>
                  <a:schemeClr val="bg1">
                    <a:lumMod val="50000"/>
                  </a:schemeClr>
                </a:solidFill>
                <a:latin typeface="微软雅黑" pitchFamily="34" charset="-122"/>
                <a:ea typeface="微软雅黑" pitchFamily="34" charset="-122"/>
              </a:rPr>
              <a:t>点击输入简要文字</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sp>
        <p:nvSpPr>
          <p:cNvPr id="49" name="TextBox 23"/>
          <p:cNvSpPr txBox="1"/>
          <p:nvPr/>
        </p:nvSpPr>
        <p:spPr>
          <a:xfrm>
            <a:off x="5623453" y="4027068"/>
            <a:ext cx="2389927" cy="218008"/>
          </a:xfrm>
          <a:prstGeom prst="rect">
            <a:avLst/>
          </a:prstGeom>
          <a:noFill/>
        </p:spPr>
        <p:txBody>
          <a:bodyPr wrap="square" lIns="0" tIns="0" rIns="0" bIns="0" rtlCol="0">
            <a:spAutoFit/>
          </a:bodyPr>
          <a:lstStyle/>
          <a:p>
            <a:pPr algn="just">
              <a:lnSpc>
                <a:spcPts val="1650"/>
              </a:lnSpc>
            </a:pPr>
            <a:r>
              <a:rPr lang="zh-CN" altLang="en-US" sz="900" dirty="0">
                <a:solidFill>
                  <a:schemeClr val="bg1">
                    <a:lumMod val="50000"/>
                  </a:schemeClr>
                </a:solidFill>
                <a:latin typeface="微软雅黑" pitchFamily="34" charset="-122"/>
                <a:ea typeface="微软雅黑" pitchFamily="34" charset="-122"/>
              </a:rPr>
              <a:t>点击输入简要文字</a:t>
            </a:r>
            <a:r>
              <a:rPr lang="zh-CN" altLang="en-US" sz="900" dirty="0" smtClean="0">
                <a:solidFill>
                  <a:schemeClr val="bg1">
                    <a:lumMod val="50000"/>
                  </a:schemeClr>
                </a:solidFill>
                <a:latin typeface="微软雅黑" pitchFamily="34" charset="-122"/>
                <a:ea typeface="微软雅黑" pitchFamily="34" charset="-122"/>
              </a:rPr>
              <a:t>内容</a:t>
            </a:r>
            <a:r>
              <a:rPr lang="en-US" altLang="zh-CN" sz="900" dirty="0">
                <a:solidFill>
                  <a:schemeClr val="bg1">
                    <a:lumMod val="50000"/>
                  </a:schemeClr>
                </a:solidFill>
                <a:latin typeface="微软雅黑" pitchFamily="34" charset="-122"/>
                <a:ea typeface="微软雅黑" pitchFamily="34" charset="-122"/>
              </a:rPr>
              <a:t>COOLLA</a:t>
            </a:r>
            <a:r>
              <a:rPr lang="zh-CN" altLang="en-US" sz="900" dirty="0" smtClean="0">
                <a:solidFill>
                  <a:schemeClr val="bg1">
                    <a:lumMod val="50000"/>
                  </a:schemeClr>
                </a:solidFill>
                <a:latin typeface="微软雅黑" pitchFamily="34" charset="-122"/>
                <a:ea typeface="微软雅黑" pitchFamily="34" charset="-122"/>
              </a:rPr>
              <a:t>专业</a:t>
            </a:r>
            <a:r>
              <a:rPr lang="zh-CN" altLang="en-US" sz="900" dirty="0">
                <a:solidFill>
                  <a:schemeClr val="bg1">
                    <a:lumMod val="50000"/>
                  </a:schemeClr>
                </a:solidFill>
                <a:latin typeface="微软雅黑" pitchFamily="34" charset="-122"/>
                <a:ea typeface="微软雅黑" pitchFamily="34" charset="-122"/>
              </a:rPr>
              <a:t>设计</a:t>
            </a:r>
            <a:r>
              <a:rPr lang="en-US" altLang="zh-CN" sz="900" dirty="0">
                <a:solidFill>
                  <a:schemeClr val="bg1">
                    <a:lumMod val="50000"/>
                  </a:schemeClr>
                </a:solidFill>
                <a:latin typeface="微软雅黑" pitchFamily="34" charset="-122"/>
                <a:ea typeface="微软雅黑" pitchFamily="34" charset="-122"/>
              </a:rPr>
              <a:t>……</a:t>
            </a:r>
          </a:p>
        </p:txBody>
      </p:sp>
      <p:cxnSp>
        <p:nvCxnSpPr>
          <p:cNvPr id="51" name="直接连接符 50"/>
          <p:cNvCxnSpPr/>
          <p:nvPr/>
        </p:nvCxnSpPr>
        <p:spPr>
          <a:xfrm>
            <a:off x="4577692" y="4731990"/>
            <a:ext cx="36735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898424" y="4731990"/>
            <a:ext cx="3673577"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185292"/>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1000"/>
                                        <p:tgtEl>
                                          <p:spTgt spid="3"/>
                                        </p:tgtEl>
                                      </p:cBhvr>
                                    </p:animEffect>
                                  </p:childTnLst>
                                </p:cTn>
                              </p:par>
                              <p:par>
                                <p:cTn id="15" presetID="22" presetClass="entr" presetSubtype="1"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10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left)">
                                      <p:cBhvr>
                                        <p:cTn id="21" dur="500"/>
                                        <p:tgtEl>
                                          <p:spTgt spid="59"/>
                                        </p:tgtEl>
                                      </p:cBhvr>
                                    </p:animEffect>
                                  </p:childTnLst>
                                </p:cTn>
                              </p:par>
                              <p:par>
                                <p:cTn id="22" presetID="22" presetClass="entr" presetSubtype="2"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right)">
                                      <p:cBhvr>
                                        <p:cTn id="24" dur="500"/>
                                        <p:tgtEl>
                                          <p:spTgt spid="5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4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nodeType="withEffect">
                                  <p:stCondLst>
                                    <p:cond delay="6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par>
                          <p:cTn id="42" fill="hold">
                            <p:stCondLst>
                              <p:cond delay="3600"/>
                            </p:stCondLst>
                            <p:childTnLst>
                              <p:par>
                                <p:cTn id="43" presetID="22" presetClass="entr" presetSubtype="8"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left)">
                                      <p:cBhvr>
                                        <p:cTn id="45" dur="300"/>
                                        <p:tgtEl>
                                          <p:spTgt spid="46"/>
                                        </p:tgtEl>
                                      </p:cBhvr>
                                    </p:animEffect>
                                  </p:childTnLst>
                                </p:cTn>
                              </p:par>
                            </p:childTnLst>
                          </p:cTn>
                        </p:par>
                        <p:par>
                          <p:cTn id="46" fill="hold">
                            <p:stCondLst>
                              <p:cond delay="3900"/>
                            </p:stCondLst>
                            <p:childTnLst>
                              <p:par>
                                <p:cTn id="47" presetID="2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left)">
                                      <p:cBhvr>
                                        <p:cTn id="49" dur="300"/>
                                        <p:tgtEl>
                                          <p:spTgt spid="47"/>
                                        </p:tgtEl>
                                      </p:cBhvr>
                                    </p:animEffect>
                                  </p:childTnLst>
                                </p:cTn>
                              </p:par>
                            </p:childTnLst>
                          </p:cTn>
                        </p:par>
                        <p:par>
                          <p:cTn id="50" fill="hold">
                            <p:stCondLst>
                              <p:cond delay="42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300"/>
                                        <p:tgtEl>
                                          <p:spTgt spid="48"/>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招商放大镜-(王娜).jpg"/>
          <p:cNvPicPr>
            <a:picLocks noChangeAspect="1" noChangeArrowheads="1"/>
          </p:cNvPicPr>
          <p:nvPr/>
        </p:nvPicPr>
        <p:blipFill>
          <a:blip r:embed="rId3" cstate="print"/>
          <a:srcRect/>
          <a:stretch>
            <a:fillRect/>
          </a:stretch>
        </p:blipFill>
        <p:spPr bwMode="auto">
          <a:xfrm>
            <a:off x="-36512" y="0"/>
            <a:ext cx="9180512" cy="5148262"/>
          </a:xfrm>
          <a:prstGeom prst="rect">
            <a:avLst/>
          </a:prstGeom>
          <a:noFill/>
        </p:spPr>
      </p:pic>
      <p:pic>
        <p:nvPicPr>
          <p:cNvPr id="1027" name="Picture 3" descr="C:\Users\Administrator\Desktop\招商放大镜-(王娜).png"/>
          <p:cNvPicPr>
            <a:picLocks noChangeAspect="1" noChangeArrowheads="1"/>
          </p:cNvPicPr>
          <p:nvPr/>
        </p:nvPicPr>
        <p:blipFill>
          <a:blip r:embed="rId4" cstate="print"/>
          <a:srcRect/>
          <a:stretch>
            <a:fillRect/>
          </a:stretch>
        </p:blipFill>
        <p:spPr bwMode="auto">
          <a:xfrm>
            <a:off x="0" y="0"/>
            <a:ext cx="9144000" cy="5148262"/>
          </a:xfrm>
          <a:prstGeom prst="rect">
            <a:avLst/>
          </a:prstGeom>
          <a:noFill/>
        </p:spPr>
      </p:pic>
      <p:sp>
        <p:nvSpPr>
          <p:cNvPr id="26" name="TextBox 25"/>
          <p:cNvSpPr txBox="1"/>
          <p:nvPr/>
        </p:nvSpPr>
        <p:spPr>
          <a:xfrm>
            <a:off x="872302" y="1275606"/>
            <a:ext cx="3611245" cy="400110"/>
          </a:xfrm>
          <a:prstGeom prst="rect">
            <a:avLst/>
          </a:prstGeom>
          <a:noFill/>
        </p:spPr>
        <p:txBody>
          <a:bodyPr wrap="none" rtlCol="0">
            <a:spAutoFit/>
          </a:bodyPr>
          <a:lstStyle/>
          <a:p>
            <a:r>
              <a:rPr lang="en-US" altLang="zh-CN" sz="2000" dirty="0" smtClean="0">
                <a:solidFill>
                  <a:schemeClr val="bg1"/>
                </a:solidFill>
                <a:latin typeface="微软雅黑" pitchFamily="34" charset="-122"/>
                <a:ea typeface="微软雅黑" pitchFamily="34" charset="-122"/>
              </a:rPr>
              <a:t>YOUR COMOANY’S NAME</a:t>
            </a:r>
            <a:endParaRPr lang="zh-CN" altLang="en-US" sz="2000" dirty="0">
              <a:solidFill>
                <a:schemeClr val="bg1"/>
              </a:solidFill>
              <a:latin typeface="微软雅黑" pitchFamily="34" charset="-122"/>
              <a:ea typeface="微软雅黑" pitchFamily="34" charset="-122"/>
            </a:endParaRPr>
          </a:p>
        </p:txBody>
      </p:sp>
      <p:sp>
        <p:nvSpPr>
          <p:cNvPr id="27" name="TextBox 26"/>
          <p:cNvSpPr txBox="1"/>
          <p:nvPr/>
        </p:nvSpPr>
        <p:spPr>
          <a:xfrm>
            <a:off x="827584" y="1563638"/>
            <a:ext cx="4134465" cy="769441"/>
          </a:xfrm>
          <a:prstGeom prst="rect">
            <a:avLst/>
          </a:prstGeom>
          <a:noFill/>
        </p:spPr>
        <p:txBody>
          <a:bodyPr wrap="none" rtlCol="0">
            <a:spAutoFit/>
          </a:bodyPr>
          <a:lstStyle/>
          <a:p>
            <a:r>
              <a:rPr lang="zh-CN" altLang="en-US" sz="4400" b="1" dirty="0" smtClean="0">
                <a:solidFill>
                  <a:schemeClr val="bg1"/>
                </a:solidFill>
                <a:latin typeface="微软雅黑" pitchFamily="34" charset="-122"/>
                <a:ea typeface="微软雅黑" pitchFamily="34" charset="-122"/>
              </a:rPr>
              <a:t>谢谢您的观看！</a:t>
            </a:r>
            <a:endParaRPr lang="zh-CN" altLang="en-US" sz="4400" b="1" dirty="0">
              <a:solidFill>
                <a:schemeClr val="bg1"/>
              </a:solidFill>
              <a:latin typeface="微软雅黑" pitchFamily="34" charset="-122"/>
              <a:ea typeface="微软雅黑" pitchFamily="34" charset="-122"/>
            </a:endParaRPr>
          </a:p>
        </p:txBody>
      </p:sp>
      <p:sp>
        <p:nvSpPr>
          <p:cNvPr id="33" name="TextBox 32"/>
          <p:cNvSpPr txBox="1"/>
          <p:nvPr/>
        </p:nvSpPr>
        <p:spPr>
          <a:xfrm>
            <a:off x="872302" y="2263973"/>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smtClean="0">
                <a:solidFill>
                  <a:schemeClr val="tx1">
                    <a:lumMod val="75000"/>
                    <a:lumOff val="25000"/>
                  </a:schemeClr>
                </a:solidFill>
                <a:latin typeface="微软雅黑" pitchFamily="34" charset="-122"/>
                <a:ea typeface="微软雅黑" pitchFamily="34" charset="-122"/>
                <a:cs typeface="微软雅黑" pitchFamily="34" charset="-122"/>
              </a:rPr>
              <a:t>适用于商务总结</a:t>
            </a:r>
            <a:r>
              <a:rPr lang="en-US" altLang="zh-CN" sz="1400" dirty="0" smtClean="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75000"/>
                    <a:lumOff val="25000"/>
                  </a:schemeClr>
                </a:solidFill>
                <a:latin typeface="微软雅黑" pitchFamily="34" charset="-122"/>
                <a:ea typeface="微软雅黑" pitchFamily="34" charset="-122"/>
                <a:cs typeface="微软雅黑" pitchFamily="34" charset="-122"/>
              </a:rPr>
              <a:t>工作总结</a:t>
            </a:r>
            <a:r>
              <a:rPr lang="en-US" altLang="zh-CN" sz="1400" dirty="0" smtClean="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75000"/>
                    <a:lumOff val="25000"/>
                  </a:schemeClr>
                </a:solidFill>
                <a:latin typeface="微软雅黑" pitchFamily="34" charset="-122"/>
                <a:ea typeface="微软雅黑" pitchFamily="34" charset="-122"/>
                <a:cs typeface="微软雅黑" pitchFamily="34" charset="-122"/>
              </a:rPr>
              <a:t>工作计划</a:t>
            </a:r>
            <a:endParaRPr lang="zh-CN" altLang="en-US" sz="1400" dirty="0">
              <a:solidFill>
                <a:schemeClr val="tx1">
                  <a:lumMod val="75000"/>
                  <a:lumOff val="25000"/>
                </a:schemeClr>
              </a:solidFill>
              <a:latin typeface="微软雅黑" pitchFamily="34" charset="-122"/>
              <a:ea typeface="微软雅黑" pitchFamily="34" charset="-122"/>
              <a:cs typeface="微软雅黑" pitchFamily="34" charset="-122"/>
            </a:endParaRPr>
          </a:p>
        </p:txBody>
      </p:sp>
      <p:sp>
        <p:nvSpPr>
          <p:cNvPr id="34" name="TextBox 33"/>
          <p:cNvSpPr txBox="1"/>
          <p:nvPr/>
        </p:nvSpPr>
        <p:spPr>
          <a:xfrm>
            <a:off x="877913" y="2542133"/>
            <a:ext cx="2614049" cy="461665"/>
          </a:xfrm>
          <a:prstGeom prst="rect">
            <a:avLst/>
          </a:prstGeom>
          <a:noFill/>
        </p:spPr>
        <p:txBody>
          <a:bodyPr wrap="none" rtlCol="0">
            <a:spAutoFit/>
          </a:bodyPr>
          <a:lstStyle/>
          <a:p>
            <a:r>
              <a:rPr lang="en-US" altLang="zh-CN" sz="1200" dirty="0" smtClean="0">
                <a:solidFill>
                  <a:schemeClr val="tx1">
                    <a:lumMod val="75000"/>
                    <a:lumOff val="25000"/>
                  </a:schemeClr>
                </a:solidFill>
              </a:rPr>
              <a:t>CCTV FUTURE ADVERTISING COMPANY</a:t>
            </a:r>
          </a:p>
          <a:p>
            <a:r>
              <a:rPr lang="en-US" altLang="zh-CN" sz="1200" dirty="0" smtClean="0">
                <a:solidFill>
                  <a:schemeClr val="tx1">
                    <a:lumMod val="75000"/>
                    <a:lumOff val="25000"/>
                  </a:schemeClr>
                </a:solidFill>
              </a:rPr>
              <a:t>IS CCTV TO EXOLORE</a:t>
            </a:r>
            <a:endParaRPr lang="zh-CN" altLang="en-US" sz="1200" dirty="0">
              <a:solidFill>
                <a:schemeClr val="tx1">
                  <a:lumMod val="75000"/>
                  <a:lumOff val="25000"/>
                </a:schemeClr>
              </a:solidFill>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2000" fill="hold"/>
                                        <p:tgtEl>
                                          <p:spTgt spid="1026"/>
                                        </p:tgtEl>
                                        <p:attrNameLst>
                                          <p:attrName>ppt_w</p:attrName>
                                        </p:attrNameLst>
                                      </p:cBhvr>
                                      <p:tavLst>
                                        <p:tav tm="0">
                                          <p:val>
                                            <p:strVal val="4*#ppt_w"/>
                                          </p:val>
                                        </p:tav>
                                        <p:tav tm="100000">
                                          <p:val>
                                            <p:strVal val="#ppt_w"/>
                                          </p:val>
                                        </p:tav>
                                      </p:tavLst>
                                    </p:anim>
                                    <p:anim calcmode="lin" valueType="num">
                                      <p:cBhvr>
                                        <p:cTn id="8" dur="2000" fill="hold"/>
                                        <p:tgtEl>
                                          <p:spTgt spid="1026"/>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1000" fill="hold"/>
                                        <p:tgtEl>
                                          <p:spTgt spid="1027"/>
                                        </p:tgtEl>
                                        <p:attrNameLst>
                                          <p:attrName>ppt_x</p:attrName>
                                        </p:attrNameLst>
                                      </p:cBhvr>
                                      <p:tavLst>
                                        <p:tav tm="0">
                                          <p:val>
                                            <p:strVal val="1+#ppt_w/2"/>
                                          </p:val>
                                        </p:tav>
                                        <p:tav tm="100000">
                                          <p:val>
                                            <p:strVal val="#ppt_x"/>
                                          </p:val>
                                        </p:tav>
                                      </p:tavLst>
                                    </p:anim>
                                    <p:anim calcmode="lin" valueType="num">
                                      <p:cBhvr additive="base">
                                        <p:cTn id="14" dur="1000" fill="hold"/>
                                        <p:tgtEl>
                                          <p:spTgt spid="10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by="(-#ppt_w*2)" calcmode="lin" valueType="num">
                                      <p:cBhvr rctx="PPT">
                                        <p:cTn id="23" dur="500" autoRev="1" fill="hold">
                                          <p:stCondLst>
                                            <p:cond delay="0"/>
                                          </p:stCondLst>
                                        </p:cTn>
                                        <p:tgtEl>
                                          <p:spTgt spid="27"/>
                                        </p:tgtEl>
                                        <p:attrNameLst>
                                          <p:attrName>ppt_w</p:attrName>
                                        </p:attrNameLst>
                                      </p:cBhvr>
                                    </p:anim>
                                    <p:anim by="(#ppt_w*0.50)" calcmode="lin" valueType="num">
                                      <p:cBhvr>
                                        <p:cTn id="24" dur="500" decel="50000" autoRev="1" fill="hold">
                                          <p:stCondLst>
                                            <p:cond delay="0"/>
                                          </p:stCondLst>
                                        </p:cTn>
                                        <p:tgtEl>
                                          <p:spTgt spid="27"/>
                                        </p:tgtEl>
                                        <p:attrNameLst>
                                          <p:attrName>ppt_x</p:attrName>
                                        </p:attrNameLst>
                                      </p:cBhvr>
                                    </p:anim>
                                    <p:anim from="(-#ppt_h/2)" to="(#ppt_y)" calcmode="lin" valueType="num">
                                      <p:cBhvr>
                                        <p:cTn id="25" dur="1000" fill="hold">
                                          <p:stCondLst>
                                            <p:cond delay="0"/>
                                          </p:stCondLst>
                                        </p:cTn>
                                        <p:tgtEl>
                                          <p:spTgt spid="27"/>
                                        </p:tgtEl>
                                        <p:attrNameLst>
                                          <p:attrName>ppt_y</p:attrName>
                                        </p:attrNameLst>
                                      </p:cBhvr>
                                    </p:anim>
                                    <p:animRot by="21600000">
                                      <p:cBhvr>
                                        <p:cTn id="26" dur="1000" fill="hold">
                                          <p:stCondLst>
                                            <p:cond delay="0"/>
                                          </p:stCondLst>
                                        </p:cTn>
                                        <p:tgtEl>
                                          <p:spTgt spid="27"/>
                                        </p:tgtEl>
                                        <p:attrNameLst>
                                          <p:attrName>r</p:attrName>
                                        </p:attrNameLst>
                                      </p:cBhvr>
                                    </p:animRot>
                                  </p:childTnLst>
                                </p:cTn>
                              </p:par>
                            </p:childTnLst>
                          </p:cTn>
                        </p:par>
                        <p:par>
                          <p:cTn id="27" fill="hold">
                            <p:stCondLst>
                              <p:cond delay="31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1"/>
                                          </p:val>
                                        </p:tav>
                                        <p:tav tm="100000">
                                          <p:val>
                                            <p:strVal val="#ppt_x"/>
                                          </p:val>
                                        </p:tav>
                                      </p:tavLst>
                                    </p:anim>
                                    <p:anim calcmode="lin" valueType="num">
                                      <p:cBhvr>
                                        <p:cTn id="32" dur="1000" fill="hold"/>
                                        <p:tgtEl>
                                          <p:spTgt spid="33"/>
                                        </p:tgtEl>
                                        <p:attrNameLst>
                                          <p:attrName>ppt_y</p:attrName>
                                        </p:attrNameLst>
                                      </p:cBhvr>
                                      <p:tavLst>
                                        <p:tav tm="0">
                                          <p:val>
                                            <p:strVal val="#ppt_y"/>
                                          </p:val>
                                        </p:tav>
                                        <p:tav tm="100000">
                                          <p:val>
                                            <p:strVal val="#ppt_y"/>
                                          </p:val>
                                        </p:tav>
                                      </p:tavLst>
                                    </p:anim>
                                  </p:childTnLst>
                                </p:cTn>
                              </p:par>
                            </p:childTnLst>
                          </p:cTn>
                        </p:par>
                        <p:par>
                          <p:cTn id="33" fill="hold">
                            <p:stCondLst>
                              <p:cond delay="5700"/>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3"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Lst>
</file>

<file path=ppt/tags/tag2.xml><?xml version="1.0" encoding="utf-8"?>
<p:tagLst xmlns:a="http://schemas.openxmlformats.org/drawingml/2006/main" xmlns:r="http://schemas.openxmlformats.org/officeDocument/2006/relationships" xmlns:p="http://schemas.openxmlformats.org/presentationml/2006/main">
  <p:tag name="MH" val="20161022193202"/>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193202"/>
  <p:tag name="MH_LIBRARY" val="GRAPHIC"/>
  <p:tag name="MH_TYPE" val="SubTitle"/>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1022193202"/>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193202"/>
  <p:tag name="MH_LIBRARY" val="GRAPHIC"/>
  <p:tag name="MH_TYPE" val="SubTitle"/>
  <p:tag name="MH_ORDER" val="4"/>
</p:tagLst>
</file>

<file path=ppt/theme/theme1.xml><?xml version="1.0" encoding="utf-8"?>
<a:theme xmlns:a="http://schemas.openxmlformats.org/drawingml/2006/main" name="Office 主题​​">
  <a:themeElements>
    <a:clrScheme name="自定义 947">
      <a:dk1>
        <a:sysClr val="windowText" lastClr="000000"/>
      </a:dk1>
      <a:lt1>
        <a:sysClr val="window" lastClr="FFFFFF"/>
      </a:lt1>
      <a:dk2>
        <a:srgbClr val="4F271C"/>
      </a:dk2>
      <a:lt2>
        <a:srgbClr val="E7DEC9"/>
      </a:lt2>
      <a:accent1>
        <a:srgbClr val="007689"/>
      </a:accent1>
      <a:accent2>
        <a:srgbClr val="C99C31"/>
      </a:accent2>
      <a:accent3>
        <a:srgbClr val="007689"/>
      </a:accent3>
      <a:accent4>
        <a:srgbClr val="C99C31"/>
      </a:accent4>
      <a:accent5>
        <a:srgbClr val="007689"/>
      </a:accent5>
      <a:accent6>
        <a:srgbClr val="C99C31"/>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3730</TotalTime>
  <Words>1866</Words>
  <Application>Microsoft Office PowerPoint</Application>
  <PresentationFormat>全屏显示(16:9)</PresentationFormat>
  <Paragraphs>277</Paragraphs>
  <Slides>25</Slides>
  <Notes>24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 Unicode MS</vt:lpstr>
      <vt:lpstr>Open Sans</vt:lpstr>
      <vt:lpstr>Open Sans Light</vt:lpstr>
      <vt:lpstr>华文细黑</vt:lpstr>
      <vt:lpstr>宋体</vt:lpstr>
      <vt:lpstr>微软雅黑</vt:lpstr>
      <vt:lpstr>微软雅黑 Light</vt:lpstr>
      <vt:lpstr>造字工房悦黑（非商用）常规体</vt:lpstr>
      <vt:lpstr>Agency FB</vt:lpstr>
      <vt:lpstr>Arial</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Administrator</cp:lastModifiedBy>
  <cp:revision>385</cp:revision>
  <dcterms:created xsi:type="dcterms:W3CDTF">2014-11-09T01:07:25Z</dcterms:created>
  <dcterms:modified xsi:type="dcterms:W3CDTF">2017-10-06T08:41:43Z</dcterms:modified>
</cp:coreProperties>
</file>