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2" r:id="rId5"/>
    <p:sldId id="264" r:id="rId6"/>
    <p:sldId id="263" r:id="rId7"/>
    <p:sldId id="265" r:id="rId8"/>
    <p:sldId id="259" r:id="rId9"/>
    <p:sldId id="266" r:id="rId10"/>
    <p:sldId id="267" r:id="rId11"/>
    <p:sldId id="268" r:id="rId12"/>
    <p:sldId id="269" r:id="rId13"/>
    <p:sldId id="270" r:id="rId14"/>
    <p:sldId id="260" r:id="rId15"/>
    <p:sldId id="271" r:id="rId16"/>
    <p:sldId id="272" r:id="rId17"/>
    <p:sldId id="273" r:id="rId18"/>
    <p:sldId id="274" r:id="rId19"/>
    <p:sldId id="261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43D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3" autoAdjust="0"/>
    <p:restoredTop sz="94660"/>
  </p:normalViewPr>
  <p:slideViewPr>
    <p:cSldViewPr snapToGrid="0">
      <p:cViewPr>
        <p:scale>
          <a:sx n="50" d="100"/>
          <a:sy n="50" d="100"/>
        </p:scale>
        <p:origin x="-2664" y="-13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E158A-41EE-4E35-A23A-E408DC33FB74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719AC-60D4-481F-81C2-491C6FD0D0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517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9091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7109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9247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678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1027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2042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2569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5558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9495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5715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9639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915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4654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4198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5023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7550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7442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82938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6196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0344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7185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9254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189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82831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719AC-60D4-481F-81C2-491C6FD0D0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930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959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790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7425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056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01478" y="6469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15894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9970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017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76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0220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9812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817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288EF-88EE-4AB8-97D4-33CB2ED8D50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12840-2C22-4DF4-B437-90999EA07A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467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4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24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11" y="0"/>
            <a:ext cx="12190789" cy="685868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87262" y="2094940"/>
            <a:ext cx="94466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0" spc="600" dirty="0">
                <a:ln w="25400">
                  <a:solidFill>
                    <a:schemeClr val="bg1">
                      <a:alpha val="59000"/>
                    </a:schemeClr>
                  </a:solidFill>
                </a:ln>
                <a:blipFill dpi="0" rotWithShape="1">
                  <a:blip r:embed="rId4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新青年体 (非商业使用) W8" pitchFamily="50" charset="-122"/>
                <a:ea typeface="文悦新青年体 (非商业使用) W8" pitchFamily="50" charset="-122"/>
              </a:rPr>
              <a:t>公开课</a:t>
            </a:r>
            <a:r>
              <a:rPr lang="en-US" altLang="zh-CN" sz="10000" spc="600" dirty="0" smtClean="0">
                <a:ln w="25400">
                  <a:solidFill>
                    <a:schemeClr val="bg1">
                      <a:alpha val="59000"/>
                    </a:schemeClr>
                  </a:solidFill>
                </a:ln>
                <a:blipFill dpi="0" rotWithShape="1">
                  <a:blip r:embed="rId4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新青年体 (非商业使用) W8" pitchFamily="50" charset="-122"/>
                <a:ea typeface="文悦新青年体 (非商业使用) W8" pitchFamily="50" charset="-122"/>
              </a:rPr>
              <a:t>PPT</a:t>
            </a:r>
            <a:r>
              <a:rPr lang="zh-CN" altLang="en-US" sz="10000" spc="600" dirty="0">
                <a:ln w="25400">
                  <a:solidFill>
                    <a:schemeClr val="bg1">
                      <a:alpha val="59000"/>
                    </a:schemeClr>
                  </a:solidFill>
                </a:ln>
                <a:blipFill dpi="0" rotWithShape="1">
                  <a:blip r:embed="rId4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新青年体 (非商业使用) W8" pitchFamily="50" charset="-122"/>
                <a:ea typeface="文悦新青年体 (非商业使用) W8" pitchFamily="50" charset="-122"/>
              </a:rPr>
              <a:t>模板</a:t>
            </a:r>
          </a:p>
        </p:txBody>
      </p:sp>
      <p:sp>
        <p:nvSpPr>
          <p:cNvPr id="6" name="文本框 215"/>
          <p:cNvSpPr txBox="1"/>
          <p:nvPr/>
        </p:nvSpPr>
        <p:spPr>
          <a:xfrm>
            <a:off x="1962150" y="3745206"/>
            <a:ext cx="8052062" cy="43858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</a:t>
            </a:r>
            <a:r>
              <a:rPr lang="en-US" altLang="zh-CN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\ </a:t>
            </a:r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 </a:t>
            </a:r>
            <a:r>
              <a:rPr lang="en-US" altLang="zh-CN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\ </a:t>
            </a:r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 </a:t>
            </a:r>
            <a:r>
              <a:rPr lang="en-US" altLang="zh-CN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\ </a:t>
            </a:r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7" name="文本框 215"/>
          <p:cNvSpPr txBox="1"/>
          <p:nvPr/>
        </p:nvSpPr>
        <p:spPr>
          <a:xfrm>
            <a:off x="2178998" y="4417363"/>
            <a:ext cx="7835214" cy="68480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000" b="1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</a:rPr>
              <a:t>Your content to play here, or through your copy, paste in this box, and select only the text. </a:t>
            </a:r>
          </a:p>
        </p:txBody>
      </p:sp>
    </p:spTree>
    <p:extLst>
      <p:ext uri="{BB962C8B-B14F-4D97-AF65-F5344CB8AC3E}">
        <p14:creationId xmlns:p14="http://schemas.microsoft.com/office/powerpoint/2010/main" xmlns="" val="3411404138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4738691" y="703176"/>
            <a:ext cx="3221344" cy="58477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343D42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CONTENTS</a:t>
            </a:r>
            <a:endParaRPr lang="zh-CN" altLang="en-US" sz="3200" b="1" dirty="0">
              <a:solidFill>
                <a:srgbClr val="343D42"/>
              </a:solidFill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6172" y="2509978"/>
            <a:ext cx="2588580" cy="2670071"/>
            <a:chOff x="516172" y="2509978"/>
            <a:chExt cx="2588580" cy="2670071"/>
          </a:xfrm>
        </p:grpSpPr>
        <p:sp>
          <p:nvSpPr>
            <p:cNvPr id="15" name="椭圆 14"/>
            <p:cNvSpPr/>
            <p:nvPr/>
          </p:nvSpPr>
          <p:spPr>
            <a:xfrm>
              <a:off x="1091305" y="2509978"/>
              <a:ext cx="1438314" cy="1438314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25400" dir="2700000" sx="102000" sy="102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rgbClr val="343D42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01</a:t>
              </a:r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516172" y="4235911"/>
              <a:ext cx="2588580" cy="944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  <a:endParaRPr lang="zh-CN" altLang="en-US" sz="1200" dirty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73197" y="2509978"/>
            <a:ext cx="2588580" cy="2670071"/>
            <a:chOff x="3373197" y="2509978"/>
            <a:chExt cx="2588580" cy="2670071"/>
          </a:xfrm>
        </p:grpSpPr>
        <p:sp>
          <p:nvSpPr>
            <p:cNvPr id="17" name="椭圆 16"/>
            <p:cNvSpPr/>
            <p:nvPr/>
          </p:nvSpPr>
          <p:spPr>
            <a:xfrm>
              <a:off x="3948330" y="2509978"/>
              <a:ext cx="1438314" cy="1438314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25400" dir="2700000" sx="102000" sy="102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rgbClr val="343D42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02</a:t>
              </a:r>
            </a:p>
          </p:txBody>
        </p:sp>
        <p:sp>
          <p:nvSpPr>
            <p:cNvPr id="18" name="TextBox 20"/>
            <p:cNvSpPr txBox="1"/>
            <p:nvPr/>
          </p:nvSpPr>
          <p:spPr>
            <a:xfrm>
              <a:off x="3373197" y="4235911"/>
              <a:ext cx="2588580" cy="944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  <a:endParaRPr lang="zh-CN" altLang="en-US" sz="1200" dirty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30222" y="2509978"/>
            <a:ext cx="2588580" cy="2670071"/>
            <a:chOff x="6230222" y="2509978"/>
            <a:chExt cx="2588580" cy="2670071"/>
          </a:xfrm>
        </p:grpSpPr>
        <p:sp>
          <p:nvSpPr>
            <p:cNvPr id="19" name="椭圆 18"/>
            <p:cNvSpPr/>
            <p:nvPr/>
          </p:nvSpPr>
          <p:spPr>
            <a:xfrm>
              <a:off x="6805355" y="2509978"/>
              <a:ext cx="1438314" cy="1438314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25400" dir="2700000" sx="102000" sy="102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rgbClr val="343D42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03</a:t>
              </a:r>
            </a:p>
          </p:txBody>
        </p:sp>
        <p:sp>
          <p:nvSpPr>
            <p:cNvPr id="20" name="TextBox 21"/>
            <p:cNvSpPr txBox="1"/>
            <p:nvPr/>
          </p:nvSpPr>
          <p:spPr>
            <a:xfrm>
              <a:off x="6230222" y="4235911"/>
              <a:ext cx="2588580" cy="944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  <a:endParaRPr lang="zh-CN" altLang="en-US" sz="1200" dirty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87249" y="2509978"/>
            <a:ext cx="2588580" cy="2670071"/>
            <a:chOff x="9087249" y="2509978"/>
            <a:chExt cx="2588580" cy="2670071"/>
          </a:xfrm>
        </p:grpSpPr>
        <p:sp>
          <p:nvSpPr>
            <p:cNvPr id="21" name="椭圆 20"/>
            <p:cNvSpPr/>
            <p:nvPr/>
          </p:nvSpPr>
          <p:spPr>
            <a:xfrm>
              <a:off x="9662381" y="2509978"/>
              <a:ext cx="1438314" cy="1438314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25400" dir="2700000" sx="102000" sy="102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rgbClr val="343D42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04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087249" y="4235911"/>
              <a:ext cx="2588580" cy="944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ADD  TITLE  HERE</a:t>
              </a:r>
              <a:endParaRPr lang="zh-CN" altLang="en-US" sz="1200" dirty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6723" b="100000" l="0" r="89865">
                        <a14:foregroundMark x1="52703" y1="61345" x2="16892" y2="79832"/>
                        <a14:foregroundMark x1="38514" y1="48739" x2="15541" y2="63866"/>
                        <a14:foregroundMark x1="31081" y1="41176" x2="16892" y2="36134"/>
                        <a14:foregroundMark x1="35811" y1="34454" x2="16892" y2="16807"/>
                        <a14:foregroundMark x1="45946" y1="32773" x2="45270" y2="10084"/>
                        <a14:foregroundMark x1="58784" y1="33613" x2="70946" y2="6723"/>
                        <a14:foregroundMark x1="59459" y1="53782" x2="81757" y2="63866"/>
                        <a14:foregroundMark x1="59459" y1="47899" x2="75000" y2="52941"/>
                        <a14:foregroundMark x1="43919" y1="43697" x2="52027" y2="51261"/>
                        <a14:foregroundMark x1="50676" y1="68908" x2="52027" y2="78992"/>
                        <a14:foregroundMark x1="40541" y1="72269" x2="38514" y2="78992"/>
                        <a14:foregroundMark x1="30405" y1="18487" x2="30405" y2="14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29952" y="428825"/>
            <a:ext cx="2230614" cy="179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0356527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664823" y="2383971"/>
            <a:ext cx="2090058" cy="209005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b="1" dirty="0">
                <a:ln w="28575">
                  <a:solidFill>
                    <a:schemeClr val="bg1">
                      <a:alpha val="46000"/>
                    </a:schemeClr>
                  </a:solidFill>
                </a:ln>
                <a:solidFill>
                  <a:srgbClr val="343D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800" b="1" dirty="0">
              <a:ln w="28575">
                <a:solidFill>
                  <a:schemeClr val="bg1">
                    <a:alpha val="46000"/>
                  </a:schemeClr>
                </a:solidFill>
              </a:ln>
              <a:solidFill>
                <a:srgbClr val="343D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100138" y="2599517"/>
            <a:ext cx="5969753" cy="1692066"/>
            <a:chOff x="5100138" y="2682642"/>
            <a:chExt cx="5969753" cy="1692066"/>
          </a:xfrm>
        </p:grpSpPr>
        <p:sp>
          <p:nvSpPr>
            <p:cNvPr id="11" name="文本框 215"/>
            <p:cNvSpPr txBox="1"/>
            <p:nvPr/>
          </p:nvSpPr>
          <p:spPr>
            <a:xfrm>
              <a:off x="5100138" y="2682642"/>
              <a:ext cx="5272479" cy="746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4400" b="1" spc="6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输入你</a:t>
              </a:r>
              <a:r>
                <a:rPr lang="zh-CN" altLang="en-US" sz="4400" b="1" spc="600" dirty="0" smtClean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的标</a:t>
              </a:r>
              <a:r>
                <a:rPr lang="zh-CN" altLang="en-US" sz="4400" b="1" spc="6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题</a:t>
              </a:r>
              <a:endParaRPr lang="en-US" altLang="zh-CN" sz="4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3" name="文本框 215"/>
            <p:cNvSpPr txBox="1"/>
            <p:nvPr/>
          </p:nvSpPr>
          <p:spPr>
            <a:xfrm>
              <a:off x="5425720" y="3429000"/>
              <a:ext cx="5644171" cy="94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Lorem Ipsum Dolor Sit Er Elit Lamet, Consectetaur Cillium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45961433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00000">
            <a:off x="1500449" y="1747123"/>
            <a:ext cx="4281805" cy="3211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组合 11"/>
          <p:cNvGrpSpPr/>
          <p:nvPr/>
        </p:nvGrpSpPr>
        <p:grpSpPr>
          <a:xfrm>
            <a:off x="7274738" y="1776042"/>
            <a:ext cx="4104456" cy="3319513"/>
            <a:chOff x="7344594" y="2195142"/>
            <a:chExt cx="4104456" cy="3319513"/>
          </a:xfrm>
        </p:grpSpPr>
        <p:grpSp>
          <p:nvGrpSpPr>
            <p:cNvPr id="8" name="组合 7"/>
            <p:cNvGrpSpPr/>
            <p:nvPr/>
          </p:nvGrpSpPr>
          <p:grpSpPr>
            <a:xfrm>
              <a:off x="7344594" y="2195142"/>
              <a:ext cx="4104456" cy="1461067"/>
              <a:chOff x="7344594" y="2195142"/>
              <a:chExt cx="4104456" cy="1461067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7344594" y="2195142"/>
                <a:ext cx="29043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此处添加小标题</a:t>
                </a: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7344594" y="2825212"/>
                <a:ext cx="41044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点击此处添加文本信息。顶部“开始”面板中可以对字体、字号</a:t>
                </a:r>
                <a:endPara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344594" y="4087311"/>
              <a:ext cx="4104456" cy="1427344"/>
              <a:chOff x="7344594" y="2228865"/>
              <a:chExt cx="4104456" cy="1427344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344594" y="2228865"/>
                <a:ext cx="29043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此处添加小标题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344594" y="2825212"/>
                <a:ext cx="41044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点击此处添加文本信息。顶部“开始”面板中可以对字体、字号</a:t>
                </a:r>
                <a:endPara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776470366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797986" y="1418167"/>
            <a:ext cx="2758024" cy="3940023"/>
            <a:chOff x="598488" y="1649412"/>
            <a:chExt cx="2068512" cy="2955017"/>
          </a:xfrm>
          <a:solidFill>
            <a:srgbClr val="1E2D3C"/>
          </a:solidFill>
        </p:grpSpPr>
        <p:sp>
          <p:nvSpPr>
            <p:cNvPr id="5" name="Freeform 110"/>
            <p:cNvSpPr>
              <a:spLocks noEditPoints="1"/>
            </p:cNvSpPr>
            <p:nvPr/>
          </p:nvSpPr>
          <p:spPr bwMode="auto">
            <a:xfrm>
              <a:off x="598488" y="1649412"/>
              <a:ext cx="2068512" cy="2955017"/>
            </a:xfrm>
            <a:custGeom>
              <a:avLst/>
              <a:gdLst>
                <a:gd name="T0" fmla="*/ 200 w 223"/>
                <a:gd name="T1" fmla="*/ 31 h 319"/>
                <a:gd name="T2" fmla="*/ 182 w 223"/>
                <a:gd name="T3" fmla="*/ 80 h 319"/>
                <a:gd name="T4" fmla="*/ 41 w 223"/>
                <a:gd name="T5" fmla="*/ 80 h 319"/>
                <a:gd name="T6" fmla="*/ 23 w 223"/>
                <a:gd name="T7" fmla="*/ 31 h 319"/>
                <a:gd name="T8" fmla="*/ 23 w 223"/>
                <a:gd name="T9" fmla="*/ 31 h 319"/>
                <a:gd name="T10" fmla="*/ 17 w 223"/>
                <a:gd name="T11" fmla="*/ 32 h 319"/>
                <a:gd name="T12" fmla="*/ 13 w 223"/>
                <a:gd name="T13" fmla="*/ 33 h 319"/>
                <a:gd name="T14" fmla="*/ 10 w 223"/>
                <a:gd name="T15" fmla="*/ 36 h 319"/>
                <a:gd name="T16" fmla="*/ 6 w 223"/>
                <a:gd name="T17" fmla="*/ 39 h 319"/>
                <a:gd name="T18" fmla="*/ 4 w 223"/>
                <a:gd name="T19" fmla="*/ 42 h 319"/>
                <a:gd name="T20" fmla="*/ 2 w 223"/>
                <a:gd name="T21" fmla="*/ 46 h 319"/>
                <a:gd name="T22" fmla="*/ 1 w 223"/>
                <a:gd name="T23" fmla="*/ 50 h 319"/>
                <a:gd name="T24" fmla="*/ 0 w 223"/>
                <a:gd name="T25" fmla="*/ 54 h 319"/>
                <a:gd name="T26" fmla="*/ 0 w 223"/>
                <a:gd name="T27" fmla="*/ 296 h 319"/>
                <a:gd name="T28" fmla="*/ 0 w 223"/>
                <a:gd name="T29" fmla="*/ 296 h 319"/>
                <a:gd name="T30" fmla="*/ 1 w 223"/>
                <a:gd name="T31" fmla="*/ 300 h 319"/>
                <a:gd name="T32" fmla="*/ 2 w 223"/>
                <a:gd name="T33" fmla="*/ 304 h 319"/>
                <a:gd name="T34" fmla="*/ 4 w 223"/>
                <a:gd name="T35" fmla="*/ 309 h 319"/>
                <a:gd name="T36" fmla="*/ 6 w 223"/>
                <a:gd name="T37" fmla="*/ 312 h 319"/>
                <a:gd name="T38" fmla="*/ 10 w 223"/>
                <a:gd name="T39" fmla="*/ 315 h 319"/>
                <a:gd name="T40" fmla="*/ 13 w 223"/>
                <a:gd name="T41" fmla="*/ 317 h 319"/>
                <a:gd name="T42" fmla="*/ 17 w 223"/>
                <a:gd name="T43" fmla="*/ 318 h 319"/>
                <a:gd name="T44" fmla="*/ 23 w 223"/>
                <a:gd name="T45" fmla="*/ 319 h 319"/>
                <a:gd name="T46" fmla="*/ 200 w 223"/>
                <a:gd name="T47" fmla="*/ 319 h 319"/>
                <a:gd name="T48" fmla="*/ 200 w 223"/>
                <a:gd name="T49" fmla="*/ 319 h 319"/>
                <a:gd name="T50" fmla="*/ 206 w 223"/>
                <a:gd name="T51" fmla="*/ 318 h 319"/>
                <a:gd name="T52" fmla="*/ 210 w 223"/>
                <a:gd name="T53" fmla="*/ 317 h 319"/>
                <a:gd name="T54" fmla="*/ 213 w 223"/>
                <a:gd name="T55" fmla="*/ 315 h 319"/>
                <a:gd name="T56" fmla="*/ 216 w 223"/>
                <a:gd name="T57" fmla="*/ 312 h 319"/>
                <a:gd name="T58" fmla="*/ 219 w 223"/>
                <a:gd name="T59" fmla="*/ 309 h 319"/>
                <a:gd name="T60" fmla="*/ 221 w 223"/>
                <a:gd name="T61" fmla="*/ 304 h 319"/>
                <a:gd name="T62" fmla="*/ 222 w 223"/>
                <a:gd name="T63" fmla="*/ 300 h 319"/>
                <a:gd name="T64" fmla="*/ 223 w 223"/>
                <a:gd name="T65" fmla="*/ 296 h 319"/>
                <a:gd name="T66" fmla="*/ 223 w 223"/>
                <a:gd name="T67" fmla="*/ 54 h 319"/>
                <a:gd name="T68" fmla="*/ 223 w 223"/>
                <a:gd name="T69" fmla="*/ 54 h 319"/>
                <a:gd name="T70" fmla="*/ 222 w 223"/>
                <a:gd name="T71" fmla="*/ 50 h 319"/>
                <a:gd name="T72" fmla="*/ 221 w 223"/>
                <a:gd name="T73" fmla="*/ 46 h 319"/>
                <a:gd name="T74" fmla="*/ 219 w 223"/>
                <a:gd name="T75" fmla="*/ 42 h 319"/>
                <a:gd name="T76" fmla="*/ 216 w 223"/>
                <a:gd name="T77" fmla="*/ 39 h 319"/>
                <a:gd name="T78" fmla="*/ 213 w 223"/>
                <a:gd name="T79" fmla="*/ 36 h 319"/>
                <a:gd name="T80" fmla="*/ 210 w 223"/>
                <a:gd name="T81" fmla="*/ 33 h 319"/>
                <a:gd name="T82" fmla="*/ 206 w 223"/>
                <a:gd name="T83" fmla="*/ 32 h 319"/>
                <a:gd name="T84" fmla="*/ 200 w 223"/>
                <a:gd name="T85" fmla="*/ 31 h 319"/>
                <a:gd name="T86" fmla="*/ 200 w 223"/>
                <a:gd name="T87" fmla="*/ 31 h 319"/>
                <a:gd name="T88" fmla="*/ 168 w 223"/>
                <a:gd name="T89" fmla="*/ 63 h 319"/>
                <a:gd name="T90" fmla="*/ 183 w 223"/>
                <a:gd name="T91" fmla="*/ 31 h 319"/>
                <a:gd name="T92" fmla="*/ 149 w 223"/>
                <a:gd name="T93" fmla="*/ 31 h 319"/>
                <a:gd name="T94" fmla="*/ 137 w 223"/>
                <a:gd name="T95" fmla="*/ 0 h 319"/>
                <a:gd name="T96" fmla="*/ 86 w 223"/>
                <a:gd name="T97" fmla="*/ 0 h 319"/>
                <a:gd name="T98" fmla="*/ 74 w 223"/>
                <a:gd name="T99" fmla="*/ 31 h 319"/>
                <a:gd name="T100" fmla="*/ 40 w 223"/>
                <a:gd name="T101" fmla="*/ 31 h 319"/>
                <a:gd name="T102" fmla="*/ 55 w 223"/>
                <a:gd name="T103" fmla="*/ 63 h 319"/>
                <a:gd name="T104" fmla="*/ 168 w 223"/>
                <a:gd name="T105" fmla="*/ 6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" h="319">
                  <a:moveTo>
                    <a:pt x="200" y="31"/>
                  </a:moveTo>
                  <a:lnTo>
                    <a:pt x="182" y="80"/>
                  </a:lnTo>
                  <a:lnTo>
                    <a:pt x="41" y="80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7" y="32"/>
                  </a:lnTo>
                  <a:lnTo>
                    <a:pt x="13" y="33"/>
                  </a:lnTo>
                  <a:lnTo>
                    <a:pt x="10" y="36"/>
                  </a:lnTo>
                  <a:lnTo>
                    <a:pt x="6" y="39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1" y="50"/>
                  </a:lnTo>
                  <a:lnTo>
                    <a:pt x="0" y="54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1" y="300"/>
                  </a:lnTo>
                  <a:lnTo>
                    <a:pt x="2" y="304"/>
                  </a:lnTo>
                  <a:lnTo>
                    <a:pt x="4" y="309"/>
                  </a:lnTo>
                  <a:lnTo>
                    <a:pt x="6" y="312"/>
                  </a:lnTo>
                  <a:lnTo>
                    <a:pt x="10" y="315"/>
                  </a:lnTo>
                  <a:lnTo>
                    <a:pt x="13" y="317"/>
                  </a:lnTo>
                  <a:lnTo>
                    <a:pt x="17" y="318"/>
                  </a:lnTo>
                  <a:lnTo>
                    <a:pt x="23" y="319"/>
                  </a:lnTo>
                  <a:lnTo>
                    <a:pt x="200" y="319"/>
                  </a:lnTo>
                  <a:lnTo>
                    <a:pt x="200" y="319"/>
                  </a:lnTo>
                  <a:lnTo>
                    <a:pt x="206" y="318"/>
                  </a:lnTo>
                  <a:lnTo>
                    <a:pt x="210" y="317"/>
                  </a:lnTo>
                  <a:lnTo>
                    <a:pt x="213" y="315"/>
                  </a:lnTo>
                  <a:lnTo>
                    <a:pt x="216" y="312"/>
                  </a:lnTo>
                  <a:lnTo>
                    <a:pt x="219" y="309"/>
                  </a:lnTo>
                  <a:lnTo>
                    <a:pt x="221" y="304"/>
                  </a:lnTo>
                  <a:lnTo>
                    <a:pt x="222" y="300"/>
                  </a:lnTo>
                  <a:lnTo>
                    <a:pt x="223" y="296"/>
                  </a:lnTo>
                  <a:lnTo>
                    <a:pt x="223" y="54"/>
                  </a:lnTo>
                  <a:lnTo>
                    <a:pt x="223" y="54"/>
                  </a:lnTo>
                  <a:lnTo>
                    <a:pt x="222" y="50"/>
                  </a:lnTo>
                  <a:lnTo>
                    <a:pt x="221" y="46"/>
                  </a:lnTo>
                  <a:lnTo>
                    <a:pt x="219" y="42"/>
                  </a:lnTo>
                  <a:lnTo>
                    <a:pt x="216" y="39"/>
                  </a:lnTo>
                  <a:lnTo>
                    <a:pt x="213" y="36"/>
                  </a:lnTo>
                  <a:lnTo>
                    <a:pt x="210" y="33"/>
                  </a:lnTo>
                  <a:lnTo>
                    <a:pt x="206" y="32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168" y="63"/>
                  </a:moveTo>
                  <a:lnTo>
                    <a:pt x="183" y="31"/>
                  </a:lnTo>
                  <a:lnTo>
                    <a:pt x="149" y="31"/>
                  </a:lnTo>
                  <a:lnTo>
                    <a:pt x="137" y="0"/>
                  </a:lnTo>
                  <a:lnTo>
                    <a:pt x="86" y="0"/>
                  </a:lnTo>
                  <a:lnTo>
                    <a:pt x="74" y="31"/>
                  </a:lnTo>
                  <a:lnTo>
                    <a:pt x="40" y="31"/>
                  </a:lnTo>
                  <a:lnTo>
                    <a:pt x="55" y="63"/>
                  </a:lnTo>
                  <a:lnTo>
                    <a:pt x="168" y="63"/>
                  </a:lnTo>
                  <a:close/>
                </a:path>
              </a:pathLst>
            </a:custGeom>
            <a:blipFill>
              <a:blip r:embed="rId4" cstate="print"/>
              <a:tile tx="0" ty="-336550" sx="100000" sy="100000" flip="none" algn="b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r" defTabSz="1219170" rtl="1"/>
              <a:endParaRPr lang="en-US" sz="2400">
                <a:solidFill>
                  <a:srgbClr val="FFFFFF">
                    <a:lumMod val="65000"/>
                    <a:lumOff val="35000"/>
                  </a:srgbClr>
                </a:solidFill>
                <a:latin typeface="Calibri"/>
              </a:endParaRPr>
            </a:p>
          </p:txBody>
        </p:sp>
        <p:sp>
          <p:nvSpPr>
            <p:cNvPr id="6" name="Freeform 138"/>
            <p:cNvSpPr>
              <a:spLocks/>
            </p:cNvSpPr>
            <p:nvPr/>
          </p:nvSpPr>
          <p:spPr bwMode="auto">
            <a:xfrm>
              <a:off x="824917" y="2704357"/>
              <a:ext cx="88718" cy="93739"/>
            </a:xfrm>
            <a:custGeom>
              <a:avLst/>
              <a:gdLst>
                <a:gd name="T0" fmla="*/ 80 w 213"/>
                <a:gd name="T1" fmla="*/ 223 h 223"/>
                <a:gd name="T2" fmla="*/ 80 w 213"/>
                <a:gd name="T3" fmla="*/ 223 h 223"/>
                <a:gd name="T4" fmla="*/ 74 w 213"/>
                <a:gd name="T5" fmla="*/ 222 h 223"/>
                <a:gd name="T6" fmla="*/ 69 w 213"/>
                <a:gd name="T7" fmla="*/ 220 h 223"/>
                <a:gd name="T8" fmla="*/ 65 w 213"/>
                <a:gd name="T9" fmla="*/ 218 h 223"/>
                <a:gd name="T10" fmla="*/ 62 w 213"/>
                <a:gd name="T11" fmla="*/ 214 h 223"/>
                <a:gd name="T12" fmla="*/ 5 w 213"/>
                <a:gd name="T13" fmla="*/ 139 h 223"/>
                <a:gd name="T14" fmla="*/ 5 w 213"/>
                <a:gd name="T15" fmla="*/ 139 h 223"/>
                <a:gd name="T16" fmla="*/ 2 w 213"/>
                <a:gd name="T17" fmla="*/ 136 h 223"/>
                <a:gd name="T18" fmla="*/ 1 w 213"/>
                <a:gd name="T19" fmla="*/ 131 h 223"/>
                <a:gd name="T20" fmla="*/ 0 w 213"/>
                <a:gd name="T21" fmla="*/ 127 h 223"/>
                <a:gd name="T22" fmla="*/ 0 w 213"/>
                <a:gd name="T23" fmla="*/ 123 h 223"/>
                <a:gd name="T24" fmla="*/ 1 w 213"/>
                <a:gd name="T25" fmla="*/ 119 h 223"/>
                <a:gd name="T26" fmla="*/ 3 w 213"/>
                <a:gd name="T27" fmla="*/ 115 h 223"/>
                <a:gd name="T28" fmla="*/ 6 w 213"/>
                <a:gd name="T29" fmla="*/ 111 h 223"/>
                <a:gd name="T30" fmla="*/ 9 w 213"/>
                <a:gd name="T31" fmla="*/ 108 h 223"/>
                <a:gd name="T32" fmla="*/ 9 w 213"/>
                <a:gd name="T33" fmla="*/ 108 h 223"/>
                <a:gd name="T34" fmla="*/ 13 w 213"/>
                <a:gd name="T35" fmla="*/ 106 h 223"/>
                <a:gd name="T36" fmla="*/ 16 w 213"/>
                <a:gd name="T37" fmla="*/ 105 h 223"/>
                <a:gd name="T38" fmla="*/ 22 w 213"/>
                <a:gd name="T39" fmla="*/ 104 h 223"/>
                <a:gd name="T40" fmla="*/ 26 w 213"/>
                <a:gd name="T41" fmla="*/ 104 h 223"/>
                <a:gd name="T42" fmla="*/ 30 w 213"/>
                <a:gd name="T43" fmla="*/ 105 h 223"/>
                <a:gd name="T44" fmla="*/ 33 w 213"/>
                <a:gd name="T45" fmla="*/ 107 h 223"/>
                <a:gd name="T46" fmla="*/ 37 w 213"/>
                <a:gd name="T47" fmla="*/ 109 h 223"/>
                <a:gd name="T48" fmla="*/ 40 w 213"/>
                <a:gd name="T49" fmla="*/ 112 h 223"/>
                <a:gd name="T50" fmla="*/ 77 w 213"/>
                <a:gd name="T51" fmla="*/ 161 h 223"/>
                <a:gd name="T52" fmla="*/ 172 w 213"/>
                <a:gd name="T53" fmla="*/ 10 h 223"/>
                <a:gd name="T54" fmla="*/ 172 w 213"/>
                <a:gd name="T55" fmla="*/ 10 h 223"/>
                <a:gd name="T56" fmla="*/ 175 w 213"/>
                <a:gd name="T57" fmla="*/ 7 h 223"/>
                <a:gd name="T58" fmla="*/ 178 w 213"/>
                <a:gd name="T59" fmla="*/ 4 h 223"/>
                <a:gd name="T60" fmla="*/ 182 w 213"/>
                <a:gd name="T61" fmla="*/ 2 h 223"/>
                <a:gd name="T62" fmla="*/ 186 w 213"/>
                <a:gd name="T63" fmla="*/ 1 h 223"/>
                <a:gd name="T64" fmla="*/ 190 w 213"/>
                <a:gd name="T65" fmla="*/ 0 h 223"/>
                <a:gd name="T66" fmla="*/ 194 w 213"/>
                <a:gd name="T67" fmla="*/ 0 h 223"/>
                <a:gd name="T68" fmla="*/ 199 w 213"/>
                <a:gd name="T69" fmla="*/ 1 h 223"/>
                <a:gd name="T70" fmla="*/ 203 w 213"/>
                <a:gd name="T71" fmla="*/ 3 h 223"/>
                <a:gd name="T72" fmla="*/ 203 w 213"/>
                <a:gd name="T73" fmla="*/ 3 h 223"/>
                <a:gd name="T74" fmla="*/ 206 w 213"/>
                <a:gd name="T75" fmla="*/ 6 h 223"/>
                <a:gd name="T76" fmla="*/ 209 w 213"/>
                <a:gd name="T77" fmla="*/ 9 h 223"/>
                <a:gd name="T78" fmla="*/ 211 w 213"/>
                <a:gd name="T79" fmla="*/ 14 h 223"/>
                <a:gd name="T80" fmla="*/ 212 w 213"/>
                <a:gd name="T81" fmla="*/ 18 h 223"/>
                <a:gd name="T82" fmla="*/ 213 w 213"/>
                <a:gd name="T83" fmla="*/ 22 h 223"/>
                <a:gd name="T84" fmla="*/ 213 w 213"/>
                <a:gd name="T85" fmla="*/ 26 h 223"/>
                <a:gd name="T86" fmla="*/ 212 w 213"/>
                <a:gd name="T87" fmla="*/ 30 h 223"/>
                <a:gd name="T88" fmla="*/ 210 w 213"/>
                <a:gd name="T89" fmla="*/ 34 h 223"/>
                <a:gd name="T90" fmla="*/ 98 w 213"/>
                <a:gd name="T91" fmla="*/ 212 h 223"/>
                <a:gd name="T92" fmla="*/ 98 w 213"/>
                <a:gd name="T93" fmla="*/ 212 h 223"/>
                <a:gd name="T94" fmla="*/ 95 w 213"/>
                <a:gd name="T95" fmla="*/ 217 h 223"/>
                <a:gd name="T96" fmla="*/ 91 w 213"/>
                <a:gd name="T97" fmla="*/ 220 h 223"/>
                <a:gd name="T98" fmla="*/ 86 w 213"/>
                <a:gd name="T99" fmla="*/ 222 h 223"/>
                <a:gd name="T100" fmla="*/ 81 w 213"/>
                <a:gd name="T101" fmla="*/ 223 h 223"/>
                <a:gd name="T102" fmla="*/ 81 w 213"/>
                <a:gd name="T103" fmla="*/ 223 h 223"/>
                <a:gd name="T104" fmla="*/ 80 w 213"/>
                <a:gd name="T105" fmla="*/ 223 h 223"/>
                <a:gd name="T106" fmla="*/ 80 w 213"/>
                <a:gd name="T107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3" h="223">
                  <a:moveTo>
                    <a:pt x="80" y="223"/>
                  </a:moveTo>
                  <a:lnTo>
                    <a:pt x="80" y="223"/>
                  </a:lnTo>
                  <a:lnTo>
                    <a:pt x="74" y="222"/>
                  </a:lnTo>
                  <a:lnTo>
                    <a:pt x="69" y="220"/>
                  </a:lnTo>
                  <a:lnTo>
                    <a:pt x="65" y="218"/>
                  </a:lnTo>
                  <a:lnTo>
                    <a:pt x="62" y="214"/>
                  </a:lnTo>
                  <a:lnTo>
                    <a:pt x="5" y="139"/>
                  </a:lnTo>
                  <a:lnTo>
                    <a:pt x="5" y="139"/>
                  </a:lnTo>
                  <a:lnTo>
                    <a:pt x="2" y="136"/>
                  </a:lnTo>
                  <a:lnTo>
                    <a:pt x="1" y="131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1" y="119"/>
                  </a:lnTo>
                  <a:lnTo>
                    <a:pt x="3" y="115"/>
                  </a:lnTo>
                  <a:lnTo>
                    <a:pt x="6" y="111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13" y="106"/>
                  </a:lnTo>
                  <a:lnTo>
                    <a:pt x="16" y="105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30" y="105"/>
                  </a:lnTo>
                  <a:lnTo>
                    <a:pt x="33" y="107"/>
                  </a:lnTo>
                  <a:lnTo>
                    <a:pt x="37" y="109"/>
                  </a:lnTo>
                  <a:lnTo>
                    <a:pt x="40" y="112"/>
                  </a:lnTo>
                  <a:lnTo>
                    <a:pt x="77" y="161"/>
                  </a:lnTo>
                  <a:lnTo>
                    <a:pt x="172" y="10"/>
                  </a:lnTo>
                  <a:lnTo>
                    <a:pt x="172" y="10"/>
                  </a:lnTo>
                  <a:lnTo>
                    <a:pt x="175" y="7"/>
                  </a:lnTo>
                  <a:lnTo>
                    <a:pt x="178" y="4"/>
                  </a:lnTo>
                  <a:lnTo>
                    <a:pt x="182" y="2"/>
                  </a:lnTo>
                  <a:lnTo>
                    <a:pt x="186" y="1"/>
                  </a:lnTo>
                  <a:lnTo>
                    <a:pt x="190" y="0"/>
                  </a:lnTo>
                  <a:lnTo>
                    <a:pt x="194" y="0"/>
                  </a:lnTo>
                  <a:lnTo>
                    <a:pt x="199" y="1"/>
                  </a:lnTo>
                  <a:lnTo>
                    <a:pt x="203" y="3"/>
                  </a:lnTo>
                  <a:lnTo>
                    <a:pt x="203" y="3"/>
                  </a:lnTo>
                  <a:lnTo>
                    <a:pt x="206" y="6"/>
                  </a:lnTo>
                  <a:lnTo>
                    <a:pt x="209" y="9"/>
                  </a:lnTo>
                  <a:lnTo>
                    <a:pt x="211" y="14"/>
                  </a:lnTo>
                  <a:lnTo>
                    <a:pt x="212" y="18"/>
                  </a:lnTo>
                  <a:lnTo>
                    <a:pt x="213" y="22"/>
                  </a:lnTo>
                  <a:lnTo>
                    <a:pt x="213" y="26"/>
                  </a:lnTo>
                  <a:lnTo>
                    <a:pt x="212" y="30"/>
                  </a:lnTo>
                  <a:lnTo>
                    <a:pt x="210" y="34"/>
                  </a:lnTo>
                  <a:lnTo>
                    <a:pt x="98" y="212"/>
                  </a:lnTo>
                  <a:lnTo>
                    <a:pt x="98" y="212"/>
                  </a:lnTo>
                  <a:lnTo>
                    <a:pt x="95" y="217"/>
                  </a:lnTo>
                  <a:lnTo>
                    <a:pt x="91" y="220"/>
                  </a:lnTo>
                  <a:lnTo>
                    <a:pt x="86" y="222"/>
                  </a:lnTo>
                  <a:lnTo>
                    <a:pt x="81" y="223"/>
                  </a:lnTo>
                  <a:lnTo>
                    <a:pt x="81" y="223"/>
                  </a:lnTo>
                  <a:lnTo>
                    <a:pt x="80" y="223"/>
                  </a:lnTo>
                  <a:lnTo>
                    <a:pt x="80" y="2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r" defTabSz="1219170" rtl="1"/>
              <a:endParaRPr lang="en-US" sz="2400">
                <a:solidFill>
                  <a:srgbClr val="FFFFFF">
                    <a:lumMod val="65000"/>
                    <a:lumOff val="35000"/>
                  </a:srgbClr>
                </a:solidFill>
                <a:latin typeface="Calibri"/>
              </a:endParaRPr>
            </a:p>
          </p:txBody>
        </p:sp>
        <p:sp>
          <p:nvSpPr>
            <p:cNvPr id="7" name="Freeform 140"/>
            <p:cNvSpPr>
              <a:spLocks/>
            </p:cNvSpPr>
            <p:nvPr/>
          </p:nvSpPr>
          <p:spPr bwMode="auto">
            <a:xfrm>
              <a:off x="841783" y="4138004"/>
              <a:ext cx="61935" cy="70304"/>
            </a:xfrm>
            <a:custGeom>
              <a:avLst/>
              <a:gdLst>
                <a:gd name="T0" fmla="*/ 100 w 150"/>
                <a:gd name="T1" fmla="*/ 83 h 166"/>
                <a:gd name="T2" fmla="*/ 144 w 150"/>
                <a:gd name="T3" fmla="*/ 32 h 166"/>
                <a:gd name="T4" fmla="*/ 148 w 150"/>
                <a:gd name="T5" fmla="*/ 26 h 166"/>
                <a:gd name="T6" fmla="*/ 150 w 150"/>
                <a:gd name="T7" fmla="*/ 19 h 166"/>
                <a:gd name="T8" fmla="*/ 148 w 150"/>
                <a:gd name="T9" fmla="*/ 11 h 166"/>
                <a:gd name="T10" fmla="*/ 144 w 150"/>
                <a:gd name="T11" fmla="*/ 5 h 166"/>
                <a:gd name="T12" fmla="*/ 141 w 150"/>
                <a:gd name="T13" fmla="*/ 3 h 166"/>
                <a:gd name="T14" fmla="*/ 135 w 150"/>
                <a:gd name="T15" fmla="*/ 0 h 166"/>
                <a:gd name="T16" fmla="*/ 127 w 150"/>
                <a:gd name="T17" fmla="*/ 0 h 166"/>
                <a:gd name="T18" fmla="*/ 120 w 150"/>
                <a:gd name="T19" fmla="*/ 3 h 166"/>
                <a:gd name="T20" fmla="*/ 75 w 150"/>
                <a:gd name="T21" fmla="*/ 54 h 166"/>
                <a:gd name="T22" fmla="*/ 32 w 150"/>
                <a:gd name="T23" fmla="*/ 5 h 166"/>
                <a:gd name="T24" fmla="*/ 26 w 150"/>
                <a:gd name="T25" fmla="*/ 1 h 166"/>
                <a:gd name="T26" fmla="*/ 19 w 150"/>
                <a:gd name="T27" fmla="*/ 0 h 166"/>
                <a:gd name="T28" fmla="*/ 12 w 150"/>
                <a:gd name="T29" fmla="*/ 1 h 166"/>
                <a:gd name="T30" fmla="*/ 5 w 150"/>
                <a:gd name="T31" fmla="*/ 5 h 166"/>
                <a:gd name="T32" fmla="*/ 3 w 150"/>
                <a:gd name="T33" fmla="*/ 8 h 166"/>
                <a:gd name="T34" fmla="*/ 0 w 150"/>
                <a:gd name="T35" fmla="*/ 16 h 166"/>
                <a:gd name="T36" fmla="*/ 0 w 150"/>
                <a:gd name="T37" fmla="*/ 23 h 166"/>
                <a:gd name="T38" fmla="*/ 3 w 150"/>
                <a:gd name="T39" fmla="*/ 29 h 166"/>
                <a:gd name="T40" fmla="*/ 50 w 150"/>
                <a:gd name="T41" fmla="*/ 83 h 166"/>
                <a:gd name="T42" fmla="*/ 5 w 150"/>
                <a:gd name="T43" fmla="*/ 132 h 166"/>
                <a:gd name="T44" fmla="*/ 1 w 150"/>
                <a:gd name="T45" fmla="*/ 139 h 166"/>
                <a:gd name="T46" fmla="*/ 0 w 150"/>
                <a:gd name="T47" fmla="*/ 146 h 166"/>
                <a:gd name="T48" fmla="*/ 1 w 150"/>
                <a:gd name="T49" fmla="*/ 153 h 166"/>
                <a:gd name="T50" fmla="*/ 5 w 150"/>
                <a:gd name="T51" fmla="*/ 159 h 166"/>
                <a:gd name="T52" fmla="*/ 8 w 150"/>
                <a:gd name="T53" fmla="*/ 162 h 166"/>
                <a:gd name="T54" fmla="*/ 16 w 150"/>
                <a:gd name="T55" fmla="*/ 166 h 166"/>
                <a:gd name="T56" fmla="*/ 23 w 150"/>
                <a:gd name="T57" fmla="*/ 166 h 166"/>
                <a:gd name="T58" fmla="*/ 29 w 150"/>
                <a:gd name="T59" fmla="*/ 162 h 166"/>
                <a:gd name="T60" fmla="*/ 75 w 150"/>
                <a:gd name="T61" fmla="*/ 112 h 166"/>
                <a:gd name="T62" fmla="*/ 117 w 150"/>
                <a:gd name="T63" fmla="*/ 159 h 166"/>
                <a:gd name="T64" fmla="*/ 123 w 150"/>
                <a:gd name="T65" fmla="*/ 164 h 166"/>
                <a:gd name="T66" fmla="*/ 130 w 150"/>
                <a:gd name="T67" fmla="*/ 166 h 166"/>
                <a:gd name="T68" fmla="*/ 138 w 150"/>
                <a:gd name="T69" fmla="*/ 164 h 166"/>
                <a:gd name="T70" fmla="*/ 144 w 150"/>
                <a:gd name="T71" fmla="*/ 159 h 166"/>
                <a:gd name="T72" fmla="*/ 146 w 150"/>
                <a:gd name="T73" fmla="*/ 157 h 166"/>
                <a:gd name="T74" fmla="*/ 149 w 150"/>
                <a:gd name="T75" fmla="*/ 150 h 166"/>
                <a:gd name="T76" fmla="*/ 149 w 150"/>
                <a:gd name="T77" fmla="*/ 143 h 166"/>
                <a:gd name="T78" fmla="*/ 146 w 150"/>
                <a:gd name="T79" fmla="*/ 136 h 166"/>
                <a:gd name="T80" fmla="*/ 144 w 150"/>
                <a:gd name="T81" fmla="*/ 1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0" h="166">
                  <a:moveTo>
                    <a:pt x="144" y="132"/>
                  </a:moveTo>
                  <a:lnTo>
                    <a:pt x="100" y="83"/>
                  </a:lnTo>
                  <a:lnTo>
                    <a:pt x="144" y="32"/>
                  </a:lnTo>
                  <a:lnTo>
                    <a:pt x="144" y="32"/>
                  </a:lnTo>
                  <a:lnTo>
                    <a:pt x="146" y="29"/>
                  </a:lnTo>
                  <a:lnTo>
                    <a:pt x="148" y="26"/>
                  </a:lnTo>
                  <a:lnTo>
                    <a:pt x="149" y="23"/>
                  </a:lnTo>
                  <a:lnTo>
                    <a:pt x="150" y="19"/>
                  </a:lnTo>
                  <a:lnTo>
                    <a:pt x="149" y="16"/>
                  </a:lnTo>
                  <a:lnTo>
                    <a:pt x="148" y="11"/>
                  </a:lnTo>
                  <a:lnTo>
                    <a:pt x="146" y="8"/>
                  </a:lnTo>
                  <a:lnTo>
                    <a:pt x="144" y="5"/>
                  </a:lnTo>
                  <a:lnTo>
                    <a:pt x="144" y="5"/>
                  </a:lnTo>
                  <a:lnTo>
                    <a:pt x="141" y="3"/>
                  </a:lnTo>
                  <a:lnTo>
                    <a:pt x="138" y="1"/>
                  </a:lnTo>
                  <a:lnTo>
                    <a:pt x="135" y="0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3" y="1"/>
                  </a:lnTo>
                  <a:lnTo>
                    <a:pt x="120" y="3"/>
                  </a:lnTo>
                  <a:lnTo>
                    <a:pt x="117" y="5"/>
                  </a:lnTo>
                  <a:lnTo>
                    <a:pt x="75" y="54"/>
                  </a:lnTo>
                  <a:lnTo>
                    <a:pt x="32" y="5"/>
                  </a:lnTo>
                  <a:lnTo>
                    <a:pt x="32" y="5"/>
                  </a:lnTo>
                  <a:lnTo>
                    <a:pt x="29" y="3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1" y="26"/>
                  </a:lnTo>
                  <a:lnTo>
                    <a:pt x="3" y="29"/>
                  </a:lnTo>
                  <a:lnTo>
                    <a:pt x="5" y="32"/>
                  </a:lnTo>
                  <a:lnTo>
                    <a:pt x="50" y="83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3" y="136"/>
                  </a:lnTo>
                  <a:lnTo>
                    <a:pt x="1" y="139"/>
                  </a:lnTo>
                  <a:lnTo>
                    <a:pt x="0" y="143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1" y="153"/>
                  </a:lnTo>
                  <a:lnTo>
                    <a:pt x="3" y="157"/>
                  </a:lnTo>
                  <a:lnTo>
                    <a:pt x="5" y="159"/>
                  </a:lnTo>
                  <a:lnTo>
                    <a:pt x="5" y="159"/>
                  </a:lnTo>
                  <a:lnTo>
                    <a:pt x="8" y="162"/>
                  </a:lnTo>
                  <a:lnTo>
                    <a:pt x="12" y="164"/>
                  </a:lnTo>
                  <a:lnTo>
                    <a:pt x="16" y="166"/>
                  </a:lnTo>
                  <a:lnTo>
                    <a:pt x="19" y="166"/>
                  </a:lnTo>
                  <a:lnTo>
                    <a:pt x="23" y="166"/>
                  </a:lnTo>
                  <a:lnTo>
                    <a:pt x="26" y="164"/>
                  </a:lnTo>
                  <a:lnTo>
                    <a:pt x="29" y="162"/>
                  </a:lnTo>
                  <a:lnTo>
                    <a:pt x="32" y="159"/>
                  </a:lnTo>
                  <a:lnTo>
                    <a:pt x="75" y="112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20" y="162"/>
                  </a:lnTo>
                  <a:lnTo>
                    <a:pt x="123" y="164"/>
                  </a:lnTo>
                  <a:lnTo>
                    <a:pt x="127" y="166"/>
                  </a:lnTo>
                  <a:lnTo>
                    <a:pt x="130" y="166"/>
                  </a:lnTo>
                  <a:lnTo>
                    <a:pt x="135" y="166"/>
                  </a:lnTo>
                  <a:lnTo>
                    <a:pt x="138" y="164"/>
                  </a:lnTo>
                  <a:lnTo>
                    <a:pt x="141" y="162"/>
                  </a:lnTo>
                  <a:lnTo>
                    <a:pt x="144" y="159"/>
                  </a:lnTo>
                  <a:lnTo>
                    <a:pt x="144" y="159"/>
                  </a:lnTo>
                  <a:lnTo>
                    <a:pt x="146" y="157"/>
                  </a:lnTo>
                  <a:lnTo>
                    <a:pt x="148" y="153"/>
                  </a:lnTo>
                  <a:lnTo>
                    <a:pt x="149" y="150"/>
                  </a:lnTo>
                  <a:lnTo>
                    <a:pt x="150" y="146"/>
                  </a:lnTo>
                  <a:lnTo>
                    <a:pt x="149" y="143"/>
                  </a:lnTo>
                  <a:lnTo>
                    <a:pt x="148" y="139"/>
                  </a:lnTo>
                  <a:lnTo>
                    <a:pt x="146" y="136"/>
                  </a:lnTo>
                  <a:lnTo>
                    <a:pt x="144" y="132"/>
                  </a:lnTo>
                  <a:lnTo>
                    <a:pt x="144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r" defTabSz="1219170" rtl="1"/>
              <a:endParaRPr lang="en-US" sz="2400">
                <a:solidFill>
                  <a:srgbClr val="FFFFFF">
                    <a:lumMod val="65000"/>
                    <a:lumOff val="35000"/>
                  </a:srgbClr>
                </a:solidFill>
                <a:latin typeface="Calibri"/>
              </a:endParaRPr>
            </a:p>
          </p:txBody>
        </p:sp>
      </p:grpSp>
      <p:grpSp>
        <p:nvGrpSpPr>
          <p:cNvPr id="8" name="Group 12"/>
          <p:cNvGrpSpPr/>
          <p:nvPr/>
        </p:nvGrpSpPr>
        <p:grpSpPr>
          <a:xfrm>
            <a:off x="4826000" y="1497913"/>
            <a:ext cx="6540960" cy="654025"/>
            <a:chOff x="3619500" y="1709223"/>
            <a:chExt cx="4905720" cy="490519"/>
          </a:xfrm>
        </p:grpSpPr>
        <p:sp>
          <p:nvSpPr>
            <p:cNvPr id="9" name="TextBox 8"/>
            <p:cNvSpPr txBox="1"/>
            <p:nvPr/>
          </p:nvSpPr>
          <p:spPr>
            <a:xfrm>
              <a:off x="4264025" y="1709223"/>
              <a:ext cx="4261195" cy="490519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just" defTabSz="1219170">
                <a:lnSpc>
                  <a:spcPts val="1733"/>
                </a:lnSpc>
                <a:spcAft>
                  <a:spcPts val="1600"/>
                </a:spcAft>
              </a:pP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Sed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ut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persp iciatis unde omnis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iste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natus error sit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volupt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atem accusantium dolor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emque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laudan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tium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totam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rem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aperiam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eaque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ipsa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quae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ab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illo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inventore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veritatis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et quasi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architecto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beatae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vitae dicta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sunt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explicabo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. </a:t>
              </a:r>
            </a:p>
          </p:txBody>
        </p:sp>
        <p:sp>
          <p:nvSpPr>
            <p:cNvPr id="10" name="Oval 27"/>
            <p:cNvSpPr/>
            <p:nvPr/>
          </p:nvSpPr>
          <p:spPr>
            <a:xfrm>
              <a:off x="3619500" y="1718310"/>
              <a:ext cx="426720" cy="426720"/>
            </a:xfrm>
            <a:prstGeom prst="ellipse">
              <a:avLst/>
            </a:prstGeom>
            <a:blipFill>
              <a:blip r:embed="rId4" cstate="print"/>
              <a:tile tx="0" ty="-336550" sx="100000" sy="100000" flip="none" algn="bl"/>
            </a:blip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9170" rtl="1"/>
              <a:endParaRPr lang="ar-SA" sz="2400">
                <a:solidFill>
                  <a:srgbClr val="FFFFFF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1" name="TextBox 41"/>
            <p:cNvSpPr txBox="1"/>
            <p:nvPr/>
          </p:nvSpPr>
          <p:spPr>
            <a:xfrm>
              <a:off x="3639345" y="1755724"/>
              <a:ext cx="376870" cy="389305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9170"/>
              <a:r>
                <a:rPr lang="en-US" sz="3200" b="1" dirty="0">
                  <a:solidFill>
                    <a:srgbClr val="3540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1</a:t>
              </a:r>
              <a:endParaRPr lang="ar-SA" sz="3200" b="1" dirty="0">
                <a:solidFill>
                  <a:srgbClr val="3540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4826000" y="2526028"/>
            <a:ext cx="6540960" cy="654025"/>
            <a:chOff x="3619500" y="2480310"/>
            <a:chExt cx="4905720" cy="490519"/>
          </a:xfrm>
        </p:grpSpPr>
        <p:sp>
          <p:nvSpPr>
            <p:cNvPr id="13" name="Oval 33"/>
            <p:cNvSpPr/>
            <p:nvPr/>
          </p:nvSpPr>
          <p:spPr>
            <a:xfrm>
              <a:off x="3619500" y="2493010"/>
              <a:ext cx="426720" cy="426720"/>
            </a:xfrm>
            <a:prstGeom prst="ellipse">
              <a:avLst/>
            </a:prstGeom>
            <a:blipFill>
              <a:blip r:embed="rId4" cstate="print"/>
              <a:tile tx="0" ty="-336550" sx="100000" sy="100000" flip="none" algn="bl"/>
            </a:blip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9170" rtl="1"/>
              <a:endParaRPr lang="ar-SA" sz="2400">
                <a:solidFill>
                  <a:srgbClr val="FFFFFF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4" name="TextBox 38"/>
            <p:cNvSpPr txBox="1"/>
            <p:nvPr/>
          </p:nvSpPr>
          <p:spPr>
            <a:xfrm>
              <a:off x="4264025" y="2480310"/>
              <a:ext cx="4261195" cy="490519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just" defTabSz="1219170">
                <a:lnSpc>
                  <a:spcPts val="1733"/>
                </a:lnSpc>
                <a:spcAft>
                  <a:spcPts val="1600"/>
                </a:spcAft>
              </a:pP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Sed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ut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persp iciatis unde omnis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iste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natus error sit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volupt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atem accusantium dolor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emque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laudan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tium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totam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rem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aperiam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eaque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ipsa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quae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ab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illo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inventore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veritatis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et quasi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architecto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beatae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vitae dicta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sunt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explicabo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. </a:t>
              </a:r>
            </a:p>
          </p:txBody>
        </p:sp>
        <p:sp>
          <p:nvSpPr>
            <p:cNvPr id="15" name="TextBox 42"/>
            <p:cNvSpPr txBox="1"/>
            <p:nvPr/>
          </p:nvSpPr>
          <p:spPr>
            <a:xfrm>
              <a:off x="3669350" y="2571750"/>
              <a:ext cx="335914" cy="252411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9170"/>
              <a:r>
                <a:rPr lang="en-US" sz="3200" b="1" dirty="0">
                  <a:solidFill>
                    <a:srgbClr val="3540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2</a:t>
              </a:r>
              <a:endParaRPr lang="ar-SA" sz="3200" b="1" dirty="0">
                <a:solidFill>
                  <a:srgbClr val="3540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16" name="Group 14"/>
          <p:cNvGrpSpPr/>
          <p:nvPr/>
        </p:nvGrpSpPr>
        <p:grpSpPr>
          <a:xfrm>
            <a:off x="4826000" y="3575894"/>
            <a:ext cx="6540960" cy="660798"/>
            <a:chOff x="3619500" y="3267710"/>
            <a:chExt cx="4905720" cy="495599"/>
          </a:xfrm>
        </p:grpSpPr>
        <p:sp>
          <p:nvSpPr>
            <p:cNvPr id="17" name="Oval 36"/>
            <p:cNvSpPr/>
            <p:nvPr/>
          </p:nvSpPr>
          <p:spPr>
            <a:xfrm>
              <a:off x="3619500" y="3267710"/>
              <a:ext cx="426720" cy="426720"/>
            </a:xfrm>
            <a:prstGeom prst="ellipse">
              <a:avLst/>
            </a:prstGeom>
            <a:blipFill>
              <a:blip r:embed="rId4" cstate="print"/>
              <a:tile tx="0" ty="-336550" sx="100000" sy="100000" flip="none" algn="bl"/>
            </a:blip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9170" rtl="1"/>
              <a:endParaRPr lang="ar-SA" sz="2400">
                <a:solidFill>
                  <a:srgbClr val="FFFFFF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8" name="TextBox 39"/>
            <p:cNvSpPr txBox="1"/>
            <p:nvPr/>
          </p:nvSpPr>
          <p:spPr>
            <a:xfrm>
              <a:off x="4264025" y="3272790"/>
              <a:ext cx="4261195" cy="490519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just" defTabSz="1219170">
                <a:lnSpc>
                  <a:spcPts val="1733"/>
                </a:lnSpc>
                <a:spcAft>
                  <a:spcPts val="1600"/>
                </a:spcAft>
              </a:pP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Sed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ut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persp iciatis unde omnis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iste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natus error sit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volupt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atem accusantium dolor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emque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laudan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tium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totam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rem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aperiam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eaque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ipsa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quae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ab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illo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inventore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veritatis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et quasi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architecto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beatae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vitae dicta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sunt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explicabo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. </a:t>
              </a:r>
            </a:p>
          </p:txBody>
        </p:sp>
        <p:sp>
          <p:nvSpPr>
            <p:cNvPr id="19" name="TextBox 43"/>
            <p:cNvSpPr txBox="1"/>
            <p:nvPr/>
          </p:nvSpPr>
          <p:spPr>
            <a:xfrm>
              <a:off x="3669350" y="3338513"/>
              <a:ext cx="335914" cy="252411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9170"/>
              <a:r>
                <a:rPr lang="en-US" sz="3200" b="1" dirty="0">
                  <a:solidFill>
                    <a:srgbClr val="3540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3</a:t>
              </a:r>
              <a:endParaRPr lang="ar-SA" sz="3200" b="1" dirty="0">
                <a:solidFill>
                  <a:srgbClr val="3540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20" name="Group 23"/>
          <p:cNvGrpSpPr/>
          <p:nvPr/>
        </p:nvGrpSpPr>
        <p:grpSpPr>
          <a:xfrm>
            <a:off x="4826000" y="4608827"/>
            <a:ext cx="6540960" cy="674345"/>
            <a:chOff x="3619500" y="4042410"/>
            <a:chExt cx="4905720" cy="505759"/>
          </a:xfrm>
        </p:grpSpPr>
        <p:sp>
          <p:nvSpPr>
            <p:cNvPr id="21" name="Oval 30"/>
            <p:cNvSpPr/>
            <p:nvPr/>
          </p:nvSpPr>
          <p:spPr>
            <a:xfrm>
              <a:off x="3619500" y="4042410"/>
              <a:ext cx="426720" cy="426720"/>
            </a:xfrm>
            <a:prstGeom prst="ellipse">
              <a:avLst/>
            </a:prstGeom>
            <a:blipFill>
              <a:blip r:embed="rId4" cstate="print"/>
              <a:tile tx="0" ty="-336550" sx="100000" sy="100000" flip="none" algn="bl"/>
            </a:blip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9170" rtl="1"/>
              <a:endParaRPr lang="ar-SA" sz="2400">
                <a:solidFill>
                  <a:srgbClr val="FFFFFF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22" name="TextBox 40"/>
            <p:cNvSpPr txBox="1"/>
            <p:nvPr/>
          </p:nvSpPr>
          <p:spPr>
            <a:xfrm>
              <a:off x="4264025" y="4057650"/>
              <a:ext cx="4261195" cy="490519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algn="just" defTabSz="1219170">
                <a:lnSpc>
                  <a:spcPts val="1733"/>
                </a:lnSpc>
                <a:spcAft>
                  <a:spcPts val="1600"/>
                </a:spcAft>
              </a:pP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Sed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ut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persp iciatis unde omnis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iste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natus error sit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volupt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atem accusantium dolor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emque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laudan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tium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totam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rem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aperiam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,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eaque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ipsa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quae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ab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illo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inventore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veritatis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et quasi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architecto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beatae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vitae dicta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sunt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explicabo</a:t>
              </a:r>
              <a:r>
                <a:rPr lang="en-US" sz="1200" dirty="0">
                  <a:solidFill>
                    <a:srgbClr val="FFFFFF">
                      <a:lumMod val="50000"/>
                      <a:lumOff val="50000"/>
                    </a:srgbClr>
                  </a:solidFill>
                  <a:latin typeface="Lato" pitchFamily="34" charset="0"/>
                  <a:ea typeface="Open Sans" pitchFamily="34" charset="0"/>
                  <a:cs typeface="Open Sans" pitchFamily="34" charset="0"/>
                </a:rPr>
                <a:t>. </a:t>
              </a:r>
            </a:p>
          </p:txBody>
        </p:sp>
        <p:sp>
          <p:nvSpPr>
            <p:cNvPr id="23" name="TextBox 44"/>
            <p:cNvSpPr txBox="1"/>
            <p:nvPr/>
          </p:nvSpPr>
          <p:spPr>
            <a:xfrm>
              <a:off x="3659824" y="4119561"/>
              <a:ext cx="335914" cy="252411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9170"/>
              <a:r>
                <a:rPr lang="en-US" sz="3200" b="1" dirty="0">
                  <a:solidFill>
                    <a:srgbClr val="3540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4</a:t>
              </a:r>
              <a:endParaRPr lang="ar-SA" sz="3200" b="1" dirty="0">
                <a:solidFill>
                  <a:srgbClr val="3540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15249089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90500" y="1489632"/>
            <a:ext cx="11303620" cy="3903826"/>
            <a:chOff x="0" y="1354713"/>
            <a:chExt cx="9542327" cy="3295544"/>
          </a:xfrm>
        </p:grpSpPr>
        <p:grpSp>
          <p:nvGrpSpPr>
            <p:cNvPr id="5" name="组合 19"/>
            <p:cNvGrpSpPr/>
            <p:nvPr/>
          </p:nvGrpSpPr>
          <p:grpSpPr>
            <a:xfrm>
              <a:off x="0" y="1354713"/>
              <a:ext cx="3223585" cy="586800"/>
              <a:chOff x="0" y="1354713"/>
              <a:chExt cx="3223585" cy="586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矩形 5"/>
              <p:cNvSpPr/>
              <p:nvPr/>
            </p:nvSpPr>
            <p:spPr>
              <a:xfrm>
                <a:off x="0" y="1356615"/>
                <a:ext cx="2906816" cy="584898"/>
              </a:xfrm>
              <a:prstGeom prst="rect">
                <a:avLst/>
              </a:prstGeom>
              <a:blipFill dpi="0" rotWithShape="1">
                <a:blip r:embed="rId4" cstate="print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 TITLE  HERE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2636785" y="1354713"/>
                <a:ext cx="586800" cy="586800"/>
              </a:xfrm>
              <a:prstGeom prst="ellipse">
                <a:avLst/>
              </a:prstGeom>
              <a:blipFill dpi="0" rotWithShape="1">
                <a:blip r:embed="rId4" cstate="print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20"/>
            <p:cNvGrpSpPr/>
            <p:nvPr/>
          </p:nvGrpSpPr>
          <p:grpSpPr>
            <a:xfrm>
              <a:off x="1" y="2571750"/>
              <a:ext cx="4168689" cy="586801"/>
              <a:chOff x="1" y="2571750"/>
              <a:chExt cx="4168689" cy="5868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>
                <a:off x="1" y="2573652"/>
                <a:ext cx="3851921" cy="584899"/>
              </a:xfrm>
              <a:prstGeom prst="rect">
                <a:avLst/>
              </a:prstGeom>
              <a:blipFill dpi="0" rotWithShape="1">
                <a:blip r:embed="rId4" cstate="print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 TITLE  HERE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581890" y="2571750"/>
                <a:ext cx="586800" cy="586800"/>
              </a:xfrm>
              <a:prstGeom prst="ellipse">
                <a:avLst/>
              </a:prstGeom>
              <a:blipFill dpi="0" rotWithShape="1">
                <a:blip r:embed="rId4" cstate="print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21"/>
            <p:cNvGrpSpPr/>
            <p:nvPr/>
          </p:nvGrpSpPr>
          <p:grpSpPr>
            <a:xfrm>
              <a:off x="0" y="3784983"/>
              <a:ext cx="5113795" cy="586800"/>
              <a:chOff x="0" y="3784983"/>
              <a:chExt cx="5113795" cy="586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 11"/>
              <p:cNvSpPr/>
              <p:nvPr/>
            </p:nvSpPr>
            <p:spPr>
              <a:xfrm>
                <a:off x="0" y="3786885"/>
                <a:ext cx="4797027" cy="584898"/>
              </a:xfrm>
              <a:prstGeom prst="rect">
                <a:avLst/>
              </a:prstGeom>
              <a:blipFill dpi="0" rotWithShape="1">
                <a:blip r:embed="rId4" cstate="print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 TITLE  HERE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526995" y="3784983"/>
                <a:ext cx="586800" cy="586800"/>
              </a:xfrm>
              <a:prstGeom prst="ellipse">
                <a:avLst/>
              </a:prstGeom>
              <a:blipFill dpi="0" rotWithShape="1">
                <a:blip r:embed="rId4" cstate="print"/>
                <a:srcRect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916007" y="1354713"/>
              <a:ext cx="5626320" cy="5896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word. May be guilty in his seems to passing a lot of different life became the appearance of the same day;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4951121" y="2411603"/>
              <a:ext cx="4591204" cy="862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word. May be guilty in his seems to passing a lot of different life became the appearance of the same day;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5851222" y="3514953"/>
              <a:ext cx="3601094" cy="11353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word. May be guilty in his seems to passing a lot of different life became the appearance of the same day;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90715651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91195" y="1416972"/>
            <a:ext cx="4024055" cy="4024055"/>
            <a:chOff x="791090" y="1176595"/>
            <a:chExt cx="2790310" cy="2790310"/>
          </a:xfrm>
        </p:grpSpPr>
        <p:sp>
          <p:nvSpPr>
            <p:cNvPr id="5" name="菱形 4"/>
            <p:cNvSpPr/>
            <p:nvPr/>
          </p:nvSpPr>
          <p:spPr>
            <a:xfrm>
              <a:off x="791090" y="1176595"/>
              <a:ext cx="2790310" cy="2790310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</a:rPr>
                <a:t>TITLE</a:t>
              </a:r>
              <a:endParaRPr lang="zh-CN" altLang="en-US" sz="3200" dirty="0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 rot="2700000">
              <a:off x="1096004" y="2054108"/>
              <a:ext cx="1035283" cy="1035283"/>
            </a:xfrm>
            <a:custGeom>
              <a:avLst/>
              <a:gdLst>
                <a:gd name="connsiteX0" fmla="*/ 0 w 1035283"/>
                <a:gd name="connsiteY0" fmla="*/ 1035283 h 1035283"/>
                <a:gd name="connsiteX1" fmla="*/ 0 w 1035283"/>
                <a:gd name="connsiteY1" fmla="*/ 0 h 1035283"/>
                <a:gd name="connsiteX2" fmla="*/ 1035283 w 1035283"/>
                <a:gd name="connsiteY2" fmla="*/ 1035283 h 1035283"/>
                <a:gd name="connsiteX3" fmla="*/ 0 w 1035283"/>
                <a:gd name="connsiteY3" fmla="*/ 1035283 h 1035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5283" h="1035283">
                  <a:moveTo>
                    <a:pt x="0" y="1035283"/>
                  </a:moveTo>
                  <a:lnTo>
                    <a:pt x="0" y="0"/>
                  </a:lnTo>
                  <a:lnTo>
                    <a:pt x="1035283" y="1035283"/>
                  </a:lnTo>
                  <a:lnTo>
                    <a:pt x="0" y="1035283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 rot="18900000" flipH="1">
              <a:off x="2221128" y="2054108"/>
              <a:ext cx="1035283" cy="1035283"/>
            </a:xfrm>
            <a:prstGeom prst="rtTriangl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8509963" y="2763780"/>
            <a:ext cx="3439918" cy="213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Age has reached the end of the beginning of a word. May be guilty in his seems to passing a lot of different life became the appearance of the same day;</a:t>
            </a:r>
          </a:p>
        </p:txBody>
      </p:sp>
      <p:sp>
        <p:nvSpPr>
          <p:cNvPr id="9" name="矩形 8"/>
          <p:cNvSpPr/>
          <p:nvPr/>
        </p:nvSpPr>
        <p:spPr>
          <a:xfrm>
            <a:off x="656565" y="2763780"/>
            <a:ext cx="3439918" cy="213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prstClr val="white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Age has reached the end of the beginning of a word. May be guilty in his seems to passing a lot of different life became the appearance of the same day;</a:t>
            </a:r>
          </a:p>
        </p:txBody>
      </p:sp>
    </p:spTree>
    <p:extLst>
      <p:ext uri="{BB962C8B-B14F-4D97-AF65-F5344CB8AC3E}">
        <p14:creationId xmlns:p14="http://schemas.microsoft.com/office/powerpoint/2010/main" xmlns="" val="1765204104"/>
      </p:ext>
    </p:extLst>
  </p:cSld>
  <p:clrMapOvr>
    <a:masterClrMapping/>
  </p:clrMapOvr>
  <p:transition spd="slow" advTm="4500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sp>
        <p:nvSpPr>
          <p:cNvPr id="10" name="正五边形 9"/>
          <p:cNvSpPr/>
          <p:nvPr/>
        </p:nvSpPr>
        <p:spPr>
          <a:xfrm>
            <a:off x="2452017" y="2061360"/>
            <a:ext cx="2590971" cy="2454729"/>
          </a:xfrm>
          <a:prstGeom prst="pentagon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b="1" dirty="0">
                <a:ln w="28575">
                  <a:solidFill>
                    <a:schemeClr val="bg1">
                      <a:alpha val="46000"/>
                    </a:schemeClr>
                  </a:solidFill>
                </a:ln>
                <a:solidFill>
                  <a:srgbClr val="343D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800" b="1" dirty="0">
              <a:ln w="28575">
                <a:solidFill>
                  <a:schemeClr val="bg1">
                    <a:alpha val="46000"/>
                  </a:schemeClr>
                </a:solidFill>
              </a:ln>
              <a:solidFill>
                <a:srgbClr val="343D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100138" y="2599517"/>
            <a:ext cx="5969753" cy="1692066"/>
            <a:chOff x="5100138" y="2682642"/>
            <a:chExt cx="5969753" cy="1692066"/>
          </a:xfrm>
        </p:grpSpPr>
        <p:sp>
          <p:nvSpPr>
            <p:cNvPr id="11" name="文本框 215"/>
            <p:cNvSpPr txBox="1"/>
            <p:nvPr/>
          </p:nvSpPr>
          <p:spPr>
            <a:xfrm>
              <a:off x="5100138" y="2682642"/>
              <a:ext cx="5272479" cy="746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4400" b="1" spc="6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输入你</a:t>
              </a:r>
              <a:r>
                <a:rPr lang="zh-CN" altLang="en-US" sz="4400" b="1" spc="600" dirty="0" smtClean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的标</a:t>
              </a:r>
              <a:r>
                <a:rPr lang="zh-CN" altLang="en-US" sz="4400" b="1" spc="600" dirty="0"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题</a:t>
              </a:r>
              <a:endParaRPr lang="en-US" altLang="zh-CN" sz="4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3" name="文本框 215"/>
            <p:cNvSpPr txBox="1"/>
            <p:nvPr/>
          </p:nvSpPr>
          <p:spPr>
            <a:xfrm>
              <a:off x="5425720" y="3429000"/>
              <a:ext cx="5644171" cy="94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Lorem Ipsum Dolor Sit Er Elit Lamet, Consectetaur Cillium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817928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7460" y="1671190"/>
            <a:ext cx="2879844" cy="2159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175" y="1671190"/>
            <a:ext cx="2901921" cy="2176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8877" y="1671190"/>
            <a:ext cx="2937590" cy="2203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/>
          <p:cNvGrpSpPr/>
          <p:nvPr/>
        </p:nvGrpSpPr>
        <p:grpSpPr>
          <a:xfrm>
            <a:off x="1076711" y="4186727"/>
            <a:ext cx="2990850" cy="959109"/>
            <a:chOff x="7274738" y="3668211"/>
            <a:chExt cx="2990850" cy="959109"/>
          </a:xfrm>
        </p:grpSpPr>
        <p:sp>
          <p:nvSpPr>
            <p:cNvPr id="6" name="文本框 5"/>
            <p:cNvSpPr txBox="1"/>
            <p:nvPr/>
          </p:nvSpPr>
          <p:spPr>
            <a:xfrm>
              <a:off x="7274738" y="3668211"/>
              <a:ext cx="29043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此处添加小标题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274738" y="4191431"/>
              <a:ext cx="2990850" cy="4358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点击此处添加文本信息</a:t>
              </a:r>
              <a:endPara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04557" y="4186727"/>
            <a:ext cx="2990850" cy="959109"/>
            <a:chOff x="7274738" y="3668211"/>
            <a:chExt cx="2990850" cy="959109"/>
          </a:xfrm>
        </p:grpSpPr>
        <p:sp>
          <p:nvSpPr>
            <p:cNvPr id="10" name="文本框 9"/>
            <p:cNvSpPr txBox="1"/>
            <p:nvPr/>
          </p:nvSpPr>
          <p:spPr>
            <a:xfrm>
              <a:off x="7274738" y="3668211"/>
              <a:ext cx="29043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此处添加小标题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7274738" y="4191431"/>
              <a:ext cx="2990850" cy="4358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点击此处添加文本信息</a:t>
              </a:r>
              <a:endPara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32403" y="4182454"/>
            <a:ext cx="2990850" cy="959109"/>
            <a:chOff x="7274738" y="3668211"/>
            <a:chExt cx="2990850" cy="959109"/>
          </a:xfrm>
        </p:grpSpPr>
        <p:sp>
          <p:nvSpPr>
            <p:cNvPr id="13" name="文本框 12"/>
            <p:cNvSpPr txBox="1"/>
            <p:nvPr/>
          </p:nvSpPr>
          <p:spPr>
            <a:xfrm>
              <a:off x="7274738" y="3668211"/>
              <a:ext cx="29043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此处添加小标题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274738" y="4191431"/>
              <a:ext cx="2990850" cy="4358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点击此处添加文本信息</a:t>
              </a:r>
              <a:endPara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40564489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8541" y="1531937"/>
            <a:ext cx="11382882" cy="3794125"/>
            <a:chOff x="250825" y="1311275"/>
            <a:chExt cx="8642350" cy="2880655"/>
          </a:xfrm>
        </p:grpSpPr>
        <p:sp>
          <p:nvSpPr>
            <p:cNvPr id="3" name="椭圆 2"/>
            <p:cNvSpPr/>
            <p:nvPr/>
          </p:nvSpPr>
          <p:spPr>
            <a:xfrm>
              <a:off x="3784412" y="1964014"/>
              <a:ext cx="1575175" cy="1575175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TITLE</a:t>
              </a:r>
              <a:endParaRPr lang="zh-CN" altLang="en-US" sz="3200" b="1" dirty="0">
                <a:solidFill>
                  <a:schemeClr val="bg1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157555" y="1311275"/>
              <a:ext cx="810090" cy="810090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itchFamily="2" charset="0"/>
                </a:rPr>
                <a:t>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562600" y="2346557"/>
              <a:ext cx="810090" cy="810090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itchFamily="2" charset="0"/>
                </a:rPr>
                <a:t>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157555" y="3381840"/>
              <a:ext cx="810090" cy="810090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itchFamily="2" charset="0"/>
                </a:rPr>
                <a:t>6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176355" y="1311275"/>
              <a:ext cx="810090" cy="810090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itchFamily="2" charset="0"/>
                </a:rPr>
                <a:t>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771310" y="2346557"/>
              <a:ext cx="810090" cy="810090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itchFamily="2" charset="0"/>
                </a:rPr>
                <a:t>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176355" y="3381840"/>
              <a:ext cx="810090" cy="810090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itchFamily="2" charset="0"/>
                </a:rPr>
                <a:t>5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52215" y="1356447"/>
              <a:ext cx="2881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50825" y="2428436"/>
              <a:ext cx="24766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50825" y="3500426"/>
              <a:ext cx="28824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416509" y="2428436"/>
              <a:ext cx="2476666" cy="611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012159" y="3516687"/>
              <a:ext cx="2881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012159" y="1356447"/>
              <a:ext cx="2881016" cy="611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Age has reached the end of the beginning of a word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1605813"/>
      </p:ext>
    </p:extLst>
  </p:cSld>
  <p:clrMapOvr>
    <a:masterClrMapping/>
  </p:clrMapOvr>
  <p:transition spd="slow" advTm="4500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61492" y="1203598"/>
            <a:ext cx="10358341" cy="4359002"/>
            <a:chOff x="861492" y="1203598"/>
            <a:chExt cx="10358341" cy="4359002"/>
          </a:xfrm>
        </p:grpSpPr>
        <p:sp>
          <p:nvSpPr>
            <p:cNvPr id="3" name="圆角矩形 2"/>
            <p:cNvSpPr/>
            <p:nvPr/>
          </p:nvSpPr>
          <p:spPr>
            <a:xfrm>
              <a:off x="914055" y="1265784"/>
              <a:ext cx="10250430" cy="1947466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TextBox 38"/>
            <p:cNvSpPr txBox="1"/>
            <p:nvPr/>
          </p:nvSpPr>
          <p:spPr>
            <a:xfrm>
              <a:off x="1329149" y="1605528"/>
              <a:ext cx="9420243" cy="11568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写内容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点击输入本栏的具体文字，简明扼要的说明分项内容，此为概念图解，请根据您的具体内容酌情修改。写内容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点击输入本栏的具体文字，简明扼要的说明分项内容，此为概念图解，请根据您的具体内容酌情修改。写内容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矩形 93"/>
            <p:cNvSpPr/>
            <p:nvPr/>
          </p:nvSpPr>
          <p:spPr>
            <a:xfrm>
              <a:off x="861492" y="1203598"/>
              <a:ext cx="401930" cy="401930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93"/>
            <p:cNvSpPr/>
            <p:nvPr/>
          </p:nvSpPr>
          <p:spPr>
            <a:xfrm rot="10800000">
              <a:off x="10817903" y="2873243"/>
              <a:ext cx="401930" cy="401930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852588" y="3715663"/>
              <a:ext cx="2048484" cy="1846937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628190" y="3715663"/>
              <a:ext cx="2048484" cy="1846937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6076986" y="3715663"/>
              <a:ext cx="2048484" cy="1846937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8301385" y="3715663"/>
              <a:ext cx="2048484" cy="1846937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TextBox 46"/>
            <p:cNvSpPr txBox="1"/>
            <p:nvPr/>
          </p:nvSpPr>
          <p:spPr>
            <a:xfrm>
              <a:off x="2010457" y="4208244"/>
              <a:ext cx="1352228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添加</a:t>
              </a:r>
              <a:endParaRPr lang="en-US" altLang="zh-CN" sz="2800" b="1" dirty="0">
                <a:ln>
                  <a:solidFill>
                    <a:schemeClr val="bg1">
                      <a:alpha val="37000"/>
                    </a:schemeClr>
                  </a:solidFill>
                </a:ln>
                <a:solidFill>
                  <a:srgbClr val="343D42"/>
                </a:solidFill>
              </a:endParaRPr>
            </a:p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关键字</a:t>
              </a:r>
            </a:p>
          </p:txBody>
        </p:sp>
        <p:sp>
          <p:nvSpPr>
            <p:cNvPr id="16" name="TextBox 46"/>
            <p:cNvSpPr txBox="1"/>
            <p:nvPr/>
          </p:nvSpPr>
          <p:spPr>
            <a:xfrm>
              <a:off x="4234855" y="4208244"/>
              <a:ext cx="1352228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添加</a:t>
              </a:r>
              <a:endParaRPr lang="en-US" altLang="zh-CN" sz="2800" b="1" dirty="0">
                <a:ln>
                  <a:solidFill>
                    <a:schemeClr val="bg1">
                      <a:alpha val="37000"/>
                    </a:schemeClr>
                  </a:solidFill>
                </a:ln>
                <a:solidFill>
                  <a:srgbClr val="343D42"/>
                </a:solidFill>
              </a:endParaRPr>
            </a:p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关键字</a:t>
              </a:r>
            </a:p>
          </p:txBody>
        </p:sp>
        <p:sp>
          <p:nvSpPr>
            <p:cNvPr id="17" name="TextBox 46"/>
            <p:cNvSpPr txBox="1"/>
            <p:nvPr/>
          </p:nvSpPr>
          <p:spPr>
            <a:xfrm>
              <a:off x="6459254" y="4208244"/>
              <a:ext cx="1352228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添加</a:t>
              </a:r>
              <a:endParaRPr lang="en-US" altLang="zh-CN" sz="2800" b="1" dirty="0">
                <a:ln>
                  <a:solidFill>
                    <a:schemeClr val="bg1">
                      <a:alpha val="37000"/>
                    </a:schemeClr>
                  </a:solidFill>
                </a:ln>
                <a:solidFill>
                  <a:srgbClr val="343D42"/>
                </a:solidFill>
              </a:endParaRPr>
            </a:p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关键字</a:t>
              </a:r>
            </a:p>
          </p:txBody>
        </p:sp>
        <p:sp>
          <p:nvSpPr>
            <p:cNvPr id="18" name="TextBox 46"/>
            <p:cNvSpPr txBox="1"/>
            <p:nvPr/>
          </p:nvSpPr>
          <p:spPr>
            <a:xfrm>
              <a:off x="8649513" y="4208244"/>
              <a:ext cx="1352228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添加</a:t>
              </a:r>
              <a:endParaRPr lang="en-US" altLang="zh-CN" sz="2800" b="1" dirty="0">
                <a:ln>
                  <a:solidFill>
                    <a:schemeClr val="bg1">
                      <a:alpha val="37000"/>
                    </a:schemeClr>
                  </a:solidFill>
                </a:ln>
                <a:solidFill>
                  <a:srgbClr val="343D42"/>
                </a:solidFill>
              </a:endParaRPr>
            </a:p>
            <a:p>
              <a:pPr algn="ctr"/>
              <a:r>
                <a:rPr lang="zh-CN" altLang="en-US" sz="2800" b="1" dirty="0">
                  <a:ln>
                    <a:solidFill>
                      <a:schemeClr val="bg1">
                        <a:alpha val="37000"/>
                      </a:schemeClr>
                    </a:solidFill>
                  </a:ln>
                  <a:solidFill>
                    <a:srgbClr val="343D42"/>
                  </a:solidFill>
                </a:rPr>
                <a:t>关键字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60688081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955082" y="1038799"/>
            <a:ext cx="9744546" cy="6559034"/>
            <a:chOff x="755576" y="1055424"/>
            <a:chExt cx="6768752" cy="4556033"/>
          </a:xfrm>
        </p:grpSpPr>
        <p:cxnSp>
          <p:nvCxnSpPr>
            <p:cNvPr id="18" name="直接连接符 17"/>
            <p:cNvCxnSpPr/>
            <p:nvPr/>
          </p:nvCxnSpPr>
          <p:spPr>
            <a:xfrm flipH="1">
              <a:off x="2822029" y="3972243"/>
              <a:ext cx="1756048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headEnd type="none"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578077" y="3972243"/>
              <a:ext cx="1756048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headEnd type="none"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16200000" flipV="1">
              <a:off x="3700055" y="3094220"/>
              <a:ext cx="1756045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headEnd type="none"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700000" flipH="1">
              <a:off x="3079195" y="3351386"/>
              <a:ext cx="1756048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headEnd type="none"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18900000">
              <a:off x="4320911" y="3351386"/>
              <a:ext cx="1756048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headEnd type="none"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1619672" y="3424708"/>
              <a:ext cx="1067456" cy="1084278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2274" tIns="56136" rIns="112274" bIns="56136"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4" name="TextBox 16"/>
            <p:cNvSpPr txBox="1"/>
            <p:nvPr/>
          </p:nvSpPr>
          <p:spPr>
            <a:xfrm>
              <a:off x="1689817" y="3630578"/>
              <a:ext cx="890944" cy="591838"/>
            </a:xfrm>
            <a:prstGeom prst="rect">
              <a:avLst/>
            </a:prstGeom>
            <a:noFill/>
          </p:spPr>
          <p:txBody>
            <a:bodyPr wrap="square" lIns="112274" tIns="56136" rIns="112274" bIns="56136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453144" y="2663168"/>
              <a:ext cx="2237712" cy="2948289"/>
              <a:chOff x="3815003" y="3087488"/>
              <a:chExt cx="2237712" cy="2948289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993415" y="3271064"/>
                <a:ext cx="1872208" cy="1872208"/>
              </a:xfrm>
              <a:prstGeom prst="ellipse">
                <a:avLst/>
              </a:prstGeom>
              <a:blipFill>
                <a:blip r:embed="rId4" cstate="print"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3815003" y="3087488"/>
                <a:ext cx="2237712" cy="2948289"/>
                <a:chOff x="3692888" y="2889538"/>
                <a:chExt cx="2473262" cy="3258636"/>
              </a:xfrm>
            </p:grpSpPr>
            <p:sp>
              <p:nvSpPr>
                <p:cNvPr id="28" name="椭圆 4"/>
                <p:cNvSpPr/>
                <p:nvPr/>
              </p:nvSpPr>
              <p:spPr>
                <a:xfrm>
                  <a:off x="3692888" y="2889538"/>
                  <a:ext cx="2473262" cy="2473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3262" h="2473262">
                      <a:moveTo>
                        <a:pt x="1236631" y="235688"/>
                      </a:moveTo>
                      <a:cubicBezTo>
                        <a:pt x="683825" y="235688"/>
                        <a:pt x="235688" y="683825"/>
                        <a:pt x="235688" y="1236631"/>
                      </a:cubicBezTo>
                      <a:cubicBezTo>
                        <a:pt x="235688" y="1789437"/>
                        <a:pt x="683825" y="2237574"/>
                        <a:pt x="1236631" y="2237574"/>
                      </a:cubicBezTo>
                      <a:cubicBezTo>
                        <a:pt x="1789437" y="2237574"/>
                        <a:pt x="2237574" y="1789437"/>
                        <a:pt x="2237574" y="1236631"/>
                      </a:cubicBezTo>
                      <a:cubicBezTo>
                        <a:pt x="2237574" y="683825"/>
                        <a:pt x="1789437" y="235688"/>
                        <a:pt x="1236631" y="235688"/>
                      </a:cubicBezTo>
                      <a:close/>
                      <a:moveTo>
                        <a:pt x="1236631" y="0"/>
                      </a:moveTo>
                      <a:cubicBezTo>
                        <a:pt x="1919603" y="0"/>
                        <a:pt x="2473262" y="553659"/>
                        <a:pt x="2473262" y="1236631"/>
                      </a:cubicBezTo>
                      <a:cubicBezTo>
                        <a:pt x="2473262" y="1919603"/>
                        <a:pt x="1919603" y="2473262"/>
                        <a:pt x="1236631" y="2473262"/>
                      </a:cubicBezTo>
                      <a:cubicBezTo>
                        <a:pt x="553659" y="2473262"/>
                        <a:pt x="0" y="1919603"/>
                        <a:pt x="0" y="1236631"/>
                      </a:cubicBezTo>
                      <a:cubicBezTo>
                        <a:pt x="0" y="553659"/>
                        <a:pt x="553659" y="0"/>
                        <a:pt x="1236631" y="0"/>
                      </a:cubicBezTo>
                      <a:close/>
                    </a:path>
                  </a:pathLst>
                </a:custGeom>
                <a:blipFill>
                  <a:blip r:embed="rId4" cstate="print"/>
                  <a:tile tx="0" ty="0" sx="100000" sy="100000" flip="none" algn="tl"/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29" name="圆角矩形 28"/>
                <p:cNvSpPr/>
                <p:nvPr/>
              </p:nvSpPr>
              <p:spPr>
                <a:xfrm>
                  <a:off x="4710544" y="5261738"/>
                  <a:ext cx="437950" cy="886436"/>
                </a:xfrm>
                <a:prstGeom prst="roundRect">
                  <a:avLst>
                    <a:gd name="adj" fmla="val 50000"/>
                  </a:avLst>
                </a:prstGeom>
                <a:blipFill>
                  <a:blip r:embed="rId4" cstate="print"/>
                  <a:tile tx="0" ty="0" sx="100000" sy="100000" flip="none" algn="tl"/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</p:grpSp>
        </p:grpSp>
        <p:sp>
          <p:nvSpPr>
            <p:cNvPr id="30" name="Rectangle 11"/>
            <p:cNvSpPr>
              <a:spLocks noChangeArrowheads="1"/>
            </p:cNvSpPr>
            <p:nvPr/>
          </p:nvSpPr>
          <p:spPr bwMode="gray">
            <a:xfrm>
              <a:off x="3836056" y="3376032"/>
              <a:ext cx="1463708" cy="74825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</a:t>
              </a:r>
              <a:endParaRPr lang="en-US" altLang="zh-CN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标题内容</a:t>
              </a:r>
            </a:p>
          </p:txBody>
        </p:sp>
        <p:sp>
          <p:nvSpPr>
            <p:cNvPr id="31" name="椭圆 30"/>
            <p:cNvSpPr/>
            <p:nvPr/>
          </p:nvSpPr>
          <p:spPr>
            <a:xfrm>
              <a:off x="2280408" y="1707654"/>
              <a:ext cx="1067456" cy="1084278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2274" tIns="56136" rIns="112274" bIns="56136"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32" name="椭圆 31"/>
            <p:cNvSpPr/>
            <p:nvPr/>
          </p:nvSpPr>
          <p:spPr>
            <a:xfrm>
              <a:off x="4053984" y="1055424"/>
              <a:ext cx="1067456" cy="1084278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2274" tIns="56136" rIns="112274" bIns="56136"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33" name="椭圆 32"/>
            <p:cNvSpPr/>
            <p:nvPr/>
          </p:nvSpPr>
          <p:spPr>
            <a:xfrm>
              <a:off x="5652120" y="1707654"/>
              <a:ext cx="1067456" cy="1084278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2274" tIns="56136" rIns="112274" bIns="56136"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6456872" y="3424708"/>
              <a:ext cx="1067456" cy="1084278"/>
            </a:xfrm>
            <a:prstGeom prst="ellipse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2274" tIns="56136" rIns="112274" bIns="56136"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35" name="TextBox 36"/>
            <p:cNvSpPr txBox="1"/>
            <p:nvPr/>
          </p:nvSpPr>
          <p:spPr>
            <a:xfrm>
              <a:off x="2384912" y="1923228"/>
              <a:ext cx="890944" cy="591838"/>
            </a:xfrm>
            <a:prstGeom prst="rect">
              <a:avLst/>
            </a:prstGeom>
            <a:noFill/>
          </p:spPr>
          <p:txBody>
            <a:bodyPr wrap="square" lIns="112274" tIns="56136" rIns="112274" bIns="56136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</a:p>
          </p:txBody>
        </p:sp>
        <p:sp>
          <p:nvSpPr>
            <p:cNvPr id="36" name="TextBox 37"/>
            <p:cNvSpPr txBox="1"/>
            <p:nvPr/>
          </p:nvSpPr>
          <p:spPr>
            <a:xfrm>
              <a:off x="4132606" y="1275606"/>
              <a:ext cx="890944" cy="591838"/>
            </a:xfrm>
            <a:prstGeom prst="rect">
              <a:avLst/>
            </a:prstGeom>
            <a:noFill/>
          </p:spPr>
          <p:txBody>
            <a:bodyPr wrap="square" lIns="112274" tIns="56136" rIns="112274" bIns="56136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</a:p>
          </p:txBody>
        </p:sp>
        <p:sp>
          <p:nvSpPr>
            <p:cNvPr id="37" name="TextBox 38"/>
            <p:cNvSpPr txBox="1"/>
            <p:nvPr/>
          </p:nvSpPr>
          <p:spPr>
            <a:xfrm>
              <a:off x="5724128" y="1941208"/>
              <a:ext cx="890944" cy="591838"/>
            </a:xfrm>
            <a:prstGeom prst="rect">
              <a:avLst/>
            </a:prstGeom>
            <a:noFill/>
          </p:spPr>
          <p:txBody>
            <a:bodyPr wrap="square" lIns="112274" tIns="56136" rIns="112274" bIns="56136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</a:p>
          </p:txBody>
        </p:sp>
        <p:sp>
          <p:nvSpPr>
            <p:cNvPr id="38" name="TextBox 39"/>
            <p:cNvSpPr txBox="1"/>
            <p:nvPr/>
          </p:nvSpPr>
          <p:spPr>
            <a:xfrm>
              <a:off x="6548712" y="3631402"/>
              <a:ext cx="890944" cy="591838"/>
            </a:xfrm>
            <a:prstGeom prst="rect">
              <a:avLst/>
            </a:prstGeom>
            <a:noFill/>
          </p:spPr>
          <p:txBody>
            <a:bodyPr wrap="square" lIns="112274" tIns="56136" rIns="112274" bIns="56136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755576" y="1059582"/>
              <a:ext cx="2913592" cy="352393"/>
              <a:chOff x="539552" y="1182027"/>
              <a:chExt cx="2913592" cy="352393"/>
            </a:xfrm>
          </p:grpSpPr>
          <p:sp>
            <p:nvSpPr>
              <p:cNvPr id="40" name="TextBox 40"/>
              <p:cNvSpPr txBox="1"/>
              <p:nvPr/>
            </p:nvSpPr>
            <p:spPr>
              <a:xfrm>
                <a:off x="728900" y="1182027"/>
                <a:ext cx="2724244" cy="352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just">
                  <a:lnSpc>
                    <a:spcPts val="1300"/>
                  </a:lnSpc>
                  <a:defRPr sz="1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zh-CN" altLang="en-US" sz="1600" dirty="0">
                    <a:solidFill>
                      <a:schemeClr val="bg1"/>
                    </a:solidFill>
                  </a:rPr>
                  <a:t>详写内容</a:t>
                </a:r>
                <a:r>
                  <a:rPr lang="en-US" altLang="zh-CN" sz="1600" dirty="0">
                    <a:solidFill>
                      <a:schemeClr val="bg1"/>
                    </a:solidFill>
                  </a:rPr>
                  <a:t>……</a:t>
                </a:r>
                <a:r>
                  <a:rPr lang="zh-CN" altLang="en-US" sz="1600" dirty="0">
                    <a:solidFill>
                      <a:schemeClr val="bg1"/>
                    </a:solidFill>
                  </a:rPr>
                  <a:t>点击输入本页需要详写的文字内容，简明扼要，此为概念图解，根据您的具体内容酌情修改。</a:t>
                </a:r>
                <a:endParaRPr lang="en-US" altLang="zh-CN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539552" y="1203485"/>
                <a:ext cx="120566" cy="120566"/>
              </a:xfrm>
              <a:prstGeom prst="rect">
                <a:avLst/>
              </a:prstGeom>
              <a:blipFill>
                <a:blip r:embed="rId4" cstate="print"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24039484"/>
      </p:ext>
    </p:extLst>
  </p:cSld>
  <p:clrMapOvr>
    <a:masterClrMapping/>
  </p:clrMapOvr>
  <p:transition spd="slow" advTm="4500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35360" y="1163783"/>
            <a:ext cx="11090341" cy="4804756"/>
            <a:chOff x="507448" y="1174572"/>
            <a:chExt cx="7808968" cy="3383141"/>
          </a:xfrm>
        </p:grpSpPr>
        <p:sp>
          <p:nvSpPr>
            <p:cNvPr id="3" name="Shape 1624"/>
            <p:cNvSpPr/>
            <p:nvPr/>
          </p:nvSpPr>
          <p:spPr>
            <a:xfrm>
              <a:off x="1999738" y="1647825"/>
              <a:ext cx="5196206" cy="2909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30" y="16970"/>
                    <a:pt x="4055" y="13284"/>
                    <a:pt x="7055" y="10308"/>
                  </a:cubicBezTo>
                  <a:cubicBezTo>
                    <a:pt x="10098" y="7290"/>
                    <a:pt x="13901" y="4973"/>
                    <a:pt x="18380" y="2877"/>
                  </a:cubicBezTo>
                  <a:lnTo>
                    <a:pt x="18198" y="0"/>
                  </a:lnTo>
                  <a:lnTo>
                    <a:pt x="21600" y="4603"/>
                  </a:lnTo>
                  <a:lnTo>
                    <a:pt x="18924" y="11507"/>
                  </a:lnTo>
                  <a:lnTo>
                    <a:pt x="18743" y="8630"/>
                  </a:lnTo>
                  <a:cubicBezTo>
                    <a:pt x="14655" y="9764"/>
                    <a:pt x="11069" y="11155"/>
                    <a:pt x="8004" y="13185"/>
                  </a:cubicBezTo>
                  <a:cubicBezTo>
                    <a:pt x="4885" y="15251"/>
                    <a:pt x="2242" y="17999"/>
                    <a:pt x="0" y="21600"/>
                  </a:cubicBez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5" name="Text Placeholder 3"/>
            <p:cNvSpPr txBox="1">
              <a:spLocks/>
            </p:cNvSpPr>
            <p:nvPr/>
          </p:nvSpPr>
          <p:spPr>
            <a:xfrm>
              <a:off x="507448" y="2951789"/>
              <a:ext cx="1564386" cy="306559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</a:p>
          </p:txBody>
        </p:sp>
        <p:sp>
          <p:nvSpPr>
            <p:cNvPr id="6" name="Text Placeholder 4"/>
            <p:cNvSpPr txBox="1">
              <a:spLocks/>
            </p:cNvSpPr>
            <p:nvPr/>
          </p:nvSpPr>
          <p:spPr>
            <a:xfrm>
              <a:off x="579456" y="3257747"/>
              <a:ext cx="1500567" cy="46582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点击输入本栏的具体文字，简明扼要的说明分项内容，请根据您的具体内容酌情修改。</a:t>
              </a: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Shape 1626"/>
            <p:cNvSpPr/>
            <p:nvPr/>
          </p:nvSpPr>
          <p:spPr>
            <a:xfrm flipV="1">
              <a:off x="2386775" y="3111919"/>
              <a:ext cx="1" cy="1040216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8" name="Shape 1627"/>
            <p:cNvSpPr/>
            <p:nvPr/>
          </p:nvSpPr>
          <p:spPr>
            <a:xfrm flipV="1">
              <a:off x="3382967" y="1975933"/>
              <a:ext cx="1" cy="1477275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9" name="Shape 1628"/>
            <p:cNvSpPr/>
            <p:nvPr/>
          </p:nvSpPr>
          <p:spPr>
            <a:xfrm flipV="1">
              <a:off x="4343418" y="1472577"/>
              <a:ext cx="1" cy="1537162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0" name="Shape 1629"/>
            <p:cNvSpPr/>
            <p:nvPr/>
          </p:nvSpPr>
          <p:spPr>
            <a:xfrm flipV="1">
              <a:off x="5689110" y="2592413"/>
              <a:ext cx="1" cy="1020713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1" name="Shape 1630"/>
            <p:cNvSpPr/>
            <p:nvPr/>
          </p:nvSpPr>
          <p:spPr>
            <a:xfrm>
              <a:off x="2228247" y="2954713"/>
              <a:ext cx="317057" cy="317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2" name="Shape 1636"/>
            <p:cNvSpPr/>
            <p:nvPr/>
          </p:nvSpPr>
          <p:spPr>
            <a:xfrm>
              <a:off x="3221931" y="1802836"/>
              <a:ext cx="317058" cy="317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3" name="Shape 1642"/>
            <p:cNvSpPr/>
            <p:nvPr/>
          </p:nvSpPr>
          <p:spPr>
            <a:xfrm>
              <a:off x="4187009" y="1174572"/>
              <a:ext cx="317058" cy="317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4" name="Shape 1648"/>
            <p:cNvSpPr/>
            <p:nvPr/>
          </p:nvSpPr>
          <p:spPr>
            <a:xfrm>
              <a:off x="5529248" y="3484845"/>
              <a:ext cx="317058" cy="317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5" name="Shape 1653"/>
            <p:cNvSpPr/>
            <p:nvPr/>
          </p:nvSpPr>
          <p:spPr>
            <a:xfrm>
              <a:off x="2343445" y="4114971"/>
              <a:ext cx="86660" cy="86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6" name="Shape 1654"/>
            <p:cNvSpPr/>
            <p:nvPr/>
          </p:nvSpPr>
          <p:spPr>
            <a:xfrm>
              <a:off x="3315555" y="3387638"/>
              <a:ext cx="134823" cy="134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7" name="Shape 1655"/>
            <p:cNvSpPr/>
            <p:nvPr/>
          </p:nvSpPr>
          <p:spPr>
            <a:xfrm>
              <a:off x="4256766" y="2925803"/>
              <a:ext cx="173305" cy="173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8" name="Shape 1656"/>
            <p:cNvSpPr/>
            <p:nvPr/>
          </p:nvSpPr>
          <p:spPr>
            <a:xfrm>
              <a:off x="5579617" y="2487379"/>
              <a:ext cx="214313" cy="214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19" name="Text Placeholder 3"/>
            <p:cNvSpPr txBox="1">
              <a:spLocks/>
            </p:cNvSpPr>
            <p:nvPr/>
          </p:nvSpPr>
          <p:spPr>
            <a:xfrm>
              <a:off x="1371545" y="1812023"/>
              <a:ext cx="1687871" cy="30655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</a:p>
          </p:txBody>
        </p:sp>
        <p:sp>
          <p:nvSpPr>
            <p:cNvPr id="20" name="Text Placeholder 4"/>
            <p:cNvSpPr txBox="1">
              <a:spLocks/>
            </p:cNvSpPr>
            <p:nvPr/>
          </p:nvSpPr>
          <p:spPr>
            <a:xfrm>
              <a:off x="1337990" y="2114409"/>
              <a:ext cx="1689738" cy="46582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点击输入本栏的具体文字，简明扼要的说明分项内容，请根据您的具体内容酌情修改。</a:t>
              </a:r>
              <a:endPara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4660474" y="1196615"/>
              <a:ext cx="1391589" cy="30655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</a:p>
          </p:txBody>
        </p:sp>
        <p:sp>
          <p:nvSpPr>
            <p:cNvPr id="22" name="Text Placeholder 4"/>
            <p:cNvSpPr txBox="1">
              <a:spLocks/>
            </p:cNvSpPr>
            <p:nvPr/>
          </p:nvSpPr>
          <p:spPr>
            <a:xfrm>
              <a:off x="4650358" y="1498061"/>
              <a:ext cx="1401705" cy="46582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点击输入本栏的具体文字，简明扼要的说明分项内容，请根据您的具体内容酌情修改。</a:t>
              </a:r>
              <a:endPara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 Placeholder 3"/>
            <p:cNvSpPr txBox="1">
              <a:spLocks/>
            </p:cNvSpPr>
            <p:nvPr/>
          </p:nvSpPr>
          <p:spPr>
            <a:xfrm>
              <a:off x="6004376" y="3505575"/>
              <a:ext cx="1390717" cy="30655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</a:p>
          </p:txBody>
        </p:sp>
        <p:sp>
          <p:nvSpPr>
            <p:cNvPr id="24" name="Text Placeholder 4"/>
            <p:cNvSpPr txBox="1">
              <a:spLocks/>
            </p:cNvSpPr>
            <p:nvPr/>
          </p:nvSpPr>
          <p:spPr>
            <a:xfrm>
              <a:off x="5980056" y="3801664"/>
              <a:ext cx="1689738" cy="465821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点击输入本栏的具体文字，简明扼要的说明分项内容，请根据您的具体内容酌情修改。</a:t>
              </a:r>
              <a:endPara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Text Placeholder 4"/>
            <p:cNvSpPr txBox="1">
              <a:spLocks/>
            </p:cNvSpPr>
            <p:nvPr/>
          </p:nvSpPr>
          <p:spPr>
            <a:xfrm>
              <a:off x="2290347" y="3007902"/>
              <a:ext cx="192855" cy="231789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6" name="Text Placeholder 4"/>
            <p:cNvSpPr txBox="1">
              <a:spLocks/>
            </p:cNvSpPr>
            <p:nvPr/>
          </p:nvSpPr>
          <p:spPr>
            <a:xfrm>
              <a:off x="3284033" y="1845469"/>
              <a:ext cx="192855" cy="231789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27" name="Text Placeholder 4"/>
            <p:cNvSpPr txBox="1">
              <a:spLocks/>
            </p:cNvSpPr>
            <p:nvPr/>
          </p:nvSpPr>
          <p:spPr>
            <a:xfrm>
              <a:off x="4251948" y="1217207"/>
              <a:ext cx="192855" cy="231789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8" name="Text Placeholder 4"/>
            <p:cNvSpPr txBox="1">
              <a:spLocks/>
            </p:cNvSpPr>
            <p:nvPr/>
          </p:nvSpPr>
          <p:spPr>
            <a:xfrm>
              <a:off x="5591350" y="3542960"/>
              <a:ext cx="192855" cy="231789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d-ID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9" name="Shape 1625"/>
            <p:cNvSpPr/>
            <p:nvPr/>
          </p:nvSpPr>
          <p:spPr>
            <a:xfrm>
              <a:off x="7276200" y="1603542"/>
              <a:ext cx="1040216" cy="1040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30" name="Shape 1657"/>
            <p:cNvSpPr/>
            <p:nvPr/>
          </p:nvSpPr>
          <p:spPr>
            <a:xfrm>
              <a:off x="7641329" y="1743566"/>
              <a:ext cx="310148" cy="317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/>
              <a:endParaRPr sz="1300">
                <a:solidFill>
                  <a:schemeClr val="bg1"/>
                </a:solidFill>
              </a:endParaRPr>
            </a:p>
          </p:txBody>
        </p:sp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7407388" y="2103606"/>
              <a:ext cx="765012" cy="306559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id-ID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9682727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100138" y="2599517"/>
            <a:ext cx="5969753" cy="1692066"/>
            <a:chOff x="5100138" y="2682642"/>
            <a:chExt cx="5969753" cy="1692066"/>
          </a:xfrm>
        </p:grpSpPr>
        <p:sp>
          <p:nvSpPr>
            <p:cNvPr id="6" name="文本框 215"/>
            <p:cNvSpPr txBox="1"/>
            <p:nvPr/>
          </p:nvSpPr>
          <p:spPr>
            <a:xfrm>
              <a:off x="5100138" y="2682642"/>
              <a:ext cx="5272479" cy="746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4400" b="1" spc="600" dirty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输入你</a:t>
              </a:r>
              <a:r>
                <a:rPr lang="zh-CN" altLang="en-US" sz="4400" b="1" spc="600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的标</a:t>
              </a:r>
              <a:r>
                <a:rPr lang="zh-CN" altLang="en-US" sz="4400" b="1" spc="600" dirty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题</a:t>
              </a:r>
              <a:endParaRPr lang="en-US" altLang="zh-CN" sz="4400" b="1" spc="6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7" name="文本框 215"/>
            <p:cNvSpPr txBox="1"/>
            <p:nvPr/>
          </p:nvSpPr>
          <p:spPr>
            <a:xfrm>
              <a:off x="5425720" y="3429000"/>
              <a:ext cx="5644171" cy="94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Lorem Ipsum Dolor Sit Er Elit Lamet, Consectetaur Cillium </a:t>
              </a:r>
            </a:p>
          </p:txBody>
        </p:sp>
      </p:grpSp>
      <p:sp>
        <p:nvSpPr>
          <p:cNvPr id="8" name="椭圆 7"/>
          <p:cNvSpPr/>
          <p:nvPr/>
        </p:nvSpPr>
        <p:spPr>
          <a:xfrm>
            <a:off x="2667000" y="2315935"/>
            <a:ext cx="2270347" cy="2226129"/>
          </a:xfrm>
          <a:prstGeom prst="ellipse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b="1" dirty="0">
                <a:ln w="28575">
                  <a:solidFill>
                    <a:schemeClr val="bg1">
                      <a:alpha val="46000"/>
                    </a:schemeClr>
                  </a:solidFill>
                </a:ln>
                <a:solidFill>
                  <a:srgbClr val="343D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800" b="1" dirty="0">
              <a:ln w="28575">
                <a:solidFill>
                  <a:schemeClr val="bg1">
                    <a:alpha val="46000"/>
                  </a:schemeClr>
                </a:solidFill>
              </a:ln>
              <a:solidFill>
                <a:srgbClr val="343D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636927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00000">
            <a:off x="6744391" y="1531620"/>
            <a:ext cx="4660669" cy="3495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组合 4"/>
          <p:cNvGrpSpPr/>
          <p:nvPr/>
        </p:nvGrpSpPr>
        <p:grpSpPr>
          <a:xfrm>
            <a:off x="1605458" y="1769243"/>
            <a:ext cx="4104456" cy="3319513"/>
            <a:chOff x="7344594" y="2195142"/>
            <a:chExt cx="4104456" cy="3319513"/>
          </a:xfrm>
        </p:grpSpPr>
        <p:grpSp>
          <p:nvGrpSpPr>
            <p:cNvPr id="6" name="组合 5"/>
            <p:cNvGrpSpPr/>
            <p:nvPr/>
          </p:nvGrpSpPr>
          <p:grpSpPr>
            <a:xfrm>
              <a:off x="7344594" y="2195142"/>
              <a:ext cx="4104456" cy="1461067"/>
              <a:chOff x="7344594" y="2195142"/>
              <a:chExt cx="4104456" cy="146106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344594" y="2195142"/>
                <a:ext cx="29043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此处添加小标题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344594" y="2825212"/>
                <a:ext cx="41044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点击此处添加文本信息。顶部“开始”面板中可以对字体、字号</a:t>
                </a:r>
                <a:endPara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7344594" y="4087311"/>
              <a:ext cx="4104456" cy="1427344"/>
              <a:chOff x="7344594" y="2228865"/>
              <a:chExt cx="4104456" cy="1427344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7344594" y="2228865"/>
                <a:ext cx="29043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此处添加小标题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7344594" y="2825212"/>
                <a:ext cx="41044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点击此处添加文本信息。顶部“开始”面板中可以对字体、字号</a:t>
                </a:r>
                <a:endPara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67882889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695572" y="1301909"/>
            <a:ext cx="2557424" cy="907751"/>
            <a:chOff x="3666731" y="1984470"/>
            <a:chExt cx="2636520" cy="1447800"/>
          </a:xfrm>
          <a:blipFill>
            <a:blip r:embed="rId4"/>
            <a:tile tx="0" ty="-336550" sx="100000" sy="100000" flip="none" algn="bl"/>
          </a:blipFill>
        </p:grpSpPr>
        <p:sp>
          <p:nvSpPr>
            <p:cNvPr id="5" name="任意多边形 4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58051" y="1301909"/>
            <a:ext cx="2557424" cy="907751"/>
            <a:chOff x="1436370" y="1984470"/>
            <a:chExt cx="2636520" cy="1447800"/>
          </a:xfrm>
          <a:blipFill>
            <a:blip r:embed="rId4"/>
            <a:tile tx="0" ty="-336550" sx="100000" sy="100000" flip="none" algn="bl"/>
          </a:blipFill>
        </p:grpSpPr>
        <p:sp>
          <p:nvSpPr>
            <p:cNvPr id="8" name="任意多边形 7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970613" y="1301909"/>
            <a:ext cx="2557424" cy="907751"/>
            <a:chOff x="8127453" y="1984470"/>
            <a:chExt cx="2636520" cy="1447800"/>
          </a:xfrm>
          <a:blipFill>
            <a:blip r:embed="rId4"/>
            <a:tile tx="0" ty="-336550" sx="100000" sy="100000" flip="none" algn="bl"/>
          </a:blipFill>
        </p:grpSpPr>
        <p:sp>
          <p:nvSpPr>
            <p:cNvPr id="11" name="任意多边形 10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833092" y="1301909"/>
            <a:ext cx="2557424" cy="907751"/>
            <a:chOff x="5897092" y="1984470"/>
            <a:chExt cx="2636520" cy="1447800"/>
          </a:xfrm>
          <a:blipFill>
            <a:blip r:embed="rId4"/>
            <a:tile tx="0" ty="-336550" sx="100000" sy="100000" flip="none" algn="bl"/>
          </a:blipFill>
        </p:grpSpPr>
        <p:sp>
          <p:nvSpPr>
            <p:cNvPr id="14" name="任意多边形 13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2213921" y="248766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816940" y="2886085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381226" y="248766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4026916" y="2886085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6548531" y="248766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204368" y="2886085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715835" y="248766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399066" y="2886085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4" name="Freeform 12"/>
          <p:cNvSpPr>
            <a:spLocks/>
          </p:cNvSpPr>
          <p:nvPr/>
        </p:nvSpPr>
        <p:spPr bwMode="auto">
          <a:xfrm>
            <a:off x="1508759" y="447494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tile tx="0" ty="-336550" sx="100000" sy="100000" flip="none" algn="bl"/>
          </a:blip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Freeform 12"/>
          <p:cNvSpPr>
            <a:spLocks/>
          </p:cNvSpPr>
          <p:nvPr/>
        </p:nvSpPr>
        <p:spPr bwMode="auto">
          <a:xfrm flipH="1" flipV="1">
            <a:off x="10149719" y="5452204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tile tx="0" ty="-336550" sx="100000" sy="100000" flip="none" algn="bl"/>
          </a:blip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TextBox 33"/>
          <p:cNvSpPr txBox="1"/>
          <p:nvPr/>
        </p:nvSpPr>
        <p:spPr>
          <a:xfrm>
            <a:off x="1868799" y="478914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</p:spTree>
    <p:extLst>
      <p:ext uri="{BB962C8B-B14F-4D97-AF65-F5344CB8AC3E}">
        <p14:creationId xmlns:p14="http://schemas.microsoft.com/office/powerpoint/2010/main" xmlns="" val="3306747728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0" dur="500" spd="-99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4" dur="500" spd="-99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25" grpId="0" animBg="1"/>
      <p:bldP spid="25" grpId="1" animBg="1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27584" y="1500501"/>
            <a:ext cx="10924316" cy="3300928"/>
            <a:chOff x="827584" y="1500501"/>
            <a:chExt cx="7488832" cy="2262850"/>
          </a:xfrm>
        </p:grpSpPr>
        <p:grpSp>
          <p:nvGrpSpPr>
            <p:cNvPr id="3" name="Group 337"/>
            <p:cNvGrpSpPr/>
            <p:nvPr/>
          </p:nvGrpSpPr>
          <p:grpSpPr>
            <a:xfrm>
              <a:off x="827584" y="1500501"/>
              <a:ext cx="1647323" cy="1077093"/>
              <a:chOff x="1" y="0"/>
              <a:chExt cx="4392858" cy="2872248"/>
            </a:xfrm>
          </p:grpSpPr>
          <p:sp>
            <p:nvSpPr>
              <p:cNvPr id="5" name="Shape 333"/>
              <p:cNvSpPr/>
              <p:nvPr/>
            </p:nvSpPr>
            <p:spPr>
              <a:xfrm>
                <a:off x="1" y="0"/>
                <a:ext cx="4392858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Shape 335"/>
              <p:cNvSpPr/>
              <p:nvPr/>
            </p:nvSpPr>
            <p:spPr>
              <a:xfrm>
                <a:off x="1113445" y="1172547"/>
                <a:ext cx="2813156" cy="5626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输入文本内容</a:t>
                </a:r>
                <a:endParaRPr lang="id-ID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grpSp>
          <p:nvGrpSpPr>
            <p:cNvPr id="7" name="Group 342"/>
            <p:cNvGrpSpPr/>
            <p:nvPr/>
          </p:nvGrpSpPr>
          <p:grpSpPr>
            <a:xfrm>
              <a:off x="2262318" y="1500501"/>
              <a:ext cx="1647323" cy="1077093"/>
              <a:chOff x="0" y="0"/>
              <a:chExt cx="4392859" cy="2872248"/>
            </a:xfrm>
          </p:grpSpPr>
          <p:sp>
            <p:nvSpPr>
              <p:cNvPr id="8" name="Shape 338"/>
              <p:cNvSpPr/>
              <p:nvPr/>
            </p:nvSpPr>
            <p:spPr>
              <a:xfrm>
                <a:off x="0" y="0"/>
                <a:ext cx="4392859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Shape 340"/>
              <p:cNvSpPr/>
              <p:nvPr/>
            </p:nvSpPr>
            <p:spPr>
              <a:xfrm>
                <a:off x="1194479" y="1289712"/>
                <a:ext cx="2852436" cy="4318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输入文本内容</a:t>
                </a:r>
                <a:endParaRPr lang="id-ID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grpSp>
          <p:nvGrpSpPr>
            <p:cNvPr id="10" name="Group 347"/>
            <p:cNvGrpSpPr/>
            <p:nvPr/>
          </p:nvGrpSpPr>
          <p:grpSpPr>
            <a:xfrm>
              <a:off x="3732499" y="1500501"/>
              <a:ext cx="1647323" cy="1077093"/>
              <a:chOff x="0" y="0"/>
              <a:chExt cx="4392859" cy="2872248"/>
            </a:xfrm>
          </p:grpSpPr>
          <p:sp>
            <p:nvSpPr>
              <p:cNvPr id="11" name="Shape 343"/>
              <p:cNvSpPr/>
              <p:nvPr/>
            </p:nvSpPr>
            <p:spPr>
              <a:xfrm>
                <a:off x="0" y="0"/>
                <a:ext cx="4392859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Shape 345"/>
              <p:cNvSpPr/>
              <p:nvPr/>
            </p:nvSpPr>
            <p:spPr>
              <a:xfrm>
                <a:off x="1086541" y="1289712"/>
                <a:ext cx="2972476" cy="4318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输入文本内容</a:t>
                </a:r>
                <a:endParaRPr lang="id-ID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grpSp>
          <p:nvGrpSpPr>
            <p:cNvPr id="13" name="Group 352"/>
            <p:cNvGrpSpPr/>
            <p:nvPr/>
          </p:nvGrpSpPr>
          <p:grpSpPr>
            <a:xfrm>
              <a:off x="5190569" y="1500501"/>
              <a:ext cx="1647322" cy="1077093"/>
              <a:chOff x="0" y="0"/>
              <a:chExt cx="4392859" cy="2872248"/>
            </a:xfrm>
          </p:grpSpPr>
          <p:sp>
            <p:nvSpPr>
              <p:cNvPr id="14" name="Shape 348"/>
              <p:cNvSpPr/>
              <p:nvPr/>
            </p:nvSpPr>
            <p:spPr>
              <a:xfrm>
                <a:off x="0" y="0"/>
                <a:ext cx="4392859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Shape 350"/>
              <p:cNvSpPr/>
              <p:nvPr/>
            </p:nvSpPr>
            <p:spPr>
              <a:xfrm>
                <a:off x="1186403" y="1289712"/>
                <a:ext cx="2924718" cy="4318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输入文本内容</a:t>
                </a:r>
                <a:endParaRPr lang="id-ID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grpSp>
          <p:nvGrpSpPr>
            <p:cNvPr id="16" name="Group 357"/>
            <p:cNvGrpSpPr/>
            <p:nvPr/>
          </p:nvGrpSpPr>
          <p:grpSpPr>
            <a:xfrm>
              <a:off x="6669094" y="1500501"/>
              <a:ext cx="1647322" cy="1077093"/>
              <a:chOff x="0" y="0"/>
              <a:chExt cx="4392859" cy="2872248"/>
            </a:xfrm>
          </p:grpSpPr>
          <p:sp>
            <p:nvSpPr>
              <p:cNvPr id="17" name="Shape 353"/>
              <p:cNvSpPr/>
              <p:nvPr/>
            </p:nvSpPr>
            <p:spPr>
              <a:xfrm>
                <a:off x="0" y="0"/>
                <a:ext cx="4392859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Shape 355"/>
              <p:cNvSpPr/>
              <p:nvPr/>
            </p:nvSpPr>
            <p:spPr>
              <a:xfrm>
                <a:off x="1186405" y="1289715"/>
                <a:ext cx="3014432" cy="3693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输入文本内容</a:t>
                </a:r>
                <a:endParaRPr lang="id-ID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  <p:grpSp>
          <p:nvGrpSpPr>
            <p:cNvPr id="19" name="Group 360"/>
            <p:cNvGrpSpPr/>
            <p:nvPr/>
          </p:nvGrpSpPr>
          <p:grpSpPr>
            <a:xfrm>
              <a:off x="1491759" y="2423657"/>
              <a:ext cx="318973" cy="318973"/>
              <a:chOff x="0" y="0"/>
              <a:chExt cx="850594" cy="850594"/>
            </a:xfrm>
          </p:grpSpPr>
          <p:sp>
            <p:nvSpPr>
              <p:cNvPr id="20" name="Shape 358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6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Shape 359"/>
              <p:cNvSpPr/>
              <p:nvPr/>
            </p:nvSpPr>
            <p:spPr>
              <a:xfrm>
                <a:off x="300082" y="114147"/>
                <a:ext cx="250430" cy="622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22" name="Group 363"/>
            <p:cNvGrpSpPr/>
            <p:nvPr/>
          </p:nvGrpSpPr>
          <p:grpSpPr>
            <a:xfrm>
              <a:off x="2929521" y="2423657"/>
              <a:ext cx="318973" cy="318973"/>
              <a:chOff x="0" y="0"/>
              <a:chExt cx="850594" cy="850594"/>
            </a:xfrm>
          </p:grpSpPr>
          <p:sp>
            <p:nvSpPr>
              <p:cNvPr id="23" name="Shape 361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6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Shape 362"/>
              <p:cNvSpPr/>
              <p:nvPr/>
            </p:nvSpPr>
            <p:spPr>
              <a:xfrm>
                <a:off x="311483" y="256507"/>
                <a:ext cx="155311" cy="3375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25" name="Group 366"/>
            <p:cNvGrpSpPr/>
            <p:nvPr/>
          </p:nvGrpSpPr>
          <p:grpSpPr>
            <a:xfrm>
              <a:off x="4396674" y="2423657"/>
              <a:ext cx="318973" cy="318973"/>
              <a:chOff x="0" y="0"/>
              <a:chExt cx="850594" cy="850594"/>
            </a:xfrm>
          </p:grpSpPr>
          <p:sp>
            <p:nvSpPr>
              <p:cNvPr id="26" name="Shape 364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6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Shape 365"/>
              <p:cNvSpPr/>
              <p:nvPr/>
            </p:nvSpPr>
            <p:spPr>
              <a:xfrm>
                <a:off x="311483" y="256507"/>
                <a:ext cx="155311" cy="3375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28" name="Group 369"/>
            <p:cNvGrpSpPr/>
            <p:nvPr/>
          </p:nvGrpSpPr>
          <p:grpSpPr>
            <a:xfrm>
              <a:off x="5854743" y="2423657"/>
              <a:ext cx="318973" cy="318973"/>
              <a:chOff x="0" y="0"/>
              <a:chExt cx="850594" cy="850594"/>
            </a:xfrm>
          </p:grpSpPr>
          <p:sp>
            <p:nvSpPr>
              <p:cNvPr id="29" name="Shape 367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6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Shape 368"/>
              <p:cNvSpPr/>
              <p:nvPr/>
            </p:nvSpPr>
            <p:spPr>
              <a:xfrm>
                <a:off x="243825" y="114147"/>
                <a:ext cx="362944" cy="622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31" name="Group 372"/>
            <p:cNvGrpSpPr/>
            <p:nvPr/>
          </p:nvGrpSpPr>
          <p:grpSpPr>
            <a:xfrm>
              <a:off x="7333269" y="2423657"/>
              <a:ext cx="318973" cy="318973"/>
              <a:chOff x="0" y="0"/>
              <a:chExt cx="850594" cy="850594"/>
            </a:xfrm>
          </p:grpSpPr>
          <p:sp>
            <p:nvSpPr>
              <p:cNvPr id="32" name="Shape 370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>
                <a:blip r:embed="rId4" cstate="print"/>
                <a:tile tx="0" ty="0" sx="100000" sy="100000" flip="none" algn="tl"/>
              </a:blipFill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1200"/>
                </a:pPr>
                <a:endParaRPr sz="16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Shape 371"/>
              <p:cNvSpPr/>
              <p:nvPr/>
            </p:nvSpPr>
            <p:spPr>
              <a:xfrm>
                <a:off x="311483" y="256507"/>
                <a:ext cx="155311" cy="3375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4" name="Shape 373"/>
            <p:cNvSpPr/>
            <p:nvPr/>
          </p:nvSpPr>
          <p:spPr>
            <a:xfrm>
              <a:off x="1043608" y="3003798"/>
              <a:ext cx="1177714" cy="759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0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Shape 376"/>
            <p:cNvSpPr/>
            <p:nvPr/>
          </p:nvSpPr>
          <p:spPr>
            <a:xfrm>
              <a:off x="2509354" y="3003798"/>
              <a:ext cx="1177713" cy="759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0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Shape 379"/>
            <p:cNvSpPr/>
            <p:nvPr/>
          </p:nvSpPr>
          <p:spPr>
            <a:xfrm>
              <a:off x="3949514" y="3003798"/>
              <a:ext cx="1177713" cy="759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0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Shape 382"/>
            <p:cNvSpPr/>
            <p:nvPr/>
          </p:nvSpPr>
          <p:spPr>
            <a:xfrm>
              <a:off x="5436096" y="3003798"/>
              <a:ext cx="1177714" cy="759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000">
                  <a:solidFill>
                    <a:srgbClr val="606B83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Shape 385"/>
            <p:cNvSpPr/>
            <p:nvPr/>
          </p:nvSpPr>
          <p:spPr>
            <a:xfrm>
              <a:off x="6901842" y="3003798"/>
              <a:ext cx="1177713" cy="759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0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67022778"/>
      </p:ext>
    </p:extLst>
  </p:cSld>
  <p:clrMapOvr>
    <a:masterClrMapping/>
  </p:clrMapOvr>
  <p:transition spd="slow" advTm="4500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99592" y="1275607"/>
            <a:ext cx="10204164" cy="4393673"/>
            <a:chOff x="899592" y="1275607"/>
            <a:chExt cx="7488832" cy="3224515"/>
          </a:xfrm>
        </p:grpSpPr>
        <p:sp>
          <p:nvSpPr>
            <p:cNvPr id="3" name="矩形 2"/>
            <p:cNvSpPr/>
            <p:nvPr/>
          </p:nvSpPr>
          <p:spPr>
            <a:xfrm>
              <a:off x="2843808" y="1275607"/>
              <a:ext cx="5544616" cy="1450218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5"/>
            <p:cNvSpPr/>
            <p:nvPr/>
          </p:nvSpPr>
          <p:spPr>
            <a:xfrm rot="5400000">
              <a:off x="1104784" y="1070415"/>
              <a:ext cx="1450218" cy="1860602"/>
            </a:xfrm>
            <a:custGeom>
              <a:avLst/>
              <a:gdLst/>
              <a:ahLst/>
              <a:cxnLst/>
              <a:rect l="l" t="t" r="r" b="b"/>
              <a:pathLst>
                <a:path w="1450218" h="1860602">
                  <a:moveTo>
                    <a:pt x="0" y="1860602"/>
                  </a:moveTo>
                  <a:lnTo>
                    <a:pt x="0" y="132410"/>
                  </a:lnTo>
                  <a:lnTo>
                    <a:pt x="582757" y="132410"/>
                  </a:lnTo>
                  <a:lnTo>
                    <a:pt x="725109" y="0"/>
                  </a:lnTo>
                  <a:lnTo>
                    <a:pt x="867461" y="132410"/>
                  </a:lnTo>
                  <a:lnTo>
                    <a:pt x="1450218" y="132410"/>
                  </a:lnTo>
                  <a:lnTo>
                    <a:pt x="1450218" y="1860602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3186690" y="1458611"/>
              <a:ext cx="4988206" cy="10842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详写内容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点击输入本栏的具体文字，简明扼要的说明分项内容，此为概念图解，请根据您的具体内容酌情修改。详写内容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字号请根据你的内容多少，及演示需要调整大小。</a:t>
              </a:r>
              <a:endPara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29"/>
            <p:cNvSpPr txBox="1"/>
            <p:nvPr/>
          </p:nvSpPr>
          <p:spPr>
            <a:xfrm>
              <a:off x="1326087" y="1642965"/>
              <a:ext cx="875202" cy="7228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3200" b="1" spc="300" dirty="0"/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99592" y="3049904"/>
              <a:ext cx="5544616" cy="1450218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30"/>
            <p:cNvSpPr/>
            <p:nvPr/>
          </p:nvSpPr>
          <p:spPr>
            <a:xfrm rot="16200000" flipH="1">
              <a:off x="6733014" y="2844711"/>
              <a:ext cx="1450218" cy="1860602"/>
            </a:xfrm>
            <a:custGeom>
              <a:avLst/>
              <a:gdLst/>
              <a:ahLst/>
              <a:cxnLst/>
              <a:rect l="l" t="t" r="r" b="b"/>
              <a:pathLst>
                <a:path w="1450218" h="1860602">
                  <a:moveTo>
                    <a:pt x="0" y="132410"/>
                  </a:moveTo>
                  <a:lnTo>
                    <a:pt x="0" y="1860602"/>
                  </a:lnTo>
                  <a:lnTo>
                    <a:pt x="1450218" y="1860602"/>
                  </a:lnTo>
                  <a:lnTo>
                    <a:pt x="1450218" y="132410"/>
                  </a:lnTo>
                  <a:lnTo>
                    <a:pt x="867461" y="132410"/>
                  </a:lnTo>
                  <a:lnTo>
                    <a:pt x="725109" y="0"/>
                  </a:lnTo>
                  <a:lnTo>
                    <a:pt x="582757" y="132410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32"/>
            <p:cNvSpPr txBox="1"/>
            <p:nvPr/>
          </p:nvSpPr>
          <p:spPr>
            <a:xfrm>
              <a:off x="7086727" y="3417262"/>
              <a:ext cx="875202" cy="7228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3200" b="1" spc="300" dirty="0"/>
                <a:t>添加标题</a:t>
              </a:r>
            </a:p>
          </p:txBody>
        </p:sp>
        <p:sp>
          <p:nvSpPr>
            <p:cNvPr id="11" name="TextBox 33"/>
            <p:cNvSpPr txBox="1"/>
            <p:nvPr/>
          </p:nvSpPr>
          <p:spPr>
            <a:xfrm>
              <a:off x="1165369" y="3232906"/>
              <a:ext cx="4968552" cy="10842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详写内容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点击输入本栏的具体文字，简明扼要的说明分项内容，此为概念图解，请根据您的具体内容酌情修改。详写内容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字号请根据你的内容多少，及演示需要调整大小。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26170520"/>
      </p:ext>
    </p:extLst>
  </p:cSld>
  <p:clrMapOvr>
    <a:masterClrMapping/>
  </p:clrMapOvr>
  <p:transition spd="slow" advTm="4500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100138" y="2599517"/>
            <a:ext cx="5969753" cy="1692066"/>
            <a:chOff x="5100138" y="2682642"/>
            <a:chExt cx="5969753" cy="1692066"/>
          </a:xfrm>
        </p:grpSpPr>
        <p:sp>
          <p:nvSpPr>
            <p:cNvPr id="6" name="文本框 215"/>
            <p:cNvSpPr txBox="1"/>
            <p:nvPr/>
          </p:nvSpPr>
          <p:spPr>
            <a:xfrm>
              <a:off x="5100138" y="2682642"/>
              <a:ext cx="5272479" cy="746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4400" b="1" spc="600" dirty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输入你</a:t>
              </a:r>
              <a:r>
                <a:rPr lang="zh-CN" altLang="en-US" sz="4400" b="1" spc="600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的标</a:t>
              </a:r>
              <a:r>
                <a:rPr lang="zh-CN" altLang="en-US" sz="4400" b="1" spc="600" dirty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文悦新青年体 (非商业使用) W8" pitchFamily="50" charset="-122"/>
                  <a:ea typeface="文悦新青年体 (非商业使用) W8" pitchFamily="50" charset="-122"/>
                </a:rPr>
                <a:t>题</a:t>
              </a:r>
              <a:endParaRPr lang="en-US" altLang="zh-CN" sz="4400" b="1" spc="60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7" name="文本框 215"/>
            <p:cNvSpPr txBox="1"/>
            <p:nvPr/>
          </p:nvSpPr>
          <p:spPr>
            <a:xfrm>
              <a:off x="5425720" y="3429000"/>
              <a:ext cx="5644171" cy="94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Lorem Ipsum Dolor Sit Er Elit Lamet, Consectetaur Cillium </a:t>
              </a:r>
            </a:p>
          </p:txBody>
        </p:sp>
      </p:grpSp>
      <p:sp>
        <p:nvSpPr>
          <p:cNvPr id="8" name="等腰三角形 7"/>
          <p:cNvSpPr/>
          <p:nvPr/>
        </p:nvSpPr>
        <p:spPr>
          <a:xfrm>
            <a:off x="2057400" y="1839133"/>
            <a:ext cx="3156800" cy="2452450"/>
          </a:xfrm>
          <a:prstGeom prst="triangle">
            <a:avLst/>
          </a:prstGeom>
          <a:blipFill>
            <a:blip r:embed="rId5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b="1" dirty="0">
                <a:ln w="28575">
                  <a:solidFill>
                    <a:schemeClr val="bg1">
                      <a:alpha val="46000"/>
                    </a:schemeClr>
                  </a:solidFill>
                </a:ln>
                <a:solidFill>
                  <a:srgbClr val="343D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800" b="1" dirty="0">
              <a:ln w="28575">
                <a:solidFill>
                  <a:schemeClr val="bg1">
                    <a:alpha val="46000"/>
                  </a:schemeClr>
                </a:solidFill>
              </a:ln>
              <a:solidFill>
                <a:srgbClr val="343D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898895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5350" y="1330036"/>
            <a:ext cx="5076305" cy="3807228"/>
          </a:xfrm>
          <a:prstGeom prst="rect">
            <a:avLst/>
          </a:prstGeom>
        </p:spPr>
      </p:pic>
      <p:sp>
        <p:nvSpPr>
          <p:cNvPr id="3" name="图文框 2"/>
          <p:cNvSpPr/>
          <p:nvPr/>
        </p:nvSpPr>
        <p:spPr>
          <a:xfrm>
            <a:off x="1112343" y="1213654"/>
            <a:ext cx="9793953" cy="4056615"/>
          </a:xfrm>
          <a:prstGeom prst="frame">
            <a:avLst>
              <a:gd name="adj1" fmla="val 2714"/>
            </a:avLst>
          </a:prstGeom>
          <a:blipFill>
            <a:blip r:embed="rId5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78168" y="1573893"/>
            <a:ext cx="4104456" cy="3319513"/>
            <a:chOff x="7344594" y="2195142"/>
            <a:chExt cx="4104456" cy="3319513"/>
          </a:xfrm>
        </p:grpSpPr>
        <p:grpSp>
          <p:nvGrpSpPr>
            <p:cNvPr id="6" name="组合 5"/>
            <p:cNvGrpSpPr/>
            <p:nvPr/>
          </p:nvGrpSpPr>
          <p:grpSpPr>
            <a:xfrm>
              <a:off x="7344594" y="2195142"/>
              <a:ext cx="4104456" cy="1461067"/>
              <a:chOff x="7344594" y="2195142"/>
              <a:chExt cx="4104456" cy="146106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344594" y="2195142"/>
                <a:ext cx="29043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此处添加小标题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344594" y="2825212"/>
                <a:ext cx="41044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点击此处添加文本信息。顶部“开始”面板中可以对字体、字号</a:t>
                </a:r>
                <a:endPara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7344594" y="4087311"/>
              <a:ext cx="4104456" cy="1427344"/>
              <a:chOff x="7344594" y="2228865"/>
              <a:chExt cx="4104456" cy="1427344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7344594" y="2228865"/>
                <a:ext cx="29043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此处添加小标题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7344594" y="2825212"/>
                <a:ext cx="41044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点击此处添加文本信息。顶部“开始”面板中可以对字体、字号</a:t>
                </a:r>
                <a:endPara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339524322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sp>
        <p:nvSpPr>
          <p:cNvPr id="48" name="Freeform 6"/>
          <p:cNvSpPr>
            <a:spLocks/>
          </p:cNvSpPr>
          <p:nvPr/>
        </p:nvSpPr>
        <p:spPr bwMode="auto">
          <a:xfrm>
            <a:off x="149625" y="3136967"/>
            <a:ext cx="11522075" cy="3343208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9" name="Oval Callout 10"/>
          <p:cNvSpPr/>
          <p:nvPr/>
        </p:nvSpPr>
        <p:spPr bwMode="auto">
          <a:xfrm rot="19660752">
            <a:off x="382807" y="3242294"/>
            <a:ext cx="1509446" cy="1462328"/>
          </a:xfrm>
          <a:prstGeom prst="wedgeEllipseCallout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0" name="Oval 9"/>
          <p:cNvSpPr/>
          <p:nvPr/>
        </p:nvSpPr>
        <p:spPr bwMode="auto">
          <a:xfrm>
            <a:off x="1267829" y="5060610"/>
            <a:ext cx="343982" cy="339717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1" name="Rectangle 17"/>
          <p:cNvSpPr>
            <a:spLocks/>
          </p:cNvSpPr>
          <p:nvPr/>
        </p:nvSpPr>
        <p:spPr bwMode="auto">
          <a:xfrm>
            <a:off x="1448078" y="5472335"/>
            <a:ext cx="15102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2" name="Oval Callout 85"/>
          <p:cNvSpPr/>
          <p:nvPr/>
        </p:nvSpPr>
        <p:spPr bwMode="auto">
          <a:xfrm rot="8037643">
            <a:off x="3130694" y="4473634"/>
            <a:ext cx="1490728" cy="1480687"/>
          </a:xfrm>
          <a:prstGeom prst="wedgeEllipseCallout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Oval 86"/>
          <p:cNvSpPr/>
          <p:nvPr/>
        </p:nvSpPr>
        <p:spPr bwMode="auto">
          <a:xfrm rot="8637565">
            <a:off x="3121186" y="3956841"/>
            <a:ext cx="343982" cy="339717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Oval 94"/>
          <p:cNvSpPr/>
          <p:nvPr/>
        </p:nvSpPr>
        <p:spPr bwMode="auto">
          <a:xfrm rot="9824873">
            <a:off x="6771880" y="3021866"/>
            <a:ext cx="343982" cy="339717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5" name="Oval 99"/>
          <p:cNvSpPr/>
          <p:nvPr/>
        </p:nvSpPr>
        <p:spPr bwMode="auto">
          <a:xfrm>
            <a:off x="4888479" y="3384103"/>
            <a:ext cx="343982" cy="339717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6" name="Rectangle 17"/>
          <p:cNvSpPr>
            <a:spLocks/>
          </p:cNvSpPr>
          <p:nvPr/>
        </p:nvSpPr>
        <p:spPr bwMode="auto">
          <a:xfrm>
            <a:off x="4619922" y="3888159"/>
            <a:ext cx="14347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7" name="Rectangle 17"/>
          <p:cNvSpPr>
            <a:spLocks/>
          </p:cNvSpPr>
          <p:nvPr/>
        </p:nvSpPr>
        <p:spPr bwMode="auto">
          <a:xfrm>
            <a:off x="6270702" y="2141768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8" name="Rectangle 17"/>
          <p:cNvSpPr>
            <a:spLocks/>
          </p:cNvSpPr>
          <p:nvPr/>
        </p:nvSpPr>
        <p:spPr bwMode="auto">
          <a:xfrm>
            <a:off x="2214429" y="3048131"/>
            <a:ext cx="1391977" cy="7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9" name="Oval Callout 10"/>
          <p:cNvSpPr/>
          <p:nvPr/>
        </p:nvSpPr>
        <p:spPr bwMode="auto">
          <a:xfrm rot="19660752">
            <a:off x="4101827" y="1495351"/>
            <a:ext cx="1509446" cy="1462328"/>
          </a:xfrm>
          <a:prstGeom prst="wedgeEllipseCallout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0" name="Oval 99"/>
          <p:cNvSpPr/>
          <p:nvPr/>
        </p:nvSpPr>
        <p:spPr bwMode="auto">
          <a:xfrm>
            <a:off x="8484004" y="2972378"/>
            <a:ext cx="343982" cy="339717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1" name="Oval 99"/>
          <p:cNvSpPr/>
          <p:nvPr/>
        </p:nvSpPr>
        <p:spPr bwMode="auto">
          <a:xfrm>
            <a:off x="10296346" y="3168079"/>
            <a:ext cx="343982" cy="339717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2" name="Oval Callout 85"/>
          <p:cNvSpPr/>
          <p:nvPr/>
        </p:nvSpPr>
        <p:spPr bwMode="auto">
          <a:xfrm rot="9305715">
            <a:off x="6337719" y="3701147"/>
            <a:ext cx="1490728" cy="1480687"/>
          </a:xfrm>
          <a:prstGeom prst="wedgeEllipseCallout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3" name="Oval Callout 10"/>
          <p:cNvSpPr/>
          <p:nvPr/>
        </p:nvSpPr>
        <p:spPr bwMode="auto">
          <a:xfrm rot="20704326">
            <a:off x="7982753" y="1105574"/>
            <a:ext cx="1509446" cy="1462328"/>
          </a:xfrm>
          <a:prstGeom prst="wedgeEllipseCallout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Oval Callout 85"/>
          <p:cNvSpPr/>
          <p:nvPr/>
        </p:nvSpPr>
        <p:spPr bwMode="auto">
          <a:xfrm rot="9900337">
            <a:off x="9654367" y="3866859"/>
            <a:ext cx="1490728" cy="1480687"/>
          </a:xfrm>
          <a:prstGeom prst="wedgeEllipseCallout">
            <a:avLst/>
          </a:prstGeom>
          <a:blipFill>
            <a:blip r:embed="rId4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5" name="Rectangle 17"/>
          <p:cNvSpPr>
            <a:spLocks/>
          </p:cNvSpPr>
          <p:nvPr/>
        </p:nvSpPr>
        <p:spPr bwMode="auto">
          <a:xfrm>
            <a:off x="8035898" y="3528119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6" name="Rectangle 17"/>
          <p:cNvSpPr>
            <a:spLocks/>
          </p:cNvSpPr>
          <p:nvPr/>
        </p:nvSpPr>
        <p:spPr bwMode="auto">
          <a:xfrm>
            <a:off x="9848240" y="2303983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2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7" name="TextBox 79"/>
          <p:cNvSpPr txBox="1"/>
          <p:nvPr/>
        </p:nvSpPr>
        <p:spPr>
          <a:xfrm>
            <a:off x="698949" y="3801923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2006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80"/>
          <p:cNvSpPr txBox="1"/>
          <p:nvPr/>
        </p:nvSpPr>
        <p:spPr>
          <a:xfrm>
            <a:off x="3437477" y="504028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81"/>
          <p:cNvSpPr txBox="1"/>
          <p:nvPr/>
        </p:nvSpPr>
        <p:spPr>
          <a:xfrm>
            <a:off x="4417969" y="200337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82"/>
          <p:cNvSpPr txBox="1"/>
          <p:nvPr/>
        </p:nvSpPr>
        <p:spPr>
          <a:xfrm>
            <a:off x="6644502" y="4248199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83"/>
          <p:cNvSpPr txBox="1"/>
          <p:nvPr/>
        </p:nvSpPr>
        <p:spPr>
          <a:xfrm>
            <a:off x="8298895" y="1655911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84"/>
          <p:cNvSpPr txBox="1"/>
          <p:nvPr/>
        </p:nvSpPr>
        <p:spPr>
          <a:xfrm>
            <a:off x="10187173" y="4384064"/>
            <a:ext cx="4251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83"/>
          <p:cNvSpPr txBox="1"/>
          <p:nvPr/>
        </p:nvSpPr>
        <p:spPr>
          <a:xfrm>
            <a:off x="9961149" y="4469002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2030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269549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sp>
        <p:nvSpPr>
          <p:cNvPr id="3" name="Line 42"/>
          <p:cNvSpPr>
            <a:spLocks noChangeShapeType="1"/>
          </p:cNvSpPr>
          <p:nvPr/>
        </p:nvSpPr>
        <p:spPr bwMode="auto">
          <a:xfrm>
            <a:off x="4747221" y="1773013"/>
            <a:ext cx="880088" cy="994330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5" name="Line 43"/>
          <p:cNvSpPr>
            <a:spLocks noChangeShapeType="1"/>
          </p:cNvSpPr>
          <p:nvPr/>
        </p:nvSpPr>
        <p:spPr bwMode="auto">
          <a:xfrm flipH="1">
            <a:off x="5627310" y="1832250"/>
            <a:ext cx="1263010" cy="93509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6" name="Line 44"/>
          <p:cNvSpPr>
            <a:spLocks noChangeShapeType="1"/>
          </p:cNvSpPr>
          <p:nvPr/>
        </p:nvSpPr>
        <p:spPr bwMode="auto">
          <a:xfrm flipH="1" flipV="1">
            <a:off x="5627310" y="2767343"/>
            <a:ext cx="1208005" cy="230599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7" name="Line 45"/>
          <p:cNvSpPr>
            <a:spLocks noChangeShapeType="1"/>
          </p:cNvSpPr>
          <p:nvPr/>
        </p:nvSpPr>
        <p:spPr bwMode="auto">
          <a:xfrm flipV="1">
            <a:off x="3972913" y="2767343"/>
            <a:ext cx="1654396" cy="80393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flipH="1" flipV="1">
            <a:off x="3786740" y="3702438"/>
            <a:ext cx="776423" cy="279259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9" name="Line 47"/>
          <p:cNvSpPr>
            <a:spLocks noChangeShapeType="1"/>
          </p:cNvSpPr>
          <p:nvPr/>
        </p:nvSpPr>
        <p:spPr bwMode="auto">
          <a:xfrm flipH="1">
            <a:off x="3623838" y="3981697"/>
            <a:ext cx="939325" cy="619869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0" name="Line 48"/>
          <p:cNvSpPr>
            <a:spLocks noChangeShapeType="1"/>
          </p:cNvSpPr>
          <p:nvPr/>
        </p:nvSpPr>
        <p:spPr bwMode="auto">
          <a:xfrm>
            <a:off x="4563163" y="3981697"/>
            <a:ext cx="0" cy="98586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1" name="Line 49"/>
          <p:cNvSpPr>
            <a:spLocks noChangeShapeType="1"/>
          </p:cNvSpPr>
          <p:nvPr/>
        </p:nvSpPr>
        <p:spPr bwMode="auto">
          <a:xfrm flipH="1">
            <a:off x="6380461" y="4432318"/>
            <a:ext cx="406195" cy="818737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2" name="Line 50"/>
          <p:cNvSpPr>
            <a:spLocks noChangeShapeType="1"/>
          </p:cNvSpPr>
          <p:nvPr/>
        </p:nvSpPr>
        <p:spPr bwMode="auto">
          <a:xfrm>
            <a:off x="6786657" y="4432318"/>
            <a:ext cx="1023949" cy="499281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3" name="Line 51"/>
          <p:cNvSpPr>
            <a:spLocks noChangeShapeType="1"/>
          </p:cNvSpPr>
          <p:nvPr/>
        </p:nvSpPr>
        <p:spPr bwMode="auto">
          <a:xfrm flipV="1">
            <a:off x="6786657" y="3702438"/>
            <a:ext cx="613523" cy="72988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4" name="Rectangle 52"/>
          <p:cNvSpPr>
            <a:spLocks noChangeArrowheads="1"/>
          </p:cNvSpPr>
          <p:nvPr/>
        </p:nvSpPr>
        <p:spPr bwMode="auto">
          <a:xfrm>
            <a:off x="5487680" y="3478183"/>
            <a:ext cx="279259" cy="209232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5" name="Freeform 53"/>
          <p:cNvSpPr>
            <a:spLocks/>
          </p:cNvSpPr>
          <p:nvPr/>
        </p:nvSpPr>
        <p:spPr bwMode="auto">
          <a:xfrm>
            <a:off x="5331126" y="5570508"/>
            <a:ext cx="590251" cy="571211"/>
          </a:xfrm>
          <a:custGeom>
            <a:avLst/>
            <a:gdLst>
              <a:gd name="T0" fmla="*/ 140 w 279"/>
              <a:gd name="T1" fmla="*/ 270 h 270"/>
              <a:gd name="T2" fmla="*/ 0 w 279"/>
              <a:gd name="T3" fmla="*/ 0 h 270"/>
              <a:gd name="T4" fmla="*/ 279 w 279"/>
              <a:gd name="T5" fmla="*/ 0 h 270"/>
              <a:gd name="T6" fmla="*/ 140 w 279"/>
              <a:gd name="T7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9" h="270">
                <a:moveTo>
                  <a:pt x="140" y="270"/>
                </a:moveTo>
                <a:lnTo>
                  <a:pt x="0" y="0"/>
                </a:lnTo>
                <a:lnTo>
                  <a:pt x="279" y="0"/>
                </a:lnTo>
                <a:lnTo>
                  <a:pt x="140" y="27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6" name="Freeform 55"/>
          <p:cNvSpPr>
            <a:spLocks/>
          </p:cNvSpPr>
          <p:nvPr/>
        </p:nvSpPr>
        <p:spPr bwMode="auto">
          <a:xfrm>
            <a:off x="4802226" y="3907650"/>
            <a:ext cx="685453" cy="1662859"/>
          </a:xfrm>
          <a:custGeom>
            <a:avLst/>
            <a:gdLst>
              <a:gd name="T0" fmla="*/ 324 w 324"/>
              <a:gd name="T1" fmla="*/ 0 h 786"/>
              <a:gd name="T2" fmla="*/ 324 w 324"/>
              <a:gd name="T3" fmla="*/ 0 h 786"/>
              <a:gd name="T4" fmla="*/ 324 w 324"/>
              <a:gd name="T5" fmla="*/ 0 h 786"/>
              <a:gd name="T6" fmla="*/ 250 w 324"/>
              <a:gd name="T7" fmla="*/ 0 h 786"/>
              <a:gd name="T8" fmla="*/ 250 w 324"/>
              <a:gd name="T9" fmla="*/ 0 h 786"/>
              <a:gd name="T10" fmla="*/ 0 w 324"/>
              <a:gd name="T11" fmla="*/ 0 h 786"/>
              <a:gd name="T12" fmla="*/ 0 w 324"/>
              <a:gd name="T13" fmla="*/ 73 h 786"/>
              <a:gd name="T14" fmla="*/ 250 w 324"/>
              <a:gd name="T15" fmla="*/ 73 h 786"/>
              <a:gd name="T16" fmla="*/ 250 w 324"/>
              <a:gd name="T17" fmla="*/ 786 h 786"/>
              <a:gd name="T18" fmla="*/ 324 w 324"/>
              <a:gd name="T19" fmla="*/ 786 h 786"/>
              <a:gd name="T20" fmla="*/ 324 w 324"/>
              <a:gd name="T21" fmla="*/ 73 h 786"/>
              <a:gd name="T22" fmla="*/ 324 w 324"/>
              <a:gd name="T23" fmla="*/ 73 h 786"/>
              <a:gd name="T24" fmla="*/ 324 w 324"/>
              <a:gd name="T25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4" h="786">
                <a:moveTo>
                  <a:pt x="324" y="0"/>
                </a:moveTo>
                <a:lnTo>
                  <a:pt x="324" y="0"/>
                </a:lnTo>
                <a:lnTo>
                  <a:pt x="324" y="0"/>
                </a:lnTo>
                <a:lnTo>
                  <a:pt x="250" y="0"/>
                </a:lnTo>
                <a:lnTo>
                  <a:pt x="250" y="0"/>
                </a:lnTo>
                <a:lnTo>
                  <a:pt x="0" y="0"/>
                </a:lnTo>
                <a:lnTo>
                  <a:pt x="0" y="73"/>
                </a:lnTo>
                <a:lnTo>
                  <a:pt x="250" y="73"/>
                </a:lnTo>
                <a:lnTo>
                  <a:pt x="250" y="786"/>
                </a:lnTo>
                <a:lnTo>
                  <a:pt x="324" y="786"/>
                </a:lnTo>
                <a:lnTo>
                  <a:pt x="324" y="73"/>
                </a:lnTo>
                <a:lnTo>
                  <a:pt x="324" y="73"/>
                </a:lnTo>
                <a:lnTo>
                  <a:pt x="324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7" name="Freeform 56"/>
          <p:cNvSpPr>
            <a:spLocks/>
          </p:cNvSpPr>
          <p:nvPr/>
        </p:nvSpPr>
        <p:spPr bwMode="auto">
          <a:xfrm>
            <a:off x="5766938" y="4356156"/>
            <a:ext cx="613523" cy="1214353"/>
          </a:xfrm>
          <a:custGeom>
            <a:avLst/>
            <a:gdLst>
              <a:gd name="T0" fmla="*/ 290 w 290"/>
              <a:gd name="T1" fmla="*/ 0 h 574"/>
              <a:gd name="T2" fmla="*/ 73 w 290"/>
              <a:gd name="T3" fmla="*/ 0 h 574"/>
              <a:gd name="T4" fmla="*/ 0 w 290"/>
              <a:gd name="T5" fmla="*/ 0 h 574"/>
              <a:gd name="T6" fmla="*/ 0 w 290"/>
              <a:gd name="T7" fmla="*/ 74 h 574"/>
              <a:gd name="T8" fmla="*/ 0 w 290"/>
              <a:gd name="T9" fmla="*/ 574 h 574"/>
              <a:gd name="T10" fmla="*/ 73 w 290"/>
              <a:gd name="T11" fmla="*/ 574 h 574"/>
              <a:gd name="T12" fmla="*/ 73 w 290"/>
              <a:gd name="T13" fmla="*/ 74 h 574"/>
              <a:gd name="T14" fmla="*/ 290 w 290"/>
              <a:gd name="T15" fmla="*/ 74 h 574"/>
              <a:gd name="T16" fmla="*/ 290 w 290"/>
              <a:gd name="T1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574">
                <a:moveTo>
                  <a:pt x="290" y="0"/>
                </a:moveTo>
                <a:lnTo>
                  <a:pt x="73" y="0"/>
                </a:lnTo>
                <a:lnTo>
                  <a:pt x="0" y="0"/>
                </a:lnTo>
                <a:lnTo>
                  <a:pt x="0" y="74"/>
                </a:lnTo>
                <a:lnTo>
                  <a:pt x="0" y="574"/>
                </a:lnTo>
                <a:lnTo>
                  <a:pt x="73" y="574"/>
                </a:lnTo>
                <a:lnTo>
                  <a:pt x="73" y="74"/>
                </a:lnTo>
                <a:lnTo>
                  <a:pt x="290" y="74"/>
                </a:lnTo>
                <a:lnTo>
                  <a:pt x="29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8" name="Oval 57"/>
          <p:cNvSpPr>
            <a:spLocks noChangeArrowheads="1"/>
          </p:cNvSpPr>
          <p:nvPr/>
        </p:nvSpPr>
        <p:spPr bwMode="auto">
          <a:xfrm>
            <a:off x="4252173" y="3672818"/>
            <a:ext cx="619869" cy="619869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9" name="Oval 58"/>
          <p:cNvSpPr>
            <a:spLocks noChangeArrowheads="1"/>
          </p:cNvSpPr>
          <p:nvPr/>
        </p:nvSpPr>
        <p:spPr bwMode="auto">
          <a:xfrm>
            <a:off x="4152738" y="4557139"/>
            <a:ext cx="818737" cy="814504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0" name="Oval 59"/>
          <p:cNvSpPr>
            <a:spLocks noChangeArrowheads="1"/>
          </p:cNvSpPr>
          <p:nvPr/>
        </p:nvSpPr>
        <p:spPr bwMode="auto">
          <a:xfrm>
            <a:off x="3338234" y="4322307"/>
            <a:ext cx="564864" cy="564865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1" name="Oval 60"/>
          <p:cNvSpPr>
            <a:spLocks noChangeArrowheads="1"/>
          </p:cNvSpPr>
          <p:nvPr/>
        </p:nvSpPr>
        <p:spPr bwMode="auto">
          <a:xfrm>
            <a:off x="3503250" y="3423179"/>
            <a:ext cx="564864" cy="558519"/>
          </a:xfrm>
          <a:prstGeom prst="ellipse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2" name="Oval 61"/>
          <p:cNvSpPr>
            <a:spLocks noChangeArrowheads="1"/>
          </p:cNvSpPr>
          <p:nvPr/>
        </p:nvSpPr>
        <p:spPr bwMode="auto">
          <a:xfrm>
            <a:off x="4872040" y="2007844"/>
            <a:ext cx="1508421" cy="1514766"/>
          </a:xfrm>
          <a:prstGeom prst="ellipse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3" name="Oval 62"/>
          <p:cNvSpPr>
            <a:spLocks noChangeArrowheads="1"/>
          </p:cNvSpPr>
          <p:nvPr/>
        </p:nvSpPr>
        <p:spPr bwMode="auto">
          <a:xfrm>
            <a:off x="6386808" y="1328737"/>
            <a:ext cx="1013371" cy="1009138"/>
          </a:xfrm>
          <a:prstGeom prst="ellipse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4" name="Oval 63"/>
          <p:cNvSpPr>
            <a:spLocks noChangeArrowheads="1"/>
          </p:cNvSpPr>
          <p:nvPr/>
        </p:nvSpPr>
        <p:spPr bwMode="auto">
          <a:xfrm>
            <a:off x="3587874" y="2458466"/>
            <a:ext cx="774308" cy="774308"/>
          </a:xfrm>
          <a:prstGeom prst="ellipse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5" name="Oval 64"/>
          <p:cNvSpPr>
            <a:spLocks noChangeArrowheads="1"/>
          </p:cNvSpPr>
          <p:nvPr/>
        </p:nvSpPr>
        <p:spPr bwMode="auto">
          <a:xfrm>
            <a:off x="4421419" y="1447210"/>
            <a:ext cx="651604" cy="649487"/>
          </a:xfrm>
          <a:prstGeom prst="ellipse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6" name="Oval 65"/>
          <p:cNvSpPr>
            <a:spLocks noChangeArrowheads="1"/>
          </p:cNvSpPr>
          <p:nvPr/>
        </p:nvSpPr>
        <p:spPr bwMode="auto">
          <a:xfrm>
            <a:off x="6551825" y="2708105"/>
            <a:ext cx="573327" cy="573326"/>
          </a:xfrm>
          <a:prstGeom prst="ellipse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7" name="Oval 66"/>
          <p:cNvSpPr>
            <a:spLocks noChangeArrowheads="1"/>
          </p:cNvSpPr>
          <p:nvPr/>
        </p:nvSpPr>
        <p:spPr bwMode="auto">
          <a:xfrm>
            <a:off x="7110342" y="3412598"/>
            <a:ext cx="575442" cy="579673"/>
          </a:xfrm>
          <a:prstGeom prst="ellipse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8" name="Oval 67"/>
          <p:cNvSpPr>
            <a:spLocks noChangeArrowheads="1"/>
          </p:cNvSpPr>
          <p:nvPr/>
        </p:nvSpPr>
        <p:spPr bwMode="auto">
          <a:xfrm>
            <a:off x="6096971" y="4967561"/>
            <a:ext cx="573326" cy="573326"/>
          </a:xfrm>
          <a:prstGeom prst="ellipse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9" name="Oval 68"/>
          <p:cNvSpPr>
            <a:spLocks noChangeArrowheads="1"/>
          </p:cNvSpPr>
          <p:nvPr/>
        </p:nvSpPr>
        <p:spPr bwMode="auto">
          <a:xfrm>
            <a:off x="7410758" y="4531750"/>
            <a:ext cx="803927" cy="803926"/>
          </a:xfrm>
          <a:prstGeom prst="ellipse">
            <a:avLst/>
          </a:prstGeom>
          <a:blipFill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0" name="Oval 69"/>
          <p:cNvSpPr>
            <a:spLocks noChangeArrowheads="1"/>
          </p:cNvSpPr>
          <p:nvPr/>
        </p:nvSpPr>
        <p:spPr bwMode="auto">
          <a:xfrm>
            <a:off x="6302184" y="3952076"/>
            <a:ext cx="962597" cy="964712"/>
          </a:xfrm>
          <a:prstGeom prst="ellipse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1" name="Freeform 70"/>
          <p:cNvSpPr>
            <a:spLocks noEditPoints="1"/>
          </p:cNvSpPr>
          <p:nvPr/>
        </p:nvSpPr>
        <p:spPr bwMode="auto">
          <a:xfrm>
            <a:off x="3757122" y="2653100"/>
            <a:ext cx="435813" cy="414657"/>
          </a:xfrm>
          <a:custGeom>
            <a:avLst/>
            <a:gdLst>
              <a:gd name="T0" fmla="*/ 75 w 87"/>
              <a:gd name="T1" fmla="*/ 11 h 83"/>
              <a:gd name="T2" fmla="*/ 48 w 87"/>
              <a:gd name="T3" fmla="*/ 0 h 83"/>
              <a:gd name="T4" fmla="*/ 46 w 87"/>
              <a:gd name="T5" fmla="*/ 2 h 83"/>
              <a:gd name="T6" fmla="*/ 46 w 87"/>
              <a:gd name="T7" fmla="*/ 38 h 83"/>
              <a:gd name="T8" fmla="*/ 48 w 87"/>
              <a:gd name="T9" fmla="*/ 40 h 83"/>
              <a:gd name="T10" fmla="*/ 79 w 87"/>
              <a:gd name="T11" fmla="*/ 58 h 83"/>
              <a:gd name="T12" fmla="*/ 81 w 87"/>
              <a:gd name="T13" fmla="*/ 57 h 83"/>
              <a:gd name="T14" fmla="*/ 85 w 87"/>
              <a:gd name="T15" fmla="*/ 48 h 83"/>
              <a:gd name="T16" fmla="*/ 87 w 87"/>
              <a:gd name="T17" fmla="*/ 38 h 83"/>
              <a:gd name="T18" fmla="*/ 75 w 87"/>
              <a:gd name="T19" fmla="*/ 11 h 83"/>
              <a:gd name="T20" fmla="*/ 81 w 87"/>
              <a:gd name="T21" fmla="*/ 47 h 83"/>
              <a:gd name="T22" fmla="*/ 81 w 87"/>
              <a:gd name="T23" fmla="*/ 47 h 83"/>
              <a:gd name="T24" fmla="*/ 79 w 87"/>
              <a:gd name="T25" fmla="*/ 53 h 83"/>
              <a:gd name="T26" fmla="*/ 50 w 87"/>
              <a:gd name="T27" fmla="*/ 37 h 83"/>
              <a:gd name="T28" fmla="*/ 50 w 87"/>
              <a:gd name="T29" fmla="*/ 4 h 83"/>
              <a:gd name="T30" fmla="*/ 73 w 87"/>
              <a:gd name="T31" fmla="*/ 14 h 83"/>
              <a:gd name="T32" fmla="*/ 83 w 87"/>
              <a:gd name="T33" fmla="*/ 38 h 83"/>
              <a:gd name="T34" fmla="*/ 81 w 87"/>
              <a:gd name="T35" fmla="*/ 47 h 83"/>
              <a:gd name="T36" fmla="*/ 43 w 87"/>
              <a:gd name="T37" fmla="*/ 41 h 83"/>
              <a:gd name="T38" fmla="*/ 43 w 87"/>
              <a:gd name="T39" fmla="*/ 41 h 83"/>
              <a:gd name="T40" fmla="*/ 43 w 87"/>
              <a:gd name="T41" fmla="*/ 7 h 83"/>
              <a:gd name="T42" fmla="*/ 40 w 87"/>
              <a:gd name="T43" fmla="*/ 4 h 83"/>
              <a:gd name="T44" fmla="*/ 12 w 87"/>
              <a:gd name="T45" fmla="*/ 15 h 83"/>
              <a:gd name="T46" fmla="*/ 12 w 87"/>
              <a:gd name="T47" fmla="*/ 15 h 83"/>
              <a:gd name="T48" fmla="*/ 12 w 87"/>
              <a:gd name="T49" fmla="*/ 15 h 83"/>
              <a:gd name="T50" fmla="*/ 0 w 87"/>
              <a:gd name="T51" fmla="*/ 43 h 83"/>
              <a:gd name="T52" fmla="*/ 12 w 87"/>
              <a:gd name="T53" fmla="*/ 71 h 83"/>
              <a:gd name="T54" fmla="*/ 12 w 87"/>
              <a:gd name="T55" fmla="*/ 71 h 83"/>
              <a:gd name="T56" fmla="*/ 40 w 87"/>
              <a:gd name="T57" fmla="*/ 83 h 83"/>
              <a:gd name="T58" fmla="*/ 59 w 87"/>
              <a:gd name="T59" fmla="*/ 78 h 83"/>
              <a:gd name="T60" fmla="*/ 59 w 87"/>
              <a:gd name="T61" fmla="*/ 77 h 83"/>
              <a:gd name="T62" fmla="*/ 74 w 87"/>
              <a:gd name="T63" fmla="*/ 63 h 83"/>
              <a:gd name="T64" fmla="*/ 74 w 87"/>
              <a:gd name="T65" fmla="*/ 63 h 83"/>
              <a:gd name="T66" fmla="*/ 73 w 87"/>
              <a:gd name="T67" fmla="*/ 58 h 83"/>
              <a:gd name="T68" fmla="*/ 43 w 87"/>
              <a:gd name="T69" fmla="*/ 41 h 83"/>
              <a:gd name="T70" fmla="*/ 56 w 87"/>
              <a:gd name="T71" fmla="*/ 72 h 83"/>
              <a:gd name="T72" fmla="*/ 56 w 87"/>
              <a:gd name="T73" fmla="*/ 72 h 83"/>
              <a:gd name="T74" fmla="*/ 56 w 87"/>
              <a:gd name="T75" fmla="*/ 72 h 83"/>
              <a:gd name="T76" fmla="*/ 40 w 87"/>
              <a:gd name="T77" fmla="*/ 76 h 83"/>
              <a:gd name="T78" fmla="*/ 16 w 87"/>
              <a:gd name="T79" fmla="*/ 66 h 83"/>
              <a:gd name="T80" fmla="*/ 16 w 87"/>
              <a:gd name="T81" fmla="*/ 66 h 83"/>
              <a:gd name="T82" fmla="*/ 7 w 87"/>
              <a:gd name="T83" fmla="*/ 43 h 83"/>
              <a:gd name="T84" fmla="*/ 16 w 87"/>
              <a:gd name="T85" fmla="*/ 20 h 83"/>
              <a:gd name="T86" fmla="*/ 36 w 87"/>
              <a:gd name="T87" fmla="*/ 11 h 83"/>
              <a:gd name="T88" fmla="*/ 36 w 87"/>
              <a:gd name="T89" fmla="*/ 43 h 83"/>
              <a:gd name="T90" fmla="*/ 38 w 87"/>
              <a:gd name="T91" fmla="*/ 46 h 83"/>
              <a:gd name="T92" fmla="*/ 66 w 87"/>
              <a:gd name="T93" fmla="*/ 62 h 83"/>
              <a:gd name="T94" fmla="*/ 56 w 87"/>
              <a:gd name="T95" fmla="*/ 7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" h="83">
                <a:moveTo>
                  <a:pt x="75" y="11"/>
                </a:moveTo>
                <a:cubicBezTo>
                  <a:pt x="69" y="4"/>
                  <a:pt x="59" y="0"/>
                  <a:pt x="48" y="0"/>
                </a:cubicBezTo>
                <a:cubicBezTo>
                  <a:pt x="47" y="0"/>
                  <a:pt x="46" y="1"/>
                  <a:pt x="46" y="2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9"/>
                  <a:pt x="47" y="40"/>
                  <a:pt x="48" y="40"/>
                </a:cubicBezTo>
                <a:cubicBezTo>
                  <a:pt x="79" y="58"/>
                  <a:pt x="79" y="58"/>
                  <a:pt x="79" y="58"/>
                </a:cubicBezTo>
                <a:cubicBezTo>
                  <a:pt x="80" y="58"/>
                  <a:pt x="81" y="58"/>
                  <a:pt x="81" y="57"/>
                </a:cubicBezTo>
                <a:cubicBezTo>
                  <a:pt x="83" y="54"/>
                  <a:pt x="84" y="51"/>
                  <a:pt x="85" y="48"/>
                </a:cubicBezTo>
                <a:cubicBezTo>
                  <a:pt x="86" y="45"/>
                  <a:pt x="87" y="41"/>
                  <a:pt x="87" y="38"/>
                </a:cubicBezTo>
                <a:cubicBezTo>
                  <a:pt x="87" y="28"/>
                  <a:pt x="82" y="18"/>
                  <a:pt x="75" y="11"/>
                </a:cubicBezTo>
                <a:close/>
                <a:moveTo>
                  <a:pt x="81" y="47"/>
                </a:moveTo>
                <a:cubicBezTo>
                  <a:pt x="81" y="47"/>
                  <a:pt x="81" y="47"/>
                  <a:pt x="81" y="47"/>
                </a:cubicBezTo>
                <a:cubicBezTo>
                  <a:pt x="81" y="49"/>
                  <a:pt x="80" y="51"/>
                  <a:pt x="79" y="53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4"/>
                  <a:pt x="50" y="4"/>
                  <a:pt x="50" y="4"/>
                </a:cubicBezTo>
                <a:cubicBezTo>
                  <a:pt x="59" y="5"/>
                  <a:pt x="67" y="8"/>
                  <a:pt x="73" y="14"/>
                </a:cubicBezTo>
                <a:cubicBezTo>
                  <a:pt x="79" y="20"/>
                  <a:pt x="83" y="29"/>
                  <a:pt x="83" y="38"/>
                </a:cubicBezTo>
                <a:cubicBezTo>
                  <a:pt x="83" y="41"/>
                  <a:pt x="82" y="44"/>
                  <a:pt x="81" y="47"/>
                </a:cubicBezTo>
                <a:close/>
                <a:moveTo>
                  <a:pt x="43" y="41"/>
                </a:moveTo>
                <a:cubicBezTo>
                  <a:pt x="43" y="41"/>
                  <a:pt x="43" y="41"/>
                  <a:pt x="43" y="41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5"/>
                  <a:pt x="41" y="4"/>
                  <a:pt x="40" y="4"/>
                </a:cubicBezTo>
                <a:cubicBezTo>
                  <a:pt x="29" y="4"/>
                  <a:pt x="19" y="8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5" y="22"/>
                  <a:pt x="0" y="32"/>
                  <a:pt x="0" y="43"/>
                </a:cubicBezTo>
                <a:cubicBezTo>
                  <a:pt x="0" y="54"/>
                  <a:pt x="5" y="64"/>
                  <a:pt x="12" y="71"/>
                </a:cubicBezTo>
                <a:cubicBezTo>
                  <a:pt x="12" y="71"/>
                  <a:pt x="12" y="71"/>
                  <a:pt x="12" y="71"/>
                </a:cubicBezTo>
                <a:cubicBezTo>
                  <a:pt x="19" y="78"/>
                  <a:pt x="29" y="83"/>
                  <a:pt x="40" y="83"/>
                </a:cubicBezTo>
                <a:cubicBezTo>
                  <a:pt x="47" y="83"/>
                  <a:pt x="53" y="81"/>
                  <a:pt x="59" y="78"/>
                </a:cubicBezTo>
                <a:cubicBezTo>
                  <a:pt x="59" y="77"/>
                  <a:pt x="59" y="77"/>
                  <a:pt x="59" y="77"/>
                </a:cubicBezTo>
                <a:cubicBezTo>
                  <a:pt x="65" y="74"/>
                  <a:pt x="70" y="69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5" y="61"/>
                  <a:pt x="74" y="59"/>
                  <a:pt x="73" y="58"/>
                </a:cubicBezTo>
                <a:cubicBezTo>
                  <a:pt x="43" y="41"/>
                  <a:pt x="43" y="41"/>
                  <a:pt x="43" y="41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1" y="74"/>
                  <a:pt x="45" y="76"/>
                  <a:pt x="40" y="76"/>
                </a:cubicBezTo>
                <a:cubicBezTo>
                  <a:pt x="31" y="76"/>
                  <a:pt x="22" y="72"/>
                  <a:pt x="16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0" y="60"/>
                  <a:pt x="7" y="52"/>
                  <a:pt x="7" y="43"/>
                </a:cubicBezTo>
                <a:cubicBezTo>
                  <a:pt x="7" y="34"/>
                  <a:pt x="10" y="26"/>
                  <a:pt x="16" y="20"/>
                </a:cubicBezTo>
                <a:cubicBezTo>
                  <a:pt x="22" y="15"/>
                  <a:pt x="29" y="11"/>
                  <a:pt x="36" y="11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5"/>
                  <a:pt x="37" y="46"/>
                  <a:pt x="38" y="46"/>
                </a:cubicBezTo>
                <a:cubicBezTo>
                  <a:pt x="66" y="62"/>
                  <a:pt x="66" y="62"/>
                  <a:pt x="66" y="62"/>
                </a:cubicBezTo>
                <a:cubicBezTo>
                  <a:pt x="63" y="66"/>
                  <a:pt x="60" y="69"/>
                  <a:pt x="5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>
            <a:off x="4597013" y="1627035"/>
            <a:ext cx="275028" cy="289837"/>
          </a:xfrm>
          <a:custGeom>
            <a:avLst/>
            <a:gdLst>
              <a:gd name="T0" fmla="*/ 45 w 55"/>
              <a:gd name="T1" fmla="*/ 38 h 58"/>
              <a:gd name="T2" fmla="*/ 52 w 55"/>
              <a:gd name="T3" fmla="*/ 41 h 58"/>
              <a:gd name="T4" fmla="*/ 52 w 55"/>
              <a:gd name="T5" fmla="*/ 41 h 58"/>
              <a:gd name="T6" fmla="*/ 55 w 55"/>
              <a:gd name="T7" fmla="*/ 48 h 58"/>
              <a:gd name="T8" fmla="*/ 45 w 55"/>
              <a:gd name="T9" fmla="*/ 58 h 58"/>
              <a:gd name="T10" fmla="*/ 34 w 55"/>
              <a:gd name="T11" fmla="*/ 48 h 58"/>
              <a:gd name="T12" fmla="*/ 35 w 55"/>
              <a:gd name="T13" fmla="*/ 45 h 58"/>
              <a:gd name="T14" fmla="*/ 24 w 55"/>
              <a:gd name="T15" fmla="*/ 38 h 58"/>
              <a:gd name="T16" fmla="*/ 24 w 55"/>
              <a:gd name="T17" fmla="*/ 39 h 58"/>
              <a:gd name="T18" fmla="*/ 24 w 55"/>
              <a:gd name="T19" fmla="*/ 39 h 58"/>
              <a:gd name="T20" fmla="*/ 14 w 55"/>
              <a:gd name="T21" fmla="*/ 43 h 58"/>
              <a:gd name="T22" fmla="*/ 0 w 55"/>
              <a:gd name="T23" fmla="*/ 29 h 58"/>
              <a:gd name="T24" fmla="*/ 14 w 55"/>
              <a:gd name="T25" fmla="*/ 15 h 58"/>
              <a:gd name="T26" fmla="*/ 24 w 55"/>
              <a:gd name="T27" fmla="*/ 19 h 58"/>
              <a:gd name="T28" fmla="*/ 24 w 55"/>
              <a:gd name="T29" fmla="*/ 19 h 58"/>
              <a:gd name="T30" fmla="*/ 24 w 55"/>
              <a:gd name="T31" fmla="*/ 19 h 58"/>
              <a:gd name="T32" fmla="*/ 24 w 55"/>
              <a:gd name="T33" fmla="*/ 20 h 58"/>
              <a:gd name="T34" fmla="*/ 35 w 55"/>
              <a:gd name="T35" fmla="*/ 13 h 58"/>
              <a:gd name="T36" fmla="*/ 34 w 55"/>
              <a:gd name="T37" fmla="*/ 10 h 58"/>
              <a:gd name="T38" fmla="*/ 45 w 55"/>
              <a:gd name="T39" fmla="*/ 0 h 58"/>
              <a:gd name="T40" fmla="*/ 55 w 55"/>
              <a:gd name="T41" fmla="*/ 10 h 58"/>
              <a:gd name="T42" fmla="*/ 45 w 55"/>
              <a:gd name="T43" fmla="*/ 20 h 58"/>
              <a:gd name="T44" fmla="*/ 37 w 55"/>
              <a:gd name="T45" fmla="*/ 17 h 58"/>
              <a:gd name="T46" fmla="*/ 37 w 55"/>
              <a:gd name="T47" fmla="*/ 17 h 58"/>
              <a:gd name="T48" fmla="*/ 27 w 55"/>
              <a:gd name="T49" fmla="*/ 23 h 58"/>
              <a:gd name="T50" fmla="*/ 28 w 55"/>
              <a:gd name="T51" fmla="*/ 29 h 58"/>
              <a:gd name="T52" fmla="*/ 27 w 55"/>
              <a:gd name="T53" fmla="*/ 34 h 58"/>
              <a:gd name="T54" fmla="*/ 37 w 55"/>
              <a:gd name="T55" fmla="*/ 41 h 58"/>
              <a:gd name="T56" fmla="*/ 37 w 55"/>
              <a:gd name="T57" fmla="*/ 41 h 58"/>
              <a:gd name="T58" fmla="*/ 37 w 55"/>
              <a:gd name="T59" fmla="*/ 41 h 58"/>
              <a:gd name="T60" fmla="*/ 37 w 55"/>
              <a:gd name="T61" fmla="*/ 41 h 58"/>
              <a:gd name="T62" fmla="*/ 45 w 55"/>
              <a:gd name="T63" fmla="*/ 38 h 58"/>
              <a:gd name="T64" fmla="*/ 49 w 55"/>
              <a:gd name="T65" fmla="*/ 44 h 58"/>
              <a:gd name="T66" fmla="*/ 49 w 55"/>
              <a:gd name="T67" fmla="*/ 44 h 58"/>
              <a:gd name="T68" fmla="*/ 45 w 55"/>
              <a:gd name="T69" fmla="*/ 42 h 58"/>
              <a:gd name="T70" fmla="*/ 41 w 55"/>
              <a:gd name="T71" fmla="*/ 44 h 58"/>
              <a:gd name="T72" fmla="*/ 41 w 55"/>
              <a:gd name="T73" fmla="*/ 44 h 58"/>
              <a:gd name="T74" fmla="*/ 39 w 55"/>
              <a:gd name="T75" fmla="*/ 48 h 58"/>
              <a:gd name="T76" fmla="*/ 45 w 55"/>
              <a:gd name="T77" fmla="*/ 53 h 58"/>
              <a:gd name="T78" fmla="*/ 50 w 55"/>
              <a:gd name="T79" fmla="*/ 48 h 58"/>
              <a:gd name="T80" fmla="*/ 49 w 55"/>
              <a:gd name="T81" fmla="*/ 44 h 58"/>
              <a:gd name="T82" fmla="*/ 49 w 55"/>
              <a:gd name="T83" fmla="*/ 44 h 58"/>
              <a:gd name="T84" fmla="*/ 21 w 55"/>
              <a:gd name="T85" fmla="*/ 22 h 58"/>
              <a:gd name="T86" fmla="*/ 21 w 55"/>
              <a:gd name="T87" fmla="*/ 22 h 58"/>
              <a:gd name="T88" fmla="*/ 14 w 55"/>
              <a:gd name="T89" fmla="*/ 20 h 58"/>
              <a:gd name="T90" fmla="*/ 5 w 55"/>
              <a:gd name="T91" fmla="*/ 29 h 58"/>
              <a:gd name="T92" fmla="*/ 14 w 55"/>
              <a:gd name="T93" fmla="*/ 38 h 58"/>
              <a:gd name="T94" fmla="*/ 21 w 55"/>
              <a:gd name="T95" fmla="*/ 36 h 58"/>
              <a:gd name="T96" fmla="*/ 21 w 55"/>
              <a:gd name="T97" fmla="*/ 35 h 58"/>
              <a:gd name="T98" fmla="*/ 23 w 55"/>
              <a:gd name="T99" fmla="*/ 29 h 58"/>
              <a:gd name="T100" fmla="*/ 21 w 55"/>
              <a:gd name="T101" fmla="*/ 22 h 58"/>
              <a:gd name="T102" fmla="*/ 21 w 55"/>
              <a:gd name="T103" fmla="*/ 22 h 58"/>
              <a:gd name="T104" fmla="*/ 45 w 55"/>
              <a:gd name="T105" fmla="*/ 4 h 58"/>
              <a:gd name="T106" fmla="*/ 45 w 55"/>
              <a:gd name="T107" fmla="*/ 4 h 58"/>
              <a:gd name="T108" fmla="*/ 39 w 55"/>
              <a:gd name="T109" fmla="*/ 10 h 58"/>
              <a:gd name="T110" fmla="*/ 40 w 55"/>
              <a:gd name="T111" fmla="*/ 13 h 58"/>
              <a:gd name="T112" fmla="*/ 40 w 55"/>
              <a:gd name="T113" fmla="*/ 13 h 58"/>
              <a:gd name="T114" fmla="*/ 40 w 55"/>
              <a:gd name="T115" fmla="*/ 13 h 58"/>
              <a:gd name="T116" fmla="*/ 40 w 55"/>
              <a:gd name="T117" fmla="*/ 14 h 58"/>
              <a:gd name="T118" fmla="*/ 41 w 55"/>
              <a:gd name="T119" fmla="*/ 14 h 58"/>
              <a:gd name="T120" fmla="*/ 45 w 55"/>
              <a:gd name="T121" fmla="*/ 16 h 58"/>
              <a:gd name="T122" fmla="*/ 50 w 55"/>
              <a:gd name="T123" fmla="*/ 10 h 58"/>
              <a:gd name="T124" fmla="*/ 45 w 55"/>
              <a:gd name="T125" fmla="*/ 4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" h="58">
                <a:moveTo>
                  <a:pt x="45" y="38"/>
                </a:moveTo>
                <a:cubicBezTo>
                  <a:pt x="47" y="38"/>
                  <a:pt x="50" y="39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4" y="42"/>
                  <a:pt x="55" y="45"/>
                  <a:pt x="55" y="48"/>
                </a:cubicBezTo>
                <a:cubicBezTo>
                  <a:pt x="55" y="53"/>
                  <a:pt x="50" y="58"/>
                  <a:pt x="45" y="58"/>
                </a:cubicBezTo>
                <a:cubicBezTo>
                  <a:pt x="39" y="58"/>
                  <a:pt x="34" y="53"/>
                  <a:pt x="34" y="48"/>
                </a:cubicBezTo>
                <a:cubicBezTo>
                  <a:pt x="34" y="47"/>
                  <a:pt x="35" y="46"/>
                  <a:pt x="35" y="4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1" y="41"/>
                  <a:pt x="18" y="43"/>
                  <a:pt x="14" y="43"/>
                </a:cubicBezTo>
                <a:cubicBezTo>
                  <a:pt x="6" y="43"/>
                  <a:pt x="0" y="36"/>
                  <a:pt x="0" y="29"/>
                </a:cubicBezTo>
                <a:cubicBezTo>
                  <a:pt x="0" y="21"/>
                  <a:pt x="6" y="15"/>
                  <a:pt x="14" y="15"/>
                </a:cubicBezTo>
                <a:cubicBezTo>
                  <a:pt x="18" y="15"/>
                  <a:pt x="21" y="17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20"/>
                  <a:pt x="24" y="20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4" y="11"/>
                  <a:pt x="34" y="10"/>
                </a:cubicBezTo>
                <a:cubicBezTo>
                  <a:pt x="34" y="4"/>
                  <a:pt x="39" y="0"/>
                  <a:pt x="45" y="0"/>
                </a:cubicBezTo>
                <a:cubicBezTo>
                  <a:pt x="50" y="0"/>
                  <a:pt x="55" y="4"/>
                  <a:pt x="55" y="10"/>
                </a:cubicBezTo>
                <a:cubicBezTo>
                  <a:pt x="55" y="16"/>
                  <a:pt x="50" y="20"/>
                  <a:pt x="45" y="20"/>
                </a:cubicBezTo>
                <a:cubicBezTo>
                  <a:pt x="42" y="20"/>
                  <a:pt x="39" y="19"/>
                  <a:pt x="37" y="17"/>
                </a:cubicBezTo>
                <a:cubicBezTo>
                  <a:pt x="37" y="17"/>
                  <a:pt x="37" y="17"/>
                  <a:pt x="37" y="17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5"/>
                  <a:pt x="28" y="27"/>
                  <a:pt x="28" y="29"/>
                </a:cubicBezTo>
                <a:cubicBezTo>
                  <a:pt x="28" y="31"/>
                  <a:pt x="27" y="33"/>
                  <a:pt x="27" y="34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9" y="39"/>
                  <a:pt x="42" y="38"/>
                  <a:pt x="45" y="38"/>
                </a:cubicBezTo>
                <a:close/>
                <a:moveTo>
                  <a:pt x="49" y="44"/>
                </a:moveTo>
                <a:cubicBezTo>
                  <a:pt x="49" y="44"/>
                  <a:pt x="49" y="44"/>
                  <a:pt x="49" y="44"/>
                </a:cubicBezTo>
                <a:cubicBezTo>
                  <a:pt x="48" y="43"/>
                  <a:pt x="46" y="42"/>
                  <a:pt x="45" y="42"/>
                </a:cubicBezTo>
                <a:cubicBezTo>
                  <a:pt x="43" y="42"/>
                  <a:pt x="42" y="43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0" y="45"/>
                  <a:pt x="39" y="46"/>
                  <a:pt x="39" y="48"/>
                </a:cubicBezTo>
                <a:cubicBezTo>
                  <a:pt x="39" y="51"/>
                  <a:pt x="41" y="53"/>
                  <a:pt x="45" y="53"/>
                </a:cubicBezTo>
                <a:cubicBezTo>
                  <a:pt x="48" y="53"/>
                  <a:pt x="50" y="51"/>
                  <a:pt x="50" y="48"/>
                </a:cubicBezTo>
                <a:cubicBezTo>
                  <a:pt x="50" y="46"/>
                  <a:pt x="50" y="45"/>
                  <a:pt x="49" y="44"/>
                </a:cubicBezTo>
                <a:cubicBezTo>
                  <a:pt x="49" y="44"/>
                  <a:pt x="49" y="44"/>
                  <a:pt x="49" y="44"/>
                </a:cubicBezTo>
                <a:close/>
                <a:moveTo>
                  <a:pt x="21" y="22"/>
                </a:moveTo>
                <a:cubicBezTo>
                  <a:pt x="21" y="22"/>
                  <a:pt x="21" y="22"/>
                  <a:pt x="21" y="22"/>
                </a:cubicBezTo>
                <a:cubicBezTo>
                  <a:pt x="19" y="21"/>
                  <a:pt x="17" y="20"/>
                  <a:pt x="14" y="20"/>
                </a:cubicBezTo>
                <a:cubicBezTo>
                  <a:pt x="9" y="20"/>
                  <a:pt x="5" y="24"/>
                  <a:pt x="5" y="29"/>
                </a:cubicBezTo>
                <a:cubicBezTo>
                  <a:pt x="5" y="34"/>
                  <a:pt x="9" y="38"/>
                  <a:pt x="14" y="38"/>
                </a:cubicBezTo>
                <a:cubicBezTo>
                  <a:pt x="17" y="38"/>
                  <a:pt x="19" y="37"/>
                  <a:pt x="21" y="36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4"/>
                  <a:pt x="23" y="31"/>
                  <a:pt x="23" y="29"/>
                </a:cubicBezTo>
                <a:cubicBezTo>
                  <a:pt x="23" y="26"/>
                  <a:pt x="22" y="24"/>
                  <a:pt x="21" y="22"/>
                </a:cubicBezTo>
                <a:cubicBezTo>
                  <a:pt x="21" y="22"/>
                  <a:pt x="21" y="22"/>
                  <a:pt x="21" y="22"/>
                </a:cubicBezTo>
                <a:close/>
                <a:moveTo>
                  <a:pt x="45" y="4"/>
                </a:moveTo>
                <a:cubicBezTo>
                  <a:pt x="45" y="4"/>
                  <a:pt x="45" y="4"/>
                  <a:pt x="45" y="4"/>
                </a:cubicBezTo>
                <a:cubicBezTo>
                  <a:pt x="41" y="4"/>
                  <a:pt x="39" y="7"/>
                  <a:pt x="39" y="10"/>
                </a:cubicBezTo>
                <a:cubicBezTo>
                  <a:pt x="39" y="11"/>
                  <a:pt x="39" y="12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4"/>
                  <a:pt x="40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3" y="16"/>
                  <a:pt x="45" y="16"/>
                </a:cubicBezTo>
                <a:cubicBezTo>
                  <a:pt x="48" y="16"/>
                  <a:pt x="50" y="13"/>
                  <a:pt x="50" y="10"/>
                </a:cubicBezTo>
                <a:cubicBezTo>
                  <a:pt x="50" y="7"/>
                  <a:pt x="48" y="4"/>
                  <a:pt x="45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3" name="Freeform 72"/>
          <p:cNvSpPr>
            <a:spLocks noEditPoints="1"/>
          </p:cNvSpPr>
          <p:nvPr/>
        </p:nvSpPr>
        <p:spPr bwMode="auto">
          <a:xfrm>
            <a:off x="5267658" y="2386535"/>
            <a:ext cx="719303" cy="755267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9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2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7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3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4 h 151"/>
              <a:gd name="T70" fmla="*/ 97 w 144"/>
              <a:gd name="T71" fmla="*/ 30 h 151"/>
              <a:gd name="T72" fmla="*/ 82 w 144"/>
              <a:gd name="T73" fmla="*/ 12 h 151"/>
              <a:gd name="T74" fmla="*/ 69 w 144"/>
              <a:gd name="T75" fmla="*/ 11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1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7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1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3" y="124"/>
                  <a:pt x="114" y="117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1" y="93"/>
                  <a:pt x="108" y="101"/>
                </a:cubicBezTo>
                <a:cubicBezTo>
                  <a:pt x="107" y="106"/>
                  <a:pt x="101" y="104"/>
                  <a:pt x="102" y="100"/>
                </a:cubicBezTo>
                <a:cubicBezTo>
                  <a:pt x="104" y="93"/>
                  <a:pt x="105" y="84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4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4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7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2" y="151"/>
                  <a:pt x="89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2"/>
                  <a:pt x="68" y="82"/>
                  <a:pt x="68" y="82"/>
                </a:cubicBezTo>
                <a:cubicBezTo>
                  <a:pt x="70" y="80"/>
                  <a:pt x="74" y="80"/>
                  <a:pt x="76" y="82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3"/>
                  <a:pt x="117" y="127"/>
                  <a:pt x="115" y="129"/>
                </a:cubicBezTo>
                <a:cubicBezTo>
                  <a:pt x="114" y="130"/>
                  <a:pt x="112" y="131"/>
                  <a:pt x="111" y="131"/>
                </a:cubicBezTo>
                <a:cubicBezTo>
                  <a:pt x="111" y="131"/>
                  <a:pt x="111" y="131"/>
                  <a:pt x="111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9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4"/>
                  <a:pt x="72" y="94"/>
                  <a:pt x="72" y="94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8"/>
                  <a:pt x="114" y="28"/>
                  <a:pt x="114" y="27"/>
                </a:cubicBezTo>
                <a:cubicBezTo>
                  <a:pt x="111" y="29"/>
                  <a:pt x="108" y="31"/>
                  <a:pt x="105" y="33"/>
                </a:cubicBezTo>
                <a:cubicBezTo>
                  <a:pt x="109" y="43"/>
                  <a:pt x="112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3"/>
                  <a:pt x="126" y="39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5" y="20"/>
                  <a:pt x="100" y="18"/>
                  <a:pt x="96" y="16"/>
                </a:cubicBezTo>
                <a:cubicBezTo>
                  <a:pt x="98" y="18"/>
                  <a:pt x="99" y="21"/>
                  <a:pt x="101" y="23"/>
                </a:cubicBezTo>
                <a:cubicBezTo>
                  <a:pt x="101" y="24"/>
                  <a:pt x="102" y="26"/>
                  <a:pt x="103" y="27"/>
                </a:cubicBezTo>
                <a:cubicBezTo>
                  <a:pt x="105" y="26"/>
                  <a:pt x="107" y="24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1"/>
                  <a:pt x="78" y="11"/>
                  <a:pt x="75" y="11"/>
                </a:cubicBezTo>
                <a:cubicBezTo>
                  <a:pt x="75" y="34"/>
                  <a:pt x="75" y="34"/>
                  <a:pt x="75" y="34"/>
                </a:cubicBezTo>
                <a:cubicBezTo>
                  <a:pt x="82" y="34"/>
                  <a:pt x="88" y="33"/>
                  <a:pt x="94" y="31"/>
                </a:cubicBezTo>
                <a:cubicBezTo>
                  <a:pt x="95" y="30"/>
                  <a:pt x="96" y="30"/>
                  <a:pt x="97" y="30"/>
                </a:cubicBezTo>
                <a:cubicBezTo>
                  <a:pt x="96" y="29"/>
                  <a:pt x="96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1"/>
                </a:moveTo>
                <a:cubicBezTo>
                  <a:pt x="69" y="11"/>
                  <a:pt x="69" y="11"/>
                  <a:pt x="69" y="11"/>
                </a:cubicBezTo>
                <a:cubicBezTo>
                  <a:pt x="66" y="11"/>
                  <a:pt x="64" y="11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0"/>
                  <a:pt x="50" y="31"/>
                </a:cubicBezTo>
                <a:cubicBezTo>
                  <a:pt x="56" y="33"/>
                  <a:pt x="62" y="34"/>
                  <a:pt x="69" y="34"/>
                </a:cubicBezTo>
                <a:cubicBezTo>
                  <a:pt x="69" y="11"/>
                  <a:pt x="69" y="11"/>
                  <a:pt x="69" y="11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0"/>
                  <a:pt x="36" y="23"/>
                </a:cubicBezTo>
                <a:cubicBezTo>
                  <a:pt x="37" y="24"/>
                  <a:pt x="39" y="26"/>
                  <a:pt x="41" y="27"/>
                </a:cubicBezTo>
                <a:cubicBezTo>
                  <a:pt x="42" y="26"/>
                  <a:pt x="43" y="24"/>
                  <a:pt x="43" y="23"/>
                </a:cubicBezTo>
                <a:cubicBezTo>
                  <a:pt x="45" y="21"/>
                  <a:pt x="46" y="18"/>
                  <a:pt x="48" y="16"/>
                </a:cubicBezTo>
                <a:close/>
                <a:moveTo>
                  <a:pt x="30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0" y="28"/>
                  <a:pt x="29" y="28"/>
                  <a:pt x="29" y="29"/>
                </a:cubicBezTo>
                <a:cubicBezTo>
                  <a:pt x="18" y="39"/>
                  <a:pt x="12" y="53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3"/>
                  <a:pt x="39" y="33"/>
                </a:cubicBezTo>
                <a:cubicBezTo>
                  <a:pt x="36" y="31"/>
                  <a:pt x="33" y="29"/>
                  <a:pt x="30" y="27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6"/>
                  <a:pt x="97" y="37"/>
                  <a:pt x="96" y="37"/>
                </a:cubicBezTo>
                <a:cubicBezTo>
                  <a:pt x="90" y="39"/>
                  <a:pt x="83" y="41"/>
                  <a:pt x="75" y="41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5"/>
                  <a:pt x="99" y="36"/>
                </a:cubicBezTo>
                <a:close/>
                <a:moveTo>
                  <a:pt x="69" y="41"/>
                </a:moveTo>
                <a:cubicBezTo>
                  <a:pt x="69" y="41"/>
                  <a:pt x="69" y="41"/>
                  <a:pt x="69" y="41"/>
                </a:cubicBezTo>
                <a:cubicBezTo>
                  <a:pt x="61" y="41"/>
                  <a:pt x="54" y="39"/>
                  <a:pt x="48" y="37"/>
                </a:cubicBezTo>
                <a:cubicBezTo>
                  <a:pt x="47" y="37"/>
                  <a:pt x="46" y="36"/>
                  <a:pt x="45" y="36"/>
                </a:cubicBezTo>
                <a:cubicBezTo>
                  <a:pt x="41" y="45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1"/>
                  <a:pt x="69" y="41"/>
                  <a:pt x="69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4" name="Freeform 73"/>
          <p:cNvSpPr>
            <a:spLocks noEditPoints="1"/>
          </p:cNvSpPr>
          <p:nvPr/>
        </p:nvSpPr>
        <p:spPr bwMode="auto">
          <a:xfrm>
            <a:off x="3638648" y="3556460"/>
            <a:ext cx="294067" cy="289837"/>
          </a:xfrm>
          <a:custGeom>
            <a:avLst/>
            <a:gdLst>
              <a:gd name="T0" fmla="*/ 56 w 59"/>
              <a:gd name="T1" fmla="*/ 7 h 58"/>
              <a:gd name="T2" fmla="*/ 59 w 59"/>
              <a:gd name="T3" fmla="*/ 14 h 58"/>
              <a:gd name="T4" fmla="*/ 56 w 59"/>
              <a:gd name="T5" fmla="*/ 21 h 58"/>
              <a:gd name="T6" fmla="*/ 47 w 59"/>
              <a:gd name="T7" fmla="*/ 30 h 58"/>
              <a:gd name="T8" fmla="*/ 40 w 59"/>
              <a:gd name="T9" fmla="*/ 33 h 58"/>
              <a:gd name="T10" fmla="*/ 33 w 59"/>
              <a:gd name="T11" fmla="*/ 29 h 58"/>
              <a:gd name="T12" fmla="*/ 30 w 59"/>
              <a:gd name="T13" fmla="*/ 32 h 58"/>
              <a:gd name="T14" fmla="*/ 33 w 59"/>
              <a:gd name="T15" fmla="*/ 40 h 58"/>
              <a:gd name="T16" fmla="*/ 30 w 59"/>
              <a:gd name="T17" fmla="*/ 47 h 58"/>
              <a:gd name="T18" fmla="*/ 15 w 59"/>
              <a:gd name="T19" fmla="*/ 58 h 58"/>
              <a:gd name="T20" fmla="*/ 3 w 59"/>
              <a:gd name="T21" fmla="*/ 51 h 58"/>
              <a:gd name="T22" fmla="*/ 0 w 59"/>
              <a:gd name="T23" fmla="*/ 44 h 58"/>
              <a:gd name="T24" fmla="*/ 3 w 59"/>
              <a:gd name="T25" fmla="*/ 37 h 58"/>
              <a:gd name="T26" fmla="*/ 3 w 59"/>
              <a:gd name="T27" fmla="*/ 37 h 58"/>
              <a:gd name="T28" fmla="*/ 19 w 59"/>
              <a:gd name="T29" fmla="*/ 25 h 58"/>
              <a:gd name="T30" fmla="*/ 26 w 59"/>
              <a:gd name="T31" fmla="*/ 28 h 58"/>
              <a:gd name="T32" fmla="*/ 27 w 59"/>
              <a:gd name="T33" fmla="*/ 29 h 58"/>
              <a:gd name="T34" fmla="*/ 29 w 59"/>
              <a:gd name="T35" fmla="*/ 26 h 58"/>
              <a:gd name="T36" fmla="*/ 26 w 59"/>
              <a:gd name="T37" fmla="*/ 18 h 58"/>
              <a:gd name="T38" fmla="*/ 29 w 59"/>
              <a:gd name="T39" fmla="*/ 11 h 58"/>
              <a:gd name="T40" fmla="*/ 37 w 59"/>
              <a:gd name="T41" fmla="*/ 3 h 58"/>
              <a:gd name="T42" fmla="*/ 52 w 59"/>
              <a:gd name="T43" fmla="*/ 3 h 58"/>
              <a:gd name="T44" fmla="*/ 53 w 59"/>
              <a:gd name="T45" fmla="*/ 10 h 58"/>
              <a:gd name="T46" fmla="*/ 49 w 59"/>
              <a:gd name="T47" fmla="*/ 6 h 58"/>
              <a:gd name="T48" fmla="*/ 45 w 59"/>
              <a:gd name="T49" fmla="*/ 4 h 58"/>
              <a:gd name="T50" fmla="*/ 40 w 59"/>
              <a:gd name="T51" fmla="*/ 6 h 58"/>
              <a:gd name="T52" fmla="*/ 30 w 59"/>
              <a:gd name="T53" fmla="*/ 18 h 58"/>
              <a:gd name="T54" fmla="*/ 32 w 59"/>
              <a:gd name="T55" fmla="*/ 23 h 58"/>
              <a:gd name="T56" fmla="*/ 33 w 59"/>
              <a:gd name="T57" fmla="*/ 23 h 58"/>
              <a:gd name="T58" fmla="*/ 40 w 59"/>
              <a:gd name="T59" fmla="*/ 19 h 58"/>
              <a:gd name="T60" fmla="*/ 36 w 59"/>
              <a:gd name="T61" fmla="*/ 26 h 58"/>
              <a:gd name="T62" fmla="*/ 36 w 59"/>
              <a:gd name="T63" fmla="*/ 26 h 58"/>
              <a:gd name="T64" fmla="*/ 44 w 59"/>
              <a:gd name="T65" fmla="*/ 26 h 58"/>
              <a:gd name="T66" fmla="*/ 53 w 59"/>
              <a:gd name="T67" fmla="*/ 18 h 58"/>
              <a:gd name="T68" fmla="*/ 54 w 59"/>
              <a:gd name="T69" fmla="*/ 14 h 58"/>
              <a:gd name="T70" fmla="*/ 53 w 59"/>
              <a:gd name="T71" fmla="*/ 10 h 58"/>
              <a:gd name="T72" fmla="*/ 27 w 59"/>
              <a:gd name="T73" fmla="*/ 35 h 58"/>
              <a:gd name="T74" fmla="*/ 23 w 59"/>
              <a:gd name="T75" fmla="*/ 39 h 58"/>
              <a:gd name="T76" fmla="*/ 19 w 59"/>
              <a:gd name="T77" fmla="*/ 36 h 58"/>
              <a:gd name="T78" fmla="*/ 23 w 59"/>
              <a:gd name="T79" fmla="*/ 32 h 58"/>
              <a:gd name="T80" fmla="*/ 23 w 59"/>
              <a:gd name="T81" fmla="*/ 32 h 58"/>
              <a:gd name="T82" fmla="*/ 15 w 59"/>
              <a:gd name="T83" fmla="*/ 32 h 58"/>
              <a:gd name="T84" fmla="*/ 7 w 59"/>
              <a:gd name="T85" fmla="*/ 40 h 58"/>
              <a:gd name="T86" fmla="*/ 5 w 59"/>
              <a:gd name="T87" fmla="*/ 44 h 58"/>
              <a:gd name="T88" fmla="*/ 10 w 59"/>
              <a:gd name="T89" fmla="*/ 52 h 58"/>
              <a:gd name="T90" fmla="*/ 19 w 59"/>
              <a:gd name="T91" fmla="*/ 52 h 58"/>
              <a:gd name="T92" fmla="*/ 27 w 59"/>
              <a:gd name="T93" fmla="*/ 44 h 58"/>
              <a:gd name="T94" fmla="*/ 29 w 59"/>
              <a:gd name="T95" fmla="*/ 4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58">
                <a:moveTo>
                  <a:pt x="52" y="3"/>
                </a:move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9"/>
                  <a:pt x="59" y="11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7"/>
                  <a:pt x="58" y="19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5" y="32"/>
                  <a:pt x="43" y="33"/>
                  <a:pt x="40" y="33"/>
                </a:cubicBezTo>
                <a:cubicBezTo>
                  <a:pt x="38" y="33"/>
                  <a:pt x="35" y="32"/>
                  <a:pt x="33" y="30"/>
                </a:cubicBezTo>
                <a:cubicBezTo>
                  <a:pt x="33" y="29"/>
                  <a:pt x="33" y="29"/>
                  <a:pt x="33" y="29"/>
                </a:cubicBezTo>
                <a:cubicBezTo>
                  <a:pt x="33" y="29"/>
                  <a:pt x="33" y="29"/>
                  <a:pt x="33" y="29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2" y="34"/>
                  <a:pt x="33" y="37"/>
                  <a:pt x="33" y="40"/>
                </a:cubicBezTo>
                <a:cubicBezTo>
                  <a:pt x="33" y="42"/>
                  <a:pt x="32" y="45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22" y="55"/>
                  <a:pt x="22" y="55"/>
                  <a:pt x="22" y="55"/>
                </a:cubicBezTo>
                <a:cubicBezTo>
                  <a:pt x="20" y="57"/>
                  <a:pt x="17" y="58"/>
                  <a:pt x="15" y="58"/>
                </a:cubicBezTo>
                <a:cubicBezTo>
                  <a:pt x="12" y="58"/>
                  <a:pt x="9" y="57"/>
                  <a:pt x="7" y="55"/>
                </a:cubicBez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49"/>
                  <a:pt x="0" y="47"/>
                  <a:pt x="0" y="44"/>
                </a:cubicBezTo>
                <a:cubicBezTo>
                  <a:pt x="0" y="41"/>
                  <a:pt x="1" y="39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26"/>
                  <a:pt x="16" y="25"/>
                  <a:pt x="19" y="25"/>
                </a:cubicBezTo>
                <a:cubicBezTo>
                  <a:pt x="22" y="25"/>
                  <a:pt x="24" y="26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7" y="24"/>
                  <a:pt x="26" y="21"/>
                  <a:pt x="26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7" y="13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7" y="0"/>
                  <a:pt x="50" y="1"/>
                  <a:pt x="52" y="3"/>
                </a:cubicBezTo>
                <a:cubicBezTo>
                  <a:pt x="52" y="3"/>
                  <a:pt x="52" y="3"/>
                  <a:pt x="52" y="3"/>
                </a:cubicBezTo>
                <a:close/>
                <a:moveTo>
                  <a:pt x="53" y="10"/>
                </a:moveTo>
                <a:cubicBezTo>
                  <a:pt x="53" y="10"/>
                  <a:pt x="53" y="10"/>
                  <a:pt x="53" y="10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8" y="5"/>
                  <a:pt x="46" y="4"/>
                  <a:pt x="45" y="4"/>
                </a:cubicBezTo>
                <a:cubicBezTo>
                  <a:pt x="43" y="4"/>
                  <a:pt x="42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2" y="14"/>
                  <a:pt x="32" y="14"/>
                  <a:pt x="32" y="14"/>
                </a:cubicBezTo>
                <a:cubicBezTo>
                  <a:pt x="31" y="15"/>
                  <a:pt x="30" y="17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20"/>
                  <a:pt x="31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6" y="19"/>
                  <a:pt x="36" y="19"/>
                  <a:pt x="36" y="19"/>
                </a:cubicBezTo>
                <a:cubicBezTo>
                  <a:pt x="37" y="18"/>
                  <a:pt x="39" y="18"/>
                  <a:pt x="40" y="19"/>
                </a:cubicBezTo>
                <a:cubicBezTo>
                  <a:pt x="40" y="20"/>
                  <a:pt x="40" y="21"/>
                  <a:pt x="40" y="22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7" y="27"/>
                  <a:pt x="39" y="28"/>
                  <a:pt x="40" y="28"/>
                </a:cubicBezTo>
                <a:cubicBezTo>
                  <a:pt x="42" y="28"/>
                  <a:pt x="43" y="27"/>
                  <a:pt x="44" y="26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7"/>
                  <a:pt x="54" y="15"/>
                  <a:pt x="54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2"/>
                  <a:pt x="54" y="11"/>
                  <a:pt x="53" y="10"/>
                </a:cubicBezTo>
                <a:cubicBezTo>
                  <a:pt x="53" y="10"/>
                  <a:pt x="53" y="10"/>
                  <a:pt x="53" y="10"/>
                </a:cubicBezTo>
                <a:close/>
                <a:moveTo>
                  <a:pt x="27" y="35"/>
                </a:move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3" y="39"/>
                  <a:pt x="23" y="39"/>
                  <a:pt x="23" y="39"/>
                </a:cubicBezTo>
                <a:cubicBezTo>
                  <a:pt x="22" y="40"/>
                  <a:pt x="20" y="40"/>
                  <a:pt x="19" y="39"/>
                </a:cubicBezTo>
                <a:cubicBezTo>
                  <a:pt x="19" y="38"/>
                  <a:pt x="19" y="37"/>
                  <a:pt x="19" y="36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0"/>
                  <a:pt x="20" y="30"/>
                  <a:pt x="19" y="30"/>
                </a:cubicBezTo>
                <a:cubicBezTo>
                  <a:pt x="17" y="30"/>
                  <a:pt x="16" y="30"/>
                  <a:pt x="15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5" y="41"/>
                  <a:pt x="5" y="42"/>
                  <a:pt x="5" y="44"/>
                </a:cubicBezTo>
                <a:cubicBezTo>
                  <a:pt x="5" y="45"/>
                  <a:pt x="5" y="47"/>
                  <a:pt x="7" y="48"/>
                </a:cubicBezTo>
                <a:cubicBezTo>
                  <a:pt x="10" y="52"/>
                  <a:pt x="10" y="52"/>
                  <a:pt x="10" y="52"/>
                </a:cubicBezTo>
                <a:cubicBezTo>
                  <a:pt x="12" y="53"/>
                  <a:pt x="13" y="54"/>
                  <a:pt x="15" y="54"/>
                </a:cubicBezTo>
                <a:cubicBezTo>
                  <a:pt x="16" y="54"/>
                  <a:pt x="18" y="53"/>
                  <a:pt x="19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8" y="43"/>
                  <a:pt x="29" y="41"/>
                  <a:pt x="29" y="40"/>
                </a:cubicBezTo>
                <a:cubicBezTo>
                  <a:pt x="29" y="38"/>
                  <a:pt x="28" y="37"/>
                  <a:pt x="27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5" name="Freeform 74"/>
          <p:cNvSpPr>
            <a:spLocks noEditPoints="1"/>
          </p:cNvSpPr>
          <p:nvPr/>
        </p:nvSpPr>
        <p:spPr bwMode="auto">
          <a:xfrm>
            <a:off x="6670297" y="1597417"/>
            <a:ext cx="461200" cy="465431"/>
          </a:xfrm>
          <a:custGeom>
            <a:avLst/>
            <a:gdLst>
              <a:gd name="T0" fmla="*/ 76 w 92"/>
              <a:gd name="T1" fmla="*/ 1 h 93"/>
              <a:gd name="T2" fmla="*/ 80 w 92"/>
              <a:gd name="T3" fmla="*/ 2 h 93"/>
              <a:gd name="T4" fmla="*/ 80 w 92"/>
              <a:gd name="T5" fmla="*/ 2 h 93"/>
              <a:gd name="T6" fmla="*/ 91 w 92"/>
              <a:gd name="T7" fmla="*/ 13 h 93"/>
              <a:gd name="T8" fmla="*/ 91 w 92"/>
              <a:gd name="T9" fmla="*/ 13 h 93"/>
              <a:gd name="T10" fmla="*/ 92 w 92"/>
              <a:gd name="T11" fmla="*/ 16 h 93"/>
              <a:gd name="T12" fmla="*/ 78 w 92"/>
              <a:gd name="T13" fmla="*/ 29 h 93"/>
              <a:gd name="T14" fmla="*/ 68 w 92"/>
              <a:gd name="T15" fmla="*/ 30 h 93"/>
              <a:gd name="T16" fmla="*/ 65 w 92"/>
              <a:gd name="T17" fmla="*/ 68 h 93"/>
              <a:gd name="T18" fmla="*/ 45 w 92"/>
              <a:gd name="T19" fmla="*/ 76 h 93"/>
              <a:gd name="T20" fmla="*/ 17 w 92"/>
              <a:gd name="T21" fmla="*/ 48 h 93"/>
              <a:gd name="T22" fmla="*/ 45 w 92"/>
              <a:gd name="T23" fmla="*/ 19 h 93"/>
              <a:gd name="T24" fmla="*/ 66 w 92"/>
              <a:gd name="T25" fmla="*/ 22 h 93"/>
              <a:gd name="T26" fmla="*/ 65 w 92"/>
              <a:gd name="T27" fmla="*/ 13 h 93"/>
              <a:gd name="T28" fmla="*/ 82 w 92"/>
              <a:gd name="T29" fmla="*/ 37 h 93"/>
              <a:gd name="T30" fmla="*/ 89 w 92"/>
              <a:gd name="T31" fmla="*/ 34 h 93"/>
              <a:gd name="T32" fmla="*/ 91 w 92"/>
              <a:gd name="T33" fmla="*/ 48 h 93"/>
              <a:gd name="T34" fmla="*/ 45 w 92"/>
              <a:gd name="T35" fmla="*/ 93 h 93"/>
              <a:gd name="T36" fmla="*/ 0 w 92"/>
              <a:gd name="T37" fmla="*/ 48 h 93"/>
              <a:gd name="T38" fmla="*/ 45 w 92"/>
              <a:gd name="T39" fmla="*/ 2 h 93"/>
              <a:gd name="T40" fmla="*/ 58 w 92"/>
              <a:gd name="T41" fmla="*/ 4 h 93"/>
              <a:gd name="T42" fmla="*/ 56 w 92"/>
              <a:gd name="T43" fmla="*/ 11 h 93"/>
              <a:gd name="T44" fmla="*/ 45 w 92"/>
              <a:gd name="T45" fmla="*/ 9 h 93"/>
              <a:gd name="T46" fmla="*/ 7 w 92"/>
              <a:gd name="T47" fmla="*/ 48 h 93"/>
              <a:gd name="T48" fmla="*/ 45 w 92"/>
              <a:gd name="T49" fmla="*/ 86 h 93"/>
              <a:gd name="T50" fmla="*/ 83 w 92"/>
              <a:gd name="T51" fmla="*/ 48 h 93"/>
              <a:gd name="T52" fmla="*/ 82 w 92"/>
              <a:gd name="T53" fmla="*/ 37 h 93"/>
              <a:gd name="T54" fmla="*/ 45 w 92"/>
              <a:gd name="T55" fmla="*/ 35 h 93"/>
              <a:gd name="T56" fmla="*/ 59 w 92"/>
              <a:gd name="T57" fmla="*/ 28 h 93"/>
              <a:gd name="T58" fmla="*/ 28 w 92"/>
              <a:gd name="T59" fmla="*/ 31 h 93"/>
              <a:gd name="T60" fmla="*/ 28 w 92"/>
              <a:gd name="T61" fmla="*/ 31 h 93"/>
              <a:gd name="T62" fmla="*/ 28 w 92"/>
              <a:gd name="T63" fmla="*/ 65 h 93"/>
              <a:gd name="T64" fmla="*/ 62 w 92"/>
              <a:gd name="T65" fmla="*/ 65 h 93"/>
              <a:gd name="T66" fmla="*/ 69 w 92"/>
              <a:gd name="T67" fmla="*/ 48 h 93"/>
              <a:gd name="T68" fmla="*/ 57 w 92"/>
              <a:gd name="T69" fmla="*/ 41 h 93"/>
              <a:gd name="T70" fmla="*/ 54 w 92"/>
              <a:gd name="T71" fmla="*/ 57 h 93"/>
              <a:gd name="T72" fmla="*/ 45 w 92"/>
              <a:gd name="T73" fmla="*/ 61 h 93"/>
              <a:gd name="T74" fmla="*/ 36 w 92"/>
              <a:gd name="T75" fmla="*/ 57 h 93"/>
              <a:gd name="T76" fmla="*/ 36 w 92"/>
              <a:gd name="T77" fmla="*/ 38 h 93"/>
              <a:gd name="T78" fmla="*/ 45 w 92"/>
              <a:gd name="T79" fmla="*/ 35 h 93"/>
              <a:gd name="T80" fmla="*/ 48 w 92"/>
              <a:gd name="T81" fmla="*/ 39 h 93"/>
              <a:gd name="T82" fmla="*/ 39 w 92"/>
              <a:gd name="T83" fmla="*/ 42 h 93"/>
              <a:gd name="T84" fmla="*/ 36 w 92"/>
              <a:gd name="T85" fmla="*/ 48 h 93"/>
              <a:gd name="T86" fmla="*/ 45 w 92"/>
              <a:gd name="T87" fmla="*/ 56 h 93"/>
              <a:gd name="T88" fmla="*/ 51 w 92"/>
              <a:gd name="T89" fmla="*/ 54 h 93"/>
              <a:gd name="T90" fmla="*/ 53 w 92"/>
              <a:gd name="T91" fmla="*/ 45 h 93"/>
              <a:gd name="T92" fmla="*/ 43 w 92"/>
              <a:gd name="T93" fmla="*/ 50 h 93"/>
              <a:gd name="T94" fmla="*/ 48 w 92"/>
              <a:gd name="T95" fmla="*/ 39 h 93"/>
              <a:gd name="T96" fmla="*/ 77 w 92"/>
              <a:gd name="T97" fmla="*/ 7 h 93"/>
              <a:gd name="T98" fmla="*/ 70 w 92"/>
              <a:gd name="T99" fmla="*/ 20 h 93"/>
              <a:gd name="T100" fmla="*/ 77 w 92"/>
              <a:gd name="T101" fmla="*/ 7 h 93"/>
              <a:gd name="T102" fmla="*/ 81 w 92"/>
              <a:gd name="T103" fmla="*/ 15 h 93"/>
              <a:gd name="T104" fmla="*/ 78 w 92"/>
              <a:gd name="T105" fmla="*/ 24 h 93"/>
              <a:gd name="T106" fmla="*/ 81 w 92"/>
              <a:gd name="T107" fmla="*/ 1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2" h="93">
                <a:moveTo>
                  <a:pt x="65" y="13"/>
                </a:moveTo>
                <a:cubicBezTo>
                  <a:pt x="76" y="1"/>
                  <a:pt x="76" y="1"/>
                  <a:pt x="76" y="1"/>
                </a:cubicBezTo>
                <a:cubicBezTo>
                  <a:pt x="77" y="0"/>
                  <a:pt x="79" y="0"/>
                  <a:pt x="80" y="1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2" y="10"/>
                  <a:pt x="82" y="10"/>
                  <a:pt x="82" y="10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2" y="13"/>
                </a:cubicBezTo>
                <a:cubicBezTo>
                  <a:pt x="92" y="14"/>
                  <a:pt x="92" y="15"/>
                  <a:pt x="92" y="16"/>
                </a:cubicBezTo>
                <a:cubicBezTo>
                  <a:pt x="80" y="28"/>
                  <a:pt x="80" y="28"/>
                  <a:pt x="80" y="28"/>
                </a:cubicBezTo>
                <a:cubicBezTo>
                  <a:pt x="79" y="29"/>
                  <a:pt x="78" y="29"/>
                  <a:pt x="78" y="29"/>
                </a:cubicBezTo>
                <a:cubicBezTo>
                  <a:pt x="71" y="27"/>
                  <a:pt x="71" y="27"/>
                  <a:pt x="71" y="27"/>
                </a:cubicBezTo>
                <a:cubicBezTo>
                  <a:pt x="68" y="30"/>
                  <a:pt x="68" y="30"/>
                  <a:pt x="68" y="30"/>
                </a:cubicBezTo>
                <a:cubicBezTo>
                  <a:pt x="71" y="35"/>
                  <a:pt x="73" y="41"/>
                  <a:pt x="73" y="48"/>
                </a:cubicBezTo>
                <a:cubicBezTo>
                  <a:pt x="73" y="55"/>
                  <a:pt x="70" y="63"/>
                  <a:pt x="65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60" y="73"/>
                  <a:pt x="53" y="76"/>
                  <a:pt x="45" y="76"/>
                </a:cubicBezTo>
                <a:cubicBezTo>
                  <a:pt x="37" y="76"/>
                  <a:pt x="30" y="73"/>
                  <a:pt x="25" y="68"/>
                </a:cubicBezTo>
                <a:cubicBezTo>
                  <a:pt x="20" y="63"/>
                  <a:pt x="17" y="55"/>
                  <a:pt x="17" y="48"/>
                </a:cubicBezTo>
                <a:cubicBezTo>
                  <a:pt x="17" y="40"/>
                  <a:pt x="20" y="33"/>
                  <a:pt x="25" y="28"/>
                </a:cubicBezTo>
                <a:cubicBezTo>
                  <a:pt x="30" y="23"/>
                  <a:pt x="37" y="19"/>
                  <a:pt x="45" y="19"/>
                </a:cubicBezTo>
                <a:cubicBezTo>
                  <a:pt x="52" y="19"/>
                  <a:pt x="58" y="22"/>
                  <a:pt x="62" y="25"/>
                </a:cubicBezTo>
                <a:cubicBezTo>
                  <a:pt x="66" y="22"/>
                  <a:pt x="66" y="22"/>
                  <a:pt x="66" y="2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4"/>
                  <a:pt x="64" y="14"/>
                  <a:pt x="65" y="13"/>
                </a:cubicBezTo>
                <a:close/>
                <a:moveTo>
                  <a:pt x="82" y="37"/>
                </a:moveTo>
                <a:cubicBezTo>
                  <a:pt x="82" y="37"/>
                  <a:pt x="82" y="37"/>
                  <a:pt x="82" y="37"/>
                </a:cubicBezTo>
                <a:cubicBezTo>
                  <a:pt x="81" y="35"/>
                  <a:pt x="82" y="33"/>
                  <a:pt x="84" y="32"/>
                </a:cubicBezTo>
                <a:cubicBezTo>
                  <a:pt x="86" y="31"/>
                  <a:pt x="88" y="33"/>
                  <a:pt x="89" y="34"/>
                </a:cubicBezTo>
                <a:cubicBezTo>
                  <a:pt x="89" y="37"/>
                  <a:pt x="90" y="39"/>
                  <a:pt x="90" y="41"/>
                </a:cubicBezTo>
                <a:cubicBezTo>
                  <a:pt x="91" y="43"/>
                  <a:pt x="91" y="45"/>
                  <a:pt x="91" y="48"/>
                </a:cubicBezTo>
                <a:cubicBezTo>
                  <a:pt x="91" y="60"/>
                  <a:pt x="86" y="72"/>
                  <a:pt x="77" y="80"/>
                </a:cubicBezTo>
                <a:cubicBezTo>
                  <a:pt x="69" y="88"/>
                  <a:pt x="58" y="93"/>
                  <a:pt x="45" y="93"/>
                </a:cubicBezTo>
                <a:cubicBezTo>
                  <a:pt x="33" y="93"/>
                  <a:pt x="21" y="88"/>
                  <a:pt x="13" y="80"/>
                </a:cubicBezTo>
                <a:cubicBezTo>
                  <a:pt x="5" y="72"/>
                  <a:pt x="0" y="60"/>
                  <a:pt x="0" y="48"/>
                </a:cubicBezTo>
                <a:cubicBezTo>
                  <a:pt x="0" y="35"/>
                  <a:pt x="5" y="24"/>
                  <a:pt x="13" y="15"/>
                </a:cubicBezTo>
                <a:cubicBezTo>
                  <a:pt x="21" y="7"/>
                  <a:pt x="33" y="2"/>
                  <a:pt x="45" y="2"/>
                </a:cubicBezTo>
                <a:cubicBezTo>
                  <a:pt x="47" y="2"/>
                  <a:pt x="50" y="2"/>
                  <a:pt x="52" y="3"/>
                </a:cubicBezTo>
                <a:cubicBezTo>
                  <a:pt x="54" y="3"/>
                  <a:pt x="56" y="3"/>
                  <a:pt x="58" y="4"/>
                </a:cubicBezTo>
                <a:cubicBezTo>
                  <a:pt x="60" y="5"/>
                  <a:pt x="61" y="7"/>
                  <a:pt x="61" y="9"/>
                </a:cubicBezTo>
                <a:cubicBezTo>
                  <a:pt x="60" y="10"/>
                  <a:pt x="58" y="12"/>
                  <a:pt x="56" y="11"/>
                </a:cubicBezTo>
                <a:cubicBezTo>
                  <a:pt x="54" y="10"/>
                  <a:pt x="53" y="10"/>
                  <a:pt x="51" y="10"/>
                </a:cubicBezTo>
                <a:cubicBezTo>
                  <a:pt x="49" y="9"/>
                  <a:pt x="47" y="9"/>
                  <a:pt x="45" y="9"/>
                </a:cubicBezTo>
                <a:cubicBezTo>
                  <a:pt x="35" y="9"/>
                  <a:pt x="25" y="14"/>
                  <a:pt x="18" y="21"/>
                </a:cubicBezTo>
                <a:cubicBezTo>
                  <a:pt x="11" y="27"/>
                  <a:pt x="7" y="37"/>
                  <a:pt x="7" y="48"/>
                </a:cubicBezTo>
                <a:cubicBezTo>
                  <a:pt x="7" y="58"/>
                  <a:pt x="11" y="68"/>
                  <a:pt x="18" y="75"/>
                </a:cubicBezTo>
                <a:cubicBezTo>
                  <a:pt x="25" y="82"/>
                  <a:pt x="35" y="86"/>
                  <a:pt x="45" y="86"/>
                </a:cubicBezTo>
                <a:cubicBezTo>
                  <a:pt x="56" y="86"/>
                  <a:pt x="65" y="82"/>
                  <a:pt x="72" y="75"/>
                </a:cubicBezTo>
                <a:cubicBezTo>
                  <a:pt x="79" y="68"/>
                  <a:pt x="83" y="58"/>
                  <a:pt x="83" y="48"/>
                </a:cubicBezTo>
                <a:cubicBezTo>
                  <a:pt x="83" y="46"/>
                  <a:pt x="83" y="44"/>
                  <a:pt x="83" y="42"/>
                </a:cubicBezTo>
                <a:cubicBezTo>
                  <a:pt x="83" y="40"/>
                  <a:pt x="82" y="38"/>
                  <a:pt x="82" y="37"/>
                </a:cubicBezTo>
                <a:close/>
                <a:moveTo>
                  <a:pt x="45" y="35"/>
                </a:moveTo>
                <a:cubicBezTo>
                  <a:pt x="45" y="35"/>
                  <a:pt x="45" y="35"/>
                  <a:pt x="45" y="35"/>
                </a:cubicBezTo>
                <a:cubicBezTo>
                  <a:pt x="47" y="35"/>
                  <a:pt x="50" y="35"/>
                  <a:pt x="51" y="36"/>
                </a:cubicBezTo>
                <a:cubicBezTo>
                  <a:pt x="59" y="28"/>
                  <a:pt x="59" y="28"/>
                  <a:pt x="59" y="28"/>
                </a:cubicBezTo>
                <a:cubicBezTo>
                  <a:pt x="55" y="25"/>
                  <a:pt x="50" y="24"/>
                  <a:pt x="45" y="24"/>
                </a:cubicBezTo>
                <a:cubicBezTo>
                  <a:pt x="39" y="24"/>
                  <a:pt x="33" y="26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4" y="35"/>
                  <a:pt x="21" y="41"/>
                  <a:pt x="21" y="48"/>
                </a:cubicBezTo>
                <a:cubicBezTo>
                  <a:pt x="21" y="54"/>
                  <a:pt x="24" y="60"/>
                  <a:pt x="28" y="65"/>
                </a:cubicBezTo>
                <a:cubicBezTo>
                  <a:pt x="33" y="69"/>
                  <a:pt x="39" y="72"/>
                  <a:pt x="45" y="72"/>
                </a:cubicBezTo>
                <a:cubicBezTo>
                  <a:pt x="52" y="72"/>
                  <a:pt x="58" y="69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6" y="60"/>
                  <a:pt x="69" y="54"/>
                  <a:pt x="69" y="48"/>
                </a:cubicBezTo>
                <a:cubicBezTo>
                  <a:pt x="69" y="42"/>
                  <a:pt x="67" y="37"/>
                  <a:pt x="65" y="33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3"/>
                  <a:pt x="58" y="45"/>
                  <a:pt x="58" y="48"/>
                </a:cubicBezTo>
                <a:cubicBezTo>
                  <a:pt x="58" y="51"/>
                  <a:pt x="57" y="54"/>
                  <a:pt x="54" y="57"/>
                </a:cubicBezTo>
                <a:cubicBezTo>
                  <a:pt x="54" y="57"/>
                  <a:pt x="54" y="57"/>
                  <a:pt x="54" y="57"/>
                </a:cubicBezTo>
                <a:cubicBezTo>
                  <a:pt x="52" y="59"/>
                  <a:pt x="49" y="61"/>
                  <a:pt x="45" y="61"/>
                </a:cubicBezTo>
                <a:cubicBezTo>
                  <a:pt x="42" y="61"/>
                  <a:pt x="38" y="59"/>
                  <a:pt x="36" y="57"/>
                </a:cubicBezTo>
                <a:cubicBezTo>
                  <a:pt x="36" y="57"/>
                  <a:pt x="36" y="57"/>
                  <a:pt x="36" y="57"/>
                </a:cubicBezTo>
                <a:cubicBezTo>
                  <a:pt x="34" y="54"/>
                  <a:pt x="32" y="51"/>
                  <a:pt x="32" y="48"/>
                </a:cubicBezTo>
                <a:cubicBezTo>
                  <a:pt x="32" y="44"/>
                  <a:pt x="34" y="41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6"/>
                  <a:pt x="42" y="35"/>
                  <a:pt x="45" y="35"/>
                </a:cubicBezTo>
                <a:close/>
                <a:moveTo>
                  <a:pt x="48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7" y="39"/>
                  <a:pt x="46" y="39"/>
                  <a:pt x="45" y="39"/>
                </a:cubicBezTo>
                <a:cubicBezTo>
                  <a:pt x="43" y="39"/>
                  <a:pt x="41" y="40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7" y="43"/>
                  <a:pt x="36" y="45"/>
                  <a:pt x="36" y="48"/>
                </a:cubicBezTo>
                <a:cubicBezTo>
                  <a:pt x="36" y="50"/>
                  <a:pt x="37" y="52"/>
                  <a:pt x="39" y="54"/>
                </a:cubicBezTo>
                <a:cubicBezTo>
                  <a:pt x="41" y="55"/>
                  <a:pt x="43" y="56"/>
                  <a:pt x="45" y="56"/>
                </a:cubicBezTo>
                <a:cubicBezTo>
                  <a:pt x="48" y="56"/>
                  <a:pt x="50" y="55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3" y="52"/>
                  <a:pt x="54" y="50"/>
                  <a:pt x="54" y="48"/>
                </a:cubicBezTo>
                <a:cubicBezTo>
                  <a:pt x="54" y="47"/>
                  <a:pt x="54" y="46"/>
                  <a:pt x="53" y="45"/>
                </a:cubicBezTo>
                <a:cubicBezTo>
                  <a:pt x="48" y="50"/>
                  <a:pt x="48" y="50"/>
                  <a:pt x="48" y="50"/>
                </a:cubicBezTo>
                <a:cubicBezTo>
                  <a:pt x="46" y="52"/>
                  <a:pt x="44" y="52"/>
                  <a:pt x="43" y="50"/>
                </a:cubicBezTo>
                <a:cubicBezTo>
                  <a:pt x="41" y="49"/>
                  <a:pt x="41" y="46"/>
                  <a:pt x="43" y="45"/>
                </a:cubicBezTo>
                <a:cubicBezTo>
                  <a:pt x="48" y="39"/>
                  <a:pt x="48" y="39"/>
                  <a:pt x="48" y="39"/>
                </a:cubicBezTo>
                <a:close/>
                <a:moveTo>
                  <a:pt x="77" y="7"/>
                </a:moveTo>
                <a:cubicBezTo>
                  <a:pt x="77" y="7"/>
                  <a:pt x="77" y="7"/>
                  <a:pt x="77" y="7"/>
                </a:cubicBezTo>
                <a:cubicBezTo>
                  <a:pt x="69" y="15"/>
                  <a:pt x="69" y="15"/>
                  <a:pt x="69" y="15"/>
                </a:cubicBezTo>
                <a:cubicBezTo>
                  <a:pt x="70" y="20"/>
                  <a:pt x="70" y="20"/>
                  <a:pt x="70" y="20"/>
                </a:cubicBezTo>
                <a:cubicBezTo>
                  <a:pt x="78" y="12"/>
                  <a:pt x="78" y="12"/>
                  <a:pt x="78" y="12"/>
                </a:cubicBezTo>
                <a:cubicBezTo>
                  <a:pt x="77" y="7"/>
                  <a:pt x="77" y="7"/>
                  <a:pt x="77" y="7"/>
                </a:cubicBezTo>
                <a:close/>
                <a:moveTo>
                  <a:pt x="81" y="15"/>
                </a:moveTo>
                <a:cubicBezTo>
                  <a:pt x="81" y="15"/>
                  <a:pt x="81" y="15"/>
                  <a:pt x="81" y="15"/>
                </a:cubicBezTo>
                <a:cubicBezTo>
                  <a:pt x="73" y="23"/>
                  <a:pt x="73" y="23"/>
                  <a:pt x="73" y="23"/>
                </a:cubicBezTo>
                <a:cubicBezTo>
                  <a:pt x="78" y="24"/>
                  <a:pt x="78" y="24"/>
                  <a:pt x="78" y="24"/>
                </a:cubicBezTo>
                <a:cubicBezTo>
                  <a:pt x="86" y="16"/>
                  <a:pt x="86" y="16"/>
                  <a:pt x="86" y="16"/>
                </a:cubicBezTo>
                <a:cubicBezTo>
                  <a:pt x="81" y="15"/>
                  <a:pt x="81" y="15"/>
                  <a:pt x="8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6" name="Freeform 75"/>
          <p:cNvSpPr>
            <a:spLocks noEditPoints="1"/>
          </p:cNvSpPr>
          <p:nvPr/>
        </p:nvSpPr>
        <p:spPr bwMode="auto">
          <a:xfrm>
            <a:off x="6702033" y="2858312"/>
            <a:ext cx="272911" cy="279259"/>
          </a:xfrm>
          <a:custGeom>
            <a:avLst/>
            <a:gdLst>
              <a:gd name="T0" fmla="*/ 26 w 55"/>
              <a:gd name="T1" fmla="*/ 39 h 56"/>
              <a:gd name="T2" fmla="*/ 25 w 55"/>
              <a:gd name="T3" fmla="*/ 37 h 56"/>
              <a:gd name="T4" fmla="*/ 22 w 55"/>
              <a:gd name="T5" fmla="*/ 37 h 56"/>
              <a:gd name="T6" fmla="*/ 25 w 55"/>
              <a:gd name="T7" fmla="*/ 52 h 56"/>
              <a:gd name="T8" fmla="*/ 17 w 55"/>
              <a:gd name="T9" fmla="*/ 55 h 56"/>
              <a:gd name="T10" fmla="*/ 8 w 55"/>
              <a:gd name="T11" fmla="*/ 37 h 56"/>
              <a:gd name="T12" fmla="*/ 0 w 55"/>
              <a:gd name="T13" fmla="*/ 26 h 56"/>
              <a:gd name="T14" fmla="*/ 3 w 55"/>
              <a:gd name="T15" fmla="*/ 18 h 56"/>
              <a:gd name="T16" fmla="*/ 11 w 55"/>
              <a:gd name="T17" fmla="*/ 15 h 56"/>
              <a:gd name="T18" fmla="*/ 25 w 55"/>
              <a:gd name="T19" fmla="*/ 15 h 56"/>
              <a:gd name="T20" fmla="*/ 44 w 55"/>
              <a:gd name="T21" fmla="*/ 1 h 56"/>
              <a:gd name="T22" fmla="*/ 48 w 55"/>
              <a:gd name="T23" fmla="*/ 2 h 56"/>
              <a:gd name="T24" fmla="*/ 48 w 55"/>
              <a:gd name="T25" fmla="*/ 18 h 56"/>
              <a:gd name="T26" fmla="*/ 52 w 55"/>
              <a:gd name="T27" fmla="*/ 20 h 56"/>
              <a:gd name="T28" fmla="*/ 52 w 55"/>
              <a:gd name="T29" fmla="*/ 32 h 56"/>
              <a:gd name="T30" fmla="*/ 48 w 55"/>
              <a:gd name="T31" fmla="*/ 50 h 56"/>
              <a:gd name="T32" fmla="*/ 44 w 55"/>
              <a:gd name="T33" fmla="*/ 52 h 56"/>
              <a:gd name="T34" fmla="*/ 27 w 55"/>
              <a:gd name="T35" fmla="*/ 33 h 56"/>
              <a:gd name="T36" fmla="*/ 11 w 55"/>
              <a:gd name="T37" fmla="*/ 19 h 56"/>
              <a:gd name="T38" fmla="*/ 4 w 55"/>
              <a:gd name="T39" fmla="*/ 26 h 56"/>
              <a:gd name="T40" fmla="*/ 10 w 55"/>
              <a:gd name="T41" fmla="*/ 33 h 56"/>
              <a:gd name="T42" fmla="*/ 18 w 55"/>
              <a:gd name="T43" fmla="*/ 50 h 56"/>
              <a:gd name="T44" fmla="*/ 22 w 55"/>
              <a:gd name="T45" fmla="*/ 49 h 56"/>
              <a:gd name="T46" fmla="*/ 17 w 55"/>
              <a:gd name="T47" fmla="*/ 35 h 56"/>
              <a:gd name="T48" fmla="*/ 27 w 55"/>
              <a:gd name="T49" fmla="*/ 33 h 56"/>
              <a:gd name="T50" fmla="*/ 29 w 55"/>
              <a:gd name="T51" fmla="*/ 17 h 56"/>
              <a:gd name="T52" fmla="*/ 29 w 55"/>
              <a:gd name="T53" fmla="*/ 35 h 56"/>
              <a:gd name="T54" fmla="*/ 29 w 55"/>
              <a:gd name="T55" fmla="*/ 35 h 56"/>
              <a:gd name="T56" fmla="*/ 43 w 55"/>
              <a:gd name="T57" fmla="*/ 46 h 56"/>
              <a:gd name="T58" fmla="*/ 29 w 55"/>
              <a:gd name="T59" fmla="*/ 16 h 56"/>
              <a:gd name="T60" fmla="*/ 29 w 55"/>
              <a:gd name="T61" fmla="*/ 17 h 56"/>
              <a:gd name="T62" fmla="*/ 48 w 55"/>
              <a:gd name="T63" fmla="*/ 20 h 56"/>
              <a:gd name="T64" fmla="*/ 48 w 55"/>
              <a:gd name="T65" fmla="*/ 32 h 56"/>
              <a:gd name="T66" fmla="*/ 52 w 55"/>
              <a:gd name="T67" fmla="*/ 26 h 56"/>
              <a:gd name="T68" fmla="*/ 50 w 55"/>
              <a:gd name="T69" fmla="*/ 2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5" h="56">
                <a:moveTo>
                  <a:pt x="44" y="52"/>
                </a:moveTo>
                <a:cubicBezTo>
                  <a:pt x="26" y="39"/>
                  <a:pt x="26" y="39"/>
                  <a:pt x="26" y="39"/>
                </a:cubicBezTo>
                <a:cubicBezTo>
                  <a:pt x="25" y="39"/>
                  <a:pt x="25" y="38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1"/>
                  <a:pt x="27" y="52"/>
                  <a:pt x="25" y="52"/>
                </a:cubicBezTo>
                <a:cubicBezTo>
                  <a:pt x="21" y="54"/>
                  <a:pt x="21" y="54"/>
                  <a:pt x="21" y="54"/>
                </a:cubicBezTo>
                <a:cubicBezTo>
                  <a:pt x="17" y="55"/>
                  <a:pt x="17" y="55"/>
                  <a:pt x="17" y="55"/>
                </a:cubicBezTo>
                <a:cubicBezTo>
                  <a:pt x="16" y="56"/>
                  <a:pt x="15" y="55"/>
                  <a:pt x="14" y="54"/>
                </a:cubicBezTo>
                <a:cubicBezTo>
                  <a:pt x="8" y="37"/>
                  <a:pt x="8" y="37"/>
                  <a:pt x="8" y="37"/>
                </a:cubicBezTo>
                <a:cubicBezTo>
                  <a:pt x="6" y="36"/>
                  <a:pt x="4" y="35"/>
                  <a:pt x="3" y="34"/>
                </a:cubicBezTo>
                <a:cubicBezTo>
                  <a:pt x="1" y="32"/>
                  <a:pt x="0" y="29"/>
                  <a:pt x="0" y="26"/>
                </a:cubicBezTo>
                <a:cubicBezTo>
                  <a:pt x="0" y="23"/>
                  <a:pt x="1" y="20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6"/>
                  <a:pt x="8" y="15"/>
                  <a:pt x="11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3"/>
                  <a:pt x="26" y="13"/>
                </a:cubicBezTo>
                <a:cubicBezTo>
                  <a:pt x="44" y="1"/>
                  <a:pt x="44" y="1"/>
                  <a:pt x="44" y="1"/>
                </a:cubicBezTo>
                <a:cubicBezTo>
                  <a:pt x="46" y="0"/>
                  <a:pt x="47" y="0"/>
                  <a:pt x="48" y="1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8"/>
                  <a:pt x="48" y="18"/>
                  <a:pt x="48" y="18"/>
                </a:cubicBezTo>
                <a:cubicBezTo>
                  <a:pt x="49" y="18"/>
                  <a:pt x="51" y="19"/>
                  <a:pt x="52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54" y="21"/>
                  <a:pt x="55" y="24"/>
                  <a:pt x="55" y="26"/>
                </a:cubicBezTo>
                <a:cubicBezTo>
                  <a:pt x="55" y="29"/>
                  <a:pt x="54" y="31"/>
                  <a:pt x="52" y="32"/>
                </a:cubicBezTo>
                <a:cubicBezTo>
                  <a:pt x="51" y="34"/>
                  <a:pt x="49" y="34"/>
                  <a:pt x="48" y="35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1"/>
                  <a:pt x="47" y="52"/>
                  <a:pt x="46" y="52"/>
                </a:cubicBezTo>
                <a:cubicBezTo>
                  <a:pt x="45" y="52"/>
                  <a:pt x="45" y="52"/>
                  <a:pt x="44" y="52"/>
                </a:cubicBezTo>
                <a:close/>
                <a:moveTo>
                  <a:pt x="27" y="33"/>
                </a:moveTo>
                <a:cubicBezTo>
                  <a:pt x="27" y="33"/>
                  <a:pt x="27" y="33"/>
                  <a:pt x="27" y="33"/>
                </a:cubicBezTo>
                <a:cubicBezTo>
                  <a:pt x="27" y="19"/>
                  <a:pt x="27" y="19"/>
                  <a:pt x="2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9" y="19"/>
                  <a:pt x="7" y="20"/>
                  <a:pt x="6" y="21"/>
                </a:cubicBezTo>
                <a:cubicBezTo>
                  <a:pt x="5" y="23"/>
                  <a:pt x="4" y="24"/>
                  <a:pt x="4" y="26"/>
                </a:cubicBezTo>
                <a:cubicBezTo>
                  <a:pt x="4" y="28"/>
                  <a:pt x="5" y="29"/>
                  <a:pt x="6" y="31"/>
                </a:cubicBezTo>
                <a:cubicBezTo>
                  <a:pt x="7" y="32"/>
                  <a:pt x="9" y="33"/>
                  <a:pt x="10" y="33"/>
                </a:cubicBezTo>
                <a:cubicBezTo>
                  <a:pt x="11" y="33"/>
                  <a:pt x="12" y="34"/>
                  <a:pt x="12" y="34"/>
                </a:cubicBezTo>
                <a:cubicBezTo>
                  <a:pt x="18" y="50"/>
                  <a:pt x="18" y="50"/>
                  <a:pt x="18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2" y="49"/>
                  <a:pt x="22" y="49"/>
                  <a:pt x="22" y="49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5"/>
                  <a:pt x="17" y="35"/>
                </a:cubicBezTo>
                <a:cubicBezTo>
                  <a:pt x="17" y="34"/>
                  <a:pt x="18" y="33"/>
                  <a:pt x="19" y="33"/>
                </a:cubicBezTo>
                <a:cubicBezTo>
                  <a:pt x="27" y="33"/>
                  <a:pt x="27" y="33"/>
                  <a:pt x="27" y="33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6"/>
                  <a:pt x="29" y="36"/>
                  <a:pt x="29" y="3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7"/>
                  <a:pt x="43" y="7"/>
                  <a:pt x="43" y="7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lose/>
                <a:moveTo>
                  <a:pt x="48" y="20"/>
                </a:moveTo>
                <a:cubicBezTo>
                  <a:pt x="48" y="20"/>
                  <a:pt x="48" y="20"/>
                  <a:pt x="48" y="20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2"/>
                  <a:pt x="49" y="31"/>
                  <a:pt x="50" y="31"/>
                </a:cubicBezTo>
                <a:cubicBezTo>
                  <a:pt x="51" y="29"/>
                  <a:pt x="52" y="28"/>
                  <a:pt x="52" y="26"/>
                </a:cubicBezTo>
                <a:cubicBezTo>
                  <a:pt x="52" y="24"/>
                  <a:pt x="51" y="23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1"/>
                  <a:pt x="49" y="21"/>
                  <a:pt x="48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7" name="Freeform 76"/>
          <p:cNvSpPr>
            <a:spLocks noEditPoints="1"/>
          </p:cNvSpPr>
          <p:nvPr/>
        </p:nvSpPr>
        <p:spPr bwMode="auto">
          <a:xfrm>
            <a:off x="7249972" y="3537419"/>
            <a:ext cx="321571" cy="330033"/>
          </a:xfrm>
          <a:custGeom>
            <a:avLst/>
            <a:gdLst>
              <a:gd name="T0" fmla="*/ 42 w 64"/>
              <a:gd name="T1" fmla="*/ 61 h 66"/>
              <a:gd name="T2" fmla="*/ 32 w 64"/>
              <a:gd name="T3" fmla="*/ 66 h 66"/>
              <a:gd name="T4" fmla="*/ 22 w 64"/>
              <a:gd name="T5" fmla="*/ 61 h 66"/>
              <a:gd name="T6" fmla="*/ 17 w 64"/>
              <a:gd name="T7" fmla="*/ 48 h 66"/>
              <a:gd name="T8" fmla="*/ 32 w 64"/>
              <a:gd name="T9" fmla="*/ 10 h 66"/>
              <a:gd name="T10" fmla="*/ 47 w 64"/>
              <a:gd name="T11" fmla="*/ 48 h 66"/>
              <a:gd name="T12" fmla="*/ 32 w 64"/>
              <a:gd name="T13" fmla="*/ 30 h 66"/>
              <a:gd name="T14" fmla="*/ 39 w 64"/>
              <a:gd name="T15" fmla="*/ 29 h 66"/>
              <a:gd name="T16" fmla="*/ 40 w 64"/>
              <a:gd name="T17" fmla="*/ 33 h 66"/>
              <a:gd name="T18" fmla="*/ 35 w 64"/>
              <a:gd name="T19" fmla="*/ 32 h 66"/>
              <a:gd name="T20" fmla="*/ 29 w 64"/>
              <a:gd name="T21" fmla="*/ 32 h 66"/>
              <a:gd name="T22" fmla="*/ 24 w 64"/>
              <a:gd name="T23" fmla="*/ 33 h 66"/>
              <a:gd name="T24" fmla="*/ 25 w 64"/>
              <a:gd name="T25" fmla="*/ 29 h 66"/>
              <a:gd name="T26" fmla="*/ 32 w 64"/>
              <a:gd name="T27" fmla="*/ 30 h 66"/>
              <a:gd name="T28" fmla="*/ 32 w 64"/>
              <a:gd name="T29" fmla="*/ 8 h 66"/>
              <a:gd name="T30" fmla="*/ 32 w 64"/>
              <a:gd name="T31" fmla="*/ 0 h 66"/>
              <a:gd name="T32" fmla="*/ 46 w 64"/>
              <a:gd name="T33" fmla="*/ 11 h 66"/>
              <a:gd name="T34" fmla="*/ 43 w 64"/>
              <a:gd name="T35" fmla="*/ 9 h 66"/>
              <a:gd name="T36" fmla="*/ 49 w 64"/>
              <a:gd name="T37" fmla="*/ 7 h 66"/>
              <a:gd name="T38" fmla="*/ 55 w 64"/>
              <a:gd name="T39" fmla="*/ 21 h 66"/>
              <a:gd name="T40" fmla="*/ 58 w 64"/>
              <a:gd name="T41" fmla="*/ 16 h 66"/>
              <a:gd name="T42" fmla="*/ 55 w 64"/>
              <a:gd name="T43" fmla="*/ 21 h 66"/>
              <a:gd name="T44" fmla="*/ 56 w 64"/>
              <a:gd name="T45" fmla="*/ 32 h 66"/>
              <a:gd name="T46" fmla="*/ 64 w 64"/>
              <a:gd name="T47" fmla="*/ 32 h 66"/>
              <a:gd name="T48" fmla="*/ 53 w 64"/>
              <a:gd name="T49" fmla="*/ 46 h 66"/>
              <a:gd name="T50" fmla="*/ 55 w 64"/>
              <a:gd name="T51" fmla="*/ 44 h 66"/>
              <a:gd name="T52" fmla="*/ 58 w 64"/>
              <a:gd name="T53" fmla="*/ 49 h 66"/>
              <a:gd name="T54" fmla="*/ 9 w 64"/>
              <a:gd name="T55" fmla="*/ 44 h 66"/>
              <a:gd name="T56" fmla="*/ 6 w 64"/>
              <a:gd name="T57" fmla="*/ 49 h 66"/>
              <a:gd name="T58" fmla="*/ 9 w 64"/>
              <a:gd name="T59" fmla="*/ 44 h 66"/>
              <a:gd name="T60" fmla="*/ 8 w 64"/>
              <a:gd name="T61" fmla="*/ 32 h 66"/>
              <a:gd name="T62" fmla="*/ 0 w 64"/>
              <a:gd name="T63" fmla="*/ 32 h 66"/>
              <a:gd name="T64" fmla="*/ 11 w 64"/>
              <a:gd name="T65" fmla="*/ 18 h 66"/>
              <a:gd name="T66" fmla="*/ 9 w 64"/>
              <a:gd name="T67" fmla="*/ 21 h 66"/>
              <a:gd name="T68" fmla="*/ 6 w 64"/>
              <a:gd name="T69" fmla="*/ 16 h 66"/>
              <a:gd name="T70" fmla="*/ 21 w 64"/>
              <a:gd name="T71" fmla="*/ 9 h 66"/>
              <a:gd name="T72" fmla="*/ 15 w 64"/>
              <a:gd name="T73" fmla="*/ 7 h 66"/>
              <a:gd name="T74" fmla="*/ 21 w 64"/>
              <a:gd name="T75" fmla="*/ 9 h 66"/>
              <a:gd name="T76" fmla="*/ 41 w 64"/>
              <a:gd name="T77" fmla="*/ 46 h 66"/>
              <a:gd name="T78" fmla="*/ 44 w 64"/>
              <a:gd name="T79" fmla="*/ 21 h 66"/>
              <a:gd name="T80" fmla="*/ 15 w 64"/>
              <a:gd name="T81" fmla="*/ 32 h 66"/>
              <a:gd name="T82" fmla="*/ 23 w 64"/>
              <a:gd name="T83" fmla="*/ 47 h 66"/>
              <a:gd name="T84" fmla="*/ 25 w 64"/>
              <a:gd name="T85" fmla="*/ 53 h 66"/>
              <a:gd name="T86" fmla="*/ 27 w 64"/>
              <a:gd name="T87" fmla="*/ 56 h 66"/>
              <a:gd name="T88" fmla="*/ 31 w 64"/>
              <a:gd name="T89" fmla="*/ 60 h 66"/>
              <a:gd name="T90" fmla="*/ 33 w 64"/>
              <a:gd name="T91" fmla="*/ 60 h 66"/>
              <a:gd name="T92" fmla="*/ 34 w 64"/>
              <a:gd name="T93" fmla="*/ 58 h 66"/>
              <a:gd name="T94" fmla="*/ 39 w 64"/>
              <a:gd name="T95" fmla="*/ 5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6">
                <a:moveTo>
                  <a:pt x="45" y="50"/>
                </a:moveTo>
                <a:cubicBezTo>
                  <a:pt x="45" y="58"/>
                  <a:pt x="45" y="58"/>
                  <a:pt x="45" y="58"/>
                </a:cubicBezTo>
                <a:cubicBezTo>
                  <a:pt x="45" y="60"/>
                  <a:pt x="43" y="61"/>
                  <a:pt x="42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8" y="62"/>
                  <a:pt x="38" y="63"/>
                  <a:pt x="37" y="64"/>
                </a:cubicBezTo>
                <a:cubicBezTo>
                  <a:pt x="36" y="65"/>
                  <a:pt x="34" y="66"/>
                  <a:pt x="32" y="66"/>
                </a:cubicBezTo>
                <a:cubicBezTo>
                  <a:pt x="30" y="66"/>
                  <a:pt x="28" y="65"/>
                  <a:pt x="27" y="64"/>
                </a:cubicBezTo>
                <a:cubicBezTo>
                  <a:pt x="26" y="63"/>
                  <a:pt x="26" y="62"/>
                  <a:pt x="25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1" y="61"/>
                  <a:pt x="19" y="60"/>
                  <a:pt x="19" y="58"/>
                </a:cubicBezTo>
                <a:cubicBezTo>
                  <a:pt x="19" y="50"/>
                  <a:pt x="19" y="50"/>
                  <a:pt x="19" y="50"/>
                </a:cubicBezTo>
                <a:cubicBezTo>
                  <a:pt x="18" y="49"/>
                  <a:pt x="17" y="49"/>
                  <a:pt x="17" y="48"/>
                </a:cubicBezTo>
                <a:cubicBezTo>
                  <a:pt x="12" y="44"/>
                  <a:pt x="10" y="38"/>
                  <a:pt x="10" y="32"/>
                </a:cubicBezTo>
                <a:cubicBezTo>
                  <a:pt x="10" y="26"/>
                  <a:pt x="12" y="21"/>
                  <a:pt x="17" y="17"/>
                </a:cubicBezTo>
                <a:cubicBezTo>
                  <a:pt x="21" y="13"/>
                  <a:pt x="26" y="10"/>
                  <a:pt x="32" y="10"/>
                </a:cubicBezTo>
                <a:cubicBezTo>
                  <a:pt x="38" y="10"/>
                  <a:pt x="43" y="13"/>
                  <a:pt x="47" y="17"/>
                </a:cubicBezTo>
                <a:cubicBezTo>
                  <a:pt x="52" y="21"/>
                  <a:pt x="54" y="26"/>
                  <a:pt x="54" y="32"/>
                </a:cubicBezTo>
                <a:cubicBezTo>
                  <a:pt x="54" y="38"/>
                  <a:pt x="52" y="44"/>
                  <a:pt x="47" y="48"/>
                </a:cubicBezTo>
                <a:cubicBezTo>
                  <a:pt x="47" y="49"/>
                  <a:pt x="46" y="49"/>
                  <a:pt x="45" y="50"/>
                </a:cubicBezTo>
                <a:close/>
                <a:moveTo>
                  <a:pt x="32" y="30"/>
                </a:moveTo>
                <a:cubicBezTo>
                  <a:pt x="32" y="30"/>
                  <a:pt x="32" y="30"/>
                  <a:pt x="32" y="30"/>
                </a:cubicBezTo>
                <a:cubicBezTo>
                  <a:pt x="32" y="29"/>
                  <a:pt x="33" y="29"/>
                  <a:pt x="33" y="29"/>
                </a:cubicBezTo>
                <a:cubicBezTo>
                  <a:pt x="34" y="29"/>
                  <a:pt x="35" y="28"/>
                  <a:pt x="36" y="28"/>
                </a:cubicBezTo>
                <a:cubicBezTo>
                  <a:pt x="37" y="28"/>
                  <a:pt x="38" y="29"/>
                  <a:pt x="39" y="29"/>
                </a:cubicBezTo>
                <a:cubicBezTo>
                  <a:pt x="40" y="29"/>
                  <a:pt x="41" y="30"/>
                  <a:pt x="42" y="31"/>
                </a:cubicBezTo>
                <a:cubicBezTo>
                  <a:pt x="42" y="31"/>
                  <a:pt x="42" y="32"/>
                  <a:pt x="42" y="33"/>
                </a:cubicBezTo>
                <a:cubicBezTo>
                  <a:pt x="41" y="33"/>
                  <a:pt x="40" y="33"/>
                  <a:pt x="40" y="33"/>
                </a:cubicBezTo>
                <a:cubicBezTo>
                  <a:pt x="39" y="32"/>
                  <a:pt x="39" y="32"/>
                  <a:pt x="38" y="32"/>
                </a:cubicBezTo>
                <a:cubicBezTo>
                  <a:pt x="38" y="32"/>
                  <a:pt x="37" y="32"/>
                  <a:pt x="36" y="32"/>
                </a:cubicBezTo>
                <a:cubicBezTo>
                  <a:pt x="36" y="32"/>
                  <a:pt x="35" y="32"/>
                  <a:pt x="35" y="32"/>
                </a:cubicBezTo>
                <a:cubicBezTo>
                  <a:pt x="34" y="32"/>
                  <a:pt x="34" y="32"/>
                  <a:pt x="33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0" y="32"/>
                  <a:pt x="30" y="32"/>
                  <a:pt x="29" y="32"/>
                </a:cubicBezTo>
                <a:cubicBezTo>
                  <a:pt x="29" y="32"/>
                  <a:pt x="28" y="32"/>
                  <a:pt x="28" y="32"/>
                </a:cubicBezTo>
                <a:cubicBezTo>
                  <a:pt x="27" y="32"/>
                  <a:pt x="26" y="32"/>
                  <a:pt x="26" y="32"/>
                </a:cubicBezTo>
                <a:cubicBezTo>
                  <a:pt x="25" y="32"/>
                  <a:pt x="25" y="32"/>
                  <a:pt x="24" y="33"/>
                </a:cubicBezTo>
                <a:cubicBezTo>
                  <a:pt x="24" y="33"/>
                  <a:pt x="23" y="33"/>
                  <a:pt x="22" y="33"/>
                </a:cubicBezTo>
                <a:cubicBezTo>
                  <a:pt x="22" y="32"/>
                  <a:pt x="22" y="31"/>
                  <a:pt x="22" y="31"/>
                </a:cubicBezTo>
                <a:cubicBezTo>
                  <a:pt x="23" y="30"/>
                  <a:pt x="24" y="29"/>
                  <a:pt x="25" y="29"/>
                </a:cubicBezTo>
                <a:cubicBezTo>
                  <a:pt x="26" y="29"/>
                  <a:pt x="27" y="28"/>
                  <a:pt x="28" y="28"/>
                </a:cubicBezTo>
                <a:cubicBezTo>
                  <a:pt x="29" y="28"/>
                  <a:pt x="30" y="29"/>
                  <a:pt x="31" y="29"/>
                </a:cubicBezTo>
                <a:cubicBezTo>
                  <a:pt x="31" y="29"/>
                  <a:pt x="32" y="29"/>
                  <a:pt x="32" y="30"/>
                </a:cubicBezTo>
                <a:close/>
                <a:moveTo>
                  <a:pt x="34" y="7"/>
                </a:moveTo>
                <a:cubicBezTo>
                  <a:pt x="34" y="7"/>
                  <a:pt x="34" y="7"/>
                  <a:pt x="34" y="7"/>
                </a:cubicBezTo>
                <a:cubicBezTo>
                  <a:pt x="34" y="8"/>
                  <a:pt x="33" y="8"/>
                  <a:pt x="32" y="8"/>
                </a:cubicBezTo>
                <a:cubicBezTo>
                  <a:pt x="31" y="8"/>
                  <a:pt x="30" y="8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2"/>
                </a:cubicBezTo>
                <a:cubicBezTo>
                  <a:pt x="34" y="7"/>
                  <a:pt x="34" y="7"/>
                  <a:pt x="34" y="7"/>
                </a:cubicBezTo>
                <a:close/>
                <a:moveTo>
                  <a:pt x="46" y="11"/>
                </a:moveTo>
                <a:cubicBezTo>
                  <a:pt x="46" y="11"/>
                  <a:pt x="46" y="11"/>
                  <a:pt x="46" y="11"/>
                </a:cubicBezTo>
                <a:cubicBezTo>
                  <a:pt x="46" y="12"/>
                  <a:pt x="45" y="12"/>
                  <a:pt x="44" y="12"/>
                </a:cubicBezTo>
                <a:cubicBezTo>
                  <a:pt x="43" y="11"/>
                  <a:pt x="43" y="10"/>
                  <a:pt x="43" y="9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4"/>
                  <a:pt x="47" y="4"/>
                  <a:pt x="48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11"/>
                  <a:pt x="46" y="11"/>
                  <a:pt x="46" y="11"/>
                </a:cubicBezTo>
                <a:close/>
                <a:moveTo>
                  <a:pt x="55" y="21"/>
                </a:move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3" y="21"/>
                  <a:pt x="53" y="20"/>
                </a:cubicBezTo>
                <a:cubicBezTo>
                  <a:pt x="52" y="20"/>
                  <a:pt x="53" y="19"/>
                  <a:pt x="53" y="18"/>
                </a:cubicBezTo>
                <a:cubicBezTo>
                  <a:pt x="58" y="16"/>
                  <a:pt x="58" y="16"/>
                  <a:pt x="58" y="16"/>
                </a:cubicBezTo>
                <a:cubicBezTo>
                  <a:pt x="58" y="15"/>
                  <a:pt x="59" y="16"/>
                  <a:pt x="60" y="16"/>
                </a:cubicBezTo>
                <a:cubicBezTo>
                  <a:pt x="60" y="17"/>
                  <a:pt x="60" y="18"/>
                  <a:pt x="59" y="18"/>
                </a:cubicBezTo>
                <a:cubicBezTo>
                  <a:pt x="55" y="21"/>
                  <a:pt x="55" y="21"/>
                  <a:pt x="55" y="21"/>
                </a:cubicBezTo>
                <a:close/>
                <a:moveTo>
                  <a:pt x="57" y="34"/>
                </a:move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6" y="33"/>
                  <a:pt x="56" y="32"/>
                </a:cubicBezTo>
                <a:cubicBezTo>
                  <a:pt x="56" y="31"/>
                  <a:pt x="57" y="31"/>
                  <a:pt x="57" y="31"/>
                </a:cubicBezTo>
                <a:cubicBezTo>
                  <a:pt x="62" y="31"/>
                  <a:pt x="62" y="31"/>
                  <a:pt x="62" y="31"/>
                </a:cubicBezTo>
                <a:cubicBezTo>
                  <a:pt x="63" y="31"/>
                  <a:pt x="64" y="31"/>
                  <a:pt x="64" y="32"/>
                </a:cubicBezTo>
                <a:cubicBezTo>
                  <a:pt x="64" y="33"/>
                  <a:pt x="63" y="34"/>
                  <a:pt x="62" y="34"/>
                </a:cubicBezTo>
                <a:cubicBezTo>
                  <a:pt x="57" y="34"/>
                  <a:pt x="57" y="34"/>
                  <a:pt x="57" y="34"/>
                </a:cubicBezTo>
                <a:close/>
                <a:moveTo>
                  <a:pt x="53" y="46"/>
                </a:moveTo>
                <a:cubicBezTo>
                  <a:pt x="53" y="46"/>
                  <a:pt x="53" y="46"/>
                  <a:pt x="53" y="46"/>
                </a:cubicBezTo>
                <a:cubicBezTo>
                  <a:pt x="53" y="46"/>
                  <a:pt x="52" y="45"/>
                  <a:pt x="53" y="44"/>
                </a:cubicBezTo>
                <a:cubicBezTo>
                  <a:pt x="53" y="44"/>
                  <a:pt x="54" y="43"/>
                  <a:pt x="55" y="44"/>
                </a:cubicBezTo>
                <a:cubicBezTo>
                  <a:pt x="59" y="46"/>
                  <a:pt x="59" y="46"/>
                  <a:pt x="59" y="46"/>
                </a:cubicBezTo>
                <a:cubicBezTo>
                  <a:pt x="60" y="47"/>
                  <a:pt x="60" y="48"/>
                  <a:pt x="60" y="48"/>
                </a:cubicBezTo>
                <a:cubicBezTo>
                  <a:pt x="59" y="49"/>
                  <a:pt x="58" y="49"/>
                  <a:pt x="58" y="49"/>
                </a:cubicBezTo>
                <a:cubicBezTo>
                  <a:pt x="53" y="46"/>
                  <a:pt x="53" y="46"/>
                  <a:pt x="53" y="46"/>
                </a:cubicBezTo>
                <a:close/>
                <a:moveTo>
                  <a:pt x="9" y="44"/>
                </a:moveTo>
                <a:cubicBezTo>
                  <a:pt x="9" y="44"/>
                  <a:pt x="9" y="44"/>
                  <a:pt x="9" y="44"/>
                </a:cubicBezTo>
                <a:cubicBezTo>
                  <a:pt x="10" y="43"/>
                  <a:pt x="11" y="44"/>
                  <a:pt x="11" y="44"/>
                </a:cubicBezTo>
                <a:cubicBezTo>
                  <a:pt x="12" y="45"/>
                  <a:pt x="11" y="46"/>
                  <a:pt x="11" y="46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49"/>
                  <a:pt x="5" y="49"/>
                  <a:pt x="4" y="48"/>
                </a:cubicBezTo>
                <a:cubicBezTo>
                  <a:pt x="4" y="48"/>
                  <a:pt x="4" y="47"/>
                  <a:pt x="5" y="46"/>
                </a:cubicBezTo>
                <a:cubicBezTo>
                  <a:pt x="9" y="44"/>
                  <a:pt x="9" y="44"/>
                  <a:pt x="9" y="44"/>
                </a:cubicBezTo>
                <a:close/>
                <a:moveTo>
                  <a:pt x="7" y="31"/>
                </a:move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8" y="32"/>
                </a:cubicBezTo>
                <a:cubicBezTo>
                  <a:pt x="8" y="33"/>
                  <a:pt x="7" y="34"/>
                  <a:pt x="7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3"/>
                  <a:pt x="0" y="32"/>
                </a:cubicBezTo>
                <a:cubicBezTo>
                  <a:pt x="0" y="31"/>
                  <a:pt x="1" y="31"/>
                  <a:pt x="2" y="31"/>
                </a:cubicBezTo>
                <a:cubicBezTo>
                  <a:pt x="7" y="31"/>
                  <a:pt x="7" y="31"/>
                  <a:pt x="7" y="31"/>
                </a:cubicBezTo>
                <a:close/>
                <a:moveTo>
                  <a:pt x="11" y="18"/>
                </a:moveTo>
                <a:cubicBezTo>
                  <a:pt x="11" y="18"/>
                  <a:pt x="11" y="18"/>
                  <a:pt x="11" y="18"/>
                </a:cubicBezTo>
                <a:cubicBezTo>
                  <a:pt x="11" y="19"/>
                  <a:pt x="12" y="20"/>
                  <a:pt x="11" y="20"/>
                </a:cubicBezTo>
                <a:cubicBezTo>
                  <a:pt x="11" y="21"/>
                  <a:pt x="10" y="21"/>
                  <a:pt x="9" y="21"/>
                </a:cubicBezTo>
                <a:cubicBezTo>
                  <a:pt x="5" y="18"/>
                  <a:pt x="5" y="18"/>
                  <a:pt x="5" y="18"/>
                </a:cubicBezTo>
                <a:cubicBezTo>
                  <a:pt x="4" y="18"/>
                  <a:pt x="4" y="17"/>
                  <a:pt x="4" y="16"/>
                </a:cubicBezTo>
                <a:cubicBezTo>
                  <a:pt x="5" y="16"/>
                  <a:pt x="6" y="15"/>
                  <a:pt x="6" y="16"/>
                </a:cubicBezTo>
                <a:cubicBezTo>
                  <a:pt x="11" y="18"/>
                  <a:pt x="11" y="18"/>
                  <a:pt x="11" y="18"/>
                </a:cubicBezTo>
                <a:close/>
                <a:moveTo>
                  <a:pt x="21" y="9"/>
                </a:moveTo>
                <a:cubicBezTo>
                  <a:pt x="21" y="9"/>
                  <a:pt x="21" y="9"/>
                  <a:pt x="21" y="9"/>
                </a:cubicBezTo>
                <a:cubicBezTo>
                  <a:pt x="21" y="10"/>
                  <a:pt x="21" y="11"/>
                  <a:pt x="20" y="12"/>
                </a:cubicBezTo>
                <a:cubicBezTo>
                  <a:pt x="19" y="12"/>
                  <a:pt x="18" y="12"/>
                  <a:pt x="18" y="11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6"/>
                  <a:pt x="15" y="5"/>
                  <a:pt x="16" y="5"/>
                </a:cubicBezTo>
                <a:cubicBezTo>
                  <a:pt x="17" y="4"/>
                  <a:pt x="18" y="4"/>
                  <a:pt x="18" y="5"/>
                </a:cubicBezTo>
                <a:cubicBezTo>
                  <a:pt x="21" y="9"/>
                  <a:pt x="21" y="9"/>
                  <a:pt x="21" y="9"/>
                </a:cubicBezTo>
                <a:close/>
                <a:moveTo>
                  <a:pt x="41" y="47"/>
                </a:move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6"/>
                  <a:pt x="43" y="45"/>
                  <a:pt x="44" y="44"/>
                </a:cubicBezTo>
                <a:cubicBezTo>
                  <a:pt x="47" y="41"/>
                  <a:pt x="49" y="37"/>
                  <a:pt x="49" y="32"/>
                </a:cubicBezTo>
                <a:cubicBezTo>
                  <a:pt x="49" y="28"/>
                  <a:pt x="47" y="24"/>
                  <a:pt x="44" y="21"/>
                </a:cubicBezTo>
                <a:cubicBezTo>
                  <a:pt x="41" y="17"/>
                  <a:pt x="36" y="16"/>
                  <a:pt x="32" y="16"/>
                </a:cubicBezTo>
                <a:cubicBezTo>
                  <a:pt x="28" y="16"/>
                  <a:pt x="23" y="17"/>
                  <a:pt x="20" y="21"/>
                </a:cubicBezTo>
                <a:cubicBezTo>
                  <a:pt x="17" y="24"/>
                  <a:pt x="15" y="28"/>
                  <a:pt x="15" y="32"/>
                </a:cubicBezTo>
                <a:cubicBezTo>
                  <a:pt x="15" y="37"/>
                  <a:pt x="17" y="41"/>
                  <a:pt x="20" y="44"/>
                </a:cubicBezTo>
                <a:cubicBezTo>
                  <a:pt x="21" y="45"/>
                  <a:pt x="22" y="46"/>
                  <a:pt x="23" y="46"/>
                </a:cubicBezTo>
                <a:cubicBezTo>
                  <a:pt x="23" y="47"/>
                  <a:pt x="23" y="47"/>
                  <a:pt x="23" y="47"/>
                </a:cubicBezTo>
                <a:cubicBezTo>
                  <a:pt x="26" y="48"/>
                  <a:pt x="29" y="49"/>
                  <a:pt x="32" y="49"/>
                </a:cubicBezTo>
                <a:cubicBezTo>
                  <a:pt x="35" y="49"/>
                  <a:pt x="38" y="48"/>
                  <a:pt x="41" y="47"/>
                </a:cubicBezTo>
                <a:close/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6"/>
                  <a:pt x="25" y="56"/>
                  <a:pt x="25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30" y="59"/>
                  <a:pt x="30" y="59"/>
                </a:cubicBezTo>
                <a:cubicBezTo>
                  <a:pt x="30" y="59"/>
                  <a:pt x="30" y="59"/>
                  <a:pt x="31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0"/>
                  <a:pt x="33" y="60"/>
                  <a:pt x="33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7"/>
                  <a:pt x="35" y="56"/>
                  <a:pt x="37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3"/>
                  <a:pt x="39" y="53"/>
                  <a:pt x="39" y="53"/>
                </a:cubicBezTo>
                <a:cubicBezTo>
                  <a:pt x="37" y="54"/>
                  <a:pt x="35" y="54"/>
                  <a:pt x="32" y="54"/>
                </a:cubicBezTo>
                <a:cubicBezTo>
                  <a:pt x="29" y="54"/>
                  <a:pt x="27" y="54"/>
                  <a:pt x="25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8" name="Freeform 77"/>
          <p:cNvSpPr>
            <a:spLocks noEditPoints="1"/>
          </p:cNvSpPr>
          <p:nvPr/>
        </p:nvSpPr>
        <p:spPr bwMode="auto">
          <a:xfrm>
            <a:off x="4391801" y="4791966"/>
            <a:ext cx="340610" cy="344843"/>
          </a:xfrm>
          <a:custGeom>
            <a:avLst/>
            <a:gdLst>
              <a:gd name="T0" fmla="*/ 9 w 68"/>
              <a:gd name="T1" fmla="*/ 50 h 69"/>
              <a:gd name="T2" fmla="*/ 5 w 68"/>
              <a:gd name="T3" fmla="*/ 56 h 69"/>
              <a:gd name="T4" fmla="*/ 2 w 68"/>
              <a:gd name="T5" fmla="*/ 54 h 69"/>
              <a:gd name="T6" fmla="*/ 55 w 68"/>
              <a:gd name="T7" fmla="*/ 23 h 69"/>
              <a:gd name="T8" fmla="*/ 45 w 68"/>
              <a:gd name="T9" fmla="*/ 33 h 69"/>
              <a:gd name="T10" fmla="*/ 45 w 68"/>
              <a:gd name="T11" fmla="*/ 14 h 69"/>
              <a:gd name="T12" fmla="*/ 45 w 68"/>
              <a:gd name="T13" fmla="*/ 17 h 69"/>
              <a:gd name="T14" fmla="*/ 39 w 68"/>
              <a:gd name="T15" fmla="*/ 23 h 69"/>
              <a:gd name="T16" fmla="*/ 52 w 68"/>
              <a:gd name="T17" fmla="*/ 23 h 69"/>
              <a:gd name="T18" fmla="*/ 9 w 68"/>
              <a:gd name="T19" fmla="*/ 45 h 69"/>
              <a:gd name="T20" fmla="*/ 10 w 68"/>
              <a:gd name="T21" fmla="*/ 39 h 69"/>
              <a:gd name="T22" fmla="*/ 10 w 68"/>
              <a:gd name="T23" fmla="*/ 37 h 69"/>
              <a:gd name="T24" fmla="*/ 2 w 68"/>
              <a:gd name="T25" fmla="*/ 39 h 69"/>
              <a:gd name="T26" fmla="*/ 0 w 68"/>
              <a:gd name="T27" fmla="*/ 28 h 69"/>
              <a:gd name="T28" fmla="*/ 5 w 68"/>
              <a:gd name="T29" fmla="*/ 19 h 69"/>
              <a:gd name="T30" fmla="*/ 14 w 68"/>
              <a:gd name="T31" fmla="*/ 14 h 69"/>
              <a:gd name="T32" fmla="*/ 22 w 68"/>
              <a:gd name="T33" fmla="*/ 14 h 69"/>
              <a:gd name="T34" fmla="*/ 22 w 68"/>
              <a:gd name="T35" fmla="*/ 14 h 69"/>
              <a:gd name="T36" fmla="*/ 64 w 68"/>
              <a:gd name="T37" fmla="*/ 2 h 69"/>
              <a:gd name="T38" fmla="*/ 66 w 68"/>
              <a:gd name="T39" fmla="*/ 4 h 69"/>
              <a:gd name="T40" fmla="*/ 66 w 68"/>
              <a:gd name="T41" fmla="*/ 27 h 69"/>
              <a:gd name="T42" fmla="*/ 55 w 68"/>
              <a:gd name="T43" fmla="*/ 47 h 69"/>
              <a:gd name="T44" fmla="*/ 55 w 68"/>
              <a:gd name="T45" fmla="*/ 55 h 69"/>
              <a:gd name="T46" fmla="*/ 50 w 68"/>
              <a:gd name="T47" fmla="*/ 64 h 69"/>
              <a:gd name="T48" fmla="*/ 30 w 68"/>
              <a:gd name="T49" fmla="*/ 67 h 69"/>
              <a:gd name="T50" fmla="*/ 29 w 68"/>
              <a:gd name="T51" fmla="*/ 62 h 69"/>
              <a:gd name="T52" fmla="*/ 32 w 68"/>
              <a:gd name="T53" fmla="*/ 58 h 69"/>
              <a:gd name="T54" fmla="*/ 24 w 68"/>
              <a:gd name="T55" fmla="*/ 59 h 69"/>
              <a:gd name="T56" fmla="*/ 22 w 68"/>
              <a:gd name="T57" fmla="*/ 58 h 69"/>
              <a:gd name="T58" fmla="*/ 9 w 68"/>
              <a:gd name="T59" fmla="*/ 45 h 69"/>
              <a:gd name="T60" fmla="*/ 15 w 68"/>
              <a:gd name="T61" fmla="*/ 39 h 69"/>
              <a:gd name="T62" fmla="*/ 25 w 68"/>
              <a:gd name="T63" fmla="*/ 54 h 69"/>
              <a:gd name="T64" fmla="*/ 34 w 68"/>
              <a:gd name="T65" fmla="*/ 53 h 69"/>
              <a:gd name="T66" fmla="*/ 38 w 68"/>
              <a:gd name="T67" fmla="*/ 55 h 69"/>
              <a:gd name="T68" fmla="*/ 35 w 68"/>
              <a:gd name="T69" fmla="*/ 63 h 69"/>
              <a:gd name="T70" fmla="*/ 46 w 68"/>
              <a:gd name="T71" fmla="*/ 60 h 69"/>
              <a:gd name="T72" fmla="*/ 50 w 68"/>
              <a:gd name="T73" fmla="*/ 54 h 69"/>
              <a:gd name="T74" fmla="*/ 50 w 68"/>
              <a:gd name="T75" fmla="*/ 44 h 69"/>
              <a:gd name="T76" fmla="*/ 51 w 68"/>
              <a:gd name="T77" fmla="*/ 43 h 69"/>
              <a:gd name="T78" fmla="*/ 61 w 68"/>
              <a:gd name="T79" fmla="*/ 25 h 69"/>
              <a:gd name="T80" fmla="*/ 43 w 68"/>
              <a:gd name="T81" fmla="*/ 7 h 69"/>
              <a:gd name="T82" fmla="*/ 25 w 68"/>
              <a:gd name="T83" fmla="*/ 18 h 69"/>
              <a:gd name="T84" fmla="*/ 24 w 68"/>
              <a:gd name="T85" fmla="*/ 19 h 69"/>
              <a:gd name="T86" fmla="*/ 15 w 68"/>
              <a:gd name="T87" fmla="*/ 19 h 69"/>
              <a:gd name="T88" fmla="*/ 9 w 68"/>
              <a:gd name="T89" fmla="*/ 22 h 69"/>
              <a:gd name="T90" fmla="*/ 6 w 68"/>
              <a:gd name="T91" fmla="*/ 33 h 69"/>
              <a:gd name="T92" fmla="*/ 13 w 68"/>
              <a:gd name="T93" fmla="*/ 31 h 69"/>
              <a:gd name="T94" fmla="*/ 16 w 68"/>
              <a:gd name="T95" fmla="*/ 34 h 69"/>
              <a:gd name="T96" fmla="*/ 16 w 68"/>
              <a:gd name="T97" fmla="*/ 60 h 69"/>
              <a:gd name="T98" fmla="*/ 18 w 68"/>
              <a:gd name="T99" fmla="*/ 60 h 69"/>
              <a:gd name="T100" fmla="*/ 14 w 68"/>
              <a:gd name="T101" fmla="*/ 66 h 69"/>
              <a:gd name="T102" fmla="*/ 12 w 68"/>
              <a:gd name="T103" fmla="*/ 64 h 69"/>
              <a:gd name="T104" fmla="*/ 11 w 68"/>
              <a:gd name="T105" fmla="*/ 55 h 69"/>
              <a:gd name="T106" fmla="*/ 13 w 68"/>
              <a:gd name="T107" fmla="*/ 55 h 69"/>
              <a:gd name="T108" fmla="*/ 5 w 68"/>
              <a:gd name="T109" fmla="*/ 66 h 69"/>
              <a:gd name="T110" fmla="*/ 2 w 68"/>
              <a:gd name="T111" fmla="*/ 64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8" h="69">
                <a:moveTo>
                  <a:pt x="6" y="50"/>
                </a:moveTo>
                <a:cubicBezTo>
                  <a:pt x="7" y="50"/>
                  <a:pt x="8" y="50"/>
                  <a:pt x="9" y="50"/>
                </a:cubicBezTo>
                <a:cubicBezTo>
                  <a:pt x="9" y="51"/>
                  <a:pt x="9" y="52"/>
                  <a:pt x="9" y="53"/>
                </a:cubicBezTo>
                <a:cubicBezTo>
                  <a:pt x="5" y="56"/>
                  <a:pt x="5" y="56"/>
                  <a:pt x="5" y="56"/>
                </a:cubicBezTo>
                <a:cubicBezTo>
                  <a:pt x="4" y="57"/>
                  <a:pt x="3" y="57"/>
                  <a:pt x="2" y="56"/>
                </a:cubicBezTo>
                <a:cubicBezTo>
                  <a:pt x="2" y="56"/>
                  <a:pt x="2" y="55"/>
                  <a:pt x="2" y="54"/>
                </a:cubicBezTo>
                <a:cubicBezTo>
                  <a:pt x="6" y="50"/>
                  <a:pt x="6" y="50"/>
                  <a:pt x="6" y="50"/>
                </a:cubicBezTo>
                <a:close/>
                <a:moveTo>
                  <a:pt x="55" y="23"/>
                </a:moveTo>
                <a:cubicBezTo>
                  <a:pt x="55" y="23"/>
                  <a:pt x="55" y="23"/>
                  <a:pt x="55" y="23"/>
                </a:cubicBezTo>
                <a:cubicBezTo>
                  <a:pt x="55" y="29"/>
                  <a:pt x="51" y="33"/>
                  <a:pt x="45" y="33"/>
                </a:cubicBezTo>
                <a:cubicBezTo>
                  <a:pt x="40" y="33"/>
                  <a:pt x="35" y="29"/>
                  <a:pt x="35" y="23"/>
                </a:cubicBezTo>
                <a:cubicBezTo>
                  <a:pt x="35" y="18"/>
                  <a:pt x="40" y="14"/>
                  <a:pt x="45" y="14"/>
                </a:cubicBezTo>
                <a:cubicBezTo>
                  <a:pt x="51" y="14"/>
                  <a:pt x="55" y="18"/>
                  <a:pt x="55" y="23"/>
                </a:cubicBezTo>
                <a:close/>
                <a:moveTo>
                  <a:pt x="45" y="17"/>
                </a:moveTo>
                <a:cubicBezTo>
                  <a:pt x="45" y="17"/>
                  <a:pt x="45" y="17"/>
                  <a:pt x="45" y="17"/>
                </a:cubicBezTo>
                <a:cubicBezTo>
                  <a:pt x="42" y="17"/>
                  <a:pt x="39" y="20"/>
                  <a:pt x="39" y="23"/>
                </a:cubicBezTo>
                <a:cubicBezTo>
                  <a:pt x="39" y="27"/>
                  <a:pt x="42" y="30"/>
                  <a:pt x="45" y="30"/>
                </a:cubicBezTo>
                <a:cubicBezTo>
                  <a:pt x="49" y="30"/>
                  <a:pt x="52" y="27"/>
                  <a:pt x="52" y="23"/>
                </a:cubicBezTo>
                <a:cubicBezTo>
                  <a:pt x="52" y="20"/>
                  <a:pt x="49" y="17"/>
                  <a:pt x="45" y="17"/>
                </a:cubicBezTo>
                <a:close/>
                <a:moveTo>
                  <a:pt x="9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43"/>
                  <a:pt x="10" y="41"/>
                  <a:pt x="10" y="39"/>
                </a:cubicBezTo>
                <a:cubicBezTo>
                  <a:pt x="10" y="38"/>
                  <a:pt x="10" y="37"/>
                  <a:pt x="10" y="37"/>
                </a:cubicBezTo>
                <a:cubicBezTo>
                  <a:pt x="10" y="37"/>
                  <a:pt x="10" y="37"/>
                  <a:pt x="10" y="37"/>
                </a:cubicBezTo>
                <a:cubicBezTo>
                  <a:pt x="8" y="37"/>
                  <a:pt x="7" y="38"/>
                  <a:pt x="6" y="39"/>
                </a:cubicBezTo>
                <a:cubicBezTo>
                  <a:pt x="5" y="40"/>
                  <a:pt x="3" y="40"/>
                  <a:pt x="2" y="39"/>
                </a:cubicBezTo>
                <a:cubicBezTo>
                  <a:pt x="2" y="39"/>
                  <a:pt x="2" y="39"/>
                  <a:pt x="2" y="38"/>
                </a:cubicBezTo>
                <a:cubicBezTo>
                  <a:pt x="0" y="35"/>
                  <a:pt x="0" y="31"/>
                  <a:pt x="0" y="28"/>
                </a:cubicBezTo>
                <a:cubicBezTo>
                  <a:pt x="1" y="25"/>
                  <a:pt x="2" y="21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8" y="16"/>
                  <a:pt x="11" y="15"/>
                  <a:pt x="14" y="14"/>
                </a:cubicBezTo>
                <a:cubicBezTo>
                  <a:pt x="16" y="13"/>
                  <a:pt x="19" y="13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8" y="8"/>
                  <a:pt x="35" y="4"/>
                  <a:pt x="42" y="2"/>
                </a:cubicBezTo>
                <a:cubicBezTo>
                  <a:pt x="49" y="0"/>
                  <a:pt x="57" y="0"/>
                  <a:pt x="64" y="2"/>
                </a:cubicBezTo>
                <a:cubicBezTo>
                  <a:pt x="65" y="3"/>
                  <a:pt x="66" y="3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8" y="12"/>
                  <a:pt x="68" y="19"/>
                  <a:pt x="66" y="27"/>
                </a:cubicBezTo>
                <a:cubicBezTo>
                  <a:pt x="64" y="34"/>
                  <a:pt x="61" y="41"/>
                  <a:pt x="55" y="46"/>
                </a:cubicBezTo>
                <a:cubicBezTo>
                  <a:pt x="55" y="47"/>
                  <a:pt x="55" y="47"/>
                  <a:pt x="55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5" y="49"/>
                  <a:pt x="55" y="52"/>
                  <a:pt x="55" y="55"/>
                </a:cubicBezTo>
                <a:cubicBezTo>
                  <a:pt x="54" y="58"/>
                  <a:pt x="52" y="61"/>
                  <a:pt x="50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47" y="66"/>
                  <a:pt x="44" y="68"/>
                  <a:pt x="41" y="68"/>
                </a:cubicBezTo>
                <a:cubicBezTo>
                  <a:pt x="37" y="69"/>
                  <a:pt x="33" y="68"/>
                  <a:pt x="30" y="67"/>
                </a:cubicBezTo>
                <a:cubicBezTo>
                  <a:pt x="29" y="66"/>
                  <a:pt x="28" y="64"/>
                  <a:pt x="29" y="63"/>
                </a:cubicBezTo>
                <a:cubicBezTo>
                  <a:pt x="29" y="63"/>
                  <a:pt x="29" y="63"/>
                  <a:pt x="29" y="62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58"/>
                  <a:pt x="32" y="58"/>
                  <a:pt x="32" y="58"/>
                </a:cubicBezTo>
                <a:cubicBezTo>
                  <a:pt x="31" y="59"/>
                  <a:pt x="30" y="59"/>
                  <a:pt x="30" y="59"/>
                </a:cubicBezTo>
                <a:cubicBezTo>
                  <a:pt x="28" y="59"/>
                  <a:pt x="26" y="59"/>
                  <a:pt x="24" y="59"/>
                </a:cubicBezTo>
                <a:cubicBezTo>
                  <a:pt x="23" y="59"/>
                  <a:pt x="22" y="59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6"/>
                  <a:pt x="9" y="46"/>
                  <a:pt x="9" y="45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41"/>
                  <a:pt x="15" y="42"/>
                  <a:pt x="15" y="44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8" y="54"/>
                  <a:pt x="29" y="54"/>
                </a:cubicBezTo>
                <a:cubicBezTo>
                  <a:pt x="31" y="53"/>
                  <a:pt x="33" y="53"/>
                  <a:pt x="34" y="53"/>
                </a:cubicBezTo>
                <a:cubicBezTo>
                  <a:pt x="35" y="52"/>
                  <a:pt x="35" y="52"/>
                  <a:pt x="35" y="52"/>
                </a:cubicBezTo>
                <a:cubicBezTo>
                  <a:pt x="37" y="52"/>
                  <a:pt x="38" y="54"/>
                  <a:pt x="38" y="55"/>
                </a:cubicBezTo>
                <a:cubicBezTo>
                  <a:pt x="38" y="57"/>
                  <a:pt x="37" y="59"/>
                  <a:pt x="36" y="61"/>
                </a:cubicBezTo>
                <a:cubicBezTo>
                  <a:pt x="36" y="62"/>
                  <a:pt x="36" y="62"/>
                  <a:pt x="35" y="63"/>
                </a:cubicBezTo>
                <a:cubicBezTo>
                  <a:pt x="37" y="63"/>
                  <a:pt x="38" y="63"/>
                  <a:pt x="40" y="63"/>
                </a:cubicBezTo>
                <a:cubicBezTo>
                  <a:pt x="42" y="63"/>
                  <a:pt x="44" y="62"/>
                  <a:pt x="46" y="60"/>
                </a:cubicBezTo>
                <a:cubicBezTo>
                  <a:pt x="46" y="60"/>
                  <a:pt x="46" y="60"/>
                  <a:pt x="46" y="60"/>
                </a:cubicBezTo>
                <a:cubicBezTo>
                  <a:pt x="48" y="58"/>
                  <a:pt x="49" y="56"/>
                  <a:pt x="50" y="54"/>
                </a:cubicBezTo>
                <a:cubicBezTo>
                  <a:pt x="50" y="52"/>
                  <a:pt x="50" y="49"/>
                  <a:pt x="49" y="47"/>
                </a:cubicBezTo>
                <a:cubicBezTo>
                  <a:pt x="49" y="46"/>
                  <a:pt x="49" y="45"/>
                  <a:pt x="50" y="44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6" y="38"/>
                  <a:pt x="60" y="32"/>
                  <a:pt x="61" y="25"/>
                </a:cubicBezTo>
                <a:cubicBezTo>
                  <a:pt x="63" y="19"/>
                  <a:pt x="63" y="13"/>
                  <a:pt x="62" y="7"/>
                </a:cubicBezTo>
                <a:cubicBezTo>
                  <a:pt x="56" y="6"/>
                  <a:pt x="49" y="6"/>
                  <a:pt x="43" y="7"/>
                </a:cubicBezTo>
                <a:cubicBezTo>
                  <a:pt x="37" y="9"/>
                  <a:pt x="31" y="12"/>
                  <a:pt x="26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0"/>
                  <a:pt x="23" y="20"/>
                  <a:pt x="22" y="20"/>
                </a:cubicBezTo>
                <a:cubicBezTo>
                  <a:pt x="19" y="19"/>
                  <a:pt x="17" y="19"/>
                  <a:pt x="15" y="19"/>
                </a:cubicBezTo>
                <a:cubicBezTo>
                  <a:pt x="13" y="19"/>
                  <a:pt x="11" y="21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7" y="24"/>
                  <a:pt x="6" y="26"/>
                  <a:pt x="5" y="29"/>
                </a:cubicBezTo>
                <a:cubicBezTo>
                  <a:pt x="5" y="30"/>
                  <a:pt x="5" y="32"/>
                  <a:pt x="6" y="33"/>
                </a:cubicBezTo>
                <a:cubicBezTo>
                  <a:pt x="6" y="33"/>
                  <a:pt x="7" y="32"/>
                  <a:pt x="8" y="32"/>
                </a:cubicBezTo>
                <a:cubicBezTo>
                  <a:pt x="9" y="31"/>
                  <a:pt x="11" y="31"/>
                  <a:pt x="13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6"/>
                  <a:pt x="15" y="38"/>
                  <a:pt x="15" y="39"/>
                </a:cubicBezTo>
                <a:close/>
                <a:moveTo>
                  <a:pt x="16" y="60"/>
                </a:moveTo>
                <a:cubicBezTo>
                  <a:pt x="16" y="60"/>
                  <a:pt x="16" y="60"/>
                  <a:pt x="16" y="60"/>
                </a:cubicBezTo>
                <a:cubicBezTo>
                  <a:pt x="17" y="59"/>
                  <a:pt x="18" y="59"/>
                  <a:pt x="18" y="60"/>
                </a:cubicBezTo>
                <a:cubicBezTo>
                  <a:pt x="19" y="61"/>
                  <a:pt x="19" y="62"/>
                  <a:pt x="18" y="62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3" y="67"/>
                  <a:pt x="12" y="66"/>
                </a:cubicBezTo>
                <a:cubicBezTo>
                  <a:pt x="11" y="65"/>
                  <a:pt x="11" y="64"/>
                  <a:pt x="12" y="64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1" y="55"/>
                </a:moveTo>
                <a:cubicBezTo>
                  <a:pt x="11" y="55"/>
                  <a:pt x="11" y="55"/>
                  <a:pt x="11" y="55"/>
                </a:cubicBezTo>
                <a:cubicBezTo>
                  <a:pt x="12" y="55"/>
                  <a:pt x="13" y="55"/>
                  <a:pt x="13" y="55"/>
                </a:cubicBezTo>
                <a:cubicBezTo>
                  <a:pt x="14" y="56"/>
                  <a:pt x="14" y="57"/>
                  <a:pt x="13" y="57"/>
                </a:cubicBezTo>
                <a:cubicBezTo>
                  <a:pt x="5" y="66"/>
                  <a:pt x="5" y="66"/>
                  <a:pt x="5" y="66"/>
                </a:cubicBezTo>
                <a:cubicBezTo>
                  <a:pt x="4" y="67"/>
                  <a:pt x="3" y="67"/>
                  <a:pt x="2" y="66"/>
                </a:cubicBezTo>
                <a:cubicBezTo>
                  <a:pt x="2" y="66"/>
                  <a:pt x="2" y="65"/>
                  <a:pt x="2" y="64"/>
                </a:cubicBezTo>
                <a:cubicBezTo>
                  <a:pt x="11" y="55"/>
                  <a:pt x="11" y="55"/>
                  <a:pt x="11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39" name="Freeform 78"/>
          <p:cNvSpPr>
            <a:spLocks noEditPoints="1"/>
          </p:cNvSpPr>
          <p:nvPr/>
        </p:nvSpPr>
        <p:spPr bwMode="auto">
          <a:xfrm>
            <a:off x="6592022" y="4201716"/>
            <a:ext cx="423119" cy="459084"/>
          </a:xfrm>
          <a:custGeom>
            <a:avLst/>
            <a:gdLst>
              <a:gd name="T0" fmla="*/ 19 w 85"/>
              <a:gd name="T1" fmla="*/ 29 h 92"/>
              <a:gd name="T2" fmla="*/ 37 w 85"/>
              <a:gd name="T3" fmla="*/ 3 h 92"/>
              <a:gd name="T4" fmla="*/ 51 w 85"/>
              <a:gd name="T5" fmla="*/ 8 h 92"/>
              <a:gd name="T6" fmla="*/ 82 w 85"/>
              <a:gd name="T7" fmla="*/ 29 h 92"/>
              <a:gd name="T8" fmla="*/ 85 w 85"/>
              <a:gd name="T9" fmla="*/ 89 h 92"/>
              <a:gd name="T10" fmla="*/ 4 w 85"/>
              <a:gd name="T11" fmla="*/ 92 h 92"/>
              <a:gd name="T12" fmla="*/ 0 w 85"/>
              <a:gd name="T13" fmla="*/ 32 h 92"/>
              <a:gd name="T14" fmla="*/ 40 w 85"/>
              <a:gd name="T15" fmla="*/ 11 h 92"/>
              <a:gd name="T16" fmla="*/ 43 w 85"/>
              <a:gd name="T17" fmla="*/ 12 h 92"/>
              <a:gd name="T18" fmla="*/ 46 w 85"/>
              <a:gd name="T19" fmla="*/ 11 h 92"/>
              <a:gd name="T20" fmla="*/ 46 w 85"/>
              <a:gd name="T21" fmla="*/ 11 h 92"/>
              <a:gd name="T22" fmla="*/ 46 w 85"/>
              <a:gd name="T23" fmla="*/ 5 h 92"/>
              <a:gd name="T24" fmla="*/ 39 w 85"/>
              <a:gd name="T25" fmla="*/ 8 h 92"/>
              <a:gd name="T26" fmla="*/ 39 w 85"/>
              <a:gd name="T27" fmla="*/ 15 h 92"/>
              <a:gd name="T28" fmla="*/ 47 w 85"/>
              <a:gd name="T29" fmla="*/ 15 h 92"/>
              <a:gd name="T30" fmla="*/ 48 w 85"/>
              <a:gd name="T31" fmla="*/ 70 h 92"/>
              <a:gd name="T32" fmla="*/ 51 w 85"/>
              <a:gd name="T33" fmla="*/ 71 h 92"/>
              <a:gd name="T34" fmla="*/ 54 w 85"/>
              <a:gd name="T35" fmla="*/ 66 h 92"/>
              <a:gd name="T36" fmla="*/ 49 w 85"/>
              <a:gd name="T37" fmla="*/ 64 h 92"/>
              <a:gd name="T38" fmla="*/ 47 w 85"/>
              <a:gd name="T39" fmla="*/ 66 h 92"/>
              <a:gd name="T40" fmla="*/ 66 w 85"/>
              <a:gd name="T41" fmla="*/ 56 h 92"/>
              <a:gd name="T42" fmla="*/ 58 w 85"/>
              <a:gd name="T43" fmla="*/ 65 h 92"/>
              <a:gd name="T44" fmla="*/ 52 w 85"/>
              <a:gd name="T45" fmla="*/ 74 h 92"/>
              <a:gd name="T46" fmla="*/ 47 w 85"/>
              <a:gd name="T47" fmla="*/ 74 h 92"/>
              <a:gd name="T48" fmla="*/ 39 w 85"/>
              <a:gd name="T49" fmla="*/ 60 h 92"/>
              <a:gd name="T50" fmla="*/ 24 w 85"/>
              <a:gd name="T51" fmla="*/ 70 h 92"/>
              <a:gd name="T52" fmla="*/ 19 w 85"/>
              <a:gd name="T53" fmla="*/ 80 h 92"/>
              <a:gd name="T54" fmla="*/ 13 w 85"/>
              <a:gd name="T55" fmla="*/ 79 h 92"/>
              <a:gd name="T56" fmla="*/ 15 w 85"/>
              <a:gd name="T57" fmla="*/ 65 h 92"/>
              <a:gd name="T58" fmla="*/ 29 w 85"/>
              <a:gd name="T59" fmla="*/ 55 h 92"/>
              <a:gd name="T60" fmla="*/ 34 w 85"/>
              <a:gd name="T61" fmla="*/ 46 h 92"/>
              <a:gd name="T62" fmla="*/ 43 w 85"/>
              <a:gd name="T63" fmla="*/ 55 h 92"/>
              <a:gd name="T64" fmla="*/ 48 w 85"/>
              <a:gd name="T65" fmla="*/ 60 h 92"/>
              <a:gd name="T66" fmla="*/ 62 w 85"/>
              <a:gd name="T67" fmla="*/ 51 h 92"/>
              <a:gd name="T68" fmla="*/ 76 w 85"/>
              <a:gd name="T69" fmla="*/ 47 h 92"/>
              <a:gd name="T70" fmla="*/ 71 w 85"/>
              <a:gd name="T71" fmla="*/ 56 h 92"/>
              <a:gd name="T72" fmla="*/ 48 w 85"/>
              <a:gd name="T73" fmla="*/ 70 h 92"/>
              <a:gd name="T74" fmla="*/ 47 w 85"/>
              <a:gd name="T75" fmla="*/ 65 h 92"/>
              <a:gd name="T76" fmla="*/ 47 w 85"/>
              <a:gd name="T77" fmla="*/ 65 h 92"/>
              <a:gd name="T78" fmla="*/ 34 w 85"/>
              <a:gd name="T79" fmla="*/ 56 h 92"/>
              <a:gd name="T80" fmla="*/ 40 w 85"/>
              <a:gd name="T81" fmla="*/ 52 h 92"/>
              <a:gd name="T82" fmla="*/ 33 w 85"/>
              <a:gd name="T83" fmla="*/ 51 h 92"/>
              <a:gd name="T84" fmla="*/ 13 w 85"/>
              <a:gd name="T85" fmla="*/ 73 h 92"/>
              <a:gd name="T86" fmla="*/ 18 w 85"/>
              <a:gd name="T87" fmla="*/ 76 h 92"/>
              <a:gd name="T88" fmla="*/ 20 w 85"/>
              <a:gd name="T89" fmla="*/ 71 h 92"/>
              <a:gd name="T90" fmla="*/ 16 w 85"/>
              <a:gd name="T91" fmla="*/ 69 h 92"/>
              <a:gd name="T92" fmla="*/ 65 w 85"/>
              <a:gd name="T93" fmla="*/ 50 h 92"/>
              <a:gd name="T94" fmla="*/ 72 w 85"/>
              <a:gd name="T95" fmla="*/ 51 h 92"/>
              <a:gd name="T96" fmla="*/ 68 w 85"/>
              <a:gd name="T97" fmla="*/ 45 h 92"/>
              <a:gd name="T98" fmla="*/ 65 w 85"/>
              <a:gd name="T99" fmla="*/ 50 h 92"/>
              <a:gd name="T100" fmla="*/ 7 w 85"/>
              <a:gd name="T101" fmla="*/ 35 h 92"/>
              <a:gd name="T102" fmla="*/ 79 w 85"/>
              <a:gd name="T103" fmla="*/ 3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5" h="92">
                <a:moveTo>
                  <a:pt x="4" y="29"/>
                </a:moveTo>
                <a:cubicBezTo>
                  <a:pt x="4" y="29"/>
                  <a:pt x="4" y="29"/>
                  <a:pt x="4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1"/>
                  <a:pt x="35" y="10"/>
                  <a:pt x="35" y="8"/>
                </a:cubicBezTo>
                <a:cubicBezTo>
                  <a:pt x="35" y="6"/>
                  <a:pt x="36" y="4"/>
                  <a:pt x="37" y="3"/>
                </a:cubicBezTo>
                <a:cubicBezTo>
                  <a:pt x="39" y="1"/>
                  <a:pt x="41" y="0"/>
                  <a:pt x="43" y="0"/>
                </a:cubicBezTo>
                <a:cubicBezTo>
                  <a:pt x="45" y="0"/>
                  <a:pt x="47" y="1"/>
                  <a:pt x="48" y="3"/>
                </a:cubicBezTo>
                <a:cubicBezTo>
                  <a:pt x="50" y="4"/>
                  <a:pt x="51" y="6"/>
                  <a:pt x="51" y="8"/>
                </a:cubicBezTo>
                <a:cubicBezTo>
                  <a:pt x="51" y="10"/>
                  <a:pt x="50" y="11"/>
                  <a:pt x="50" y="12"/>
                </a:cubicBezTo>
                <a:cubicBezTo>
                  <a:pt x="66" y="29"/>
                  <a:pt x="66" y="29"/>
                  <a:pt x="66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9"/>
                  <a:pt x="85" y="30"/>
                  <a:pt x="85" y="32"/>
                </a:cubicBezTo>
                <a:cubicBezTo>
                  <a:pt x="85" y="32"/>
                  <a:pt x="85" y="32"/>
                  <a:pt x="85" y="32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91"/>
                  <a:pt x="84" y="92"/>
                  <a:pt x="82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1"/>
                  <a:pt x="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2" y="29"/>
                  <a:pt x="4" y="29"/>
                </a:cubicBezTo>
                <a:close/>
                <a:moveTo>
                  <a:pt x="40" y="11"/>
                </a:move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1" y="12"/>
                  <a:pt x="42" y="12"/>
                  <a:pt x="43" y="12"/>
                </a:cubicBezTo>
                <a:cubicBezTo>
                  <a:pt x="44" y="12"/>
                  <a:pt x="45" y="12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9"/>
                  <a:pt x="47" y="8"/>
                </a:cubicBezTo>
                <a:cubicBezTo>
                  <a:pt x="47" y="7"/>
                  <a:pt x="46" y="6"/>
                  <a:pt x="46" y="5"/>
                </a:cubicBezTo>
                <a:cubicBezTo>
                  <a:pt x="45" y="5"/>
                  <a:pt x="44" y="4"/>
                  <a:pt x="43" y="4"/>
                </a:cubicBezTo>
                <a:cubicBezTo>
                  <a:pt x="42" y="4"/>
                  <a:pt x="41" y="5"/>
                  <a:pt x="40" y="5"/>
                </a:cubicBezTo>
                <a:cubicBezTo>
                  <a:pt x="39" y="6"/>
                  <a:pt x="39" y="7"/>
                  <a:pt x="39" y="8"/>
                </a:cubicBezTo>
                <a:cubicBezTo>
                  <a:pt x="39" y="9"/>
                  <a:pt x="39" y="10"/>
                  <a:pt x="40" y="11"/>
                </a:cubicBezTo>
                <a:close/>
                <a:moveTo>
                  <a:pt x="39" y="15"/>
                </a:moveTo>
                <a:cubicBezTo>
                  <a:pt x="39" y="15"/>
                  <a:pt x="39" y="15"/>
                  <a:pt x="39" y="15"/>
                </a:cubicBezTo>
                <a:cubicBezTo>
                  <a:pt x="25" y="29"/>
                  <a:pt x="25" y="29"/>
                  <a:pt x="25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47" y="15"/>
                  <a:pt x="47" y="15"/>
                  <a:pt x="47" y="15"/>
                </a:cubicBezTo>
                <a:cubicBezTo>
                  <a:pt x="46" y="16"/>
                  <a:pt x="44" y="16"/>
                  <a:pt x="43" y="16"/>
                </a:cubicBezTo>
                <a:cubicBezTo>
                  <a:pt x="41" y="16"/>
                  <a:pt x="40" y="16"/>
                  <a:pt x="39" y="15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1"/>
                  <a:pt x="50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2" y="70"/>
                  <a:pt x="53" y="70"/>
                  <a:pt x="53" y="69"/>
                </a:cubicBezTo>
                <a:cubicBezTo>
                  <a:pt x="54" y="68"/>
                  <a:pt x="54" y="67"/>
                  <a:pt x="54" y="66"/>
                </a:cubicBezTo>
                <a:cubicBezTo>
                  <a:pt x="54" y="65"/>
                  <a:pt x="53" y="65"/>
                  <a:pt x="52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1" y="64"/>
                  <a:pt x="50" y="63"/>
                  <a:pt x="49" y="64"/>
                </a:cubicBezTo>
                <a:cubicBezTo>
                  <a:pt x="49" y="64"/>
                  <a:pt x="49" y="64"/>
                  <a:pt x="49" y="64"/>
                </a:cubicBezTo>
                <a:cubicBezTo>
                  <a:pt x="49" y="64"/>
                  <a:pt x="48" y="64"/>
                  <a:pt x="47" y="65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7"/>
                  <a:pt x="47" y="68"/>
                </a:cubicBezTo>
                <a:cubicBezTo>
                  <a:pt x="47" y="69"/>
                  <a:pt x="48" y="70"/>
                  <a:pt x="48" y="70"/>
                </a:cubicBezTo>
                <a:close/>
                <a:moveTo>
                  <a:pt x="66" y="56"/>
                </a:moveTo>
                <a:cubicBezTo>
                  <a:pt x="66" y="56"/>
                  <a:pt x="66" y="56"/>
                  <a:pt x="66" y="56"/>
                </a:cubicBezTo>
                <a:cubicBezTo>
                  <a:pt x="57" y="65"/>
                  <a:pt x="57" y="65"/>
                  <a:pt x="57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67"/>
                  <a:pt x="58" y="69"/>
                  <a:pt x="57" y="71"/>
                </a:cubicBezTo>
                <a:cubicBezTo>
                  <a:pt x="56" y="73"/>
                  <a:pt x="54" y="74"/>
                  <a:pt x="52" y="74"/>
                </a:cubicBezTo>
                <a:cubicBezTo>
                  <a:pt x="52" y="74"/>
                  <a:pt x="52" y="74"/>
                  <a:pt x="52" y="74"/>
                </a:cubicBezTo>
                <a:cubicBezTo>
                  <a:pt x="50" y="75"/>
                  <a:pt x="48" y="75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5" y="73"/>
                  <a:pt x="44" y="71"/>
                  <a:pt x="43" y="69"/>
                </a:cubicBezTo>
                <a:cubicBezTo>
                  <a:pt x="43" y="68"/>
                  <a:pt x="43" y="66"/>
                  <a:pt x="43" y="65"/>
                </a:cubicBezTo>
                <a:cubicBezTo>
                  <a:pt x="39" y="60"/>
                  <a:pt x="39" y="60"/>
                  <a:pt x="39" y="60"/>
                </a:cubicBezTo>
                <a:cubicBezTo>
                  <a:pt x="38" y="60"/>
                  <a:pt x="38" y="60"/>
                  <a:pt x="38" y="60"/>
                </a:cubicBezTo>
                <a:cubicBezTo>
                  <a:pt x="37" y="61"/>
                  <a:pt x="35" y="61"/>
                  <a:pt x="34" y="6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2"/>
                  <a:pt x="24" y="74"/>
                  <a:pt x="23" y="76"/>
                </a:cubicBezTo>
                <a:cubicBezTo>
                  <a:pt x="22" y="78"/>
                  <a:pt x="21" y="79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17" y="80"/>
                  <a:pt x="15" y="80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1" y="78"/>
                  <a:pt x="10" y="76"/>
                  <a:pt x="10" y="74"/>
                </a:cubicBezTo>
                <a:cubicBezTo>
                  <a:pt x="9" y="72"/>
                  <a:pt x="9" y="70"/>
                  <a:pt x="10" y="69"/>
                </a:cubicBezTo>
                <a:cubicBezTo>
                  <a:pt x="11" y="67"/>
                  <a:pt x="13" y="66"/>
                  <a:pt x="15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6" y="65"/>
                  <a:pt x="18" y="65"/>
                  <a:pt x="19" y="65"/>
                </a:cubicBezTo>
                <a:cubicBezTo>
                  <a:pt x="29" y="55"/>
                  <a:pt x="29" y="55"/>
                  <a:pt x="29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3"/>
                  <a:pt x="29" y="51"/>
                  <a:pt x="30" y="49"/>
                </a:cubicBezTo>
                <a:cubicBezTo>
                  <a:pt x="31" y="47"/>
                  <a:pt x="32" y="46"/>
                  <a:pt x="34" y="46"/>
                </a:cubicBezTo>
                <a:cubicBezTo>
                  <a:pt x="36" y="45"/>
                  <a:pt x="38" y="45"/>
                  <a:pt x="40" y="47"/>
                </a:cubicBezTo>
                <a:cubicBezTo>
                  <a:pt x="42" y="47"/>
                  <a:pt x="43" y="49"/>
                  <a:pt x="43" y="51"/>
                </a:cubicBezTo>
                <a:cubicBezTo>
                  <a:pt x="44" y="52"/>
                  <a:pt x="44" y="54"/>
                  <a:pt x="43" y="55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50" y="60"/>
                  <a:pt x="51" y="60"/>
                  <a:pt x="53" y="60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47"/>
                  <a:pt x="63" y="43"/>
                  <a:pt x="67" y="41"/>
                </a:cubicBezTo>
                <a:cubicBezTo>
                  <a:pt x="71" y="40"/>
                  <a:pt x="75" y="43"/>
                  <a:pt x="76" y="47"/>
                </a:cubicBezTo>
                <a:cubicBezTo>
                  <a:pt x="77" y="49"/>
                  <a:pt x="76" y="51"/>
                  <a:pt x="75" y="52"/>
                </a:cubicBezTo>
                <a:cubicBezTo>
                  <a:pt x="75" y="52"/>
                  <a:pt x="75" y="52"/>
                  <a:pt x="75" y="52"/>
                </a:cubicBezTo>
                <a:cubicBezTo>
                  <a:pt x="74" y="54"/>
                  <a:pt x="73" y="55"/>
                  <a:pt x="71" y="56"/>
                </a:cubicBezTo>
                <a:cubicBezTo>
                  <a:pt x="69" y="56"/>
                  <a:pt x="68" y="56"/>
                  <a:pt x="66" y="56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70"/>
                  <a:pt x="48" y="70"/>
                </a:cubicBezTo>
                <a:close/>
                <a:moveTo>
                  <a:pt x="47" y="65"/>
                </a:move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lose/>
                <a:moveTo>
                  <a:pt x="33" y="54"/>
                </a:move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4" y="56"/>
                  <a:pt x="34" y="56"/>
                </a:cubicBezTo>
                <a:cubicBezTo>
                  <a:pt x="35" y="57"/>
                  <a:pt x="36" y="57"/>
                  <a:pt x="37" y="56"/>
                </a:cubicBezTo>
                <a:cubicBezTo>
                  <a:pt x="38" y="56"/>
                  <a:pt x="39" y="56"/>
                  <a:pt x="39" y="55"/>
                </a:cubicBezTo>
                <a:cubicBezTo>
                  <a:pt x="40" y="54"/>
                  <a:pt x="40" y="53"/>
                  <a:pt x="40" y="52"/>
                </a:cubicBezTo>
                <a:cubicBezTo>
                  <a:pt x="39" y="51"/>
                  <a:pt x="39" y="50"/>
                  <a:pt x="38" y="50"/>
                </a:cubicBezTo>
                <a:cubicBezTo>
                  <a:pt x="37" y="49"/>
                  <a:pt x="36" y="49"/>
                  <a:pt x="35" y="50"/>
                </a:cubicBezTo>
                <a:cubicBezTo>
                  <a:pt x="34" y="50"/>
                  <a:pt x="34" y="50"/>
                  <a:pt x="33" y="51"/>
                </a:cubicBezTo>
                <a:cubicBezTo>
                  <a:pt x="33" y="52"/>
                  <a:pt x="32" y="53"/>
                  <a:pt x="33" y="54"/>
                </a:cubicBezTo>
                <a:close/>
                <a:moveTo>
                  <a:pt x="13" y="73"/>
                </a:moveTo>
                <a:cubicBezTo>
                  <a:pt x="13" y="73"/>
                  <a:pt x="13" y="73"/>
                  <a:pt x="13" y="73"/>
                </a:cubicBezTo>
                <a:cubicBezTo>
                  <a:pt x="14" y="74"/>
                  <a:pt x="14" y="75"/>
                  <a:pt x="15" y="75"/>
                </a:cubicBezTo>
                <a:cubicBezTo>
                  <a:pt x="15" y="75"/>
                  <a:pt x="15" y="75"/>
                  <a:pt x="15" y="75"/>
                </a:cubicBezTo>
                <a:cubicBezTo>
                  <a:pt x="16" y="76"/>
                  <a:pt x="17" y="76"/>
                  <a:pt x="18" y="76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5"/>
                  <a:pt x="20" y="74"/>
                </a:cubicBezTo>
                <a:cubicBezTo>
                  <a:pt x="20" y="73"/>
                  <a:pt x="20" y="72"/>
                  <a:pt x="20" y="71"/>
                </a:cubicBezTo>
                <a:cubicBezTo>
                  <a:pt x="20" y="71"/>
                  <a:pt x="19" y="70"/>
                  <a:pt x="19" y="69"/>
                </a:cubicBezTo>
                <a:cubicBezTo>
                  <a:pt x="18" y="69"/>
                  <a:pt x="17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3" y="71"/>
                  <a:pt x="13" y="72"/>
                  <a:pt x="13" y="73"/>
                </a:cubicBezTo>
                <a:close/>
                <a:moveTo>
                  <a:pt x="65" y="50"/>
                </a:moveTo>
                <a:cubicBezTo>
                  <a:pt x="65" y="50"/>
                  <a:pt x="65" y="50"/>
                  <a:pt x="65" y="50"/>
                </a:cubicBezTo>
                <a:cubicBezTo>
                  <a:pt x="66" y="52"/>
                  <a:pt x="68" y="53"/>
                  <a:pt x="70" y="52"/>
                </a:cubicBezTo>
                <a:cubicBezTo>
                  <a:pt x="71" y="52"/>
                  <a:pt x="71" y="51"/>
                  <a:pt x="72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72" y="50"/>
                  <a:pt x="72" y="49"/>
                  <a:pt x="72" y="48"/>
                </a:cubicBezTo>
                <a:cubicBezTo>
                  <a:pt x="72" y="46"/>
                  <a:pt x="70" y="45"/>
                  <a:pt x="68" y="45"/>
                </a:cubicBezTo>
                <a:cubicBezTo>
                  <a:pt x="66" y="46"/>
                  <a:pt x="65" y="48"/>
                  <a:pt x="65" y="50"/>
                </a:cubicBezTo>
                <a:cubicBezTo>
                  <a:pt x="65" y="50"/>
                  <a:pt x="65" y="50"/>
                  <a:pt x="65" y="50"/>
                </a:cubicBezTo>
                <a:cubicBezTo>
                  <a:pt x="65" y="50"/>
                  <a:pt x="65" y="50"/>
                  <a:pt x="65" y="50"/>
                </a:cubicBezTo>
                <a:close/>
                <a:moveTo>
                  <a:pt x="79" y="35"/>
                </a:moveTo>
                <a:cubicBezTo>
                  <a:pt x="79" y="35"/>
                  <a:pt x="79" y="35"/>
                  <a:pt x="79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86"/>
                  <a:pt x="7" y="86"/>
                  <a:pt x="7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35"/>
                  <a:pt x="79" y="35"/>
                  <a:pt x="7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40" name="Freeform 79"/>
          <p:cNvSpPr>
            <a:spLocks noEditPoints="1"/>
          </p:cNvSpPr>
          <p:nvPr/>
        </p:nvSpPr>
        <p:spPr bwMode="auto">
          <a:xfrm>
            <a:off x="6261989" y="5115653"/>
            <a:ext cx="249640" cy="245409"/>
          </a:xfrm>
          <a:custGeom>
            <a:avLst/>
            <a:gdLst>
              <a:gd name="T0" fmla="*/ 2 w 50"/>
              <a:gd name="T1" fmla="*/ 7 h 49"/>
              <a:gd name="T2" fmla="*/ 14 w 50"/>
              <a:gd name="T3" fmla="*/ 5 h 49"/>
              <a:gd name="T4" fmla="*/ 15 w 50"/>
              <a:gd name="T5" fmla="*/ 2 h 49"/>
              <a:gd name="T6" fmla="*/ 31 w 50"/>
              <a:gd name="T7" fmla="*/ 0 h 49"/>
              <a:gd name="T8" fmla="*/ 35 w 50"/>
              <a:gd name="T9" fmla="*/ 2 h 49"/>
              <a:gd name="T10" fmla="*/ 36 w 50"/>
              <a:gd name="T11" fmla="*/ 7 h 49"/>
              <a:gd name="T12" fmla="*/ 50 w 50"/>
              <a:gd name="T13" fmla="*/ 9 h 49"/>
              <a:gd name="T14" fmla="*/ 50 w 50"/>
              <a:gd name="T15" fmla="*/ 29 h 49"/>
              <a:gd name="T16" fmla="*/ 49 w 50"/>
              <a:gd name="T17" fmla="*/ 47 h 49"/>
              <a:gd name="T18" fmla="*/ 47 w 50"/>
              <a:gd name="T19" fmla="*/ 49 h 49"/>
              <a:gd name="T20" fmla="*/ 3 w 50"/>
              <a:gd name="T21" fmla="*/ 49 h 49"/>
              <a:gd name="T22" fmla="*/ 1 w 50"/>
              <a:gd name="T23" fmla="*/ 31 h 49"/>
              <a:gd name="T24" fmla="*/ 0 w 50"/>
              <a:gd name="T25" fmla="*/ 29 h 49"/>
              <a:gd name="T26" fmla="*/ 2 w 50"/>
              <a:gd name="T27" fmla="*/ 7 h 49"/>
              <a:gd name="T28" fmla="*/ 16 w 50"/>
              <a:gd name="T29" fmla="*/ 7 h 49"/>
              <a:gd name="T30" fmla="*/ 34 w 50"/>
              <a:gd name="T31" fmla="*/ 5 h 49"/>
              <a:gd name="T32" fmla="*/ 33 w 50"/>
              <a:gd name="T33" fmla="*/ 3 h 49"/>
              <a:gd name="T34" fmla="*/ 31 w 50"/>
              <a:gd name="T35" fmla="*/ 3 h 49"/>
              <a:gd name="T36" fmla="*/ 17 w 50"/>
              <a:gd name="T37" fmla="*/ 3 h 49"/>
              <a:gd name="T38" fmla="*/ 16 w 50"/>
              <a:gd name="T39" fmla="*/ 5 h 49"/>
              <a:gd name="T40" fmla="*/ 21 w 50"/>
              <a:gd name="T41" fmla="*/ 24 h 49"/>
              <a:gd name="T42" fmla="*/ 21 w 50"/>
              <a:gd name="T43" fmla="*/ 24 h 49"/>
              <a:gd name="T44" fmla="*/ 29 w 50"/>
              <a:gd name="T45" fmla="*/ 24 h 49"/>
              <a:gd name="T46" fmla="*/ 30 w 50"/>
              <a:gd name="T47" fmla="*/ 25 h 49"/>
              <a:gd name="T48" fmla="*/ 46 w 50"/>
              <a:gd name="T49" fmla="*/ 27 h 49"/>
              <a:gd name="T50" fmla="*/ 4 w 50"/>
              <a:gd name="T51" fmla="*/ 11 h 49"/>
              <a:gd name="T52" fmla="*/ 19 w 50"/>
              <a:gd name="T53" fmla="*/ 27 h 49"/>
              <a:gd name="T54" fmla="*/ 21 w 50"/>
              <a:gd name="T55" fmla="*/ 24 h 49"/>
              <a:gd name="T56" fmla="*/ 30 w 50"/>
              <a:gd name="T57" fmla="*/ 31 h 49"/>
              <a:gd name="T58" fmla="*/ 29 w 50"/>
              <a:gd name="T59" fmla="*/ 35 h 49"/>
              <a:gd name="T60" fmla="*/ 25 w 50"/>
              <a:gd name="T61" fmla="*/ 35 h 49"/>
              <a:gd name="T62" fmla="*/ 19 w 50"/>
              <a:gd name="T63" fmla="*/ 33 h 49"/>
              <a:gd name="T64" fmla="*/ 19 w 50"/>
              <a:gd name="T65" fmla="*/ 31 h 49"/>
              <a:gd name="T66" fmla="*/ 5 w 50"/>
              <a:gd name="T67" fmla="*/ 45 h 49"/>
              <a:gd name="T68" fmla="*/ 45 w 50"/>
              <a:gd name="T69" fmla="*/ 31 h 49"/>
              <a:gd name="T70" fmla="*/ 25 w 50"/>
              <a:gd name="T71" fmla="*/ 26 h 49"/>
              <a:gd name="T72" fmla="*/ 22 w 50"/>
              <a:gd name="T73" fmla="*/ 26 h 49"/>
              <a:gd name="T74" fmla="*/ 22 w 50"/>
              <a:gd name="T75" fmla="*/ 32 h 49"/>
              <a:gd name="T76" fmla="*/ 28 w 50"/>
              <a:gd name="T77" fmla="*/ 32 h 49"/>
              <a:gd name="T78" fmla="*/ 28 w 50"/>
              <a:gd name="T79" fmla="*/ 26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49"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4"/>
                  <a:pt x="14" y="3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6" y="1"/>
                  <a:pt x="17" y="0"/>
                  <a:pt x="1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4" y="1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3"/>
                  <a:pt x="36" y="4"/>
                  <a:pt x="36" y="5"/>
                </a:cubicBezTo>
                <a:cubicBezTo>
                  <a:pt x="36" y="7"/>
                  <a:pt x="36" y="7"/>
                  <a:pt x="36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9" y="7"/>
                  <a:pt x="50" y="8"/>
                  <a:pt x="50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29"/>
                  <a:pt x="50" y="29"/>
                  <a:pt x="50" y="29"/>
                </a:cubicBezTo>
                <a:cubicBezTo>
                  <a:pt x="50" y="30"/>
                  <a:pt x="49" y="31"/>
                  <a:pt x="49" y="31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8"/>
                  <a:pt x="48" y="49"/>
                  <a:pt x="47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2" y="49"/>
                  <a:pt x="1" y="48"/>
                  <a:pt x="1" y="47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1"/>
                  <a:pt x="0" y="30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1" y="7"/>
                  <a:pt x="2" y="7"/>
                </a:cubicBezTo>
                <a:close/>
                <a:moveTo>
                  <a:pt x="16" y="7"/>
                </a:moveTo>
                <a:cubicBezTo>
                  <a:pt x="16" y="7"/>
                  <a:pt x="16" y="7"/>
                  <a:pt x="16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4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2" y="3"/>
                  <a:pt x="31" y="3"/>
                </a:cubicBezTo>
                <a:cubicBezTo>
                  <a:pt x="19" y="3"/>
                  <a:pt x="19" y="3"/>
                  <a:pt x="19" y="3"/>
                </a:cubicBezTo>
                <a:cubicBezTo>
                  <a:pt x="18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4"/>
                  <a:pt x="16" y="5"/>
                  <a:pt x="16" y="5"/>
                </a:cubicBezTo>
                <a:cubicBezTo>
                  <a:pt x="16" y="7"/>
                  <a:pt x="16" y="7"/>
                  <a:pt x="16" y="7"/>
                </a:cubicBezTo>
                <a:close/>
                <a:moveTo>
                  <a:pt x="21" y="24"/>
                </a:move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30" y="24"/>
                  <a:pt x="30" y="24"/>
                  <a:pt x="30" y="25"/>
                </a:cubicBezTo>
                <a:cubicBezTo>
                  <a:pt x="30" y="25"/>
                  <a:pt x="30" y="25"/>
                  <a:pt x="30" y="25"/>
                </a:cubicBezTo>
                <a:cubicBezTo>
                  <a:pt x="30" y="27"/>
                  <a:pt x="30" y="27"/>
                  <a:pt x="30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11"/>
                  <a:pt x="46" y="11"/>
                  <a:pt x="46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27"/>
                  <a:pt x="4" y="27"/>
                  <a:pt x="4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24"/>
                  <a:pt x="20" y="24"/>
                  <a:pt x="21" y="24"/>
                </a:cubicBezTo>
                <a:close/>
                <a:moveTo>
                  <a:pt x="30" y="31"/>
                </a:moveTo>
                <a:cubicBezTo>
                  <a:pt x="30" y="31"/>
                  <a:pt x="30" y="31"/>
                  <a:pt x="30" y="31"/>
                </a:cubicBezTo>
                <a:cubicBezTo>
                  <a:pt x="30" y="33"/>
                  <a:pt x="30" y="33"/>
                  <a:pt x="30" y="33"/>
                </a:cubicBezTo>
                <a:cubicBezTo>
                  <a:pt x="30" y="34"/>
                  <a:pt x="30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0" y="35"/>
                  <a:pt x="19" y="34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1"/>
                  <a:pt x="19" y="31"/>
                  <a:pt x="19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45"/>
                  <a:pt x="5" y="45"/>
                  <a:pt x="5" y="45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31"/>
                  <a:pt x="45" y="31"/>
                  <a:pt x="45" y="31"/>
                </a:cubicBezTo>
                <a:cubicBezTo>
                  <a:pt x="30" y="31"/>
                  <a:pt x="30" y="31"/>
                  <a:pt x="30" y="31"/>
                </a:cubicBezTo>
                <a:close/>
                <a:moveTo>
                  <a:pt x="25" y="26"/>
                </a:moveTo>
                <a:cubicBezTo>
                  <a:pt x="25" y="26"/>
                  <a:pt x="25" y="26"/>
                  <a:pt x="25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9"/>
                  <a:pt x="22" y="29"/>
                  <a:pt x="22" y="29"/>
                </a:cubicBezTo>
                <a:cubicBezTo>
                  <a:pt x="22" y="32"/>
                  <a:pt x="22" y="32"/>
                  <a:pt x="22" y="32"/>
                </a:cubicBezTo>
                <a:cubicBezTo>
                  <a:pt x="25" y="32"/>
                  <a:pt x="25" y="32"/>
                  <a:pt x="25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29"/>
                  <a:pt x="28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5" y="26"/>
                  <a:pt x="25" y="26"/>
                  <a:pt x="2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41" name="Freeform 80"/>
          <p:cNvSpPr>
            <a:spLocks noEditPoints="1"/>
          </p:cNvSpPr>
          <p:nvPr/>
        </p:nvSpPr>
        <p:spPr bwMode="auto">
          <a:xfrm>
            <a:off x="4387569" y="3878029"/>
            <a:ext cx="340610" cy="264450"/>
          </a:xfrm>
          <a:custGeom>
            <a:avLst/>
            <a:gdLst>
              <a:gd name="T0" fmla="*/ 1 w 68"/>
              <a:gd name="T1" fmla="*/ 18 h 53"/>
              <a:gd name="T2" fmla="*/ 10 w 68"/>
              <a:gd name="T3" fmla="*/ 2 h 53"/>
              <a:gd name="T4" fmla="*/ 12 w 68"/>
              <a:gd name="T5" fmla="*/ 0 h 53"/>
              <a:gd name="T6" fmla="*/ 55 w 68"/>
              <a:gd name="T7" fmla="*/ 0 h 53"/>
              <a:gd name="T8" fmla="*/ 58 w 68"/>
              <a:gd name="T9" fmla="*/ 2 h 53"/>
              <a:gd name="T10" fmla="*/ 67 w 68"/>
              <a:gd name="T11" fmla="*/ 18 h 53"/>
              <a:gd name="T12" fmla="*/ 67 w 68"/>
              <a:gd name="T13" fmla="*/ 21 h 53"/>
              <a:gd name="T14" fmla="*/ 67 w 68"/>
              <a:gd name="T15" fmla="*/ 21 h 53"/>
              <a:gd name="T16" fmla="*/ 36 w 68"/>
              <a:gd name="T17" fmla="*/ 52 h 53"/>
              <a:gd name="T18" fmla="*/ 32 w 68"/>
              <a:gd name="T19" fmla="*/ 52 h 53"/>
              <a:gd name="T20" fmla="*/ 32 w 68"/>
              <a:gd name="T21" fmla="*/ 52 h 53"/>
              <a:gd name="T22" fmla="*/ 1 w 68"/>
              <a:gd name="T23" fmla="*/ 21 h 53"/>
              <a:gd name="T24" fmla="*/ 1 w 68"/>
              <a:gd name="T25" fmla="*/ 18 h 53"/>
              <a:gd name="T26" fmla="*/ 7 w 68"/>
              <a:gd name="T27" fmla="*/ 18 h 53"/>
              <a:gd name="T28" fmla="*/ 7 w 68"/>
              <a:gd name="T29" fmla="*/ 18 h 53"/>
              <a:gd name="T30" fmla="*/ 20 w 68"/>
              <a:gd name="T31" fmla="*/ 18 h 53"/>
              <a:gd name="T32" fmla="*/ 13 w 68"/>
              <a:gd name="T33" fmla="*/ 7 h 53"/>
              <a:gd name="T34" fmla="*/ 7 w 68"/>
              <a:gd name="T35" fmla="*/ 18 h 53"/>
              <a:gd name="T36" fmla="*/ 55 w 68"/>
              <a:gd name="T37" fmla="*/ 7 h 53"/>
              <a:gd name="T38" fmla="*/ 55 w 68"/>
              <a:gd name="T39" fmla="*/ 7 h 53"/>
              <a:gd name="T40" fmla="*/ 48 w 68"/>
              <a:gd name="T41" fmla="*/ 18 h 53"/>
              <a:gd name="T42" fmla="*/ 61 w 68"/>
              <a:gd name="T43" fmla="*/ 18 h 53"/>
              <a:gd name="T44" fmla="*/ 55 w 68"/>
              <a:gd name="T45" fmla="*/ 7 h 53"/>
              <a:gd name="T46" fmla="*/ 60 w 68"/>
              <a:gd name="T47" fmla="*/ 21 h 53"/>
              <a:gd name="T48" fmla="*/ 60 w 68"/>
              <a:gd name="T49" fmla="*/ 21 h 53"/>
              <a:gd name="T50" fmla="*/ 46 w 68"/>
              <a:gd name="T51" fmla="*/ 21 h 53"/>
              <a:gd name="T52" fmla="*/ 39 w 68"/>
              <a:gd name="T53" fmla="*/ 42 h 53"/>
              <a:gd name="T54" fmla="*/ 60 w 68"/>
              <a:gd name="T55" fmla="*/ 21 h 53"/>
              <a:gd name="T56" fmla="*/ 29 w 68"/>
              <a:gd name="T57" fmla="*/ 42 h 53"/>
              <a:gd name="T58" fmla="*/ 29 w 68"/>
              <a:gd name="T59" fmla="*/ 42 h 53"/>
              <a:gd name="T60" fmla="*/ 21 w 68"/>
              <a:gd name="T61" fmla="*/ 21 h 53"/>
              <a:gd name="T62" fmla="*/ 8 w 68"/>
              <a:gd name="T63" fmla="*/ 21 h 53"/>
              <a:gd name="T64" fmla="*/ 29 w 68"/>
              <a:gd name="T65" fmla="*/ 42 h 53"/>
              <a:gd name="T66" fmla="*/ 52 w 68"/>
              <a:gd name="T67" fmla="*/ 5 h 53"/>
              <a:gd name="T68" fmla="*/ 52 w 68"/>
              <a:gd name="T69" fmla="*/ 5 h 53"/>
              <a:gd name="T70" fmla="*/ 38 w 68"/>
              <a:gd name="T71" fmla="*/ 5 h 53"/>
              <a:gd name="T72" fmla="*/ 45 w 68"/>
              <a:gd name="T73" fmla="*/ 16 h 53"/>
              <a:gd name="T74" fmla="*/ 52 w 68"/>
              <a:gd name="T75" fmla="*/ 5 h 53"/>
              <a:gd name="T76" fmla="*/ 30 w 68"/>
              <a:gd name="T77" fmla="*/ 5 h 53"/>
              <a:gd name="T78" fmla="*/ 30 w 68"/>
              <a:gd name="T79" fmla="*/ 5 h 53"/>
              <a:gd name="T80" fmla="*/ 16 w 68"/>
              <a:gd name="T81" fmla="*/ 5 h 53"/>
              <a:gd name="T82" fmla="*/ 23 w 68"/>
              <a:gd name="T83" fmla="*/ 16 h 53"/>
              <a:gd name="T84" fmla="*/ 30 w 68"/>
              <a:gd name="T85" fmla="*/ 5 h 53"/>
              <a:gd name="T86" fmla="*/ 25 w 68"/>
              <a:gd name="T87" fmla="*/ 18 h 53"/>
              <a:gd name="T88" fmla="*/ 25 w 68"/>
              <a:gd name="T89" fmla="*/ 18 h 53"/>
              <a:gd name="T90" fmla="*/ 42 w 68"/>
              <a:gd name="T91" fmla="*/ 18 h 53"/>
              <a:gd name="T92" fmla="*/ 34 w 68"/>
              <a:gd name="T93" fmla="*/ 6 h 53"/>
              <a:gd name="T94" fmla="*/ 25 w 68"/>
              <a:gd name="T95" fmla="*/ 18 h 53"/>
              <a:gd name="T96" fmla="*/ 43 w 68"/>
              <a:gd name="T97" fmla="*/ 21 h 53"/>
              <a:gd name="T98" fmla="*/ 43 w 68"/>
              <a:gd name="T99" fmla="*/ 21 h 53"/>
              <a:gd name="T100" fmla="*/ 25 w 68"/>
              <a:gd name="T101" fmla="*/ 21 h 53"/>
              <a:gd name="T102" fmla="*/ 34 w 68"/>
              <a:gd name="T103" fmla="*/ 46 h 53"/>
              <a:gd name="T104" fmla="*/ 43 w 68"/>
              <a:gd name="T105" fmla="*/ 2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" h="53">
                <a:moveTo>
                  <a:pt x="1" y="18"/>
                </a:moveTo>
                <a:cubicBezTo>
                  <a:pt x="10" y="2"/>
                  <a:pt x="10" y="2"/>
                  <a:pt x="10" y="2"/>
                </a:cubicBezTo>
                <a:cubicBezTo>
                  <a:pt x="11" y="1"/>
                  <a:pt x="12" y="0"/>
                  <a:pt x="12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7" y="1"/>
                  <a:pt x="58" y="2"/>
                </a:cubicBezTo>
                <a:cubicBezTo>
                  <a:pt x="67" y="18"/>
                  <a:pt x="67" y="18"/>
                  <a:pt x="67" y="18"/>
                </a:cubicBezTo>
                <a:cubicBezTo>
                  <a:pt x="68" y="19"/>
                  <a:pt x="68" y="20"/>
                  <a:pt x="67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3"/>
                  <a:pt x="33" y="53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0"/>
                  <a:pt x="0" y="19"/>
                  <a:pt x="1" y="18"/>
                </a:cubicBezTo>
                <a:close/>
                <a:moveTo>
                  <a:pt x="7" y="18"/>
                </a:moveTo>
                <a:cubicBezTo>
                  <a:pt x="7" y="18"/>
                  <a:pt x="7" y="18"/>
                  <a:pt x="7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8"/>
                  <a:pt x="7" y="18"/>
                  <a:pt x="7" y="18"/>
                </a:cubicBezTo>
                <a:close/>
                <a:moveTo>
                  <a:pt x="55" y="7"/>
                </a:moveTo>
                <a:cubicBezTo>
                  <a:pt x="55" y="7"/>
                  <a:pt x="55" y="7"/>
                  <a:pt x="55" y="7"/>
                </a:cubicBezTo>
                <a:cubicBezTo>
                  <a:pt x="48" y="18"/>
                  <a:pt x="48" y="18"/>
                  <a:pt x="48" y="18"/>
                </a:cubicBezTo>
                <a:cubicBezTo>
                  <a:pt x="61" y="18"/>
                  <a:pt x="61" y="18"/>
                  <a:pt x="61" y="18"/>
                </a:cubicBezTo>
                <a:cubicBezTo>
                  <a:pt x="55" y="7"/>
                  <a:pt x="55" y="7"/>
                  <a:pt x="55" y="7"/>
                </a:cubicBezTo>
                <a:close/>
                <a:moveTo>
                  <a:pt x="60" y="21"/>
                </a:moveTo>
                <a:cubicBezTo>
                  <a:pt x="60" y="21"/>
                  <a:pt x="60" y="21"/>
                  <a:pt x="60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39" y="42"/>
                  <a:pt x="39" y="42"/>
                  <a:pt x="39" y="42"/>
                </a:cubicBezTo>
                <a:cubicBezTo>
                  <a:pt x="60" y="21"/>
                  <a:pt x="60" y="21"/>
                  <a:pt x="60" y="21"/>
                </a:cubicBezTo>
                <a:close/>
                <a:moveTo>
                  <a:pt x="29" y="42"/>
                </a:moveTo>
                <a:cubicBezTo>
                  <a:pt x="29" y="42"/>
                  <a:pt x="29" y="42"/>
                  <a:pt x="29" y="42"/>
                </a:cubicBezTo>
                <a:cubicBezTo>
                  <a:pt x="21" y="21"/>
                  <a:pt x="21" y="21"/>
                  <a:pt x="21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29" y="42"/>
                  <a:pt x="29" y="42"/>
                  <a:pt x="29" y="42"/>
                </a:cubicBezTo>
                <a:close/>
                <a:moveTo>
                  <a:pt x="52" y="5"/>
                </a:moveTo>
                <a:cubicBezTo>
                  <a:pt x="52" y="5"/>
                  <a:pt x="52" y="5"/>
                  <a:pt x="52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45" y="16"/>
                  <a:pt x="45" y="16"/>
                  <a:pt x="45" y="16"/>
                </a:cubicBezTo>
                <a:cubicBezTo>
                  <a:pt x="52" y="5"/>
                  <a:pt x="52" y="5"/>
                  <a:pt x="52" y="5"/>
                </a:cubicBezTo>
                <a:close/>
                <a:moveTo>
                  <a:pt x="30" y="5"/>
                </a:moveTo>
                <a:cubicBezTo>
                  <a:pt x="30" y="5"/>
                  <a:pt x="30" y="5"/>
                  <a:pt x="3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23" y="16"/>
                  <a:pt x="23" y="16"/>
                  <a:pt x="23" y="16"/>
                </a:cubicBezTo>
                <a:cubicBezTo>
                  <a:pt x="30" y="5"/>
                  <a:pt x="30" y="5"/>
                  <a:pt x="30" y="5"/>
                </a:cubicBezTo>
                <a:close/>
                <a:moveTo>
                  <a:pt x="25" y="18"/>
                </a:moveTo>
                <a:cubicBezTo>
                  <a:pt x="25" y="18"/>
                  <a:pt x="25" y="18"/>
                  <a:pt x="25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4" y="6"/>
                  <a:pt x="34" y="6"/>
                  <a:pt x="34" y="6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43" y="21"/>
                </a:moveTo>
                <a:cubicBezTo>
                  <a:pt x="43" y="21"/>
                  <a:pt x="43" y="21"/>
                  <a:pt x="43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34" y="46"/>
                  <a:pt x="34" y="46"/>
                  <a:pt x="34" y="46"/>
                </a:cubicBezTo>
                <a:cubicBezTo>
                  <a:pt x="43" y="21"/>
                  <a:pt x="43" y="21"/>
                  <a:pt x="43" y="21"/>
                </a:cubicBezTo>
                <a:close/>
              </a:path>
            </a:pathLst>
          </a:custGeom>
          <a:blipFill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42" name="Freeform 81"/>
          <p:cNvSpPr>
            <a:spLocks noEditPoints="1"/>
          </p:cNvSpPr>
          <p:nvPr/>
        </p:nvSpPr>
        <p:spPr bwMode="auto">
          <a:xfrm>
            <a:off x="3492672" y="4472513"/>
            <a:ext cx="255988" cy="264449"/>
          </a:xfrm>
          <a:custGeom>
            <a:avLst/>
            <a:gdLst>
              <a:gd name="T0" fmla="*/ 28 w 51"/>
              <a:gd name="T1" fmla="*/ 44 h 53"/>
              <a:gd name="T2" fmla="*/ 24 w 51"/>
              <a:gd name="T3" fmla="*/ 44 h 53"/>
              <a:gd name="T4" fmla="*/ 11 w 51"/>
              <a:gd name="T5" fmla="*/ 8 h 53"/>
              <a:gd name="T6" fmla="*/ 13 w 51"/>
              <a:gd name="T7" fmla="*/ 10 h 53"/>
              <a:gd name="T8" fmla="*/ 9 w 51"/>
              <a:gd name="T9" fmla="*/ 10 h 53"/>
              <a:gd name="T10" fmla="*/ 40 w 51"/>
              <a:gd name="T11" fmla="*/ 8 h 53"/>
              <a:gd name="T12" fmla="*/ 42 w 51"/>
              <a:gd name="T13" fmla="*/ 10 h 53"/>
              <a:gd name="T14" fmla="*/ 38 w 51"/>
              <a:gd name="T15" fmla="*/ 10 h 53"/>
              <a:gd name="T16" fmla="*/ 26 w 51"/>
              <a:gd name="T17" fmla="*/ 38 h 53"/>
              <a:gd name="T18" fmla="*/ 33 w 51"/>
              <a:gd name="T19" fmla="*/ 29 h 53"/>
              <a:gd name="T20" fmla="*/ 36 w 51"/>
              <a:gd name="T21" fmla="*/ 15 h 53"/>
              <a:gd name="T22" fmla="*/ 35 w 51"/>
              <a:gd name="T23" fmla="*/ 14 h 53"/>
              <a:gd name="T24" fmla="*/ 15 w 51"/>
              <a:gd name="T25" fmla="*/ 15 h 53"/>
              <a:gd name="T26" fmla="*/ 18 w 51"/>
              <a:gd name="T27" fmla="*/ 29 h 53"/>
              <a:gd name="T28" fmla="*/ 36 w 51"/>
              <a:gd name="T29" fmla="*/ 30 h 53"/>
              <a:gd name="T30" fmla="*/ 26 w 51"/>
              <a:gd name="T31" fmla="*/ 41 h 53"/>
              <a:gd name="T32" fmla="*/ 25 w 51"/>
              <a:gd name="T33" fmla="*/ 41 h 53"/>
              <a:gd name="T34" fmla="*/ 12 w 51"/>
              <a:gd name="T35" fmla="*/ 16 h 53"/>
              <a:gd name="T36" fmla="*/ 13 w 51"/>
              <a:gd name="T37" fmla="*/ 14 h 53"/>
              <a:gd name="T38" fmla="*/ 15 w 51"/>
              <a:gd name="T39" fmla="*/ 12 h 53"/>
              <a:gd name="T40" fmla="*/ 36 w 51"/>
              <a:gd name="T41" fmla="*/ 12 h 53"/>
              <a:gd name="T42" fmla="*/ 38 w 51"/>
              <a:gd name="T43" fmla="*/ 14 h 53"/>
              <a:gd name="T44" fmla="*/ 39 w 51"/>
              <a:gd name="T45" fmla="*/ 15 h 53"/>
              <a:gd name="T46" fmla="*/ 36 w 51"/>
              <a:gd name="T47" fmla="*/ 30 h 53"/>
              <a:gd name="T48" fmla="*/ 26 w 51"/>
              <a:gd name="T49" fmla="*/ 49 h 53"/>
              <a:gd name="T50" fmla="*/ 47 w 51"/>
              <a:gd name="T51" fmla="*/ 11 h 53"/>
              <a:gd name="T52" fmla="*/ 11 w 51"/>
              <a:gd name="T53" fmla="*/ 4 h 53"/>
              <a:gd name="T54" fmla="*/ 5 w 51"/>
              <a:gd name="T55" fmla="*/ 12 h 53"/>
              <a:gd name="T56" fmla="*/ 27 w 51"/>
              <a:gd name="T57" fmla="*/ 53 h 53"/>
              <a:gd name="T58" fmla="*/ 25 w 51"/>
              <a:gd name="T59" fmla="*/ 53 h 53"/>
              <a:gd name="T60" fmla="*/ 1 w 51"/>
              <a:gd name="T61" fmla="*/ 10 h 53"/>
              <a:gd name="T62" fmla="*/ 2 w 51"/>
              <a:gd name="T63" fmla="*/ 7 h 53"/>
              <a:gd name="T64" fmla="*/ 7 w 51"/>
              <a:gd name="T65" fmla="*/ 2 h 53"/>
              <a:gd name="T66" fmla="*/ 42 w 51"/>
              <a:gd name="T67" fmla="*/ 0 h 53"/>
              <a:gd name="T68" fmla="*/ 44 w 51"/>
              <a:gd name="T69" fmla="*/ 2 h 53"/>
              <a:gd name="T70" fmla="*/ 51 w 51"/>
              <a:gd name="T71" fmla="*/ 9 h 53"/>
              <a:gd name="T72" fmla="*/ 51 w 51"/>
              <a:gd name="T73" fmla="*/ 1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" h="53">
                <a:moveTo>
                  <a:pt x="26" y="42"/>
                </a:moveTo>
                <a:cubicBezTo>
                  <a:pt x="27" y="42"/>
                  <a:pt x="28" y="42"/>
                  <a:pt x="28" y="44"/>
                </a:cubicBezTo>
                <a:cubicBezTo>
                  <a:pt x="28" y="45"/>
                  <a:pt x="27" y="46"/>
                  <a:pt x="26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24" y="42"/>
                  <a:pt x="25" y="42"/>
                  <a:pt x="26" y="42"/>
                </a:cubicBezTo>
                <a:close/>
                <a:moveTo>
                  <a:pt x="11" y="8"/>
                </a:moveTo>
                <a:cubicBezTo>
                  <a:pt x="11" y="8"/>
                  <a:pt x="11" y="8"/>
                  <a:pt x="11" y="8"/>
                </a:cubicBezTo>
                <a:cubicBezTo>
                  <a:pt x="12" y="8"/>
                  <a:pt x="13" y="9"/>
                  <a:pt x="13" y="10"/>
                </a:cubicBezTo>
                <a:cubicBezTo>
                  <a:pt x="13" y="11"/>
                  <a:pt x="12" y="12"/>
                  <a:pt x="11" y="12"/>
                </a:cubicBezTo>
                <a:cubicBezTo>
                  <a:pt x="10" y="12"/>
                  <a:pt x="9" y="11"/>
                  <a:pt x="9" y="10"/>
                </a:cubicBezTo>
                <a:cubicBezTo>
                  <a:pt x="9" y="9"/>
                  <a:pt x="10" y="8"/>
                  <a:pt x="11" y="8"/>
                </a:cubicBezTo>
                <a:close/>
                <a:moveTo>
                  <a:pt x="40" y="8"/>
                </a:move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2" y="9"/>
                  <a:pt x="42" y="10"/>
                </a:cubicBezTo>
                <a:cubicBezTo>
                  <a:pt x="42" y="11"/>
                  <a:pt x="41" y="12"/>
                  <a:pt x="40" y="12"/>
                </a:cubicBezTo>
                <a:cubicBezTo>
                  <a:pt x="39" y="12"/>
                  <a:pt x="38" y="11"/>
                  <a:pt x="38" y="10"/>
                </a:cubicBezTo>
                <a:cubicBezTo>
                  <a:pt x="38" y="9"/>
                  <a:pt x="39" y="8"/>
                  <a:pt x="40" y="8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29" y="36"/>
                  <a:pt x="31" y="32"/>
                  <a:pt x="33" y="29"/>
                </a:cubicBezTo>
                <a:cubicBezTo>
                  <a:pt x="35" y="25"/>
                  <a:pt x="37" y="21"/>
                  <a:pt x="37" y="16"/>
                </a:cubicBezTo>
                <a:cubicBezTo>
                  <a:pt x="37" y="16"/>
                  <a:pt x="37" y="16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5" y="14"/>
                  <a:pt x="35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5"/>
                  <a:pt x="15" y="15"/>
                </a:cubicBezTo>
                <a:cubicBezTo>
                  <a:pt x="15" y="16"/>
                  <a:pt x="14" y="16"/>
                  <a:pt x="14" y="16"/>
                </a:cubicBezTo>
                <a:cubicBezTo>
                  <a:pt x="15" y="21"/>
                  <a:pt x="16" y="25"/>
                  <a:pt x="18" y="29"/>
                </a:cubicBezTo>
                <a:cubicBezTo>
                  <a:pt x="20" y="32"/>
                  <a:pt x="23" y="36"/>
                  <a:pt x="26" y="38"/>
                </a:cubicBezTo>
                <a:close/>
                <a:moveTo>
                  <a:pt x="36" y="30"/>
                </a:moveTo>
                <a:cubicBezTo>
                  <a:pt x="36" y="30"/>
                  <a:pt x="36" y="30"/>
                  <a:pt x="36" y="30"/>
                </a:cubicBezTo>
                <a:cubicBezTo>
                  <a:pt x="33" y="34"/>
                  <a:pt x="30" y="38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5" y="41"/>
                  <a:pt x="25" y="41"/>
                </a:cubicBezTo>
                <a:cubicBezTo>
                  <a:pt x="21" y="38"/>
                  <a:pt x="18" y="34"/>
                  <a:pt x="16" y="30"/>
                </a:cubicBezTo>
                <a:cubicBezTo>
                  <a:pt x="14" y="26"/>
                  <a:pt x="12" y="21"/>
                  <a:pt x="12" y="16"/>
                </a:cubicBezTo>
                <a:cubicBezTo>
                  <a:pt x="12" y="16"/>
                  <a:pt x="12" y="15"/>
                  <a:pt x="12" y="15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4" y="13"/>
                  <a:pt x="14" y="13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7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4"/>
                  <a:pt x="39" y="14"/>
                  <a:pt x="39" y="15"/>
                </a:cubicBezTo>
                <a:cubicBezTo>
                  <a:pt x="40" y="15"/>
                  <a:pt x="40" y="16"/>
                  <a:pt x="40" y="16"/>
                </a:cubicBezTo>
                <a:cubicBezTo>
                  <a:pt x="39" y="21"/>
                  <a:pt x="38" y="26"/>
                  <a:pt x="36" y="30"/>
                </a:cubicBezTo>
                <a:close/>
                <a:moveTo>
                  <a:pt x="26" y="49"/>
                </a:moveTo>
                <a:cubicBezTo>
                  <a:pt x="26" y="49"/>
                  <a:pt x="26" y="49"/>
                  <a:pt x="26" y="49"/>
                </a:cubicBezTo>
                <a:cubicBezTo>
                  <a:pt x="39" y="42"/>
                  <a:pt x="47" y="27"/>
                  <a:pt x="47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4" y="10"/>
                  <a:pt x="41" y="7"/>
                  <a:pt x="41" y="4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7"/>
                  <a:pt x="8" y="10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27"/>
                  <a:pt x="12" y="42"/>
                  <a:pt x="26" y="49"/>
                </a:cubicBezTo>
                <a:close/>
                <a:moveTo>
                  <a:pt x="27" y="53"/>
                </a:moveTo>
                <a:cubicBezTo>
                  <a:pt x="27" y="53"/>
                  <a:pt x="27" y="53"/>
                  <a:pt x="27" y="53"/>
                </a:cubicBezTo>
                <a:cubicBezTo>
                  <a:pt x="26" y="53"/>
                  <a:pt x="25" y="53"/>
                  <a:pt x="25" y="53"/>
                </a:cubicBezTo>
                <a:cubicBezTo>
                  <a:pt x="10" y="45"/>
                  <a:pt x="0" y="29"/>
                  <a:pt x="0" y="12"/>
                </a:cubicBezTo>
                <a:cubicBezTo>
                  <a:pt x="0" y="12"/>
                  <a:pt x="1" y="11"/>
                  <a:pt x="1" y="10"/>
                </a:cubicBezTo>
                <a:cubicBezTo>
                  <a:pt x="1" y="10"/>
                  <a:pt x="1" y="9"/>
                  <a:pt x="1" y="9"/>
                </a:cubicBezTo>
                <a:cubicBezTo>
                  <a:pt x="1" y="8"/>
                  <a:pt x="1" y="7"/>
                  <a:pt x="2" y="7"/>
                </a:cubicBezTo>
                <a:cubicBezTo>
                  <a:pt x="5" y="7"/>
                  <a:pt x="7" y="4"/>
                  <a:pt x="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1"/>
                  <a:pt x="8" y="0"/>
                  <a:pt x="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4" y="1"/>
                  <a:pt x="44" y="2"/>
                </a:cubicBezTo>
                <a:cubicBezTo>
                  <a:pt x="44" y="4"/>
                  <a:pt x="46" y="7"/>
                  <a:pt x="49" y="7"/>
                </a:cubicBezTo>
                <a:cubicBezTo>
                  <a:pt x="50" y="7"/>
                  <a:pt x="51" y="8"/>
                  <a:pt x="51" y="9"/>
                </a:cubicBezTo>
                <a:cubicBezTo>
                  <a:pt x="51" y="9"/>
                  <a:pt x="51" y="10"/>
                  <a:pt x="51" y="10"/>
                </a:cubicBezTo>
                <a:cubicBezTo>
                  <a:pt x="51" y="11"/>
                  <a:pt x="51" y="12"/>
                  <a:pt x="51" y="12"/>
                </a:cubicBezTo>
                <a:cubicBezTo>
                  <a:pt x="51" y="29"/>
                  <a:pt x="42" y="45"/>
                  <a:pt x="27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43" name="Freeform 82"/>
          <p:cNvSpPr>
            <a:spLocks noEditPoints="1"/>
          </p:cNvSpPr>
          <p:nvPr/>
        </p:nvSpPr>
        <p:spPr bwMode="auto">
          <a:xfrm>
            <a:off x="7664628" y="4741193"/>
            <a:ext cx="296184" cy="351189"/>
          </a:xfrm>
          <a:custGeom>
            <a:avLst/>
            <a:gdLst>
              <a:gd name="T0" fmla="*/ 37 w 59"/>
              <a:gd name="T1" fmla="*/ 3 h 70"/>
              <a:gd name="T2" fmla="*/ 48 w 59"/>
              <a:gd name="T3" fmla="*/ 8 h 70"/>
              <a:gd name="T4" fmla="*/ 49 w 59"/>
              <a:gd name="T5" fmla="*/ 10 h 70"/>
              <a:gd name="T6" fmla="*/ 56 w 59"/>
              <a:gd name="T7" fmla="*/ 11 h 70"/>
              <a:gd name="T8" fmla="*/ 59 w 59"/>
              <a:gd name="T9" fmla="*/ 14 h 70"/>
              <a:gd name="T10" fmla="*/ 56 w 59"/>
              <a:gd name="T11" fmla="*/ 70 h 70"/>
              <a:gd name="T12" fmla="*/ 2 w 59"/>
              <a:gd name="T13" fmla="*/ 70 h 70"/>
              <a:gd name="T14" fmla="*/ 0 w 59"/>
              <a:gd name="T15" fmla="*/ 67 h 70"/>
              <a:gd name="T16" fmla="*/ 2 w 59"/>
              <a:gd name="T17" fmla="*/ 11 h 70"/>
              <a:gd name="T18" fmla="*/ 9 w 59"/>
              <a:gd name="T19" fmla="*/ 11 h 70"/>
              <a:gd name="T20" fmla="*/ 11 w 59"/>
              <a:gd name="T21" fmla="*/ 8 h 70"/>
              <a:gd name="T22" fmla="*/ 19 w 59"/>
              <a:gd name="T23" fmla="*/ 8 h 70"/>
              <a:gd name="T24" fmla="*/ 29 w 59"/>
              <a:gd name="T25" fmla="*/ 0 h 70"/>
              <a:gd name="T26" fmla="*/ 41 w 59"/>
              <a:gd name="T27" fmla="*/ 30 h 70"/>
              <a:gd name="T28" fmla="*/ 44 w 59"/>
              <a:gd name="T29" fmla="*/ 34 h 70"/>
              <a:gd name="T30" fmla="*/ 23 w 59"/>
              <a:gd name="T31" fmla="*/ 51 h 70"/>
              <a:gd name="T32" fmla="*/ 14 w 59"/>
              <a:gd name="T33" fmla="*/ 43 h 70"/>
              <a:gd name="T34" fmla="*/ 18 w 59"/>
              <a:gd name="T35" fmla="*/ 39 h 70"/>
              <a:gd name="T36" fmla="*/ 41 w 59"/>
              <a:gd name="T37" fmla="*/ 30 h 70"/>
              <a:gd name="T38" fmla="*/ 36 w 59"/>
              <a:gd name="T39" fmla="*/ 8 h 70"/>
              <a:gd name="T40" fmla="*/ 29 w 59"/>
              <a:gd name="T41" fmla="*/ 4 h 70"/>
              <a:gd name="T42" fmla="*/ 23 w 59"/>
              <a:gd name="T43" fmla="*/ 8 h 70"/>
              <a:gd name="T44" fmla="*/ 36 w 59"/>
              <a:gd name="T45" fmla="*/ 8 h 70"/>
              <a:gd name="T46" fmla="*/ 49 w 59"/>
              <a:gd name="T47" fmla="*/ 16 h 70"/>
              <a:gd name="T48" fmla="*/ 48 w 59"/>
              <a:gd name="T49" fmla="*/ 19 h 70"/>
              <a:gd name="T50" fmla="*/ 29 w 59"/>
              <a:gd name="T51" fmla="*/ 19 h 70"/>
              <a:gd name="T52" fmla="*/ 9 w 59"/>
              <a:gd name="T53" fmla="*/ 18 h 70"/>
              <a:gd name="T54" fmla="*/ 9 w 59"/>
              <a:gd name="T55" fmla="*/ 16 h 70"/>
              <a:gd name="T56" fmla="*/ 5 w 59"/>
              <a:gd name="T57" fmla="*/ 65 h 70"/>
              <a:gd name="T58" fmla="*/ 54 w 59"/>
              <a:gd name="T59" fmla="*/ 16 h 70"/>
              <a:gd name="T60" fmla="*/ 29 w 59"/>
              <a:gd name="T61" fmla="*/ 11 h 70"/>
              <a:gd name="T62" fmla="*/ 13 w 59"/>
              <a:gd name="T63" fmla="*/ 11 h 70"/>
              <a:gd name="T64" fmla="*/ 13 w 59"/>
              <a:gd name="T65" fmla="*/ 16 h 70"/>
              <a:gd name="T66" fmla="*/ 46 w 59"/>
              <a:gd name="T67" fmla="*/ 16 h 70"/>
              <a:gd name="T68" fmla="*/ 46 w 59"/>
              <a:gd name="T69" fmla="*/ 1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70">
                <a:moveTo>
                  <a:pt x="29" y="0"/>
                </a:moveTo>
                <a:cubicBezTo>
                  <a:pt x="32" y="0"/>
                  <a:pt x="35" y="2"/>
                  <a:pt x="37" y="3"/>
                </a:cubicBezTo>
                <a:cubicBezTo>
                  <a:pt x="38" y="5"/>
                  <a:pt x="39" y="6"/>
                  <a:pt x="39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8"/>
                  <a:pt x="49" y="9"/>
                  <a:pt x="49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11"/>
                  <a:pt x="49" y="11"/>
                  <a:pt x="49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8" y="11"/>
                  <a:pt x="59" y="12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9"/>
                  <a:pt x="58" y="70"/>
                  <a:pt x="56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2" y="70"/>
                  <a:pt x="2" y="70"/>
                  <a:pt x="2" y="70"/>
                </a:cubicBezTo>
                <a:cubicBezTo>
                  <a:pt x="1" y="70"/>
                  <a:pt x="0" y="69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1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9"/>
                  <a:pt x="10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0" y="6"/>
                  <a:pt x="21" y="5"/>
                  <a:pt x="22" y="3"/>
                </a:cubicBezTo>
                <a:cubicBezTo>
                  <a:pt x="24" y="2"/>
                  <a:pt x="27" y="0"/>
                  <a:pt x="29" y="0"/>
                </a:cubicBezTo>
                <a:close/>
                <a:moveTo>
                  <a:pt x="41" y="30"/>
                </a:move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3" y="29"/>
                  <a:pt x="44" y="30"/>
                </a:cubicBezTo>
                <a:cubicBezTo>
                  <a:pt x="45" y="31"/>
                  <a:pt x="45" y="33"/>
                  <a:pt x="44" y="34"/>
                </a:cubicBezTo>
                <a:cubicBezTo>
                  <a:pt x="27" y="51"/>
                  <a:pt x="27" y="51"/>
                  <a:pt x="27" y="51"/>
                </a:cubicBezTo>
                <a:cubicBezTo>
                  <a:pt x="26" y="52"/>
                  <a:pt x="24" y="52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14" y="43"/>
                  <a:pt x="14" y="43"/>
                  <a:pt x="14" y="43"/>
                </a:cubicBezTo>
                <a:cubicBezTo>
                  <a:pt x="13" y="42"/>
                  <a:pt x="13" y="40"/>
                  <a:pt x="14" y="39"/>
                </a:cubicBezTo>
                <a:cubicBezTo>
                  <a:pt x="15" y="38"/>
                  <a:pt x="17" y="38"/>
                  <a:pt x="18" y="39"/>
                </a:cubicBezTo>
                <a:cubicBezTo>
                  <a:pt x="25" y="46"/>
                  <a:pt x="25" y="46"/>
                  <a:pt x="25" y="46"/>
                </a:cubicBezTo>
                <a:cubicBezTo>
                  <a:pt x="41" y="30"/>
                  <a:pt x="41" y="30"/>
                  <a:pt x="41" y="30"/>
                </a:cubicBezTo>
                <a:close/>
                <a:moveTo>
                  <a:pt x="36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7"/>
                  <a:pt x="35" y="6"/>
                  <a:pt x="34" y="6"/>
                </a:cubicBezTo>
                <a:cubicBezTo>
                  <a:pt x="33" y="4"/>
                  <a:pt x="31" y="4"/>
                  <a:pt x="29" y="4"/>
                </a:cubicBezTo>
                <a:cubicBezTo>
                  <a:pt x="27" y="4"/>
                  <a:pt x="26" y="4"/>
                  <a:pt x="24" y="6"/>
                </a:cubicBezTo>
                <a:cubicBezTo>
                  <a:pt x="24" y="6"/>
                  <a:pt x="23" y="7"/>
                  <a:pt x="23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36" y="8"/>
                  <a:pt x="36" y="8"/>
                  <a:pt x="36" y="8"/>
                </a:cubicBezTo>
                <a:close/>
                <a:moveTo>
                  <a:pt x="4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9" y="19"/>
                  <a:pt x="9" y="18"/>
                </a:cubicBezTo>
                <a:cubicBezTo>
                  <a:pt x="9" y="18"/>
                  <a:pt x="9" y="18"/>
                  <a:pt x="9" y="18"/>
                </a:cubicBezTo>
                <a:cubicBezTo>
                  <a:pt x="9" y="16"/>
                  <a:pt x="9" y="16"/>
                  <a:pt x="9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65"/>
                  <a:pt x="5" y="65"/>
                  <a:pt x="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16"/>
                  <a:pt x="54" y="16"/>
                  <a:pt x="54" y="16"/>
                </a:cubicBezTo>
                <a:cubicBezTo>
                  <a:pt x="49" y="16"/>
                  <a:pt x="49" y="16"/>
                  <a:pt x="49" y="16"/>
                </a:cubicBezTo>
                <a:close/>
                <a:moveTo>
                  <a:pt x="29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6"/>
                  <a:pt x="13" y="16"/>
                  <a:pt x="13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1"/>
                  <a:pt x="46" y="11"/>
                  <a:pt x="46" y="11"/>
                </a:cubicBezTo>
                <a:cubicBezTo>
                  <a:pt x="29" y="11"/>
                  <a:pt x="29" y="11"/>
                  <a:pt x="29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44" name="Rectangle 83"/>
          <p:cNvSpPr>
            <a:spLocks noChangeArrowheads="1"/>
          </p:cNvSpPr>
          <p:nvPr/>
        </p:nvSpPr>
        <p:spPr bwMode="auto">
          <a:xfrm>
            <a:off x="7687901" y="1483175"/>
            <a:ext cx="2652958" cy="103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</a:rPr>
              <a:t>TOPIC HEADER TWO</a:t>
            </a:r>
            <a:endParaRPr lang="en-US" altLang="zh-CN" sz="1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</a:rPr>
              <a:t>We have many PowerPoint </a:t>
            </a:r>
            <a:r>
              <a:rPr lang="zh-CN" altLang="en-US" sz="1400">
                <a:solidFill>
                  <a:schemeClr val="bg1"/>
                </a:solidFill>
              </a:rPr>
              <a:t>templates</a:t>
            </a:r>
            <a:r>
              <a:rPr lang="en-US" altLang="zh-CN" sz="14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5" name="Rectangle 84"/>
          <p:cNvSpPr>
            <a:spLocks noChangeArrowheads="1"/>
          </p:cNvSpPr>
          <p:nvPr/>
        </p:nvSpPr>
        <p:spPr bwMode="auto">
          <a:xfrm>
            <a:off x="693738" y="2524048"/>
            <a:ext cx="2652958" cy="103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</a:rPr>
              <a:t>TOPIC HEADER ONE</a:t>
            </a:r>
            <a:endParaRPr lang="en-US" altLang="zh-CN" sz="1400">
              <a:solidFill>
                <a:schemeClr val="bg1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</a:rPr>
              <a:t>We have many PowerPoint </a:t>
            </a:r>
            <a:r>
              <a:rPr lang="zh-CN" altLang="en-US" sz="1400">
                <a:solidFill>
                  <a:schemeClr val="bg1"/>
                </a:solidFill>
              </a:rPr>
              <a:t>templates</a:t>
            </a:r>
            <a:r>
              <a:rPr lang="en-US" altLang="zh-CN" sz="14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6" name="Rectangle 85"/>
          <p:cNvSpPr>
            <a:spLocks noChangeArrowheads="1"/>
          </p:cNvSpPr>
          <p:nvPr/>
        </p:nvSpPr>
        <p:spPr bwMode="auto">
          <a:xfrm>
            <a:off x="8453746" y="4639642"/>
            <a:ext cx="2652958" cy="103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</a:rPr>
              <a:t>TOPIC HEADER THREE</a:t>
            </a:r>
            <a:endParaRPr lang="en-US" altLang="zh-CN" sz="1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</a:rPr>
              <a:t>We have many PowerPoint </a:t>
            </a:r>
            <a:r>
              <a:rPr lang="zh-CN" altLang="en-US" sz="1400">
                <a:solidFill>
                  <a:schemeClr val="bg1"/>
                </a:solidFill>
              </a:rPr>
              <a:t>templates</a:t>
            </a:r>
            <a:r>
              <a:rPr lang="en-US" altLang="zh-CN" sz="14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40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1670891"/>
      </p:ext>
    </p:extLst>
  </p:cSld>
  <p:clrMapOvr>
    <a:masterClrMapping/>
  </p:clrMapOvr>
  <p:transition spd="slow" advTm="4500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68995" y="1239799"/>
            <a:ext cx="10873208" cy="4277433"/>
            <a:chOff x="768995" y="1239799"/>
            <a:chExt cx="10873208" cy="4277433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1086893" y="1239799"/>
              <a:ext cx="2642162" cy="1240925"/>
            </a:xfrm>
            <a:custGeom>
              <a:avLst/>
              <a:gdLst>
                <a:gd name="T0" fmla="*/ 0 w 751"/>
                <a:gd name="T1" fmla="*/ 353 h 353"/>
                <a:gd name="T2" fmla="*/ 57 w 751"/>
                <a:gd name="T3" fmla="*/ 201 h 353"/>
                <a:gd name="T4" fmla="*/ 680 w 751"/>
                <a:gd name="T5" fmla="*/ 150 h 353"/>
                <a:gd name="T6" fmla="*/ 751 w 751"/>
                <a:gd name="T7" fmla="*/ 353 h 353"/>
                <a:gd name="T8" fmla="*/ 0 w 751"/>
                <a:gd name="T9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" h="353">
                  <a:moveTo>
                    <a:pt x="0" y="353"/>
                  </a:moveTo>
                  <a:cubicBezTo>
                    <a:pt x="14" y="313"/>
                    <a:pt x="20" y="305"/>
                    <a:pt x="57" y="201"/>
                  </a:cubicBezTo>
                  <a:cubicBezTo>
                    <a:pt x="126" y="10"/>
                    <a:pt x="558" y="0"/>
                    <a:pt x="680" y="150"/>
                  </a:cubicBezTo>
                  <a:cubicBezTo>
                    <a:pt x="730" y="213"/>
                    <a:pt x="751" y="284"/>
                    <a:pt x="751" y="353"/>
                  </a:cubicBezTo>
                  <a:lnTo>
                    <a:pt x="0" y="353"/>
                  </a:lnTo>
                  <a:close/>
                </a:path>
              </a:pathLst>
            </a:cu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672379" y="4482123"/>
              <a:ext cx="2408984" cy="1035109"/>
            </a:xfrm>
            <a:custGeom>
              <a:avLst/>
              <a:gdLst>
                <a:gd name="T0" fmla="*/ 465 w 641"/>
                <a:gd name="T1" fmla="*/ 0 h 284"/>
                <a:gd name="T2" fmla="*/ 641 w 641"/>
                <a:gd name="T3" fmla="*/ 284 h 284"/>
                <a:gd name="T4" fmla="*/ 4 w 641"/>
                <a:gd name="T5" fmla="*/ 284 h 284"/>
                <a:gd name="T6" fmla="*/ 37 w 641"/>
                <a:gd name="T7" fmla="*/ 70 h 284"/>
                <a:gd name="T8" fmla="*/ 0 w 641"/>
                <a:gd name="T9" fmla="*/ 0 h 284"/>
                <a:gd name="T10" fmla="*/ 465 w 641"/>
                <a:gd name="T11" fmla="*/ 0 h 284"/>
                <a:gd name="connsiteX0" fmla="*/ 7175 w 10000"/>
                <a:gd name="connsiteY0" fmla="*/ 23 h 10000"/>
                <a:gd name="connsiteX1" fmla="*/ 10000 w 10000"/>
                <a:gd name="connsiteY1" fmla="*/ 10000 h 10000"/>
                <a:gd name="connsiteX2" fmla="*/ 62 w 10000"/>
                <a:gd name="connsiteY2" fmla="*/ 10000 h 10000"/>
                <a:gd name="connsiteX3" fmla="*/ 577 w 10000"/>
                <a:gd name="connsiteY3" fmla="*/ 2465 h 10000"/>
                <a:gd name="connsiteX4" fmla="*/ 0 w 10000"/>
                <a:gd name="connsiteY4" fmla="*/ 0 h 10000"/>
                <a:gd name="connsiteX5" fmla="*/ 7175 w 10000"/>
                <a:gd name="connsiteY5" fmla="*/ 2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7175" y="23"/>
                  </a:moveTo>
                  <a:cubicBezTo>
                    <a:pt x="7893" y="4777"/>
                    <a:pt x="9563" y="7641"/>
                    <a:pt x="10000" y="10000"/>
                  </a:cubicBezTo>
                  <a:lnTo>
                    <a:pt x="62" y="10000"/>
                  </a:lnTo>
                  <a:cubicBezTo>
                    <a:pt x="359" y="7535"/>
                    <a:pt x="983" y="5317"/>
                    <a:pt x="577" y="2465"/>
                  </a:cubicBezTo>
                  <a:cubicBezTo>
                    <a:pt x="437" y="1408"/>
                    <a:pt x="234" y="599"/>
                    <a:pt x="0" y="0"/>
                  </a:cubicBezTo>
                  <a:lnTo>
                    <a:pt x="7175" y="23"/>
                  </a:lnTo>
                  <a:close/>
                </a:path>
              </a:pathLst>
            </a:cu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768995" y="2480724"/>
              <a:ext cx="2960060" cy="1011986"/>
            </a:xfrm>
            <a:custGeom>
              <a:avLst/>
              <a:gdLst>
                <a:gd name="T0" fmla="*/ 77 w 839"/>
                <a:gd name="T1" fmla="*/ 287 h 287"/>
                <a:gd name="T2" fmla="*/ 71 w 839"/>
                <a:gd name="T3" fmla="*/ 275 h 287"/>
                <a:gd name="T4" fmla="*/ 42 w 839"/>
                <a:gd name="T5" fmla="*/ 261 h 287"/>
                <a:gd name="T6" fmla="*/ 13 w 839"/>
                <a:gd name="T7" fmla="*/ 219 h 287"/>
                <a:gd name="T8" fmla="*/ 51 w 839"/>
                <a:gd name="T9" fmla="*/ 165 h 287"/>
                <a:gd name="T10" fmla="*/ 102 w 839"/>
                <a:gd name="T11" fmla="*/ 86 h 287"/>
                <a:gd name="T12" fmla="*/ 78 w 839"/>
                <a:gd name="T13" fmla="*/ 31 h 287"/>
                <a:gd name="T14" fmla="*/ 88 w 839"/>
                <a:gd name="T15" fmla="*/ 0 h 287"/>
                <a:gd name="T16" fmla="*/ 839 w 839"/>
                <a:gd name="T17" fmla="*/ 0 h 287"/>
                <a:gd name="T18" fmla="*/ 779 w 839"/>
                <a:gd name="T19" fmla="*/ 199 h 287"/>
                <a:gd name="T20" fmla="*/ 737 w 839"/>
                <a:gd name="T21" fmla="*/ 287 h 287"/>
                <a:gd name="T22" fmla="*/ 77 w 839"/>
                <a:gd name="T23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9" h="287">
                  <a:moveTo>
                    <a:pt x="77" y="287"/>
                  </a:moveTo>
                  <a:cubicBezTo>
                    <a:pt x="76" y="283"/>
                    <a:pt x="74" y="279"/>
                    <a:pt x="71" y="275"/>
                  </a:cubicBezTo>
                  <a:cubicBezTo>
                    <a:pt x="63" y="266"/>
                    <a:pt x="55" y="265"/>
                    <a:pt x="42" y="261"/>
                  </a:cubicBezTo>
                  <a:cubicBezTo>
                    <a:pt x="18" y="253"/>
                    <a:pt x="0" y="244"/>
                    <a:pt x="13" y="219"/>
                  </a:cubicBezTo>
                  <a:cubicBezTo>
                    <a:pt x="24" y="197"/>
                    <a:pt x="26" y="198"/>
                    <a:pt x="51" y="165"/>
                  </a:cubicBezTo>
                  <a:cubicBezTo>
                    <a:pt x="77" y="129"/>
                    <a:pt x="102" y="96"/>
                    <a:pt x="102" y="86"/>
                  </a:cubicBezTo>
                  <a:cubicBezTo>
                    <a:pt x="102" y="60"/>
                    <a:pt x="69" y="60"/>
                    <a:pt x="78" y="31"/>
                  </a:cubicBezTo>
                  <a:cubicBezTo>
                    <a:pt x="82" y="18"/>
                    <a:pt x="85" y="9"/>
                    <a:pt x="88" y="0"/>
                  </a:cubicBezTo>
                  <a:cubicBezTo>
                    <a:pt x="839" y="0"/>
                    <a:pt x="839" y="0"/>
                    <a:pt x="839" y="0"/>
                  </a:cubicBezTo>
                  <a:cubicBezTo>
                    <a:pt x="839" y="74"/>
                    <a:pt x="815" y="145"/>
                    <a:pt x="779" y="199"/>
                  </a:cubicBezTo>
                  <a:cubicBezTo>
                    <a:pt x="764" y="222"/>
                    <a:pt x="749" y="248"/>
                    <a:pt x="737" y="287"/>
                  </a:cubicBezTo>
                  <a:lnTo>
                    <a:pt x="77" y="287"/>
                  </a:lnTo>
                  <a:close/>
                </a:path>
              </a:pathLst>
            </a:cu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856526" y="3427467"/>
              <a:ext cx="2546937" cy="1065140"/>
            </a:xfrm>
            <a:custGeom>
              <a:avLst/>
              <a:gdLst>
                <a:gd name="T0" fmla="*/ 666 w 686"/>
                <a:gd name="T1" fmla="*/ 99 h 287"/>
                <a:gd name="T2" fmla="*/ 686 w 686"/>
                <a:gd name="T3" fmla="*/ 287 h 287"/>
                <a:gd name="T4" fmla="*/ 221 w 686"/>
                <a:gd name="T5" fmla="*/ 287 h 287"/>
                <a:gd name="T6" fmla="*/ 53 w 686"/>
                <a:gd name="T7" fmla="*/ 222 h 287"/>
                <a:gd name="T8" fmla="*/ 15 w 686"/>
                <a:gd name="T9" fmla="*/ 184 h 287"/>
                <a:gd name="T10" fmla="*/ 25 w 686"/>
                <a:gd name="T11" fmla="*/ 130 h 287"/>
                <a:gd name="T12" fmla="*/ 15 w 686"/>
                <a:gd name="T13" fmla="*/ 94 h 287"/>
                <a:gd name="T14" fmla="*/ 20 w 686"/>
                <a:gd name="T15" fmla="*/ 75 h 287"/>
                <a:gd name="T16" fmla="*/ 8 w 686"/>
                <a:gd name="T17" fmla="*/ 64 h 287"/>
                <a:gd name="T18" fmla="*/ 14 w 686"/>
                <a:gd name="T19" fmla="*/ 35 h 287"/>
                <a:gd name="T20" fmla="*/ 25 w 686"/>
                <a:gd name="T21" fmla="*/ 0 h 287"/>
                <a:gd name="T22" fmla="*/ 685 w 686"/>
                <a:gd name="T23" fmla="*/ 0 h 287"/>
                <a:gd name="T24" fmla="*/ 666 w 686"/>
                <a:gd name="T25" fmla="*/ 9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287">
                  <a:moveTo>
                    <a:pt x="666" y="99"/>
                  </a:moveTo>
                  <a:cubicBezTo>
                    <a:pt x="658" y="172"/>
                    <a:pt x="668" y="233"/>
                    <a:pt x="686" y="287"/>
                  </a:cubicBezTo>
                  <a:cubicBezTo>
                    <a:pt x="221" y="287"/>
                    <a:pt x="221" y="287"/>
                    <a:pt x="221" y="287"/>
                  </a:cubicBezTo>
                  <a:cubicBezTo>
                    <a:pt x="167" y="221"/>
                    <a:pt x="86" y="228"/>
                    <a:pt x="53" y="222"/>
                  </a:cubicBezTo>
                  <a:cubicBezTo>
                    <a:pt x="26" y="217"/>
                    <a:pt x="16" y="192"/>
                    <a:pt x="15" y="184"/>
                  </a:cubicBezTo>
                  <a:cubicBezTo>
                    <a:pt x="12" y="171"/>
                    <a:pt x="12" y="151"/>
                    <a:pt x="25" y="130"/>
                  </a:cubicBezTo>
                  <a:cubicBezTo>
                    <a:pt x="37" y="108"/>
                    <a:pt x="22" y="109"/>
                    <a:pt x="15" y="94"/>
                  </a:cubicBezTo>
                  <a:cubicBezTo>
                    <a:pt x="11" y="87"/>
                    <a:pt x="18" y="76"/>
                    <a:pt x="20" y="75"/>
                  </a:cubicBezTo>
                  <a:cubicBezTo>
                    <a:pt x="24" y="73"/>
                    <a:pt x="16" y="73"/>
                    <a:pt x="8" y="64"/>
                  </a:cubicBezTo>
                  <a:cubicBezTo>
                    <a:pt x="0" y="54"/>
                    <a:pt x="8" y="45"/>
                    <a:pt x="14" y="35"/>
                  </a:cubicBezTo>
                  <a:cubicBezTo>
                    <a:pt x="19" y="27"/>
                    <a:pt x="28" y="14"/>
                    <a:pt x="25" y="0"/>
                  </a:cubicBezTo>
                  <a:cubicBezTo>
                    <a:pt x="685" y="0"/>
                    <a:pt x="685" y="0"/>
                    <a:pt x="685" y="0"/>
                  </a:cubicBezTo>
                  <a:cubicBezTo>
                    <a:pt x="677" y="27"/>
                    <a:pt x="670" y="59"/>
                    <a:pt x="666" y="99"/>
                  </a:cubicBezTo>
                  <a:close/>
                </a:path>
              </a:pathLst>
            </a:cu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 rot="5400000">
              <a:off x="4369395" y="2060848"/>
              <a:ext cx="360040" cy="576064"/>
            </a:xfrm>
            <a:prstGeom prst="chevron">
              <a:avLst/>
            </a:pr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886413" y="1622791"/>
              <a:ext cx="1107977" cy="369324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 47"/>
            <p:cNvSpPr>
              <a:spLocks noChangeArrowheads="1"/>
            </p:cNvSpPr>
            <p:nvPr/>
          </p:nvSpPr>
          <p:spPr bwMode="auto">
            <a:xfrm>
              <a:off x="4873451" y="1955514"/>
              <a:ext cx="2664296" cy="609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sym typeface="微软雅黑" pitchFamily="34" charset="-122"/>
                </a:rPr>
                <a:t>在此录入上述图表的综合描述说明，在此录入上述图表。</a:t>
              </a:r>
            </a:p>
          </p:txBody>
        </p:sp>
        <p:sp>
          <p:nvSpPr>
            <p:cNvPr id="11" name="燕尾形 10"/>
            <p:cNvSpPr/>
            <p:nvPr/>
          </p:nvSpPr>
          <p:spPr>
            <a:xfrm rot="5400000">
              <a:off x="4369395" y="3429000"/>
              <a:ext cx="360040" cy="576064"/>
            </a:xfrm>
            <a:prstGeom prst="chevron">
              <a:avLst/>
            </a:pr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886413" y="2990943"/>
              <a:ext cx="1107977" cy="369324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47"/>
            <p:cNvSpPr>
              <a:spLocks noChangeArrowheads="1"/>
            </p:cNvSpPr>
            <p:nvPr/>
          </p:nvSpPr>
          <p:spPr bwMode="auto">
            <a:xfrm>
              <a:off x="4873451" y="3323666"/>
              <a:ext cx="2664296" cy="609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sym typeface="微软雅黑" pitchFamily="34" charset="-122"/>
                </a:rPr>
                <a:t>在此录入上述图表的综合描述说明，在此录入上述图表。</a:t>
              </a:r>
            </a:p>
          </p:txBody>
        </p:sp>
        <p:sp>
          <p:nvSpPr>
            <p:cNvPr id="14" name="燕尾形 13"/>
            <p:cNvSpPr/>
            <p:nvPr/>
          </p:nvSpPr>
          <p:spPr>
            <a:xfrm rot="5400000">
              <a:off x="8185819" y="2076864"/>
              <a:ext cx="360040" cy="576064"/>
            </a:xfrm>
            <a:prstGeom prst="chevron">
              <a:avLst/>
            </a:pr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702837" y="1638807"/>
              <a:ext cx="1107977" cy="369324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矩形 47"/>
            <p:cNvSpPr>
              <a:spLocks noChangeArrowheads="1"/>
            </p:cNvSpPr>
            <p:nvPr/>
          </p:nvSpPr>
          <p:spPr bwMode="auto">
            <a:xfrm>
              <a:off x="8689875" y="1971530"/>
              <a:ext cx="2664296" cy="609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sym typeface="微软雅黑" pitchFamily="34" charset="-122"/>
                </a:rPr>
                <a:t>在此录入上述图表的综合描述说明，在此录入上述图表。</a:t>
              </a:r>
            </a:p>
          </p:txBody>
        </p:sp>
        <p:sp>
          <p:nvSpPr>
            <p:cNvPr id="17" name="燕尾形 16"/>
            <p:cNvSpPr/>
            <p:nvPr/>
          </p:nvSpPr>
          <p:spPr>
            <a:xfrm rot="5400000">
              <a:off x="8185819" y="3445016"/>
              <a:ext cx="360040" cy="576064"/>
            </a:xfrm>
            <a:prstGeom prst="chevron">
              <a:avLst/>
            </a:prstGeom>
            <a:blipFill>
              <a:blip r:embed="rId4" cstate="print"/>
              <a:tile tx="0" ty="-336550" sx="100000" sy="100000" flip="none" algn="b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702837" y="3006959"/>
              <a:ext cx="1107977" cy="369324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矩形 47"/>
            <p:cNvSpPr>
              <a:spLocks noChangeArrowheads="1"/>
            </p:cNvSpPr>
            <p:nvPr/>
          </p:nvSpPr>
          <p:spPr bwMode="auto">
            <a:xfrm>
              <a:off x="8689875" y="3339682"/>
              <a:ext cx="2664296" cy="609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sym typeface="微软雅黑" pitchFamily="34" charset="-122"/>
                </a:rPr>
                <a:t>在此录入上述图表的综合描述说明，在此录入上述图表。</a:t>
              </a:r>
            </a:p>
          </p:txBody>
        </p:sp>
        <p:sp>
          <p:nvSpPr>
            <p:cNvPr id="20" name="TextBox 67"/>
            <p:cNvSpPr txBox="1"/>
            <p:nvPr/>
          </p:nvSpPr>
          <p:spPr>
            <a:xfrm>
              <a:off x="4081363" y="4760457"/>
              <a:ext cx="7560840" cy="599750"/>
            </a:xfrm>
            <a:prstGeom prst="rect">
              <a:avLst/>
            </a:prstGeom>
            <a:noFill/>
          </p:spPr>
          <p:txBody>
            <a:bodyPr wrap="square" lIns="81887" tIns="40943" rIns="81887" bIns="40943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您的内容打在这里，或者通过复制您的文本后，在此框中选择粘贴，并选择只保留文字，</a:t>
              </a:r>
              <a:r>
                <a:rPr lang="zh-CN" altLang="en-US" dirty="0">
                  <a:solidFill>
                    <a:schemeClr val="bg1"/>
                  </a:solidFill>
                  <a:sym typeface="微软雅黑" pitchFamily="34" charset="-122"/>
                </a:rPr>
                <a:t>在此录入上述图表的综合描述说明。</a:t>
              </a:r>
              <a:r>
                <a:rPr lang="zh-CN" altLang="en-US" dirty="0">
                  <a:solidFill>
                    <a:schemeClr val="bg1"/>
                  </a:solidFill>
                </a:rPr>
                <a:t>并选择只保留文字，</a:t>
              </a:r>
              <a:r>
                <a:rPr lang="zh-CN" altLang="en-US" dirty="0">
                  <a:solidFill>
                    <a:schemeClr val="bg1"/>
                  </a:solidFill>
                  <a:sym typeface="微软雅黑" pitchFamily="34" charset="-122"/>
                </a:rPr>
                <a:t>在此录入上述图表的综合描述说明。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68"/>
            <p:cNvSpPr txBox="1"/>
            <p:nvPr/>
          </p:nvSpPr>
          <p:spPr>
            <a:xfrm>
              <a:off x="6985991" y="4427828"/>
              <a:ext cx="1107977" cy="369324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>
              <a:defPPr>
                <a:defRPr lang="zh-CN"/>
              </a:defPPr>
              <a:lvl1pPr>
                <a:defRPr sz="2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3419937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5"/>
          <a:stretch/>
        </p:blipFill>
        <p:spPr>
          <a:xfrm>
            <a:off x="7964" y="0"/>
            <a:ext cx="12184036" cy="6858000"/>
          </a:xfrm>
          <a:prstGeom prst="rect">
            <a:avLst/>
          </a:prstGeom>
        </p:spPr>
      </p:pic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97384" y="1824562"/>
            <a:ext cx="757238" cy="782637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1102159" y="1932512"/>
            <a:ext cx="547688" cy="566737"/>
          </a:xfrm>
          <a:prstGeom prst="rect">
            <a:avLst/>
          </a:prstGeom>
          <a:blipFill>
            <a:blip r:embed="rId12" cstate="print"/>
            <a:tile tx="0" ty="-336550" sx="100000" sy="100000" flip="none" algn="b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en-US" altLang="zh-CN" sz="2400" b="1">
                <a:solidFill>
                  <a:schemeClr val="bg1"/>
                </a:solidFill>
              </a:rPr>
              <a:t>01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7" name="MH_Other_5"/>
          <p:cNvSpPr/>
          <p:nvPr>
            <p:custDataLst>
              <p:tags r:id="rId3"/>
            </p:custDataLst>
          </p:nvPr>
        </p:nvSpPr>
        <p:spPr>
          <a:xfrm>
            <a:off x="997384" y="3993151"/>
            <a:ext cx="757238" cy="782637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8" name="MH_Other_6"/>
          <p:cNvSpPr/>
          <p:nvPr>
            <p:custDataLst>
              <p:tags r:id="rId4"/>
            </p:custDataLst>
          </p:nvPr>
        </p:nvSpPr>
        <p:spPr>
          <a:xfrm>
            <a:off x="1102159" y="4101101"/>
            <a:ext cx="547688" cy="566737"/>
          </a:xfrm>
          <a:prstGeom prst="rect">
            <a:avLst/>
          </a:prstGeom>
          <a:blipFill>
            <a:blip r:embed="rId12" cstate="print"/>
            <a:tile tx="0" ty="-336550" sx="100000" sy="100000" flip="none" algn="b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bg1"/>
                </a:solidFill>
              </a:rPr>
              <a:t>03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91544" y="1824562"/>
            <a:ext cx="2358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1960836" y="2274001"/>
            <a:ext cx="367578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点击此处添加文本信息。顶部“开始”面板中可以对字体、字号</a:t>
            </a:r>
            <a:endParaRPr lang="zh-CN" altLang="en-US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91544" y="3993151"/>
            <a:ext cx="2358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此处添加小标题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1960836" y="4442590"/>
            <a:ext cx="367578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点击此处添加文本信息。顶部“开始”面板中可以对字体、字号</a:t>
            </a:r>
            <a:endParaRPr lang="zh-CN" altLang="en-US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MH_Other_1"/>
          <p:cNvSpPr/>
          <p:nvPr>
            <p:custDataLst>
              <p:tags r:id="rId5"/>
            </p:custDataLst>
          </p:nvPr>
        </p:nvSpPr>
        <p:spPr>
          <a:xfrm>
            <a:off x="6641341" y="1824562"/>
            <a:ext cx="757238" cy="782637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4" name="MH_Other_2"/>
          <p:cNvSpPr/>
          <p:nvPr>
            <p:custDataLst>
              <p:tags r:id="rId6"/>
            </p:custDataLst>
          </p:nvPr>
        </p:nvSpPr>
        <p:spPr>
          <a:xfrm>
            <a:off x="6746116" y="1932512"/>
            <a:ext cx="547688" cy="566737"/>
          </a:xfrm>
          <a:prstGeom prst="rect">
            <a:avLst/>
          </a:prstGeom>
          <a:blipFill>
            <a:blip r:embed="rId12" cstate="print"/>
            <a:tile tx="0" ty="-336550" sx="100000" sy="100000" flip="none" algn="b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bg1"/>
                </a:solidFill>
              </a:rPr>
              <a:t>02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5" name="MH_Other_5"/>
          <p:cNvSpPr/>
          <p:nvPr>
            <p:custDataLst>
              <p:tags r:id="rId7"/>
            </p:custDataLst>
          </p:nvPr>
        </p:nvSpPr>
        <p:spPr>
          <a:xfrm>
            <a:off x="6641341" y="3993151"/>
            <a:ext cx="757238" cy="782637"/>
          </a:xfrm>
          <a:custGeom>
            <a:avLst/>
            <a:gdLst>
              <a:gd name="connsiteX0" fmla="*/ 743029 w 757237"/>
              <a:gd name="connsiteY0" fmla="*/ 463225 h 783577"/>
              <a:gd name="connsiteX1" fmla="*/ 757237 w 757237"/>
              <a:gd name="connsiteY1" fmla="*/ 463225 h 783577"/>
              <a:gd name="connsiteX2" fmla="*/ 757237 w 757237"/>
              <a:gd name="connsiteY2" fmla="*/ 783577 h 783577"/>
              <a:gd name="connsiteX3" fmla="*/ 450056 w 757237"/>
              <a:gd name="connsiteY3" fmla="*/ 783577 h 783577"/>
              <a:gd name="connsiteX4" fmla="*/ 450056 w 757237"/>
              <a:gd name="connsiteY4" fmla="*/ 768874 h 783577"/>
              <a:gd name="connsiteX5" fmla="*/ 743029 w 757237"/>
              <a:gd name="connsiteY5" fmla="*/ 768874 h 783577"/>
              <a:gd name="connsiteX6" fmla="*/ 0 w 757237"/>
              <a:gd name="connsiteY6" fmla="*/ 463225 h 783577"/>
              <a:gd name="connsiteX7" fmla="*/ 14207 w 757237"/>
              <a:gd name="connsiteY7" fmla="*/ 463225 h 783577"/>
              <a:gd name="connsiteX8" fmla="*/ 14207 w 757237"/>
              <a:gd name="connsiteY8" fmla="*/ 768874 h 783577"/>
              <a:gd name="connsiteX9" fmla="*/ 307181 w 757237"/>
              <a:gd name="connsiteY9" fmla="*/ 768874 h 783577"/>
              <a:gd name="connsiteX10" fmla="*/ 307181 w 757237"/>
              <a:gd name="connsiteY10" fmla="*/ 783577 h 783577"/>
              <a:gd name="connsiteX11" fmla="*/ 0 w 757237"/>
              <a:gd name="connsiteY11" fmla="*/ 783577 h 783577"/>
              <a:gd name="connsiteX12" fmla="*/ 450056 w 757237"/>
              <a:gd name="connsiteY12" fmla="*/ 0 h 783577"/>
              <a:gd name="connsiteX13" fmla="*/ 757237 w 757237"/>
              <a:gd name="connsiteY13" fmla="*/ 0 h 783577"/>
              <a:gd name="connsiteX14" fmla="*/ 757237 w 757237"/>
              <a:gd name="connsiteY14" fmla="*/ 320350 h 783577"/>
              <a:gd name="connsiteX15" fmla="*/ 743029 w 757237"/>
              <a:gd name="connsiteY15" fmla="*/ 320350 h 783577"/>
              <a:gd name="connsiteX16" fmla="*/ 743029 w 757237"/>
              <a:gd name="connsiteY16" fmla="*/ 14702 h 783577"/>
              <a:gd name="connsiteX17" fmla="*/ 450056 w 757237"/>
              <a:gd name="connsiteY17" fmla="*/ 14702 h 783577"/>
              <a:gd name="connsiteX18" fmla="*/ 0 w 757237"/>
              <a:gd name="connsiteY18" fmla="*/ 0 h 783577"/>
              <a:gd name="connsiteX19" fmla="*/ 307181 w 757237"/>
              <a:gd name="connsiteY19" fmla="*/ 0 h 783577"/>
              <a:gd name="connsiteX20" fmla="*/ 307181 w 757237"/>
              <a:gd name="connsiteY20" fmla="*/ 14702 h 783577"/>
              <a:gd name="connsiteX21" fmla="*/ 14207 w 757237"/>
              <a:gd name="connsiteY21" fmla="*/ 14702 h 783577"/>
              <a:gd name="connsiteX22" fmla="*/ 14207 w 757237"/>
              <a:gd name="connsiteY22" fmla="*/ 320350 h 783577"/>
              <a:gd name="connsiteX23" fmla="*/ 0 w 757237"/>
              <a:gd name="connsiteY23" fmla="*/ 320350 h 7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57237" h="783577">
                <a:moveTo>
                  <a:pt x="743029" y="463225"/>
                </a:moveTo>
                <a:lnTo>
                  <a:pt x="757237" y="463225"/>
                </a:lnTo>
                <a:lnTo>
                  <a:pt x="757237" y="783577"/>
                </a:lnTo>
                <a:lnTo>
                  <a:pt x="450056" y="783577"/>
                </a:lnTo>
                <a:lnTo>
                  <a:pt x="450056" y="768874"/>
                </a:lnTo>
                <a:lnTo>
                  <a:pt x="743029" y="768874"/>
                </a:lnTo>
                <a:close/>
                <a:moveTo>
                  <a:pt x="0" y="463225"/>
                </a:moveTo>
                <a:lnTo>
                  <a:pt x="14207" y="463225"/>
                </a:lnTo>
                <a:lnTo>
                  <a:pt x="14207" y="768874"/>
                </a:lnTo>
                <a:lnTo>
                  <a:pt x="307181" y="768874"/>
                </a:lnTo>
                <a:lnTo>
                  <a:pt x="307181" y="783577"/>
                </a:lnTo>
                <a:lnTo>
                  <a:pt x="0" y="783577"/>
                </a:lnTo>
                <a:close/>
                <a:moveTo>
                  <a:pt x="450056" y="0"/>
                </a:moveTo>
                <a:lnTo>
                  <a:pt x="757237" y="0"/>
                </a:lnTo>
                <a:lnTo>
                  <a:pt x="757237" y="320350"/>
                </a:lnTo>
                <a:lnTo>
                  <a:pt x="743029" y="320350"/>
                </a:lnTo>
                <a:lnTo>
                  <a:pt x="743029" y="14702"/>
                </a:lnTo>
                <a:lnTo>
                  <a:pt x="450056" y="14702"/>
                </a:lnTo>
                <a:close/>
                <a:moveTo>
                  <a:pt x="0" y="0"/>
                </a:moveTo>
                <a:lnTo>
                  <a:pt x="307181" y="0"/>
                </a:lnTo>
                <a:lnTo>
                  <a:pt x="307181" y="14702"/>
                </a:lnTo>
                <a:lnTo>
                  <a:pt x="14207" y="14702"/>
                </a:lnTo>
                <a:lnTo>
                  <a:pt x="14207" y="320350"/>
                </a:lnTo>
                <a:lnTo>
                  <a:pt x="0" y="32035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6" name="MH_Other_6"/>
          <p:cNvSpPr/>
          <p:nvPr>
            <p:custDataLst>
              <p:tags r:id="rId8"/>
            </p:custDataLst>
          </p:nvPr>
        </p:nvSpPr>
        <p:spPr>
          <a:xfrm>
            <a:off x="6746116" y="4101101"/>
            <a:ext cx="547688" cy="566737"/>
          </a:xfrm>
          <a:prstGeom prst="rect">
            <a:avLst/>
          </a:prstGeom>
          <a:blipFill>
            <a:blip r:embed="rId12" cstate="print"/>
            <a:tile tx="0" ty="-336550" sx="100000" sy="100000" flip="none" algn="b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bg1"/>
                </a:solidFill>
              </a:rPr>
              <a:t>04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35501" y="1824562"/>
            <a:ext cx="2358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此处添加小标题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7604793" y="2274001"/>
            <a:ext cx="367578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点击此处添加文本信息。顶部“开始”面板中可以对字体、字号</a:t>
            </a:r>
            <a:endParaRPr lang="zh-CN" altLang="en-US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635501" y="3993151"/>
            <a:ext cx="2358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此处添加小标题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7604793" y="4442590"/>
            <a:ext cx="367578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点击此处添加文本信息。顶部“开始”面板中可以对字体、字号</a:t>
            </a:r>
            <a:endParaRPr lang="zh-CN" altLang="en-US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068705"/>
      </p:ext>
    </p:extLst>
  </p:cSld>
  <p:clrMapOvr>
    <a:masterClrMapping/>
  </p:clrMapOvr>
  <p:transition spd="slow" advTm="4500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11" y="0"/>
            <a:ext cx="12190789" cy="685868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91631" y="2113990"/>
            <a:ext cx="87242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0" spc="600" dirty="0" smtClean="0">
                <a:ln w="25400">
                  <a:solidFill>
                    <a:schemeClr val="bg1">
                      <a:alpha val="59000"/>
                    </a:schemeClr>
                  </a:solidFill>
                </a:ln>
                <a:blipFill dpi="0" rotWithShape="1">
                  <a:blip r:embed="rId4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新青年体 (非商业使用) W8" pitchFamily="50" charset="-122"/>
                <a:ea typeface="文悦新青年体 (非商业使用) W8" pitchFamily="50" charset="-122"/>
              </a:rPr>
              <a:t>谢谢观看！</a:t>
            </a:r>
            <a:endParaRPr lang="zh-CN" altLang="en-US" sz="10000" spc="600" dirty="0">
              <a:ln w="25400">
                <a:solidFill>
                  <a:schemeClr val="bg1">
                    <a:alpha val="59000"/>
                  </a:schemeClr>
                </a:solidFill>
              </a:ln>
              <a:blipFill dpi="0" rotWithShape="1">
                <a:blip r:embed="rId4"/>
                <a:srcRect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sp>
        <p:nvSpPr>
          <p:cNvPr id="6" name="文本框 215"/>
          <p:cNvSpPr txBox="1"/>
          <p:nvPr/>
        </p:nvSpPr>
        <p:spPr>
          <a:xfrm>
            <a:off x="2190749" y="3745206"/>
            <a:ext cx="7982229" cy="43858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</a:t>
            </a:r>
            <a:r>
              <a:rPr lang="en-US" altLang="zh-CN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\ </a:t>
            </a:r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 </a:t>
            </a:r>
            <a:r>
              <a:rPr lang="en-US" altLang="zh-CN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\ </a:t>
            </a:r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 </a:t>
            </a:r>
            <a:r>
              <a:rPr lang="en-US" altLang="zh-CN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\ </a:t>
            </a:r>
            <a:r>
              <a:rPr lang="zh-CN" altLang="en-US" sz="2400" b="1" spc="6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7" name="文本框 215"/>
          <p:cNvSpPr txBox="1"/>
          <p:nvPr/>
        </p:nvSpPr>
        <p:spPr>
          <a:xfrm>
            <a:off x="2178998" y="4417363"/>
            <a:ext cx="7835214" cy="68480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000" b="1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</a:rPr>
              <a:t>Your content to play here, or through your copy, paste in this box, and select only the text. </a:t>
            </a:r>
          </a:p>
        </p:txBody>
      </p:sp>
    </p:spTree>
    <p:extLst>
      <p:ext uri="{BB962C8B-B14F-4D97-AF65-F5344CB8AC3E}">
        <p14:creationId xmlns:p14="http://schemas.microsoft.com/office/powerpoint/2010/main" xmlns="" val="2901305817"/>
      </p:ext>
    </p:extLst>
  </p:cSld>
  <p:clrMapOvr>
    <a:masterClrMapping/>
  </p:clrMapOvr>
  <p:transition spd="slow" advTm="45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开课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30551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1860</Words>
  <Application>Microsoft Office PowerPoint</Application>
  <PresentationFormat>自定义</PresentationFormat>
  <Paragraphs>219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公开课</dc:title>
  <dc:creator>PPT</dc:creator>
  <cp:keywords>PPT</cp:keywords>
  <dc:description>www.1ppt.com</dc:description>
  <cp:lastModifiedBy>User</cp:lastModifiedBy>
  <cp:revision>11</cp:revision>
  <dcterms:created xsi:type="dcterms:W3CDTF">2017-07-27T09:46:44Z</dcterms:created>
  <dcterms:modified xsi:type="dcterms:W3CDTF">2020-09-25T03:23:02Z</dcterms:modified>
</cp:coreProperties>
</file>