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9"/>
  </p:handoutMasterIdLst>
  <p:sldIdLst>
    <p:sldId id="11507" r:id="rId3"/>
    <p:sldId id="11508" r:id="rId5"/>
    <p:sldId id="11509" r:id="rId6"/>
    <p:sldId id="11487" r:id="rId7"/>
    <p:sldId id="11485" r:id="rId8"/>
    <p:sldId id="11486" r:id="rId9"/>
    <p:sldId id="11489" r:id="rId10"/>
    <p:sldId id="11518" r:id="rId11"/>
    <p:sldId id="11490" r:id="rId12"/>
    <p:sldId id="11517" r:id="rId13"/>
    <p:sldId id="11491" r:id="rId14"/>
    <p:sldId id="11492" r:id="rId15"/>
    <p:sldId id="11519" r:id="rId16"/>
    <p:sldId id="11514" r:id="rId17"/>
    <p:sldId id="11515" r:id="rId18"/>
    <p:sldId id="11493" r:id="rId19"/>
    <p:sldId id="11496" r:id="rId20"/>
    <p:sldId id="11520" r:id="rId21"/>
    <p:sldId id="11516" r:id="rId22"/>
    <p:sldId id="11497" r:id="rId23"/>
    <p:sldId id="11498" r:id="rId24"/>
    <p:sldId id="11499" r:id="rId25"/>
    <p:sldId id="11502" r:id="rId26"/>
    <p:sldId id="11500" r:id="rId27"/>
    <p:sldId id="11521" r:id="rId28"/>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008FED"/>
    <a:srgbClr val="F8B9E2"/>
    <a:srgbClr val="50C9C7"/>
    <a:srgbClr val="003E74"/>
    <a:srgbClr val="21A8E0"/>
    <a:srgbClr val="FE8A5C"/>
    <a:srgbClr val="70ACB7"/>
    <a:srgbClr val="3A50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12" autoAdjust="0"/>
    <p:restoredTop sz="96340" autoAdjust="0"/>
  </p:normalViewPr>
  <p:slideViewPr>
    <p:cSldViewPr>
      <p:cViewPr varScale="1">
        <p:scale>
          <a:sx n="106" d="100"/>
          <a:sy n="106" d="100"/>
        </p:scale>
        <p:origin x="276" y="84"/>
      </p:cViewPr>
      <p:guideLst>
        <p:guide pos="4050"/>
        <p:guide orient="horz" pos="4274"/>
        <p:guide pos="7588"/>
        <p:guide pos="557"/>
        <p:guide orient="horz" pos="282"/>
      </p:guideLst>
    </p:cSldViewPr>
  </p:slideViewPr>
  <p:outlineViewPr>
    <p:cViewPr>
      <p:scale>
        <a:sx n="100" d="100"/>
        <a:sy n="100" d="100"/>
      </p:scale>
      <p:origin x="0" y="-972"/>
    </p:cViewPr>
  </p:outlineViewPr>
  <p:notesTextViewPr>
    <p:cViewPr>
      <p:scale>
        <a:sx n="50" d="100"/>
        <a:sy n="50" d="100"/>
      </p:scale>
      <p:origin x="0" y="0"/>
    </p:cViewPr>
  </p:notesTextViewPr>
  <p:sorterViewPr>
    <p:cViewPr>
      <p:scale>
        <a:sx n="66" d="100"/>
        <a:sy n="66" d="100"/>
      </p:scale>
      <p:origin x="0" y="0"/>
    </p:cViewPr>
  </p:sorterViewPr>
  <p:notesViewPr>
    <p:cSldViewPr>
      <p:cViewPr varScale="1">
        <p:scale>
          <a:sx n="83" d="100"/>
          <a:sy n="83"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accent2"/>
            </a:solidFill>
            <a:effectLst/>
          </c:spPr>
          <c:explosion val="0"/>
          <c:dPt>
            <c:idx val="0"/>
            <c:bubble3D val="0"/>
            <c:spPr>
              <a:solidFill>
                <a:schemeClr val="accent2"/>
              </a:solidFill>
              <a:ln>
                <a:noFill/>
              </a:ln>
              <a:effectLst/>
            </c:spPr>
          </c:dPt>
          <c:dPt>
            <c:idx val="1"/>
            <c:bubble3D val="0"/>
            <c:spPr>
              <a:solidFill>
                <a:schemeClr val="accent1"/>
              </a:solidFill>
              <a:effectLst/>
            </c:spPr>
          </c:dPt>
          <c:dLbls>
            <c:delete val="1"/>
          </c:dLbls>
          <c:val>
            <c:numRef>
              <c:f>Sheet1!$B$2:$B$3</c:f>
              <c:numCache>
                <c:formatCode>General</c:formatCode>
                <c:ptCount val="2"/>
                <c:pt idx="0">
                  <c:v>75</c:v>
                </c:pt>
                <c:pt idx="1">
                  <c:v>25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百分比</c:v>
                      </c:pt>
                    </c:strCache>
                  </c:strRef>
                </c15:tx>
              </c15:filteredSeriesTitle>
            </c:ext>
            <c:ext xmlns:c15="http://schemas.microsoft.com/office/drawing/2012/chart" uri="{02D57815-91ED-43cb-92C2-25804820EDAC}">
              <c15:filteredCategoryTitle>
                <c15:cat>
                  <c:numRef>
                    <c:extLst>
                      <c:ext uri="{02D57815-91ED-43cb-92C2-25804820EDAC}">
                        <c15:formulaRef>
                          <c15:sqref>Sheet1!$A$2:$A$3</c15:sqref>
                        </c15:formulaRef>
                      </c:ext>
                    </c:extLst>
                    <c:numCache>
                      <c:formatCode>General</c:formatCode>
                      <c:ptCount val="2"/>
                    </c:numCache>
                  </c:numRef>
                </c15:cat>
              </c15:filteredCategoryTitle>
            </c:ext>
          </c:extLst>
        </c:ser>
        <c:dLbls>
          <c:showLegendKey val="0"/>
          <c:showVal val="1"/>
          <c:showCatName val="1"/>
          <c:showSerName val="0"/>
          <c:showPercent val="0"/>
          <c:showBubbleSize val="0"/>
          <c:showLeaderLines val="1"/>
        </c:dLbls>
        <c:firstSliceAng val="0"/>
        <c:holeSize val="84"/>
      </c:doughnutChart>
      <c:spPr>
        <a:effectLst/>
      </c:spPr>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cmpd="sng" algn="ctr">
              <a:solidFill>
                <a:schemeClr val="accent1"/>
              </a:solidFill>
              <a:prstDash val="solid"/>
              <a:round/>
            </a:ln>
          </c:spPr>
          <c:marker>
            <c:symbol val="circle"/>
            <c:size val="5"/>
            <c:spPr>
              <a:solidFill>
                <a:schemeClr val="bg1"/>
              </a:solidFill>
              <a:ln w="9525" cap="flat" cmpd="sng" algn="ctr">
                <a:solidFill>
                  <a:schemeClr val="accent1"/>
                </a:solidFill>
                <a:prstDash val="solid"/>
                <a:round/>
              </a:ln>
            </c:spPr>
          </c:marker>
          <c:dLbls>
            <c:delete val="1"/>
          </c:dLbls>
          <c:val>
            <c:numRef>
              <c:f>Sheet1!$B$2:$B$7</c:f>
              <c:numCache>
                <c:formatCode>General</c:formatCode>
                <c:ptCount val="6"/>
                <c:pt idx="0">
                  <c:v>1895</c:v>
                </c:pt>
                <c:pt idx="1">
                  <c:v>926</c:v>
                </c:pt>
                <c:pt idx="2">
                  <c:v>2805</c:v>
                </c:pt>
                <c:pt idx="3">
                  <c:v>1290</c:v>
                </c:pt>
                <c:pt idx="4">
                  <c:v>1690</c:v>
                </c:pt>
                <c:pt idx="5">
                  <c:v>3590</c:v>
                </c:pt>
              </c:numCache>
            </c:numRef>
          </c:val>
          <c:smooth val="1"/>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numRef>
                    <c:extLst>
                      <c:ext uri="{02D57815-91ED-43cb-92C2-25804820EDAC}">
                        <c15:formulaRef>
                          <c15:sqref>Sheet1!$A$2:$A$7</c15:sqref>
                        </c15:formulaRef>
                      </c:ext>
                    </c:extLst>
                    <c:numCache>
                      <c:formatCode>General</c:formatCode>
                      <c:ptCount val="6"/>
                      <c:pt idx="0">
                        <c:v>1</c:v>
                      </c:pt>
                      <c:pt idx="1">
                        <c:v>2</c:v>
                      </c:pt>
                      <c:pt idx="2">
                        <c:v>3</c:v>
                      </c:pt>
                      <c:pt idx="3">
                        <c:v>4</c:v>
                      </c:pt>
                      <c:pt idx="4">
                        <c:v>5</c:v>
                      </c:pt>
                      <c:pt idx="5">
                        <c:v>6</c:v>
                      </c:pt>
                    </c:numCache>
                  </c:numRef>
                </c15:cat>
              </c15:filteredCategoryTitle>
            </c:ext>
          </c:extLst>
        </c:ser>
        <c:dLbls>
          <c:showLegendKey val="0"/>
          <c:showVal val="0"/>
          <c:showCatName val="0"/>
          <c:showSerName val="0"/>
          <c:showPercent val="0"/>
          <c:showBubbleSize val="0"/>
        </c:dLbls>
        <c:marker val="1"/>
        <c:smooth val="1"/>
        <c:axId val="705315920"/>
        <c:axId val="705316480"/>
      </c:lineChart>
      <c:catAx>
        <c:axId val="705315920"/>
        <c:scaling>
          <c:orientation val="minMax"/>
        </c:scaling>
        <c:delete val="0"/>
        <c:axPos val="b"/>
        <c:majorGridlines>
          <c:spPr>
            <a:ln w="9525" cap="flat" cmpd="sng" algn="ctr">
              <a:solidFill>
                <a:srgbClr val="D9D9D9"/>
              </a:solidFill>
              <a:prstDash val="solid"/>
              <a:round/>
            </a:ln>
          </c:spPr>
        </c:majorGridlines>
        <c:numFmt formatCode="General" sourceLinked="1"/>
        <c:majorTickMark val="out"/>
        <c:minorTickMark val="none"/>
        <c:tickLblPos val="nextTo"/>
        <c:spPr>
          <a:ln w="9525" cap="flat" cmpd="sng" algn="ctr">
            <a:solidFill>
              <a:srgbClr val="D9D9D9"/>
            </a:solidFill>
            <a:prstDash val="solid"/>
            <a:round/>
          </a:ln>
        </c:spPr>
        <c:txPr>
          <a:bodyPr rot="-60000000" spcFirstLastPara="0" vertOverflow="ellipsis" vert="horz" wrap="square" anchor="ctr" anchorCtr="1"/>
          <a:lstStyle/>
          <a:p>
            <a:pPr>
              <a:defRPr lang="zh-CN" sz="8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p>
        </c:txPr>
        <c:crossAx val="705316480"/>
        <c:crosses val="autoZero"/>
        <c:auto val="1"/>
        <c:lblAlgn val="ctr"/>
        <c:lblOffset val="100"/>
        <c:noMultiLvlLbl val="0"/>
      </c:catAx>
      <c:valAx>
        <c:axId val="705316480"/>
        <c:scaling>
          <c:orientation val="minMax"/>
        </c:scaling>
        <c:delete val="0"/>
        <c:axPos val="l"/>
        <c:majorGridlines>
          <c:spPr>
            <a:ln w="9525" cap="flat" cmpd="sng" algn="ctr">
              <a:solidFill>
                <a:srgbClr val="D9D9D9"/>
              </a:solidFill>
              <a:prstDash val="solid"/>
              <a:round/>
            </a:ln>
          </c:spPr>
        </c:majorGridlines>
        <c:numFmt formatCode="General" sourceLinked="1"/>
        <c:majorTickMark val="out"/>
        <c:minorTickMark val="none"/>
        <c:tickLblPos val="nextTo"/>
        <c:spPr>
          <a:ln w="9525" cap="flat" cmpd="sng" algn="ctr">
            <a:solidFill>
              <a:srgbClr val="D9D9D9"/>
            </a:solidFill>
            <a:prstDash val="solid"/>
            <a:round/>
          </a:ln>
        </c:spPr>
        <c:txPr>
          <a:bodyPr rot="-60000000" spcFirstLastPara="0" vertOverflow="ellipsis" vert="horz" wrap="square" anchor="ctr" anchorCtr="1"/>
          <a:lstStyle/>
          <a:p>
            <a:pPr>
              <a:defRPr lang="zh-CN" sz="8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p>
        </c:txPr>
        <c:crossAx val="705315920"/>
        <c:crosses val="autoZero"/>
        <c:crossBetween val="between"/>
      </c:valAx>
      <c:spPr>
        <a:ln>
          <a:solidFill>
            <a:srgbClr val="D9D9D9"/>
          </a:solidFill>
        </a:ln>
      </c:spPr>
    </c:plotArea>
    <c:plotVisOnly val="1"/>
    <c:dispBlanksAs val="gap"/>
    <c:showDLblsOverMax val="0"/>
  </c:chart>
  <c:txPr>
    <a:bodyPr/>
    <a:lstStyle/>
    <a:p>
      <a:pPr>
        <a:defRPr lang="zh-CN" sz="18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DC2D1-037B-4EEC-BDC4-9A680741A74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DC2D1-037B-4EEC-BDC4-9A680741A74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DC2D1-037B-4EEC-BDC4-9A680741A74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DC2D1-037B-4EEC-BDC4-9A680741A74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DC2D1-037B-4EEC-BDC4-9A680741A74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DC2D1-037B-4EEC-BDC4-9A680741A74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04509D-BEB1-46BE-BA4E-82A12FF6F9B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04509D-BEB1-46BE-BA4E-82A12FF6F9BB}"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E5DC2D1-037B-4EEC-BDC4-9A680741A74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3757"/>
            <a:ext cx="12867983" cy="7260164"/>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3.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notesSlide" Target="../notesSlides/notesSlide1.xml"/><Relationship Id="rId10"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chart" Target="../charts/chart2.xml"/><Relationship Id="rId1"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13.jpeg"/><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16.jpeg"/><Relationship Id="rId1" Type="http://schemas.openxmlformats.org/officeDocument/2006/relationships/image" Target="../media/image1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2.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ChangeArrowheads="1"/>
          </p:cNvSpPr>
          <p:nvPr/>
        </p:nvSpPr>
        <p:spPr bwMode="auto">
          <a:xfrm>
            <a:off x="793" y="1366"/>
            <a:ext cx="12857603" cy="722992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pPr>
              <a:defRPr/>
            </a:pPr>
            <a:endParaRPr lang="zh-CN" altLang="en-US" sz="2670">
              <a:latin typeface="Arial" panose="020B0604020202020204" pitchFamily="34" charset="0"/>
              <a:ea typeface="微软雅黑" panose="020B0503020204020204" pitchFamily="34" charset="-122"/>
              <a:sym typeface="Arial" panose="020B0604020202020204" pitchFamily="34" charset="0"/>
            </a:endParaRPr>
          </a:p>
        </p:txBody>
      </p:sp>
      <p:sp>
        <p:nvSpPr>
          <p:cNvPr id="12" name="PA_矩形 11"/>
          <p:cNvSpPr/>
          <p:nvPr>
            <p:custDataLst>
              <p:tags r:id="rId2"/>
            </p:custDataLst>
          </p:nvPr>
        </p:nvSpPr>
        <p:spPr>
          <a:xfrm>
            <a:off x="1982635" y="1350860"/>
            <a:ext cx="8893481" cy="4530930"/>
          </a:xfrm>
          <a:prstGeom prst="rect">
            <a:avLst/>
          </a:prstGeom>
          <a:solidFill>
            <a:srgbClr val="000000">
              <a:alpha val="69804"/>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mn-ea"/>
            </a:endParaRPr>
          </a:p>
        </p:txBody>
      </p:sp>
      <p:sp>
        <p:nvSpPr>
          <p:cNvPr id="8" name="PA_文本框 7"/>
          <p:cNvSpPr txBox="1"/>
          <p:nvPr>
            <p:custDataLst>
              <p:tags r:id="rId3"/>
            </p:custDataLst>
          </p:nvPr>
        </p:nvSpPr>
        <p:spPr>
          <a:xfrm>
            <a:off x="2732176" y="2831495"/>
            <a:ext cx="7394399" cy="1569660"/>
          </a:xfrm>
          <a:prstGeom prst="rect">
            <a:avLst/>
          </a:prstGeom>
          <a:noFill/>
        </p:spPr>
        <p:txBody>
          <a:bodyPr wrap="square" rtlCol="0">
            <a:spAutoFit/>
          </a:bodyPr>
          <a:lstStyle/>
          <a:p>
            <a:pPr algn="ctr"/>
            <a:r>
              <a:rPr lang="zh-CN" altLang="en-US" sz="9600" spc="600" dirty="0" smtClean="0">
                <a:solidFill>
                  <a:srgbClr val="FDFDFD"/>
                </a:solidFill>
                <a:latin typeface="叶根友毛笔行书2.0版" panose="02010601030101010101" pitchFamily="2" charset="-122"/>
                <a:ea typeface="叶根友毛笔行书2.0版" panose="02010601030101010101" pitchFamily="2" charset="-122"/>
                <a:cs typeface="+mn-ea"/>
              </a:rPr>
              <a:t>畅游泰国</a:t>
            </a:r>
            <a:endParaRPr lang="zh-CN" altLang="en-US" sz="9600" spc="600" dirty="0">
              <a:solidFill>
                <a:srgbClr val="FDFDFD"/>
              </a:solidFill>
              <a:latin typeface="叶根友毛笔行书2.0版" panose="02010601030101010101" pitchFamily="2" charset="-122"/>
              <a:ea typeface="叶根友毛笔行书2.0版" panose="02010601030101010101" pitchFamily="2" charset="-122"/>
              <a:cs typeface="+mn-ea"/>
            </a:endParaRPr>
          </a:p>
        </p:txBody>
      </p:sp>
      <p:sp>
        <p:nvSpPr>
          <p:cNvPr id="13" name="PA_文本框 12"/>
          <p:cNvSpPr txBox="1"/>
          <p:nvPr>
            <p:custDataLst>
              <p:tags r:id="rId4"/>
            </p:custDataLst>
          </p:nvPr>
        </p:nvSpPr>
        <p:spPr>
          <a:xfrm>
            <a:off x="3911106" y="2021970"/>
            <a:ext cx="5036535" cy="707886"/>
          </a:xfrm>
          <a:prstGeom prst="rect">
            <a:avLst/>
          </a:prstGeom>
          <a:noFill/>
        </p:spPr>
        <p:txBody>
          <a:bodyPr wrap="square" rtlCol="0">
            <a:spAutoFit/>
          </a:bodyPr>
          <a:lstStyle/>
          <a:p>
            <a:pPr algn="ctr"/>
            <a:r>
              <a:rPr lang="en-US" altLang="zh-CN" sz="4000" dirty="0" err="1">
                <a:solidFill>
                  <a:srgbClr val="FDFDFD"/>
                </a:solidFill>
                <a:latin typeface="方正舒体" panose="02010601030101010101" pitchFamily="2" charset="-122"/>
                <a:ea typeface="方正舒体" panose="02010601030101010101" pitchFamily="2" charset="-122"/>
                <a:cs typeface="+mn-ea"/>
              </a:rPr>
              <a:t>Changyou</a:t>
            </a:r>
            <a:r>
              <a:rPr lang="en-US" altLang="zh-CN" sz="4000" dirty="0">
                <a:solidFill>
                  <a:srgbClr val="FDFDFD"/>
                </a:solidFill>
                <a:latin typeface="方正舒体" panose="02010601030101010101" pitchFamily="2" charset="-122"/>
                <a:ea typeface="方正舒体" panose="02010601030101010101" pitchFamily="2" charset="-122"/>
                <a:cs typeface="+mn-ea"/>
              </a:rPr>
              <a:t> Thailand</a:t>
            </a:r>
            <a:endParaRPr lang="zh-CN" altLang="en-US" sz="4000" dirty="0">
              <a:solidFill>
                <a:srgbClr val="FDFDFD"/>
              </a:solidFill>
              <a:latin typeface="方正舒体" panose="02010601030101010101" pitchFamily="2" charset="-122"/>
              <a:ea typeface="方正舒体" panose="02010601030101010101" pitchFamily="2" charset="-122"/>
              <a:cs typeface="+mn-ea"/>
            </a:endParaRPr>
          </a:p>
        </p:txBody>
      </p:sp>
      <p:grpSp>
        <p:nvGrpSpPr>
          <p:cNvPr id="2" name="组合 1"/>
          <p:cNvGrpSpPr/>
          <p:nvPr/>
        </p:nvGrpSpPr>
        <p:grpSpPr>
          <a:xfrm>
            <a:off x="6114198" y="4894272"/>
            <a:ext cx="630352" cy="630352"/>
            <a:chOff x="5797149" y="3822808"/>
            <a:chExt cx="597700" cy="597700"/>
          </a:xfrm>
        </p:grpSpPr>
        <p:sp>
          <p:nvSpPr>
            <p:cNvPr id="15" name="PA_椭圆 14"/>
            <p:cNvSpPr/>
            <p:nvPr>
              <p:custDataLst>
                <p:tags r:id="rId5"/>
              </p:custDataLst>
            </p:nvPr>
          </p:nvSpPr>
          <p:spPr>
            <a:xfrm>
              <a:off x="5797149" y="3822808"/>
              <a:ext cx="597700" cy="597700"/>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mn-ea"/>
              </a:endParaRPr>
            </a:p>
          </p:txBody>
        </p:sp>
        <p:sp>
          <p:nvSpPr>
            <p:cNvPr id="14" name="PA_任意多边形 57"/>
            <p:cNvSpPr>
              <a:spLocks noEditPoints="1"/>
            </p:cNvSpPr>
            <p:nvPr>
              <p:custDataLst>
                <p:tags r:id="rId6"/>
              </p:custDataLst>
            </p:nvPr>
          </p:nvSpPr>
          <p:spPr bwMode="auto">
            <a:xfrm>
              <a:off x="5976446" y="4038963"/>
              <a:ext cx="239106" cy="211974"/>
            </a:xfrm>
            <a:custGeom>
              <a:avLst/>
              <a:gdLst>
                <a:gd name="T0" fmla="*/ 83012534 w 65"/>
                <a:gd name="T1" fmla="*/ 105349519 h 58"/>
                <a:gd name="T2" fmla="*/ 83012534 w 65"/>
                <a:gd name="T3" fmla="*/ 667213621 h 58"/>
                <a:gd name="T4" fmla="*/ 71152617 w 65"/>
                <a:gd name="T5" fmla="*/ 678917982 h 58"/>
                <a:gd name="T6" fmla="*/ 47436226 w 65"/>
                <a:gd name="T7" fmla="*/ 678917982 h 58"/>
                <a:gd name="T8" fmla="*/ 23716391 w 65"/>
                <a:gd name="T9" fmla="*/ 667213621 h 58"/>
                <a:gd name="T10" fmla="*/ 23716391 w 65"/>
                <a:gd name="T11" fmla="*/ 105349519 h 58"/>
                <a:gd name="T12" fmla="*/ 0 w 65"/>
                <a:gd name="T13" fmla="*/ 46820868 h 58"/>
                <a:gd name="T14" fmla="*/ 59292699 w 65"/>
                <a:gd name="T15" fmla="*/ 0 h 58"/>
                <a:gd name="T16" fmla="*/ 118585399 w 65"/>
                <a:gd name="T17" fmla="*/ 46820868 h 58"/>
                <a:gd name="T18" fmla="*/ 83012534 w 65"/>
                <a:gd name="T19" fmla="*/ 105349519 h 58"/>
                <a:gd name="T20" fmla="*/ 770815424 w 65"/>
                <a:gd name="T21" fmla="*/ 421398076 h 58"/>
                <a:gd name="T22" fmla="*/ 747099033 w 65"/>
                <a:gd name="T23" fmla="*/ 444806799 h 58"/>
                <a:gd name="T24" fmla="*/ 581077408 w 65"/>
                <a:gd name="T25" fmla="*/ 503335451 h 58"/>
                <a:gd name="T26" fmla="*/ 367619558 w 65"/>
                <a:gd name="T27" fmla="*/ 433102438 h 58"/>
                <a:gd name="T28" fmla="*/ 154161707 w 65"/>
                <a:gd name="T29" fmla="*/ 503335451 h 58"/>
                <a:gd name="T30" fmla="*/ 142305234 w 65"/>
                <a:gd name="T31" fmla="*/ 503335451 h 58"/>
                <a:gd name="T32" fmla="*/ 118585399 w 65"/>
                <a:gd name="T33" fmla="*/ 479923306 h 58"/>
                <a:gd name="T34" fmla="*/ 118585399 w 65"/>
                <a:gd name="T35" fmla="*/ 152170387 h 58"/>
                <a:gd name="T36" fmla="*/ 130445316 w 65"/>
                <a:gd name="T37" fmla="*/ 128761664 h 58"/>
                <a:gd name="T38" fmla="*/ 166021625 w 65"/>
                <a:gd name="T39" fmla="*/ 105349519 h 58"/>
                <a:gd name="T40" fmla="*/ 355759641 w 65"/>
                <a:gd name="T41" fmla="*/ 46820868 h 58"/>
                <a:gd name="T42" fmla="*/ 545501100 w 65"/>
                <a:gd name="T43" fmla="*/ 105349519 h 58"/>
                <a:gd name="T44" fmla="*/ 581077408 w 65"/>
                <a:gd name="T45" fmla="*/ 117053881 h 58"/>
                <a:gd name="T46" fmla="*/ 747099033 w 65"/>
                <a:gd name="T47" fmla="*/ 46820868 h 58"/>
                <a:gd name="T48" fmla="*/ 770815424 w 65"/>
                <a:gd name="T49" fmla="*/ 81937374 h 58"/>
                <a:gd name="T50" fmla="*/ 770815424 w 65"/>
                <a:gd name="T51" fmla="*/ 421398076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D32E2C"/>
            </a:solidFill>
            <a:ln>
              <a:noFill/>
            </a:ln>
          </p:spPr>
          <p:txBody>
            <a:bodyPr/>
            <a:lstStyle/>
            <a:p>
              <a:endParaRPr lang="zh-CN" altLang="en-US">
                <a:ea typeface="微软雅黑" panose="020B0503020204020204" pitchFamily="34" charset="-122"/>
                <a:cs typeface="+mn-ea"/>
              </a:endParaRPr>
            </a:p>
          </p:txBody>
        </p:sp>
      </p:grpSp>
      <p:pic>
        <p:nvPicPr>
          <p:cNvPr id="17" name="Anna of the North - ILYAF 1996">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6124575" y="-1064195"/>
            <a:ext cx="609600" cy="609600"/>
          </a:xfrm>
          <a:prstGeom prst="rect">
            <a:avLst/>
          </a:prstGeom>
        </p:spPr>
      </p:pic>
      <p:sp>
        <p:nvSpPr>
          <p:cNvPr id="3" name="文本框 2"/>
          <p:cNvSpPr txBox="1"/>
          <p:nvPr/>
        </p:nvSpPr>
        <p:spPr>
          <a:xfrm>
            <a:off x="4894090" y="4383217"/>
            <a:ext cx="2439035" cy="306705"/>
          </a:xfrm>
          <a:prstGeom prst="rect">
            <a:avLst/>
          </a:prstGeom>
          <a:noFill/>
        </p:spPr>
        <p:txBody>
          <a:bodyPr wrap="none" rtlCol="0">
            <a:spAutoFit/>
          </a:bodyPr>
          <a:lstStyle/>
          <a:p>
            <a:r>
              <a:rPr lang="zh-CN" altLang="en-US" sz="1400" b="1" dirty="0">
                <a:solidFill>
                  <a:schemeClr val="bg1"/>
                </a:solidFill>
                <a:latin typeface="+mj-ea"/>
                <a:ea typeface="+mj-ea"/>
              </a:rPr>
              <a:t>汇报人</a:t>
            </a:r>
            <a:r>
              <a:rPr lang="zh-CN" altLang="en-US" sz="1400" b="1" dirty="0" smtClean="0">
                <a:solidFill>
                  <a:schemeClr val="bg1"/>
                </a:solidFill>
                <a:latin typeface="+mj-ea"/>
                <a:ea typeface="+mj-ea"/>
              </a:rPr>
              <a:t>：   </a:t>
            </a:r>
            <a:r>
              <a:rPr lang="zh-CN" altLang="en-US" sz="1400" b="1" dirty="0">
                <a:solidFill>
                  <a:schemeClr val="bg1"/>
                </a:solidFill>
                <a:latin typeface="+mj-ea"/>
                <a:ea typeface="+mj-ea"/>
              </a:rPr>
              <a:t>时间：</a:t>
            </a:r>
            <a:r>
              <a:rPr lang="en-US" altLang="zh-CN" sz="1400" b="1" dirty="0">
                <a:solidFill>
                  <a:schemeClr val="bg1"/>
                </a:solidFill>
                <a:latin typeface="+mj-ea"/>
                <a:ea typeface="+mj-ea"/>
              </a:rPr>
              <a:t>XX</a:t>
            </a:r>
            <a:r>
              <a:rPr lang="zh-CN" altLang="en-US" sz="1400" b="1" dirty="0">
                <a:solidFill>
                  <a:schemeClr val="bg1"/>
                </a:solidFill>
                <a:latin typeface="+mj-ea"/>
                <a:ea typeface="+mj-ea"/>
              </a:rPr>
              <a:t>年</a:t>
            </a:r>
            <a:r>
              <a:rPr lang="en-US" altLang="zh-CN" sz="1400" b="1" dirty="0">
                <a:solidFill>
                  <a:schemeClr val="bg1"/>
                </a:solidFill>
                <a:latin typeface="+mj-ea"/>
                <a:ea typeface="+mj-ea"/>
              </a:rPr>
              <a:t>XX</a:t>
            </a:r>
            <a:r>
              <a:rPr lang="zh-CN" altLang="en-US" sz="1400" b="1" dirty="0">
                <a:solidFill>
                  <a:schemeClr val="bg1"/>
                </a:solidFill>
                <a:latin typeface="+mj-ea"/>
                <a:ea typeface="+mj-ea"/>
              </a:rPr>
              <a:t>月</a:t>
            </a:r>
            <a:endParaRPr lang="zh-CN" altLang="en-US" sz="1400" b="1" dirty="0">
              <a:solidFill>
                <a:schemeClr val="bg1"/>
              </a:solidFill>
              <a:latin typeface="+mj-ea"/>
              <a:ea typeface="+mj-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eelOff"/>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par>
                                <p:cTn id="7" presetID="2" presetClass="entr" presetSubtype="8"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anim calcmode="lin" valueType="num">
                                      <p:cBhvr additive="base">
                                        <p:cTn id="9" dur="500" fill="hold"/>
                                        <p:tgtEl>
                                          <p:spTgt spid="18"/>
                                        </p:tgtEl>
                                        <p:attrNameLst>
                                          <p:attrName>ppt_x</p:attrName>
                                        </p:attrNameLst>
                                      </p:cBhvr>
                                      <p:tavLst>
                                        <p:tav tm="0">
                                          <p:val>
                                            <p:strVal val="0-#ppt_w/2"/>
                                          </p:val>
                                        </p:tav>
                                        <p:tav tm="100000">
                                          <p:val>
                                            <p:strVal val="#ppt_x"/>
                                          </p:val>
                                        </p:tav>
                                      </p:tavLst>
                                    </p:anim>
                                    <p:anim calcmode="lin" valueType="num">
                                      <p:cBhvr additive="base">
                                        <p:cTn id="10" dur="500" fill="hold"/>
                                        <p:tgtEl>
                                          <p:spTgt spid="18"/>
                                        </p:tgtEl>
                                        <p:attrNameLst>
                                          <p:attrName>ppt_y</p:attrName>
                                        </p:attrNameLst>
                                      </p:cBhvr>
                                      <p:tavLst>
                                        <p:tav tm="0">
                                          <p:val>
                                            <p:strVal val="#ppt_y"/>
                                          </p:val>
                                        </p:tav>
                                        <p:tav tm="100000">
                                          <p:val>
                                            <p:strVal val="#ppt_y"/>
                                          </p:val>
                                        </p:tav>
                                      </p:tavLst>
                                    </p:anim>
                                  </p:childTnLst>
                                </p:cTn>
                              </p:par>
                              <p:par>
                                <p:cTn id="11" presetID="50" presetClass="entr" presetSubtype="0" decel="100000" fill="hold" grpId="0"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strVal val="#ppt_w+.3"/>
                                          </p:val>
                                        </p:tav>
                                        <p:tav tm="100000">
                                          <p:val>
                                            <p:strVal val="#ppt_w"/>
                                          </p:val>
                                        </p:tav>
                                      </p:tavLst>
                                    </p:anim>
                                    <p:anim calcmode="lin" valueType="num">
                                      <p:cBhvr>
                                        <p:cTn id="14" dur="1000" fill="hold"/>
                                        <p:tgtEl>
                                          <p:spTgt spid="12"/>
                                        </p:tgtEl>
                                        <p:attrNameLst>
                                          <p:attrName>ppt_h</p:attrName>
                                        </p:attrNameLst>
                                      </p:cBhvr>
                                      <p:tavLst>
                                        <p:tav tm="0">
                                          <p:val>
                                            <p:strVal val="#ppt_h"/>
                                          </p:val>
                                        </p:tav>
                                        <p:tav tm="100000">
                                          <p:val>
                                            <p:strVal val="#ppt_h"/>
                                          </p:val>
                                        </p:tav>
                                      </p:tavLst>
                                    </p:anim>
                                    <p:animEffect transition="in" filter="fade">
                                      <p:cBhvr>
                                        <p:cTn id="15" dur="1000"/>
                                        <p:tgtEl>
                                          <p:spTgt spid="12"/>
                                        </p:tgtEl>
                                      </p:cBhvr>
                                    </p:animEffect>
                                  </p:childTnLst>
                                </p:cTn>
                              </p:par>
                              <p:par>
                                <p:cTn id="16" presetID="2" presetClass="entr" presetSubtype="4" decel="100000" fill="hold" grpId="0" nodeType="withEffect">
                                  <p:stCondLst>
                                    <p:cond delay="1000"/>
                                  </p:stCondLst>
                                  <p:iterate type="lt">
                                    <p:tmPct val="10000"/>
                                  </p:iterate>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750" fill="hold"/>
                                        <p:tgtEl>
                                          <p:spTgt spid="13"/>
                                        </p:tgtEl>
                                        <p:attrNameLst>
                                          <p:attrName>ppt_x</p:attrName>
                                        </p:attrNameLst>
                                      </p:cBhvr>
                                      <p:tavLst>
                                        <p:tav tm="0">
                                          <p:val>
                                            <p:strVal val="#ppt_x"/>
                                          </p:val>
                                        </p:tav>
                                        <p:tav tm="100000">
                                          <p:val>
                                            <p:strVal val="#ppt_x"/>
                                          </p:val>
                                        </p:tav>
                                      </p:tavLst>
                                    </p:anim>
                                    <p:anim calcmode="lin" valueType="num">
                                      <p:cBhvr additive="base">
                                        <p:cTn id="19" dur="7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decel="100000" fill="hold" grpId="0" nodeType="withEffect">
                                  <p:stCondLst>
                                    <p:cond delay="1100"/>
                                  </p:stCondLst>
                                  <p:iterate type="lt">
                                    <p:tmPct val="10000"/>
                                  </p:iterate>
                                  <p:childTnLst>
                                    <p:set>
                                      <p:cBhvr>
                                        <p:cTn id="21" dur="1" fill="hold">
                                          <p:stCondLst>
                                            <p:cond delay="0"/>
                                          </p:stCondLst>
                                        </p:cTn>
                                        <p:tgtEl>
                                          <p:spTgt spid="8"/>
                                        </p:tgtEl>
                                        <p:attrNameLst>
                                          <p:attrName>style.visibility</p:attrName>
                                        </p:attrNameLst>
                                      </p:cBhvr>
                                      <p:to>
                                        <p:strVal val="visible"/>
                                      </p:to>
                                    </p:set>
                                    <p:anim calcmode="lin" valueType="num">
                                      <p:cBhvr additive="base">
                                        <p:cTn id="22" dur="750" fill="hold"/>
                                        <p:tgtEl>
                                          <p:spTgt spid="8"/>
                                        </p:tgtEl>
                                        <p:attrNameLst>
                                          <p:attrName>ppt_x</p:attrName>
                                        </p:attrNameLst>
                                      </p:cBhvr>
                                      <p:tavLst>
                                        <p:tav tm="0">
                                          <p:val>
                                            <p:strVal val="#ppt_x"/>
                                          </p:val>
                                        </p:tav>
                                        <p:tav tm="100000">
                                          <p:val>
                                            <p:strVal val="#ppt_x"/>
                                          </p:val>
                                        </p:tav>
                                      </p:tavLst>
                                    </p:anim>
                                    <p:anim calcmode="lin" valueType="num">
                                      <p:cBhvr additive="base">
                                        <p:cTn id="23" dur="750" fill="hold"/>
                                        <p:tgtEl>
                                          <p:spTgt spid="8"/>
                                        </p:tgtEl>
                                        <p:attrNameLst>
                                          <p:attrName>ppt_y</p:attrName>
                                        </p:attrNameLst>
                                      </p:cBhvr>
                                      <p:tavLst>
                                        <p:tav tm="0">
                                          <p:val>
                                            <p:strVal val="1+#ppt_h/2"/>
                                          </p:val>
                                        </p:tav>
                                        <p:tav tm="100000">
                                          <p:val>
                                            <p:strVal val="#ppt_y"/>
                                          </p:val>
                                        </p:tav>
                                      </p:tavLst>
                                    </p:anim>
                                  </p:childTnLst>
                                </p:cTn>
                              </p:par>
                              <p:par>
                                <p:cTn id="24" presetID="53" presetClass="entr" presetSubtype="16" fill="hold" nodeType="withEffect">
                                  <p:stCondLst>
                                    <p:cond delay="175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17"/>
                </p:tgtEl>
              </p:cMediaNode>
            </p:audio>
          </p:childTnLst>
        </p:cTn>
      </p:par>
    </p:tnLst>
    <p:bldLst>
      <p:bldP spid="18" grpId="0" animBg="1"/>
      <p:bldP spid="12" grpId="0" animBg="1"/>
      <p:bldP spid="8"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ChangeArrowheads="1"/>
          </p:cNvSpPr>
          <p:nvPr/>
        </p:nvSpPr>
        <p:spPr bwMode="auto">
          <a:xfrm>
            <a:off x="793" y="1366"/>
            <a:ext cx="12857603" cy="722992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pPr>
              <a:defRPr/>
            </a:pPr>
            <a:endParaRPr lang="zh-CN" altLang="en-US" sz="267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5"/>
          <p:cNvSpPr/>
          <p:nvPr/>
        </p:nvSpPr>
        <p:spPr bwMode="auto">
          <a:xfrm>
            <a:off x="4759208" y="-27680"/>
            <a:ext cx="3339381" cy="141354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chemeClr val="accent2"/>
          </a:solidFill>
          <a:ln w="9525" cap="flat">
            <a:noFill/>
            <a:prstDash val="solid"/>
            <a:miter lim="800000"/>
          </a:ln>
          <a:effectLst>
            <a:innerShdw blurRad="63500" dist="50800" dir="13500000">
              <a:prstClr val="black">
                <a:alpha val="50000"/>
              </a:prstClr>
            </a:innerShdw>
          </a:effectLst>
        </p:spPr>
        <p:txBody>
          <a:bodyPr vert="horz" wrap="square" lIns="96404" tIns="48202" rIns="96404" bIns="48202" numCol="1" anchor="t" anchorCtr="0" compatLnSpc="1"/>
          <a:lstStyle/>
          <a:p>
            <a:endParaRPr lang="zh-CN" altLang="en-US"/>
          </a:p>
        </p:txBody>
      </p:sp>
      <p:sp>
        <p:nvSpPr>
          <p:cNvPr id="11" name="TextBox 59"/>
          <p:cNvSpPr txBox="1">
            <a:spLocks noChangeArrowheads="1"/>
          </p:cNvSpPr>
          <p:nvPr/>
        </p:nvSpPr>
        <p:spPr bwMode="auto">
          <a:xfrm>
            <a:off x="4683290" y="445084"/>
            <a:ext cx="3492173" cy="157183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63930">
              <a:lnSpc>
                <a:spcPct val="120000"/>
              </a:lnSpc>
              <a:defRPr/>
            </a:pPr>
            <a:r>
              <a:rPr lang="zh-CN" altLang="en-US" sz="5060" b="1" kern="0" dirty="0">
                <a:solidFill>
                  <a:schemeClr val="bg1"/>
                </a:solidFill>
                <a:latin typeface="微软雅黑" panose="020B0503020204020204" pitchFamily="34" charset="-122"/>
                <a:ea typeface="微软雅黑" panose="020B0503020204020204" pitchFamily="34" charset="-122"/>
              </a:rPr>
              <a:t>目录</a:t>
            </a:r>
            <a:r>
              <a:rPr lang="zh-CN" altLang="en-US" sz="4220" b="1" kern="0" dirty="0">
                <a:solidFill>
                  <a:schemeClr val="accent1"/>
                </a:solidFill>
                <a:latin typeface="微软雅黑" panose="020B0503020204020204" pitchFamily="34" charset="-122"/>
                <a:ea typeface="微软雅黑" panose="020B0503020204020204" pitchFamily="34" charset="-122"/>
              </a:rPr>
              <a:t> </a:t>
            </a:r>
            <a:endParaRPr lang="en-US" altLang="zh-CN" sz="4220" b="1" kern="0" dirty="0">
              <a:solidFill>
                <a:schemeClr val="accent1"/>
              </a:solidFill>
              <a:latin typeface="微软雅黑" panose="020B0503020204020204" pitchFamily="34" charset="-122"/>
              <a:ea typeface="微软雅黑" panose="020B0503020204020204" pitchFamily="34" charset="-122"/>
            </a:endParaRPr>
          </a:p>
          <a:p>
            <a:pPr algn="ctr" defTabSz="963930">
              <a:lnSpc>
                <a:spcPct val="120000"/>
              </a:lnSpc>
              <a:defRPr/>
            </a:pPr>
            <a:r>
              <a:rPr lang="en-US" altLang="zh-CN" sz="2950" kern="0" dirty="0">
                <a:solidFill>
                  <a:schemeClr val="accent1"/>
                </a:solidFill>
                <a:latin typeface="微软雅黑" panose="020B0503020204020204" pitchFamily="34" charset="-122"/>
                <a:ea typeface="微软雅黑" panose="020B0503020204020204" pitchFamily="34" charset="-122"/>
              </a:rPr>
              <a:t>Contents</a:t>
            </a:r>
            <a:endParaRPr lang="en-US" altLang="ko-KR" sz="2950" kern="0" dirty="0">
              <a:solidFill>
                <a:schemeClr val="accent1"/>
              </a:solidFill>
              <a:latin typeface="微软雅黑" panose="020B0503020204020204" pitchFamily="34" charset="-122"/>
              <a:ea typeface="微软雅黑" panose="020B0503020204020204" pitchFamily="34" charset="-122"/>
            </a:endParaRPr>
          </a:p>
        </p:txBody>
      </p:sp>
      <p:sp>
        <p:nvSpPr>
          <p:cNvPr id="16" name="Freeform 5"/>
          <p:cNvSpPr/>
          <p:nvPr/>
        </p:nvSpPr>
        <p:spPr bwMode="auto">
          <a:xfrm>
            <a:off x="3010979" y="3160825"/>
            <a:ext cx="1248260" cy="112544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a:effectLst>
            <a:innerShdw blurRad="63500" dist="50800" dir="13500000">
              <a:prstClr val="black">
                <a:alpha val="50000"/>
              </a:prstClr>
            </a:innerShdw>
          </a:effectLst>
        </p:spPr>
        <p:txBody>
          <a:bodyPr vert="horz" wrap="square" lIns="96404" tIns="48202" rIns="96404" bIns="48202" numCol="1" anchor="t" anchorCtr="0" compatLnSpc="1"/>
          <a:lstStyle/>
          <a:p>
            <a:endParaRPr lang="zh-CN" altLang="en-US">
              <a:solidFill>
                <a:srgbClr val="3CCCC7"/>
              </a:solidFill>
            </a:endParaRPr>
          </a:p>
        </p:txBody>
      </p:sp>
      <p:sp>
        <p:nvSpPr>
          <p:cNvPr id="19" name="文本框 9"/>
          <p:cNvSpPr txBox="1"/>
          <p:nvPr/>
        </p:nvSpPr>
        <p:spPr>
          <a:xfrm>
            <a:off x="2848597" y="4445134"/>
            <a:ext cx="2217199" cy="349974"/>
          </a:xfrm>
          <a:prstGeom prst="rect">
            <a:avLst/>
          </a:prstGeom>
          <a:noFill/>
        </p:spPr>
        <p:txBody>
          <a:bodyPr wrap="square" lIns="72303" tIns="36152" rIns="72303" bIns="36152" rtlCol="0">
            <a:spAutoFit/>
          </a:bodyPr>
          <a:lstStyle/>
          <a:p>
            <a:r>
              <a:rPr lang="zh-CN" altLang="en-US" dirty="0">
                <a:solidFill>
                  <a:schemeClr val="bg1"/>
                </a:solidFill>
                <a:ea typeface="微软雅黑" panose="020B0503020204020204" pitchFamily="34" charset="-122"/>
              </a:rPr>
              <a:t>请替换文字内容</a:t>
            </a:r>
            <a:endParaRPr lang="zh-CN" altLang="en-US" dirty="0">
              <a:solidFill>
                <a:schemeClr val="bg1"/>
              </a:solidFill>
              <a:ea typeface="微软雅黑" panose="020B0503020204020204" pitchFamily="34" charset="-122"/>
            </a:endParaRPr>
          </a:p>
        </p:txBody>
      </p:sp>
      <p:sp>
        <p:nvSpPr>
          <p:cNvPr id="20" name="Freeform 5"/>
          <p:cNvSpPr/>
          <p:nvPr/>
        </p:nvSpPr>
        <p:spPr bwMode="auto">
          <a:xfrm>
            <a:off x="4937380" y="3160825"/>
            <a:ext cx="1248260" cy="112544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a:effectLst>
            <a:innerShdw blurRad="63500" dist="50800" dir="13500000">
              <a:prstClr val="black">
                <a:alpha val="50000"/>
              </a:prstClr>
            </a:innerShdw>
          </a:effectLst>
        </p:spPr>
        <p:txBody>
          <a:bodyPr vert="horz" wrap="square" lIns="96404" tIns="48202" rIns="96404" bIns="48202" numCol="1" anchor="t" anchorCtr="0" compatLnSpc="1"/>
          <a:lstStyle/>
          <a:p>
            <a:endParaRPr lang="zh-CN" altLang="en-US">
              <a:solidFill>
                <a:srgbClr val="3CCCC7"/>
              </a:solidFill>
            </a:endParaRPr>
          </a:p>
        </p:txBody>
      </p:sp>
      <p:sp>
        <p:nvSpPr>
          <p:cNvPr id="21" name="Freeform 5"/>
          <p:cNvSpPr/>
          <p:nvPr/>
        </p:nvSpPr>
        <p:spPr bwMode="auto">
          <a:xfrm>
            <a:off x="6850329" y="3160825"/>
            <a:ext cx="1248260" cy="112544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a:effectLst>
            <a:innerShdw blurRad="63500" dist="50800" dir="13500000">
              <a:prstClr val="black">
                <a:alpha val="50000"/>
              </a:prstClr>
            </a:innerShdw>
          </a:effectLst>
        </p:spPr>
        <p:txBody>
          <a:bodyPr vert="horz" wrap="square" lIns="96404" tIns="48202" rIns="96404" bIns="48202" numCol="1" anchor="t" anchorCtr="0" compatLnSpc="1"/>
          <a:lstStyle/>
          <a:p>
            <a:endParaRPr lang="zh-CN" altLang="en-US"/>
          </a:p>
        </p:txBody>
      </p:sp>
      <p:sp>
        <p:nvSpPr>
          <p:cNvPr id="22" name="Freeform 5"/>
          <p:cNvSpPr/>
          <p:nvPr/>
        </p:nvSpPr>
        <p:spPr bwMode="auto">
          <a:xfrm>
            <a:off x="8785583" y="3160825"/>
            <a:ext cx="1248260" cy="112544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a:effectLst>
            <a:innerShdw blurRad="63500" dist="50800" dir="13500000">
              <a:prstClr val="black">
                <a:alpha val="50000"/>
              </a:prstClr>
            </a:innerShdw>
          </a:effectLst>
        </p:spPr>
        <p:txBody>
          <a:bodyPr vert="horz" wrap="square" lIns="96404" tIns="48202" rIns="96404" bIns="48202" numCol="1" anchor="t" anchorCtr="0" compatLnSpc="1"/>
          <a:lstStyle/>
          <a:p>
            <a:endParaRPr lang="zh-CN" altLang="en-US">
              <a:solidFill>
                <a:srgbClr val="3CCCC7"/>
              </a:solidFill>
            </a:endParaRPr>
          </a:p>
        </p:txBody>
      </p:sp>
      <p:sp>
        <p:nvSpPr>
          <p:cNvPr id="23" name="KSO_Shape"/>
          <p:cNvSpPr/>
          <p:nvPr/>
        </p:nvSpPr>
        <p:spPr bwMode="auto">
          <a:xfrm>
            <a:off x="5260392" y="3490682"/>
            <a:ext cx="632155" cy="48212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4" name="KSO_Shape"/>
          <p:cNvSpPr/>
          <p:nvPr/>
        </p:nvSpPr>
        <p:spPr bwMode="auto">
          <a:xfrm>
            <a:off x="7158711" y="3431114"/>
            <a:ext cx="619417" cy="61322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5" name="文本框 9"/>
          <p:cNvSpPr txBox="1"/>
          <p:nvPr/>
        </p:nvSpPr>
        <p:spPr>
          <a:xfrm>
            <a:off x="4763172" y="4445134"/>
            <a:ext cx="2217199" cy="349974"/>
          </a:xfrm>
          <a:prstGeom prst="rect">
            <a:avLst/>
          </a:prstGeom>
          <a:noFill/>
        </p:spPr>
        <p:txBody>
          <a:bodyPr wrap="square" lIns="72303" tIns="36152" rIns="72303" bIns="36152" rtlCol="0">
            <a:spAutoFit/>
          </a:bodyPr>
          <a:lstStyle/>
          <a:p>
            <a:r>
              <a:rPr lang="zh-CN" altLang="en-US" dirty="0">
                <a:solidFill>
                  <a:schemeClr val="bg1"/>
                </a:solidFill>
                <a:ea typeface="微软雅黑" panose="020B0503020204020204" pitchFamily="34" charset="-122"/>
              </a:rPr>
              <a:t>请替换文字内容</a:t>
            </a:r>
            <a:endParaRPr lang="zh-CN" altLang="en-US" dirty="0">
              <a:solidFill>
                <a:schemeClr val="bg1"/>
              </a:solidFill>
              <a:ea typeface="微软雅黑" panose="020B0503020204020204" pitchFamily="34" charset="-122"/>
            </a:endParaRPr>
          </a:p>
        </p:txBody>
      </p:sp>
      <p:sp>
        <p:nvSpPr>
          <p:cNvPr id="26" name="文本框 9"/>
          <p:cNvSpPr txBox="1"/>
          <p:nvPr/>
        </p:nvSpPr>
        <p:spPr>
          <a:xfrm>
            <a:off x="6644436" y="4445134"/>
            <a:ext cx="2217199" cy="349974"/>
          </a:xfrm>
          <a:prstGeom prst="rect">
            <a:avLst/>
          </a:prstGeom>
          <a:noFill/>
        </p:spPr>
        <p:txBody>
          <a:bodyPr wrap="square" lIns="72303" tIns="36152" rIns="72303" bIns="36152" rtlCol="0">
            <a:spAutoFit/>
          </a:bodyPr>
          <a:lstStyle/>
          <a:p>
            <a:r>
              <a:rPr lang="zh-CN" altLang="en-US" dirty="0">
                <a:solidFill>
                  <a:schemeClr val="bg1"/>
                </a:solidFill>
                <a:ea typeface="微软雅黑" panose="020B0503020204020204" pitchFamily="34" charset="-122"/>
              </a:rPr>
              <a:t>请替换文字内容</a:t>
            </a:r>
            <a:endParaRPr lang="zh-CN" altLang="en-US" dirty="0">
              <a:solidFill>
                <a:schemeClr val="bg1"/>
              </a:solidFill>
              <a:ea typeface="微软雅黑" panose="020B0503020204020204" pitchFamily="34" charset="-122"/>
            </a:endParaRPr>
          </a:p>
        </p:txBody>
      </p:sp>
      <p:sp>
        <p:nvSpPr>
          <p:cNvPr id="27" name="文本框 9"/>
          <p:cNvSpPr txBox="1"/>
          <p:nvPr/>
        </p:nvSpPr>
        <p:spPr>
          <a:xfrm>
            <a:off x="8587049" y="4445134"/>
            <a:ext cx="2217199" cy="349974"/>
          </a:xfrm>
          <a:prstGeom prst="rect">
            <a:avLst/>
          </a:prstGeom>
          <a:noFill/>
        </p:spPr>
        <p:txBody>
          <a:bodyPr wrap="square" lIns="72303" tIns="36152" rIns="72303" bIns="36152" rtlCol="0">
            <a:spAutoFit/>
          </a:bodyPr>
          <a:lstStyle/>
          <a:p>
            <a:r>
              <a:rPr lang="zh-CN" altLang="en-US" dirty="0">
                <a:solidFill>
                  <a:schemeClr val="bg1"/>
                </a:solidFill>
                <a:ea typeface="微软雅黑" panose="020B0503020204020204" pitchFamily="34" charset="-122"/>
              </a:rPr>
              <a:t>请替换文字内容</a:t>
            </a:r>
            <a:endParaRPr lang="zh-CN" altLang="en-US" dirty="0">
              <a:solidFill>
                <a:schemeClr val="bg1"/>
              </a:solidFill>
              <a:ea typeface="微软雅黑" panose="020B0503020204020204" pitchFamily="34" charset="-122"/>
            </a:endParaRPr>
          </a:p>
        </p:txBody>
      </p:sp>
      <p:sp>
        <p:nvSpPr>
          <p:cNvPr id="28" name="KSO_Shape"/>
          <p:cNvSpPr/>
          <p:nvPr/>
        </p:nvSpPr>
        <p:spPr bwMode="auto">
          <a:xfrm>
            <a:off x="9135996" y="3438228"/>
            <a:ext cx="547439" cy="547439"/>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KSO_Shape"/>
          <p:cNvSpPr/>
          <p:nvPr/>
        </p:nvSpPr>
        <p:spPr bwMode="auto">
          <a:xfrm>
            <a:off x="3339738" y="3489429"/>
            <a:ext cx="617459" cy="468238"/>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crush"/>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1"/>
                                        </p:tgtEl>
                                        <p:attrNameLst>
                                          <p:attrName>ppt_y</p:attrName>
                                        </p:attrNameLst>
                                      </p:cBhvr>
                                      <p:tavLst>
                                        <p:tav tm="0">
                                          <p:val>
                                            <p:strVal val="#ppt_y"/>
                                          </p:val>
                                        </p:tav>
                                        <p:tav tm="100000">
                                          <p:val>
                                            <p:strVal val="#ppt_y"/>
                                          </p:val>
                                        </p:tav>
                                      </p:tavLst>
                                    </p:anim>
                                    <p:anim calcmode="lin" valueType="num">
                                      <p:cBhvr>
                                        <p:cTn id="20"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1"/>
                                        </p:tgtEl>
                                      </p:cBhvr>
                                    </p:animEffect>
                                  </p:childTnLst>
                                </p:cTn>
                              </p:par>
                              <p:par>
                                <p:cTn id="23" presetID="2" presetClass="entr" presetSubtype="12" fill="hold" grpId="0" nodeType="withEffect">
                                  <p:stCondLst>
                                    <p:cond delay="10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0-#ppt_w/2"/>
                                          </p:val>
                                        </p:tav>
                                        <p:tav tm="100000">
                                          <p:val>
                                            <p:strVal val="#ppt_x"/>
                                          </p:val>
                                        </p:tav>
                                      </p:tavLst>
                                    </p:anim>
                                    <p:anim calcmode="lin" valueType="num">
                                      <p:cBhvr additive="base">
                                        <p:cTn id="30" dur="500" fill="hold"/>
                                        <p:tgtEl>
                                          <p:spTgt spid="20"/>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0-#ppt_w/2"/>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10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0-#ppt_w/2"/>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par>
                                <p:cTn id="39" presetID="45" presetClass="entr" presetSubtype="0" fill="hold" grpId="0" nodeType="withEffect">
                                  <p:stCondLst>
                                    <p:cond delay="175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2000"/>
                                        <p:tgtEl>
                                          <p:spTgt spid="29"/>
                                        </p:tgtEl>
                                      </p:cBhvr>
                                    </p:animEffect>
                                    <p:anim calcmode="lin" valueType="num">
                                      <p:cBhvr>
                                        <p:cTn id="42" dur="2000" fill="hold"/>
                                        <p:tgtEl>
                                          <p:spTgt spid="29"/>
                                        </p:tgtEl>
                                        <p:attrNameLst>
                                          <p:attrName>ppt_w</p:attrName>
                                        </p:attrNameLst>
                                      </p:cBhvr>
                                      <p:tavLst>
                                        <p:tav tm="0" fmla="#ppt_w*sin(2.5*pi*$)">
                                          <p:val>
                                            <p:fltVal val="0"/>
                                          </p:val>
                                        </p:tav>
                                        <p:tav tm="100000">
                                          <p:val>
                                            <p:fltVal val="1"/>
                                          </p:val>
                                        </p:tav>
                                      </p:tavLst>
                                    </p:anim>
                                    <p:anim calcmode="lin" valueType="num">
                                      <p:cBhvr>
                                        <p:cTn id="43" dur="2000" fill="hold"/>
                                        <p:tgtEl>
                                          <p:spTgt spid="29"/>
                                        </p:tgtEl>
                                        <p:attrNameLst>
                                          <p:attrName>ppt_h</p:attrName>
                                        </p:attrNameLst>
                                      </p:cBhvr>
                                      <p:tavLst>
                                        <p:tav tm="0">
                                          <p:val>
                                            <p:strVal val="#ppt_h"/>
                                          </p:val>
                                        </p:tav>
                                        <p:tav tm="100000">
                                          <p:val>
                                            <p:strVal val="#ppt_h"/>
                                          </p:val>
                                        </p:tav>
                                      </p:tavLst>
                                    </p:anim>
                                  </p:childTnLst>
                                </p:cTn>
                              </p:par>
                              <p:par>
                                <p:cTn id="44" presetID="45" presetClass="entr" presetSubtype="0" fill="hold" grpId="0" nodeType="withEffect">
                                  <p:stCondLst>
                                    <p:cond delay="175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2000"/>
                                        <p:tgtEl>
                                          <p:spTgt spid="23"/>
                                        </p:tgtEl>
                                      </p:cBhvr>
                                    </p:animEffect>
                                    <p:anim calcmode="lin" valueType="num">
                                      <p:cBhvr>
                                        <p:cTn id="47" dur="2000" fill="hold"/>
                                        <p:tgtEl>
                                          <p:spTgt spid="23"/>
                                        </p:tgtEl>
                                        <p:attrNameLst>
                                          <p:attrName>ppt_w</p:attrName>
                                        </p:attrNameLst>
                                      </p:cBhvr>
                                      <p:tavLst>
                                        <p:tav tm="0" fmla="#ppt_w*sin(2.5*pi*$)">
                                          <p:val>
                                            <p:fltVal val="0"/>
                                          </p:val>
                                        </p:tav>
                                        <p:tav tm="100000">
                                          <p:val>
                                            <p:fltVal val="1"/>
                                          </p:val>
                                        </p:tav>
                                      </p:tavLst>
                                    </p:anim>
                                    <p:anim calcmode="lin" valueType="num">
                                      <p:cBhvr>
                                        <p:cTn id="48" dur="2000" fill="hold"/>
                                        <p:tgtEl>
                                          <p:spTgt spid="23"/>
                                        </p:tgtEl>
                                        <p:attrNameLst>
                                          <p:attrName>ppt_h</p:attrName>
                                        </p:attrNameLst>
                                      </p:cBhvr>
                                      <p:tavLst>
                                        <p:tav tm="0">
                                          <p:val>
                                            <p:strVal val="#ppt_h"/>
                                          </p:val>
                                        </p:tav>
                                        <p:tav tm="100000">
                                          <p:val>
                                            <p:strVal val="#ppt_h"/>
                                          </p:val>
                                        </p:tav>
                                      </p:tavLst>
                                    </p:anim>
                                  </p:childTnLst>
                                </p:cTn>
                              </p:par>
                              <p:par>
                                <p:cTn id="49" presetID="45" presetClass="entr" presetSubtype="0" fill="hold" grpId="0" nodeType="withEffect">
                                  <p:stCondLst>
                                    <p:cond delay="175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2000"/>
                                        <p:tgtEl>
                                          <p:spTgt spid="24"/>
                                        </p:tgtEl>
                                      </p:cBhvr>
                                    </p:animEffect>
                                    <p:anim calcmode="lin" valueType="num">
                                      <p:cBhvr>
                                        <p:cTn id="52" dur="2000" fill="hold"/>
                                        <p:tgtEl>
                                          <p:spTgt spid="24"/>
                                        </p:tgtEl>
                                        <p:attrNameLst>
                                          <p:attrName>ppt_w</p:attrName>
                                        </p:attrNameLst>
                                      </p:cBhvr>
                                      <p:tavLst>
                                        <p:tav tm="0" fmla="#ppt_w*sin(2.5*pi*$)">
                                          <p:val>
                                            <p:fltVal val="0"/>
                                          </p:val>
                                        </p:tav>
                                        <p:tav tm="100000">
                                          <p:val>
                                            <p:fltVal val="1"/>
                                          </p:val>
                                        </p:tav>
                                      </p:tavLst>
                                    </p:anim>
                                    <p:anim calcmode="lin" valueType="num">
                                      <p:cBhvr>
                                        <p:cTn id="53" dur="2000" fill="hold"/>
                                        <p:tgtEl>
                                          <p:spTgt spid="24"/>
                                        </p:tgtEl>
                                        <p:attrNameLst>
                                          <p:attrName>ppt_h</p:attrName>
                                        </p:attrNameLst>
                                      </p:cBhvr>
                                      <p:tavLst>
                                        <p:tav tm="0">
                                          <p:val>
                                            <p:strVal val="#ppt_h"/>
                                          </p:val>
                                        </p:tav>
                                        <p:tav tm="100000">
                                          <p:val>
                                            <p:strVal val="#ppt_h"/>
                                          </p:val>
                                        </p:tav>
                                      </p:tavLst>
                                    </p:anim>
                                  </p:childTnLst>
                                </p:cTn>
                              </p:par>
                              <p:par>
                                <p:cTn id="54" presetID="45" presetClass="entr" presetSubtype="0" fill="hold" grpId="0" nodeType="withEffect">
                                  <p:stCondLst>
                                    <p:cond delay="175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2000"/>
                                        <p:tgtEl>
                                          <p:spTgt spid="28"/>
                                        </p:tgtEl>
                                      </p:cBhvr>
                                    </p:animEffect>
                                    <p:anim calcmode="lin" valueType="num">
                                      <p:cBhvr>
                                        <p:cTn id="57" dur="2000" fill="hold"/>
                                        <p:tgtEl>
                                          <p:spTgt spid="28"/>
                                        </p:tgtEl>
                                        <p:attrNameLst>
                                          <p:attrName>ppt_w</p:attrName>
                                        </p:attrNameLst>
                                      </p:cBhvr>
                                      <p:tavLst>
                                        <p:tav tm="0" fmla="#ppt_w*sin(2.5*pi*$)">
                                          <p:val>
                                            <p:fltVal val="0"/>
                                          </p:val>
                                        </p:tav>
                                        <p:tav tm="100000">
                                          <p:val>
                                            <p:fltVal val="1"/>
                                          </p:val>
                                        </p:tav>
                                      </p:tavLst>
                                    </p:anim>
                                    <p:anim calcmode="lin" valueType="num">
                                      <p:cBhvr>
                                        <p:cTn id="58" dur="2000" fill="hold"/>
                                        <p:tgtEl>
                                          <p:spTgt spid="28"/>
                                        </p:tgtEl>
                                        <p:attrNameLst>
                                          <p:attrName>ppt_h</p:attrName>
                                        </p:attrNameLst>
                                      </p:cBhvr>
                                      <p:tavLst>
                                        <p:tav tm="0">
                                          <p:val>
                                            <p:strVal val="#ppt_h"/>
                                          </p:val>
                                        </p:tav>
                                        <p:tav tm="100000">
                                          <p:val>
                                            <p:strVal val="#ppt_h"/>
                                          </p:val>
                                        </p:tav>
                                      </p:tavLst>
                                    </p:anim>
                                  </p:childTnLst>
                                </p:cTn>
                              </p:par>
                              <p:par>
                                <p:cTn id="59" presetID="16" presetClass="entr" presetSubtype="21" fill="hold" grpId="0" nodeType="withEffect">
                                  <p:stCondLst>
                                    <p:cond delay="3250"/>
                                  </p:stCondLst>
                                  <p:childTnLst>
                                    <p:set>
                                      <p:cBhvr>
                                        <p:cTn id="60" dur="1" fill="hold">
                                          <p:stCondLst>
                                            <p:cond delay="0"/>
                                          </p:stCondLst>
                                        </p:cTn>
                                        <p:tgtEl>
                                          <p:spTgt spid="19"/>
                                        </p:tgtEl>
                                        <p:attrNameLst>
                                          <p:attrName>style.visibility</p:attrName>
                                        </p:attrNameLst>
                                      </p:cBhvr>
                                      <p:to>
                                        <p:strVal val="visible"/>
                                      </p:to>
                                    </p:set>
                                    <p:animEffect transition="in" filter="barn(inVertical)">
                                      <p:cBhvr>
                                        <p:cTn id="61" dur="500"/>
                                        <p:tgtEl>
                                          <p:spTgt spid="19"/>
                                        </p:tgtEl>
                                      </p:cBhvr>
                                    </p:animEffect>
                                  </p:childTnLst>
                                </p:cTn>
                              </p:par>
                              <p:par>
                                <p:cTn id="62" presetID="16" presetClass="entr" presetSubtype="21" fill="hold" grpId="0" nodeType="withEffect">
                                  <p:stCondLst>
                                    <p:cond delay="3250"/>
                                  </p:stCondLst>
                                  <p:childTnLst>
                                    <p:set>
                                      <p:cBhvr>
                                        <p:cTn id="63" dur="1" fill="hold">
                                          <p:stCondLst>
                                            <p:cond delay="0"/>
                                          </p:stCondLst>
                                        </p:cTn>
                                        <p:tgtEl>
                                          <p:spTgt spid="25"/>
                                        </p:tgtEl>
                                        <p:attrNameLst>
                                          <p:attrName>style.visibility</p:attrName>
                                        </p:attrNameLst>
                                      </p:cBhvr>
                                      <p:to>
                                        <p:strVal val="visible"/>
                                      </p:to>
                                    </p:set>
                                    <p:animEffect transition="in" filter="barn(inVertical)">
                                      <p:cBhvr>
                                        <p:cTn id="64" dur="500"/>
                                        <p:tgtEl>
                                          <p:spTgt spid="25"/>
                                        </p:tgtEl>
                                      </p:cBhvr>
                                    </p:animEffect>
                                  </p:childTnLst>
                                </p:cTn>
                              </p:par>
                              <p:par>
                                <p:cTn id="65" presetID="16" presetClass="entr" presetSubtype="21" fill="hold" grpId="0" nodeType="withEffect">
                                  <p:stCondLst>
                                    <p:cond delay="3250"/>
                                  </p:stCondLst>
                                  <p:childTnLst>
                                    <p:set>
                                      <p:cBhvr>
                                        <p:cTn id="66" dur="1" fill="hold">
                                          <p:stCondLst>
                                            <p:cond delay="0"/>
                                          </p:stCondLst>
                                        </p:cTn>
                                        <p:tgtEl>
                                          <p:spTgt spid="26"/>
                                        </p:tgtEl>
                                        <p:attrNameLst>
                                          <p:attrName>style.visibility</p:attrName>
                                        </p:attrNameLst>
                                      </p:cBhvr>
                                      <p:to>
                                        <p:strVal val="visible"/>
                                      </p:to>
                                    </p:set>
                                    <p:animEffect transition="in" filter="barn(inVertical)">
                                      <p:cBhvr>
                                        <p:cTn id="67" dur="500"/>
                                        <p:tgtEl>
                                          <p:spTgt spid="26"/>
                                        </p:tgtEl>
                                      </p:cBhvr>
                                    </p:animEffect>
                                  </p:childTnLst>
                                </p:cTn>
                              </p:par>
                              <p:par>
                                <p:cTn id="68" presetID="16" presetClass="entr" presetSubtype="21" fill="hold" grpId="0" nodeType="withEffect">
                                  <p:stCondLst>
                                    <p:cond delay="3250"/>
                                  </p:stCondLst>
                                  <p:childTnLst>
                                    <p:set>
                                      <p:cBhvr>
                                        <p:cTn id="69" dur="1" fill="hold">
                                          <p:stCondLst>
                                            <p:cond delay="0"/>
                                          </p:stCondLst>
                                        </p:cTn>
                                        <p:tgtEl>
                                          <p:spTgt spid="27"/>
                                        </p:tgtEl>
                                        <p:attrNameLst>
                                          <p:attrName>style.visibility</p:attrName>
                                        </p:attrNameLst>
                                      </p:cBhvr>
                                      <p:to>
                                        <p:strVal val="visible"/>
                                      </p:to>
                                    </p:set>
                                    <p:animEffect transition="in" filter="barn(inVertical)">
                                      <p:cBhvr>
                                        <p:cTn id="7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animBg="1"/>
      <p:bldP spid="11" grpId="0"/>
      <p:bldP spid="16" grpId="0" animBg="1"/>
      <p:bldP spid="19" grpId="0"/>
      <p:bldP spid="20" grpId="0" animBg="1"/>
      <p:bldP spid="21" grpId="0" animBg="1"/>
      <p:bldP spid="22" grpId="0" animBg="1"/>
      <p:bldP spid="23" grpId="0" animBg="1"/>
      <p:bldP spid="24" grpId="0" animBg="1"/>
      <p:bldP spid="25" grpId="0"/>
      <p:bldP spid="26" grpId="0"/>
      <p:bldP spid="27" grpId="0"/>
      <p:bldP spid="28" grpId="0" animBg="1"/>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ChangeArrowheads="1"/>
          </p:cNvSpPr>
          <p:nvPr/>
        </p:nvSpPr>
        <p:spPr bwMode="auto">
          <a:xfrm>
            <a:off x="793" y="1366"/>
            <a:ext cx="12857603" cy="722992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pPr>
              <a:defRPr/>
            </a:pPr>
            <a:endParaRPr lang="zh-CN" altLang="en-US" sz="2670">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flipH="1">
            <a:off x="4166300" y="2292726"/>
            <a:ext cx="7898475" cy="493657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439026" y="796385"/>
            <a:ext cx="3980699" cy="944297"/>
          </a:xfrm>
          <a:prstGeom prst="rect">
            <a:avLst/>
          </a:prstGeom>
          <a:noFill/>
        </p:spPr>
        <p:txBody>
          <a:bodyPr wrap="square" rtlCol="0">
            <a:spAutoFit/>
          </a:bodyPr>
          <a:lstStyle/>
          <a:p>
            <a:pPr algn="ctr">
              <a:lnSpc>
                <a:spcPct val="150000"/>
              </a:lnSpc>
            </a:pPr>
            <a:r>
              <a:rPr lang="zh-CN" altLang="en-US" sz="2530" b="1" dirty="0">
                <a:latin typeface="微软雅黑" panose="020B0503020204020204" pitchFamily="34" charset="-122"/>
                <a:ea typeface="微软雅黑" panose="020B0503020204020204" pitchFamily="34" charset="-122"/>
              </a:rPr>
              <a:t>单击此处添加标题</a:t>
            </a:r>
            <a:endParaRPr lang="en-US" altLang="zh-CN" sz="2530" b="1" dirty="0">
              <a:latin typeface="微软雅黑" panose="020B0503020204020204" pitchFamily="34" charset="-122"/>
              <a:ea typeface="微软雅黑" panose="020B0503020204020204" pitchFamily="34" charset="-122"/>
            </a:endParaRPr>
          </a:p>
          <a:p>
            <a:pPr algn="ctr">
              <a:lnSpc>
                <a:spcPct val="150000"/>
              </a:lnSpc>
            </a:pPr>
            <a:r>
              <a:rPr lang="zh-CN" altLang="en-US" sz="1160" dirty="0">
                <a:latin typeface="微软雅黑" panose="020B0503020204020204" pitchFamily="34" charset="-122"/>
                <a:ea typeface="微软雅黑" panose="020B0503020204020204" pitchFamily="34" charset="-122"/>
              </a:rPr>
              <a:t>单击此处添加您的文字内容，单击此处添加您的文字内容。</a:t>
            </a:r>
            <a:endParaRPr lang="en-US" altLang="zh-CN" sz="1160" dirty="0">
              <a:latin typeface="微软雅黑" panose="020B0503020204020204" pitchFamily="34" charset="-122"/>
              <a:ea typeface="微软雅黑" panose="020B0503020204020204" pitchFamily="34" charset="-122"/>
            </a:endParaRPr>
          </a:p>
        </p:txBody>
      </p:sp>
      <p:sp>
        <p:nvSpPr>
          <p:cNvPr id="31" name="矩形 30"/>
          <p:cNvSpPr/>
          <p:nvPr/>
        </p:nvSpPr>
        <p:spPr>
          <a:xfrm>
            <a:off x="823741" y="3737336"/>
            <a:ext cx="75933" cy="2047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flipH="1">
            <a:off x="1278504" y="2296079"/>
            <a:ext cx="3383987" cy="4936572"/>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312415" y="3754079"/>
            <a:ext cx="2712827" cy="2122376"/>
          </a:xfrm>
          <a:prstGeom prst="rect">
            <a:avLst/>
          </a:prstGeom>
          <a:noFill/>
        </p:spPr>
        <p:txBody>
          <a:bodyPr wrap="square" rtlCol="0">
            <a:spAutoFit/>
          </a:bodyPr>
          <a:lstStyle/>
          <a:p>
            <a:pPr algn="just">
              <a:lnSpc>
                <a:spcPct val="150000"/>
              </a:lnSpc>
            </a:pPr>
            <a:r>
              <a:rPr lang="en-US" altLang="zh-CN" sz="1685" b="1" dirty="0">
                <a:solidFill>
                  <a:schemeClr val="bg1"/>
                </a:solidFill>
                <a:latin typeface="微软雅黑" panose="020B0503020204020204" pitchFamily="34" charset="-122"/>
                <a:ea typeface="微软雅黑" panose="020B0503020204020204" pitchFamily="34" charset="-122"/>
              </a:rPr>
              <a:t>Chapter 1</a:t>
            </a:r>
            <a:endParaRPr lang="en-US" altLang="zh-CN" sz="1685" b="1"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en-US" altLang="zh-CN" sz="110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cs typeface="+mn-ea"/>
              </a:rPr>
              <a:t>……</a:t>
            </a:r>
            <a:r>
              <a:rPr lang="zh-CN" altLang="en-US" sz="1200" dirty="0">
                <a:solidFill>
                  <a:schemeClr val="bg1"/>
                </a:solidFill>
                <a:latin typeface="微软雅黑" panose="020B0503020204020204" pitchFamily="34" charset="-122"/>
                <a:ea typeface="微软雅黑" panose="020B0503020204020204" pitchFamily="34" charset="-122"/>
                <a:cs typeface="+mn-ea"/>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cs typeface="+mn-ea"/>
              </a:rPr>
              <a:t>……</a:t>
            </a:r>
            <a:endParaRPr lang="en-US" altLang="zh-CN" sz="1200" dirty="0">
              <a:solidFill>
                <a:schemeClr val="bg1"/>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ageCurlDoubl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iterate type="lt">
                                    <p:tmPct val="10000"/>
                                  </p:iterate>
                                  <p:childTnLst>
                                    <p:set>
                                      <p:cBhvr>
                                        <p:cTn id="10" dur="1" fill="hold">
                                          <p:stCondLst>
                                            <p:cond delay="0"/>
                                          </p:stCondLst>
                                        </p:cTn>
                                        <p:tgtEl>
                                          <p:spTgt spid="30">
                                            <p:txEl>
                                              <p:pRg st="0" end="0"/>
                                            </p:txEl>
                                          </p:spTgt>
                                        </p:tgtEl>
                                        <p:attrNameLst>
                                          <p:attrName>style.visibility</p:attrName>
                                        </p:attrNameLst>
                                      </p:cBhvr>
                                      <p:to>
                                        <p:strVal val="visible"/>
                                      </p:to>
                                    </p:set>
                                    <p:anim calcmode="lin" valueType="num">
                                      <p:cBhvr additive="base">
                                        <p:cTn id="11"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iterate type="lt">
                                    <p:tmPct val="10000"/>
                                  </p:iterate>
                                  <p:childTnLst>
                                    <p:set>
                                      <p:cBhvr>
                                        <p:cTn id="14" dur="1" fill="hold">
                                          <p:stCondLst>
                                            <p:cond delay="0"/>
                                          </p:stCondLst>
                                        </p:cTn>
                                        <p:tgtEl>
                                          <p:spTgt spid="30">
                                            <p:txEl>
                                              <p:pRg st="1" end="1"/>
                                            </p:txEl>
                                          </p:spTgt>
                                        </p:tgtEl>
                                        <p:attrNameLst>
                                          <p:attrName>style.visibility</p:attrName>
                                        </p:attrNameLst>
                                      </p:cBhvr>
                                      <p:to>
                                        <p:strVal val="visible"/>
                                      </p:to>
                                    </p:set>
                                    <p:anim calcmode="lin" valueType="num">
                                      <p:cBhvr additive="base">
                                        <p:cTn id="15" dur="500" fill="hold"/>
                                        <p:tgtEl>
                                          <p:spTgt spid="30">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
                                            <p:txEl>
                                              <p:pRg st="1" end="1"/>
                                            </p:txEl>
                                          </p:spTgt>
                                        </p:tgtEl>
                                        <p:attrNameLst>
                                          <p:attrName>ppt_y</p:attrName>
                                        </p:attrNameLst>
                                      </p:cBhvr>
                                      <p:tavLst>
                                        <p:tav tm="0">
                                          <p:val>
                                            <p:strVal val="0-#ppt_h/2"/>
                                          </p:val>
                                        </p:tav>
                                        <p:tav tm="100000">
                                          <p:val>
                                            <p:strVal val="#ppt_y"/>
                                          </p:val>
                                        </p:tav>
                                      </p:tavLst>
                                    </p:anim>
                                  </p:childTnLst>
                                </p:cTn>
                              </p:par>
                              <p:par>
                                <p:cTn id="17" presetID="2" presetClass="entr" presetSubtype="8" fill="hold" grpId="0"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750" fill="hold"/>
                                        <p:tgtEl>
                                          <p:spTgt spid="32"/>
                                        </p:tgtEl>
                                        <p:attrNameLst>
                                          <p:attrName>ppt_x</p:attrName>
                                        </p:attrNameLst>
                                      </p:cBhvr>
                                      <p:tavLst>
                                        <p:tav tm="0">
                                          <p:val>
                                            <p:strVal val="0-#ppt_w/2"/>
                                          </p:val>
                                        </p:tav>
                                        <p:tav tm="100000">
                                          <p:val>
                                            <p:strVal val="#ppt_x"/>
                                          </p:val>
                                        </p:tav>
                                      </p:tavLst>
                                    </p:anim>
                                    <p:anim calcmode="lin" valueType="num">
                                      <p:cBhvr additive="base">
                                        <p:cTn id="20" dur="750" fill="hold"/>
                                        <p:tgtEl>
                                          <p:spTgt spid="32"/>
                                        </p:tgtEl>
                                        <p:attrNameLst>
                                          <p:attrName>ppt_y</p:attrName>
                                        </p:attrNameLst>
                                      </p:cBhvr>
                                      <p:tavLst>
                                        <p:tav tm="0">
                                          <p:val>
                                            <p:strVal val="#ppt_y"/>
                                          </p:val>
                                        </p:tav>
                                        <p:tav tm="100000">
                                          <p:val>
                                            <p:strVal val="#ppt_y"/>
                                          </p:val>
                                        </p:tav>
                                      </p:tavLst>
                                    </p:anim>
                                  </p:childTnLst>
                                </p:cTn>
                              </p:par>
                              <p:par>
                                <p:cTn id="21" presetID="14" presetClass="entr" presetSubtype="5" fill="hold" grpId="0" nodeType="withEffect">
                                  <p:stCondLst>
                                    <p:cond delay="250"/>
                                  </p:stCondLst>
                                  <p:childTnLst>
                                    <p:set>
                                      <p:cBhvr>
                                        <p:cTn id="22" dur="1" fill="hold">
                                          <p:stCondLst>
                                            <p:cond delay="0"/>
                                          </p:stCondLst>
                                        </p:cTn>
                                        <p:tgtEl>
                                          <p:spTgt spid="17"/>
                                        </p:tgtEl>
                                        <p:attrNameLst>
                                          <p:attrName>style.visibility</p:attrName>
                                        </p:attrNameLst>
                                      </p:cBhvr>
                                      <p:to>
                                        <p:strVal val="visible"/>
                                      </p:to>
                                    </p:set>
                                    <p:animEffect transition="in" filter="randombar(vertical)">
                                      <p:cBhvr>
                                        <p:cTn id="23" dur="750"/>
                                        <p:tgtEl>
                                          <p:spTgt spid="17"/>
                                        </p:tgtEl>
                                      </p:cBhvr>
                                    </p:animEffect>
                                  </p:childTnLst>
                                </p:cTn>
                              </p:par>
                              <p:par>
                                <p:cTn id="24" presetID="42" presetClass="entr" presetSubtype="0" fill="hold" grpId="0" nodeType="withEffect">
                                  <p:stCondLst>
                                    <p:cond delay="100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750"/>
                                        <p:tgtEl>
                                          <p:spTgt spid="33"/>
                                        </p:tgtEl>
                                      </p:cBhvr>
                                    </p:animEffect>
                                    <p:anim calcmode="lin" valueType="num">
                                      <p:cBhvr>
                                        <p:cTn id="27" dur="750" fill="hold"/>
                                        <p:tgtEl>
                                          <p:spTgt spid="33"/>
                                        </p:tgtEl>
                                        <p:attrNameLst>
                                          <p:attrName>ppt_x</p:attrName>
                                        </p:attrNameLst>
                                      </p:cBhvr>
                                      <p:tavLst>
                                        <p:tav tm="0">
                                          <p:val>
                                            <p:strVal val="#ppt_x"/>
                                          </p:val>
                                        </p:tav>
                                        <p:tav tm="100000">
                                          <p:val>
                                            <p:strVal val="#ppt_x"/>
                                          </p:val>
                                        </p:tav>
                                      </p:tavLst>
                                    </p:anim>
                                    <p:anim calcmode="lin" valueType="num">
                                      <p:cBhvr>
                                        <p:cTn id="28" dur="750" fill="hold"/>
                                        <p:tgtEl>
                                          <p:spTgt spid="33"/>
                                        </p:tgtEl>
                                        <p:attrNameLst>
                                          <p:attrName>ppt_y</p:attrName>
                                        </p:attrNameLst>
                                      </p:cBhvr>
                                      <p:tavLst>
                                        <p:tav tm="0">
                                          <p:val>
                                            <p:strVal val="#ppt_y+.1"/>
                                          </p:val>
                                        </p:tav>
                                        <p:tav tm="100000">
                                          <p:val>
                                            <p:strVal val="#ppt_y"/>
                                          </p:val>
                                        </p:tav>
                                      </p:tavLst>
                                    </p:anim>
                                  </p:childTnLst>
                                </p:cTn>
                              </p:par>
                              <p:par>
                                <p:cTn id="29" presetID="16" presetClass="entr" presetSubtype="42" fill="hold" grpId="0" nodeType="withEffect">
                                  <p:stCondLst>
                                    <p:cond delay="1250"/>
                                  </p:stCondLst>
                                  <p:childTnLst>
                                    <p:set>
                                      <p:cBhvr>
                                        <p:cTn id="30" dur="1" fill="hold">
                                          <p:stCondLst>
                                            <p:cond delay="0"/>
                                          </p:stCondLst>
                                        </p:cTn>
                                        <p:tgtEl>
                                          <p:spTgt spid="31"/>
                                        </p:tgtEl>
                                        <p:attrNameLst>
                                          <p:attrName>style.visibility</p:attrName>
                                        </p:attrNameLst>
                                      </p:cBhvr>
                                      <p:to>
                                        <p:strVal val="visible"/>
                                      </p:to>
                                    </p:set>
                                    <p:animEffect transition="in" filter="barn(outHorizontal)">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30" grpId="0" build="p"/>
      <p:bldP spid="31" grpId="0" animBg="1"/>
      <p:bldP spid="32" grpId="0" animBg="1"/>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bwMode="auto">
          <a:xfrm>
            <a:off x="1064509" y="1591211"/>
            <a:ext cx="2654861" cy="2249722"/>
          </a:xfrm>
          <a:prstGeom prst="rect">
            <a:avLst/>
          </a:prstGeom>
          <a:solidFill>
            <a:schemeClr val="accent1"/>
          </a:solidFill>
          <a:ln w="12700" cmpd="sng">
            <a:noFill/>
            <a:miter lim="800000"/>
          </a:ln>
        </p:spPr>
        <p:txBody>
          <a:bodyPr lIns="128528" tIns="64264" rIns="128528" bIns="64264" anchor="ct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 name="组合 3"/>
          <p:cNvGrpSpPr/>
          <p:nvPr/>
        </p:nvGrpSpPr>
        <p:grpSpPr>
          <a:xfrm>
            <a:off x="1063554" y="4000717"/>
            <a:ext cx="5469729" cy="2653282"/>
            <a:chOff x="1621077" y="2591060"/>
            <a:chExt cx="3890323" cy="1886881"/>
          </a:xfrm>
        </p:grpSpPr>
        <p:sp>
          <p:nvSpPr>
            <p:cNvPr id="4" name="Rectangle 3"/>
            <p:cNvSpPr/>
            <p:nvPr/>
          </p:nvSpPr>
          <p:spPr bwMode="auto">
            <a:xfrm>
              <a:off x="1621077" y="2591060"/>
              <a:ext cx="3890323" cy="1886881"/>
            </a:xfrm>
            <a:prstGeom prst="rect">
              <a:avLst/>
            </a:prstGeom>
            <a:solidFill>
              <a:schemeClr val="accent3"/>
            </a:solidFill>
            <a:ln w="12700" cmpd="sng">
              <a:noFill/>
              <a:miter lim="800000"/>
            </a:ln>
          </p:spPr>
          <p:txBody>
            <a:bodyPr anchor="ct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bg1"/>
              </a:solidFill>
              <a:miter lim="800000"/>
            </a:ln>
          </p:spPr>
          <p:txBody>
            <a:bodyPr anchor="ctr"/>
            <a:lstStyle/>
            <a:p>
              <a:pPr algn="ctr"/>
              <a:endParaRPr lang="en-US" sz="1200" dirty="0">
                <a:solidFill>
                  <a:schemeClr val="bg1"/>
                </a:solidFill>
                <a:latin typeface="+mn-ea"/>
              </a:endParaRPr>
            </a:p>
          </p:txBody>
        </p:sp>
      </p:grpSp>
      <p:sp>
        <p:nvSpPr>
          <p:cNvPr id="6" name="Rectangle 2"/>
          <p:cNvSpPr/>
          <p:nvPr/>
        </p:nvSpPr>
        <p:spPr bwMode="auto">
          <a:xfrm>
            <a:off x="3878415" y="1591211"/>
            <a:ext cx="2654861" cy="2249722"/>
          </a:xfrm>
          <a:prstGeom prst="rect">
            <a:avLst/>
          </a:prstGeom>
          <a:solidFill>
            <a:schemeClr val="accent2"/>
          </a:solidFill>
          <a:ln w="12700" cmpd="sng">
            <a:noFill/>
            <a:miter lim="800000"/>
          </a:ln>
        </p:spPr>
        <p:txBody>
          <a:bodyPr lIns="128528" tIns="64264" rIns="128528" bIns="64264" anchor="ct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200" dirty="0">
              <a:solidFill>
                <a:schemeClr val="bg1"/>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695665" y="1591211"/>
            <a:ext cx="5099545" cy="5062788"/>
          </a:xfrm>
          <a:prstGeom prst="rect">
            <a:avLst/>
          </a:prstGeom>
          <a:ln w="19050">
            <a:noFill/>
          </a:ln>
          <a:effectLst/>
        </p:spPr>
      </p:pic>
      <p:grpSp>
        <p:nvGrpSpPr>
          <p:cNvPr id="8" name="组合 3"/>
          <p:cNvGrpSpPr/>
          <p:nvPr/>
        </p:nvGrpSpPr>
        <p:grpSpPr bwMode="auto">
          <a:xfrm flipH="1">
            <a:off x="-1" y="180752"/>
            <a:ext cx="740744" cy="517479"/>
            <a:chOff x="3533690" y="533400"/>
            <a:chExt cx="978859" cy="675969"/>
          </a:xfrm>
          <a:solidFill>
            <a:schemeClr val="accent1"/>
          </a:solidFill>
        </p:grpSpPr>
        <p:sp>
          <p:nvSpPr>
            <p:cNvPr id="9" name="矩形 8"/>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10" name="椭圆 9"/>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11"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0"/>
          <p:cNvSpPr txBox="1"/>
          <p:nvPr/>
        </p:nvSpPr>
        <p:spPr>
          <a:xfrm>
            <a:off x="1443026" y="4938424"/>
            <a:ext cx="1184581" cy="659915"/>
          </a:xfrm>
          <a:prstGeom prst="rect">
            <a:avLst/>
          </a:prstGeom>
          <a:noFill/>
        </p:spPr>
        <p:txBody>
          <a:bodyPr wrap="square" lIns="96384" tIns="48192" rIns="96384" bIns="4819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30" dirty="0">
                <a:solidFill>
                  <a:schemeClr val="tx1">
                    <a:lumMod val="85000"/>
                    <a:lumOff val="15000"/>
                  </a:schemeClr>
                </a:solidFill>
              </a:rPr>
              <a:t>点击添加</a:t>
            </a:r>
            <a:endParaRPr lang="en-US" altLang="zh-CN" sz="1830" dirty="0">
              <a:solidFill>
                <a:schemeClr val="tx1">
                  <a:lumMod val="85000"/>
                  <a:lumOff val="15000"/>
                </a:schemeClr>
              </a:solidFill>
            </a:endParaRPr>
          </a:p>
          <a:p>
            <a:r>
              <a:rPr lang="zh-CN" altLang="en-US" sz="1830" dirty="0">
                <a:solidFill>
                  <a:schemeClr val="tx1">
                    <a:lumMod val="85000"/>
                    <a:lumOff val="15000"/>
                  </a:schemeClr>
                </a:solidFill>
              </a:rPr>
              <a:t>文字</a:t>
            </a:r>
            <a:endParaRPr lang="zh-CN" altLang="en-US" sz="1830" dirty="0">
              <a:solidFill>
                <a:schemeClr val="tx1">
                  <a:lumMod val="85000"/>
                  <a:lumOff val="15000"/>
                </a:schemeClr>
              </a:solidFill>
            </a:endParaRPr>
          </a:p>
        </p:txBody>
      </p:sp>
      <p:sp>
        <p:nvSpPr>
          <p:cNvPr id="3" name="TextBox 31"/>
          <p:cNvSpPr txBox="1"/>
          <p:nvPr/>
        </p:nvSpPr>
        <p:spPr>
          <a:xfrm>
            <a:off x="2986711" y="3375288"/>
            <a:ext cx="1678155" cy="941211"/>
          </a:xfrm>
          <a:prstGeom prst="rect">
            <a:avLst/>
          </a:prstGeom>
          <a:noFill/>
        </p:spPr>
        <p:txBody>
          <a:bodyPr wrap="square" lIns="96384" tIns="48192" rIns="96384" bIns="48192" rtlCol="0" anchor="ctr">
            <a:spAutoFit/>
          </a:bodyPr>
          <a:lstStyle/>
          <a:p>
            <a:pPr algn="ctr"/>
            <a:r>
              <a:rPr lang="zh-CN" altLang="en-US" sz="183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3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30" dirty="0">
                <a:solidFill>
                  <a:schemeClr val="tx1">
                    <a:lumMod val="85000"/>
                    <a:lumOff val="15000"/>
                  </a:schemeClr>
                </a:solidFill>
                <a:latin typeface="微软雅黑" panose="020B0503020204020204" pitchFamily="34" charset="-122"/>
                <a:ea typeface="微软雅黑" panose="020B0503020204020204" pitchFamily="34" charset="-122"/>
              </a:rPr>
              <a:t>文字点击添加</a:t>
            </a:r>
            <a:endParaRPr lang="en-US" altLang="zh-CN" sz="183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30" dirty="0">
                <a:solidFill>
                  <a:schemeClr val="tx1">
                    <a:lumMod val="85000"/>
                    <a:lumOff val="15000"/>
                  </a:schemeClr>
                </a:solidFill>
                <a:latin typeface="微软雅黑" panose="020B0503020204020204" pitchFamily="34" charset="-122"/>
                <a:ea typeface="微软雅黑" panose="020B0503020204020204" pitchFamily="34" charset="-122"/>
              </a:rPr>
              <a:t>文字</a:t>
            </a:r>
            <a:endParaRPr lang="zh-CN" altLang="en-US" sz="183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TextBox 33"/>
          <p:cNvSpPr txBox="1"/>
          <p:nvPr/>
        </p:nvSpPr>
        <p:spPr>
          <a:xfrm>
            <a:off x="5073702" y="4691817"/>
            <a:ext cx="1184581" cy="659915"/>
          </a:xfrm>
          <a:prstGeom prst="rect">
            <a:avLst/>
          </a:prstGeom>
          <a:noFill/>
        </p:spPr>
        <p:txBody>
          <a:bodyPr wrap="square" lIns="96384" tIns="48192" rIns="96384" bIns="4819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830" dirty="0">
                <a:solidFill>
                  <a:schemeClr val="tx1">
                    <a:lumMod val="85000"/>
                    <a:lumOff val="15000"/>
                  </a:schemeClr>
                </a:solidFill>
              </a:rPr>
              <a:t>点击添加</a:t>
            </a:r>
            <a:endParaRPr lang="en-US" altLang="zh-CN" sz="1830" dirty="0">
              <a:solidFill>
                <a:schemeClr val="tx1">
                  <a:lumMod val="85000"/>
                  <a:lumOff val="15000"/>
                </a:schemeClr>
              </a:solidFill>
            </a:endParaRPr>
          </a:p>
          <a:p>
            <a:r>
              <a:rPr lang="zh-CN" altLang="en-US" sz="1830" dirty="0">
                <a:solidFill>
                  <a:schemeClr val="tx1">
                    <a:lumMod val="85000"/>
                    <a:lumOff val="15000"/>
                  </a:schemeClr>
                </a:solidFill>
              </a:rPr>
              <a:t>文字</a:t>
            </a:r>
            <a:endParaRPr lang="zh-CN" altLang="en-US" sz="1830" dirty="0">
              <a:solidFill>
                <a:schemeClr val="tx1">
                  <a:lumMod val="85000"/>
                  <a:lumOff val="15000"/>
                </a:schemeClr>
              </a:solidFill>
            </a:endParaRPr>
          </a:p>
        </p:txBody>
      </p:sp>
      <p:sp>
        <p:nvSpPr>
          <p:cNvPr id="5" name="TextBox 34"/>
          <p:cNvSpPr txBox="1"/>
          <p:nvPr/>
        </p:nvSpPr>
        <p:spPr>
          <a:xfrm>
            <a:off x="6594501" y="3551512"/>
            <a:ext cx="1678155" cy="659915"/>
          </a:xfrm>
          <a:prstGeom prst="rect">
            <a:avLst/>
          </a:prstGeom>
          <a:noFill/>
        </p:spPr>
        <p:txBody>
          <a:bodyPr wrap="square" lIns="96384" tIns="48192" rIns="96384" bIns="48192" rtlCol="0" anchor="ctr">
            <a:spAutoFit/>
          </a:bodyPr>
          <a:lstStyle/>
          <a:p>
            <a:pPr algn="ctr"/>
            <a:r>
              <a:rPr lang="zh-CN" altLang="en-US" sz="1830" dirty="0">
                <a:solidFill>
                  <a:schemeClr val="tx1">
                    <a:lumMod val="85000"/>
                    <a:lumOff val="15000"/>
                  </a:schemeClr>
                </a:solidFill>
                <a:latin typeface="微软雅黑" panose="020B0503020204020204" pitchFamily="34" charset="-122"/>
                <a:ea typeface="微软雅黑" panose="020B0503020204020204" pitchFamily="34" charset="-122"/>
              </a:rPr>
              <a:t>点击添加</a:t>
            </a:r>
            <a:endParaRPr lang="en-US" altLang="zh-CN" sz="183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830" dirty="0">
                <a:solidFill>
                  <a:schemeClr val="tx1">
                    <a:lumMod val="85000"/>
                    <a:lumOff val="15000"/>
                  </a:schemeClr>
                </a:solidFill>
                <a:latin typeface="微软雅黑" panose="020B0503020204020204" pitchFamily="34" charset="-122"/>
                <a:ea typeface="微软雅黑" panose="020B0503020204020204" pitchFamily="34" charset="-122"/>
              </a:rPr>
              <a:t>文字点击</a:t>
            </a:r>
            <a:endParaRPr lang="zh-CN" altLang="en-US" sz="183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9076113" y="2578226"/>
            <a:ext cx="2732481" cy="2523182"/>
          </a:xfrm>
          <a:prstGeom prst="rect">
            <a:avLst/>
          </a:prstGeom>
        </p:spPr>
        <p:txBody>
          <a:bodyPr wrap="square" lIns="96384" tIns="48192" rIns="96384" bIns="48192">
            <a:spAutoFit/>
          </a:bodyPr>
          <a:lstStyle/>
          <a:p>
            <a:pPr>
              <a:lnSpc>
                <a:spcPct val="150000"/>
              </a:lnSpc>
            </a:pPr>
            <a:r>
              <a:rPr lang="zh-CN" altLang="en-US" sz="2110" b="1"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endParaRPr lang="en-US" altLang="zh-CN" sz="211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您</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 name="Freeform 4"/>
          <p:cNvSpPr/>
          <p:nvPr/>
        </p:nvSpPr>
        <p:spPr bwMode="auto">
          <a:xfrm>
            <a:off x="2585737" y="2629243"/>
            <a:ext cx="2456309" cy="2457110"/>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1"/>
          </a:solidFill>
          <a:ln w="3175" cap="flat" cmpd="sng" algn="ctr">
            <a:noFill/>
            <a:prstDash val="solid"/>
          </a:ln>
          <a:effectLst/>
        </p:spPr>
        <p:txBody>
          <a:bodyPr lIns="0" tIns="48192" rIns="0" bIns="48192" anchor="ctr"/>
          <a:lstStyle/>
          <a:p>
            <a:pPr algn="ctr" defTabSz="963295" fontAlgn="base">
              <a:lnSpc>
                <a:spcPct val="120000"/>
              </a:lnSpc>
              <a:spcBef>
                <a:spcPts val="635"/>
              </a:spcBef>
              <a:spcAft>
                <a:spcPts val="635"/>
              </a:spcAft>
              <a:defRPr/>
            </a:pPr>
            <a:endParaRPr lang="en-US" sz="2955" kern="0" dirty="0">
              <a:solidFill>
                <a:sysClr val="window" lastClr="FFFFFF"/>
              </a:solidFill>
              <a:latin typeface="微软雅黑" panose="020B0503020204020204" pitchFamily="34" charset="-122"/>
              <a:ea typeface="微软雅黑" panose="020B0503020204020204" pitchFamily="34" charset="-122"/>
            </a:endParaRPr>
          </a:p>
        </p:txBody>
      </p:sp>
      <p:sp>
        <p:nvSpPr>
          <p:cNvPr id="8" name="Freeform 6"/>
          <p:cNvSpPr/>
          <p:nvPr/>
        </p:nvSpPr>
        <p:spPr bwMode="auto">
          <a:xfrm>
            <a:off x="4683339" y="3968470"/>
            <a:ext cx="1941509" cy="1942144"/>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2"/>
          </a:solidFill>
          <a:ln w="3175" cap="flat" cmpd="sng" algn="ctr">
            <a:noFill/>
            <a:prstDash val="solid"/>
          </a:ln>
          <a:effectLst/>
        </p:spPr>
        <p:txBody>
          <a:bodyPr lIns="0" tIns="48192" rIns="0" bIns="48192" anchor="ctr"/>
          <a:lstStyle/>
          <a:p>
            <a:pPr algn="ctr" defTabSz="963295" fontAlgn="base">
              <a:lnSpc>
                <a:spcPct val="120000"/>
              </a:lnSpc>
              <a:spcBef>
                <a:spcPts val="635"/>
              </a:spcBef>
              <a:spcAft>
                <a:spcPts val="635"/>
              </a:spcAft>
              <a:defRPr/>
            </a:pPr>
            <a:endParaRPr lang="en-US" sz="2955" kern="0" dirty="0">
              <a:solidFill>
                <a:srgbClr val="414455"/>
              </a:solidFill>
              <a:latin typeface="微软雅黑" panose="020B0503020204020204" pitchFamily="34" charset="-122"/>
              <a:ea typeface="微软雅黑" panose="020B0503020204020204" pitchFamily="34" charset="-122"/>
            </a:endParaRPr>
          </a:p>
        </p:txBody>
      </p:sp>
      <p:sp>
        <p:nvSpPr>
          <p:cNvPr id="9" name="Freeform 8"/>
          <p:cNvSpPr/>
          <p:nvPr/>
        </p:nvSpPr>
        <p:spPr bwMode="auto">
          <a:xfrm>
            <a:off x="964414" y="4156207"/>
            <a:ext cx="2142877" cy="21423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2"/>
          </a:solidFill>
          <a:ln w="3175" cap="flat" cmpd="sng" algn="ctr">
            <a:noFill/>
            <a:prstDash val="solid"/>
          </a:ln>
          <a:effectLst/>
        </p:spPr>
        <p:txBody>
          <a:bodyPr lIns="0" tIns="48192" rIns="0" bIns="48192" anchor="ctr"/>
          <a:lstStyle/>
          <a:p>
            <a:pPr algn="ctr" defTabSz="963295" fontAlgn="base">
              <a:lnSpc>
                <a:spcPct val="120000"/>
              </a:lnSpc>
              <a:spcBef>
                <a:spcPts val="635"/>
              </a:spcBef>
              <a:spcAft>
                <a:spcPts val="635"/>
              </a:spcAft>
              <a:defRPr/>
            </a:pPr>
            <a:endParaRPr lang="en-US" sz="2955" kern="0" dirty="0">
              <a:solidFill>
                <a:sysClr val="window" lastClr="FFFFFF"/>
              </a:solidFill>
              <a:latin typeface="微软雅黑" panose="020B0503020204020204" pitchFamily="34" charset="-122"/>
              <a:ea typeface="微软雅黑" panose="020B0503020204020204" pitchFamily="34" charset="-122"/>
            </a:endParaRPr>
          </a:p>
        </p:txBody>
      </p:sp>
      <p:sp>
        <p:nvSpPr>
          <p:cNvPr id="10" name="Freeform 6"/>
          <p:cNvSpPr/>
          <p:nvPr/>
        </p:nvSpPr>
        <p:spPr bwMode="auto">
          <a:xfrm>
            <a:off x="6249060" y="2706624"/>
            <a:ext cx="2345235" cy="2346004"/>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1"/>
          </a:solidFill>
          <a:ln w="3175" cap="flat" cmpd="sng" algn="ctr">
            <a:noFill/>
            <a:prstDash val="solid"/>
          </a:ln>
          <a:effectLst/>
        </p:spPr>
        <p:txBody>
          <a:bodyPr lIns="0" tIns="48192" rIns="0" bIns="48192" anchor="ctr"/>
          <a:lstStyle/>
          <a:p>
            <a:pPr algn="ctr" defTabSz="963295" fontAlgn="base">
              <a:lnSpc>
                <a:spcPct val="120000"/>
              </a:lnSpc>
              <a:spcBef>
                <a:spcPts val="635"/>
              </a:spcBef>
              <a:spcAft>
                <a:spcPts val="635"/>
              </a:spcAft>
            </a:pPr>
            <a:endParaRPr lang="en-US" sz="2955" kern="0" dirty="0">
              <a:solidFill>
                <a:sysClr val="window" lastClr="FFFFFF"/>
              </a:solidFill>
              <a:latin typeface="微软雅黑" panose="020B0503020204020204" pitchFamily="34" charset="-122"/>
              <a:ea typeface="微软雅黑" panose="020B0503020204020204" pitchFamily="34" charset="-122"/>
            </a:endParaRPr>
          </a:p>
        </p:txBody>
      </p:sp>
      <p:grpSp>
        <p:nvGrpSpPr>
          <p:cNvPr id="11" name="组合 3"/>
          <p:cNvGrpSpPr/>
          <p:nvPr/>
        </p:nvGrpSpPr>
        <p:grpSpPr bwMode="auto">
          <a:xfrm flipH="1">
            <a:off x="-1" y="180752"/>
            <a:ext cx="740744" cy="517479"/>
            <a:chOff x="3533690" y="533400"/>
            <a:chExt cx="978859" cy="675969"/>
          </a:xfrm>
          <a:solidFill>
            <a:schemeClr val="accent1"/>
          </a:solidFill>
        </p:grpSpPr>
        <p:sp>
          <p:nvSpPr>
            <p:cNvPr id="12" name="矩形 11"/>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13" name="椭圆 12"/>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14"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repeatCount="indefinite" fill="hold" grpId="1" nodeType="withEffect">
                                  <p:stCondLst>
                                    <p:cond delay="0"/>
                                  </p:stCondLst>
                                  <p:childTnLst>
                                    <p:animRot by="-86400000">
                                      <p:cBhvr>
                                        <p:cTn id="9" dur="8000" fill="hold"/>
                                        <p:tgtEl>
                                          <p:spTgt spid="9"/>
                                        </p:tgtEl>
                                        <p:attrNameLst>
                                          <p:attrName>r</p:attrName>
                                        </p:attrNameLst>
                                      </p:cBhvr>
                                    </p:animRot>
                                  </p:childTnLst>
                                </p:cTn>
                              </p:par>
                              <p:par>
                                <p:cTn id="10" presetID="53" presetClass="entr" presetSubtype="16"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10" presetClass="entr" presetSubtype="0" fill="hold" grpId="0" nodeType="withEffect">
                                  <p:stCondLst>
                                    <p:cond delay="1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8" presetClass="emph" presetSubtype="0" repeatCount="indefinite" fill="hold" grpId="1" nodeType="withEffect">
                                  <p:stCondLst>
                                    <p:cond delay="1500"/>
                                  </p:stCondLst>
                                  <p:childTnLst>
                                    <p:animRot by="64800000">
                                      <p:cBhvr>
                                        <p:cTn id="19" dur="7500" fill="hold"/>
                                        <p:tgtEl>
                                          <p:spTgt spid="7"/>
                                        </p:tgtEl>
                                        <p:attrNameLst>
                                          <p:attrName>r</p:attrName>
                                        </p:attrNameLst>
                                      </p:cBhvr>
                                    </p:animRot>
                                  </p:childTnLst>
                                </p:cTn>
                              </p:par>
                              <p:par>
                                <p:cTn id="20" presetID="53" presetClass="entr" presetSubtype="16" fill="hold" grpId="0" nodeType="withEffect">
                                  <p:stCondLst>
                                    <p:cond delay="200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10" presetClass="entr" presetSubtype="0" fill="hold" grpId="0" nodeType="withEffect">
                                  <p:stCondLst>
                                    <p:cond delay="30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8" presetClass="emph" presetSubtype="0" repeatCount="indefinite" fill="hold" grpId="1" nodeType="withEffect">
                                  <p:stCondLst>
                                    <p:cond delay="3000"/>
                                  </p:stCondLst>
                                  <p:childTnLst>
                                    <p:animRot by="-108000000">
                                      <p:cBhvr>
                                        <p:cTn id="29" dur="7500" fill="hold"/>
                                        <p:tgtEl>
                                          <p:spTgt spid="8"/>
                                        </p:tgtEl>
                                        <p:attrNameLst>
                                          <p:attrName>r</p:attrName>
                                        </p:attrNameLst>
                                      </p:cBhvr>
                                    </p:animRot>
                                  </p:childTnLst>
                                </p:cTn>
                              </p:par>
                              <p:par>
                                <p:cTn id="30" presetID="53" presetClass="entr" presetSubtype="16" fill="hold" grpId="0" nodeType="withEffect">
                                  <p:stCondLst>
                                    <p:cond delay="400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10" presetClass="entr" presetSubtype="0" fill="hold" grpId="0" nodeType="withEffect">
                                  <p:stCondLst>
                                    <p:cond delay="4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8" presetClass="emph" presetSubtype="0" repeatCount="indefinite" fill="hold" grpId="1" nodeType="withEffect">
                                  <p:stCondLst>
                                    <p:cond delay="4500"/>
                                  </p:stCondLst>
                                  <p:childTnLst>
                                    <p:animRot by="86400000">
                                      <p:cBhvr>
                                        <p:cTn id="39" dur="7000" fill="hold"/>
                                        <p:tgtEl>
                                          <p:spTgt spid="10"/>
                                        </p:tgtEl>
                                        <p:attrNameLst>
                                          <p:attrName>r</p:attrName>
                                        </p:attrNameLst>
                                      </p:cBhvr>
                                    </p:animRot>
                                  </p:childTnLst>
                                </p:cTn>
                              </p:par>
                              <p:par>
                                <p:cTn id="40" presetID="53" presetClass="entr" presetSubtype="16" fill="hold" grpId="0" nodeType="withEffect">
                                  <p:stCondLst>
                                    <p:cond delay="500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par>
                                <p:cTn id="45" presetID="22" presetClass="entr" presetSubtype="8" fill="hold" grpId="0" nodeType="withEffect">
                                  <p:stCondLst>
                                    <p:cond delay="650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7" grpId="1" animBg="1"/>
      <p:bldP spid="8" grpId="0" animBg="1"/>
      <p:bldP spid="8" grpId="1" animBg="1"/>
      <p:bldP spid="9" grpId="0" animBg="1"/>
      <p:bldP spid="9" grpId="1" animBg="1"/>
      <p:bldP spid="10" grpId="0" animBg="1"/>
      <p:bldP spid="10"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4"/>
          <p:cNvSpPr/>
          <p:nvPr/>
        </p:nvSpPr>
        <p:spPr bwMode="auto">
          <a:xfrm>
            <a:off x="6246083" y="2365001"/>
            <a:ext cx="6637482" cy="758843"/>
          </a:xfrm>
          <a:custGeom>
            <a:avLst/>
            <a:gdLst>
              <a:gd name="T0" fmla="*/ 38 w 1054"/>
              <a:gd name="T1" fmla="*/ 0 h 161"/>
              <a:gd name="T2" fmla="*/ 1054 w 1054"/>
              <a:gd name="T3" fmla="*/ 0 h 161"/>
              <a:gd name="T4" fmla="*/ 1054 w 1054"/>
              <a:gd name="T5" fmla="*/ 161 h 161"/>
              <a:gd name="T6" fmla="*/ 0 w 1054"/>
              <a:gd name="T7" fmla="*/ 161 h 161"/>
              <a:gd name="T8" fmla="*/ 38 w 1054"/>
              <a:gd name="T9" fmla="*/ 0 h 161"/>
            </a:gdLst>
            <a:ahLst/>
            <a:cxnLst>
              <a:cxn ang="0">
                <a:pos x="T0" y="T1"/>
              </a:cxn>
              <a:cxn ang="0">
                <a:pos x="T2" y="T3"/>
              </a:cxn>
              <a:cxn ang="0">
                <a:pos x="T4" y="T5"/>
              </a:cxn>
              <a:cxn ang="0">
                <a:pos x="T6" y="T7"/>
              </a:cxn>
              <a:cxn ang="0">
                <a:pos x="T8" y="T9"/>
              </a:cxn>
            </a:cxnLst>
            <a:rect l="0" t="0" r="r" b="b"/>
            <a:pathLst>
              <a:path w="1054" h="161">
                <a:moveTo>
                  <a:pt x="38" y="0"/>
                </a:moveTo>
                <a:lnTo>
                  <a:pt x="1054" y="0"/>
                </a:lnTo>
                <a:lnTo>
                  <a:pt x="1054" y="161"/>
                </a:lnTo>
                <a:lnTo>
                  <a:pt x="0" y="161"/>
                </a:lnTo>
                <a:lnTo>
                  <a:pt x="38" y="0"/>
                </a:lnTo>
                <a:close/>
              </a:path>
            </a:pathLst>
          </a:custGeom>
          <a:solidFill>
            <a:schemeClr val="accent1"/>
          </a:solidFill>
          <a:ln w="4" cap="flat">
            <a:noFill/>
            <a:prstDash val="solid"/>
            <a:miter lim="800000"/>
          </a:ln>
        </p:spPr>
        <p:txBody>
          <a:bodyPr vert="horz" wrap="square" lIns="96410" tIns="48204" rIns="96410" bIns="48204" numCol="1" anchor="t" anchorCtr="0" compatLnSpc="1"/>
          <a:lstStyle/>
          <a:p>
            <a:endParaRPr lang="zh-CN" altLang="en-US" sz="2000"/>
          </a:p>
        </p:txBody>
      </p:sp>
      <p:sp>
        <p:nvSpPr>
          <p:cNvPr id="3" name="TextBox 119"/>
          <p:cNvSpPr txBox="1"/>
          <p:nvPr/>
        </p:nvSpPr>
        <p:spPr>
          <a:xfrm>
            <a:off x="7443978" y="3297859"/>
            <a:ext cx="4006779" cy="554078"/>
          </a:xfrm>
          <a:prstGeom prst="rect">
            <a:avLst/>
          </a:prstGeom>
          <a:noFill/>
        </p:spPr>
        <p:txBody>
          <a:bodyPr wrap="square" lIns="96410" tIns="48204" rIns="96410" bIns="48204" rtlCol="0">
            <a:spAutoFit/>
          </a:bodyPr>
          <a:lstStyle/>
          <a:p>
            <a:pPr>
              <a:lnSpc>
                <a:spcPct val="130000"/>
              </a:lnSpc>
            </a:pPr>
            <a:r>
              <a:rPr lang="zh-CN" altLang="en-US" sz="1200" dirty="0" smtClean="0">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200" dirty="0" smtClean="0">
              <a:latin typeface="微软雅黑" panose="020B0503020204020204" pitchFamily="34" charset="-122"/>
              <a:ea typeface="微软雅黑" panose="020B0503020204020204" pitchFamily="34" charset="-122"/>
            </a:endParaRPr>
          </a:p>
        </p:txBody>
      </p:sp>
      <p:sp>
        <p:nvSpPr>
          <p:cNvPr id="4" name="TextBox 121"/>
          <p:cNvSpPr txBox="1"/>
          <p:nvPr/>
        </p:nvSpPr>
        <p:spPr>
          <a:xfrm>
            <a:off x="7438856" y="3950179"/>
            <a:ext cx="3935970" cy="554078"/>
          </a:xfrm>
          <a:prstGeom prst="rect">
            <a:avLst/>
          </a:prstGeom>
          <a:noFill/>
        </p:spPr>
        <p:txBody>
          <a:bodyPr wrap="square" lIns="96410" tIns="48204" rIns="96410" bIns="48204"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r>
              <a:rPr lang="zh-CN" altLang="en-US"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5" name="TextBox 129"/>
          <p:cNvSpPr txBox="1"/>
          <p:nvPr/>
        </p:nvSpPr>
        <p:spPr>
          <a:xfrm>
            <a:off x="7438856" y="4686266"/>
            <a:ext cx="3935970" cy="554078"/>
          </a:xfrm>
          <a:prstGeom prst="rect">
            <a:avLst/>
          </a:prstGeom>
          <a:noFill/>
        </p:spPr>
        <p:txBody>
          <a:bodyPr wrap="square" lIns="96410" tIns="48204" rIns="96410" bIns="48204"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r>
              <a:rPr lang="zh-CN" altLang="en-US"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6" name="TextBox 130"/>
          <p:cNvSpPr txBox="1"/>
          <p:nvPr/>
        </p:nvSpPr>
        <p:spPr>
          <a:xfrm>
            <a:off x="7438857" y="5461104"/>
            <a:ext cx="4260638" cy="554078"/>
          </a:xfrm>
          <a:prstGeom prst="rect">
            <a:avLst/>
          </a:prstGeom>
          <a:noFill/>
        </p:spPr>
        <p:txBody>
          <a:bodyPr wrap="square" lIns="96410" tIns="48204" rIns="96410" bIns="48204" rtlCol="0">
            <a:spAutoFit/>
          </a:bodyPr>
          <a:lstStyle/>
          <a:p>
            <a:pPr>
              <a:lnSpc>
                <a:spcPct val="130000"/>
              </a:lnSpc>
            </a:pPr>
            <a:r>
              <a:rPr lang="zh-CN" altLang="en-US" sz="1200" dirty="0">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r>
              <a:rPr lang="zh-CN" altLang="en-US" sz="1200" dirty="0" smtClean="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7" name="TextBox 138"/>
          <p:cNvSpPr txBox="1"/>
          <p:nvPr/>
        </p:nvSpPr>
        <p:spPr>
          <a:xfrm>
            <a:off x="6689734" y="2507216"/>
            <a:ext cx="1944665" cy="400189"/>
          </a:xfrm>
          <a:prstGeom prst="rect">
            <a:avLst/>
          </a:prstGeom>
          <a:noFill/>
          <a:ln>
            <a:noFill/>
          </a:ln>
        </p:spPr>
        <p:txBody>
          <a:bodyPr wrap="square" lIns="96410" tIns="48204" rIns="96410" bIns="48204" rtlCol="0">
            <a:spAutoFit/>
          </a:bodyPr>
          <a:lstStyle/>
          <a:p>
            <a:r>
              <a:rPr lang="zh-CN" altLang="en-US" sz="1970" b="1" dirty="0">
                <a:solidFill>
                  <a:schemeClr val="bg1"/>
                </a:solidFill>
                <a:latin typeface="方正大黑_GBK" pitchFamily="65" charset="-122"/>
                <a:ea typeface="方正大黑_GBK" pitchFamily="65" charset="-122"/>
              </a:rPr>
              <a:t>项目计划</a:t>
            </a:r>
            <a:endParaRPr lang="zh-CN" altLang="en-US" sz="1970" b="1" dirty="0">
              <a:solidFill>
                <a:schemeClr val="bg1"/>
              </a:solidFill>
              <a:latin typeface="方正大黑_GBK" pitchFamily="65" charset="-122"/>
              <a:ea typeface="方正大黑_GBK" pitchFamily="65" charset="-122"/>
            </a:endParaRPr>
          </a:p>
        </p:txBody>
      </p:sp>
      <p:grpSp>
        <p:nvGrpSpPr>
          <p:cNvPr id="8" name="组合 7"/>
          <p:cNvGrpSpPr/>
          <p:nvPr/>
        </p:nvGrpSpPr>
        <p:grpSpPr>
          <a:xfrm>
            <a:off x="5923448" y="3528264"/>
            <a:ext cx="1277378" cy="2248689"/>
            <a:chOff x="5615422" y="3345495"/>
            <a:chExt cx="1211373" cy="2132206"/>
          </a:xfrm>
        </p:grpSpPr>
        <p:grpSp>
          <p:nvGrpSpPr>
            <p:cNvPr id="9" name="组合 10"/>
            <p:cNvGrpSpPr/>
            <p:nvPr/>
          </p:nvGrpSpPr>
          <p:grpSpPr>
            <a:xfrm>
              <a:off x="5615422" y="3379246"/>
              <a:ext cx="1211373" cy="2060941"/>
              <a:chOff x="5979346" y="3516214"/>
              <a:chExt cx="847449" cy="2060941"/>
            </a:xfrm>
          </p:grpSpPr>
          <p:cxnSp>
            <p:nvCxnSpPr>
              <p:cNvPr id="14" name="直接连接符 13"/>
              <p:cNvCxnSpPr/>
              <p:nvPr/>
            </p:nvCxnSpPr>
            <p:spPr>
              <a:xfrm flipV="1">
                <a:off x="6448732" y="3516214"/>
                <a:ext cx="33257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6095206" y="4182396"/>
                <a:ext cx="687967" cy="168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5979346" y="5568121"/>
                <a:ext cx="803827" cy="9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6022968" y="4920560"/>
                <a:ext cx="803827" cy="90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椭圆 9"/>
            <p:cNvSpPr/>
            <p:nvPr/>
          </p:nvSpPr>
          <p:spPr>
            <a:xfrm>
              <a:off x="6740975" y="3345495"/>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1" name="椭圆 10"/>
            <p:cNvSpPr/>
            <p:nvPr/>
          </p:nvSpPr>
          <p:spPr>
            <a:xfrm>
              <a:off x="6726463" y="4024476"/>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椭圆 11"/>
            <p:cNvSpPr/>
            <p:nvPr/>
          </p:nvSpPr>
          <p:spPr>
            <a:xfrm>
              <a:off x="6726463" y="4749307"/>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3" name="椭圆 12"/>
            <p:cNvSpPr/>
            <p:nvPr/>
          </p:nvSpPr>
          <p:spPr>
            <a:xfrm>
              <a:off x="6734077" y="5410200"/>
              <a:ext cx="67501" cy="6750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8" name="TextBox 160"/>
          <p:cNvSpPr txBox="1"/>
          <p:nvPr/>
        </p:nvSpPr>
        <p:spPr>
          <a:xfrm>
            <a:off x="8242435" y="2440939"/>
            <a:ext cx="4006779" cy="856981"/>
          </a:xfrm>
          <a:prstGeom prst="rect">
            <a:avLst/>
          </a:prstGeom>
          <a:noFill/>
        </p:spPr>
        <p:txBody>
          <a:bodyPr wrap="square" lIns="96410" tIns="48204" rIns="96410" bIns="48204" rtlCol="0">
            <a:spAutoFit/>
          </a:bodyPr>
          <a:lstStyle/>
          <a:p>
            <a:pPr>
              <a:lnSpc>
                <a:spcPct val="130000"/>
              </a:lnSpc>
            </a:pPr>
            <a:r>
              <a:rPr lang="zh-CN" altLang="en-US" sz="1265" dirty="0">
                <a:solidFill>
                  <a:schemeClr val="bg1"/>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endParaRPr lang="zh-CN" altLang="en-US" sz="1265" dirty="0">
              <a:solidFill>
                <a:schemeClr val="bg1"/>
              </a:solidFill>
              <a:latin typeface="微软雅黑" panose="020B0503020204020204" pitchFamily="34" charset="-122"/>
              <a:ea typeface="微软雅黑" panose="020B0503020204020204" pitchFamily="34" charset="-122"/>
            </a:endParaRPr>
          </a:p>
          <a:p>
            <a:pPr algn="ctr">
              <a:lnSpc>
                <a:spcPct val="130000"/>
              </a:lnSpc>
            </a:pPr>
            <a:endParaRPr lang="zh-CN" altLang="en-US" sz="1265" dirty="0">
              <a:solidFill>
                <a:schemeClr val="bg1"/>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39935" y="2365003"/>
            <a:ext cx="5269200" cy="3681078"/>
          </a:xfrm>
          <a:prstGeom prst="rect">
            <a:avLst/>
          </a:prstGeom>
        </p:spPr>
      </p:pic>
      <p:sp>
        <p:nvSpPr>
          <p:cNvPr id="20" name="Freeform 71"/>
          <p:cNvSpPr/>
          <p:nvPr/>
        </p:nvSpPr>
        <p:spPr bwMode="auto">
          <a:xfrm>
            <a:off x="6098878" y="3325764"/>
            <a:ext cx="754071" cy="422601"/>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2"/>
          </a:solidFill>
          <a:ln w="4" cap="flat">
            <a:noFill/>
            <a:prstDash val="solid"/>
            <a:miter lim="800000"/>
          </a:ln>
        </p:spPr>
        <p:txBody>
          <a:bodyPr vert="horz" wrap="square" lIns="96410" tIns="48204" rIns="96410" bIns="48204" numCol="1" anchor="ctr" anchorCtr="0" compatLnSpc="1">
            <a:normAutofit/>
          </a:bodyPr>
          <a:lstStyle/>
          <a:p>
            <a:pPr algn="ctr"/>
            <a:r>
              <a:rPr lang="en-US" altLang="zh-CN" sz="2000" dirty="0">
                <a:solidFill>
                  <a:schemeClr val="bg1">
                    <a:lumMod val="95000"/>
                  </a:schemeClr>
                </a:solidFill>
                <a:latin typeface="方正大黑_GBK" pitchFamily="65" charset="-122"/>
                <a:ea typeface="方正大黑_GBK" pitchFamily="65" charset="-122"/>
              </a:rPr>
              <a:t>01</a:t>
            </a:r>
            <a:endParaRPr lang="zh-CN" altLang="en-US" sz="2000" dirty="0">
              <a:solidFill>
                <a:schemeClr val="bg1">
                  <a:lumMod val="95000"/>
                </a:schemeClr>
              </a:solidFill>
              <a:latin typeface="方正大黑_GBK" pitchFamily="65" charset="-122"/>
              <a:ea typeface="方正大黑_GBK" pitchFamily="65" charset="-122"/>
            </a:endParaRPr>
          </a:p>
        </p:txBody>
      </p:sp>
      <p:sp>
        <p:nvSpPr>
          <p:cNvPr id="21" name="Freeform 71"/>
          <p:cNvSpPr/>
          <p:nvPr/>
        </p:nvSpPr>
        <p:spPr bwMode="auto">
          <a:xfrm>
            <a:off x="5923453" y="4050448"/>
            <a:ext cx="754071" cy="422601"/>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3"/>
          </a:solidFill>
          <a:ln w="4" cap="flat">
            <a:noFill/>
            <a:prstDash val="solid"/>
            <a:miter lim="800000"/>
          </a:ln>
        </p:spPr>
        <p:txBody>
          <a:bodyPr vert="horz" wrap="square" lIns="96410" tIns="48204" rIns="96410" bIns="48204" numCol="1" anchor="t" anchorCtr="0" compatLnSpc="1">
            <a:normAutofit/>
          </a:bodyPr>
          <a:lstStyle/>
          <a:p>
            <a:pPr algn="ctr"/>
            <a:r>
              <a:rPr lang="en-US" altLang="zh-CN" sz="2000" dirty="0">
                <a:solidFill>
                  <a:schemeClr val="bg1">
                    <a:lumMod val="95000"/>
                  </a:schemeClr>
                </a:solidFill>
                <a:latin typeface="方正大黑_GBK" pitchFamily="65" charset="-122"/>
                <a:ea typeface="方正大黑_GBK" pitchFamily="65" charset="-122"/>
              </a:rPr>
              <a:t>02</a:t>
            </a:r>
            <a:endParaRPr lang="zh-CN" altLang="en-US" sz="2000" dirty="0">
              <a:solidFill>
                <a:schemeClr val="bg1">
                  <a:lumMod val="95000"/>
                </a:schemeClr>
              </a:solidFill>
              <a:latin typeface="方正大黑_GBK" pitchFamily="65" charset="-122"/>
              <a:ea typeface="方正大黑_GBK" pitchFamily="65" charset="-122"/>
            </a:endParaRPr>
          </a:p>
          <a:p>
            <a:endParaRPr lang="zh-CN" altLang="en-US" sz="2000" dirty="0"/>
          </a:p>
        </p:txBody>
      </p:sp>
      <p:sp>
        <p:nvSpPr>
          <p:cNvPr id="22" name="Freeform 71"/>
          <p:cNvSpPr/>
          <p:nvPr/>
        </p:nvSpPr>
        <p:spPr bwMode="auto">
          <a:xfrm>
            <a:off x="5732718" y="4775131"/>
            <a:ext cx="754071" cy="422601"/>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2"/>
          </a:solidFill>
          <a:ln w="4" cap="flat">
            <a:noFill/>
            <a:prstDash val="solid"/>
            <a:miter lim="800000"/>
          </a:ln>
        </p:spPr>
        <p:txBody>
          <a:bodyPr vert="horz" wrap="square" lIns="96410" tIns="48204" rIns="96410" bIns="48204" numCol="1" anchor="t" anchorCtr="0" compatLnSpc="1">
            <a:normAutofit/>
          </a:bodyPr>
          <a:lstStyle/>
          <a:p>
            <a:pPr algn="ctr"/>
            <a:r>
              <a:rPr lang="en-US" altLang="zh-CN" sz="2000" dirty="0">
                <a:solidFill>
                  <a:schemeClr val="bg1">
                    <a:lumMod val="95000"/>
                  </a:schemeClr>
                </a:solidFill>
                <a:latin typeface="方正大黑_GBK" pitchFamily="65" charset="-122"/>
                <a:ea typeface="方正大黑_GBK" pitchFamily="65" charset="-122"/>
              </a:rPr>
              <a:t>03</a:t>
            </a:r>
            <a:endParaRPr lang="zh-CN" altLang="en-US" sz="2000" dirty="0">
              <a:solidFill>
                <a:schemeClr val="bg1">
                  <a:lumMod val="95000"/>
                </a:schemeClr>
              </a:solidFill>
              <a:latin typeface="方正大黑_GBK" pitchFamily="65" charset="-122"/>
              <a:ea typeface="方正大黑_GBK" pitchFamily="65" charset="-122"/>
            </a:endParaRPr>
          </a:p>
          <a:p>
            <a:endParaRPr lang="zh-CN" altLang="en-US" sz="2000" dirty="0"/>
          </a:p>
        </p:txBody>
      </p:sp>
      <p:sp>
        <p:nvSpPr>
          <p:cNvPr id="23" name="Freeform 71"/>
          <p:cNvSpPr/>
          <p:nvPr/>
        </p:nvSpPr>
        <p:spPr bwMode="auto">
          <a:xfrm>
            <a:off x="5535860" y="5499813"/>
            <a:ext cx="754071" cy="422601"/>
          </a:xfrm>
          <a:custGeom>
            <a:avLst/>
            <a:gdLst>
              <a:gd name="T0" fmla="*/ 24 w 152"/>
              <a:gd name="T1" fmla="*/ 0 h 110"/>
              <a:gd name="T2" fmla="*/ 152 w 152"/>
              <a:gd name="T3" fmla="*/ 0 h 110"/>
              <a:gd name="T4" fmla="*/ 126 w 152"/>
              <a:gd name="T5" fmla="*/ 110 h 110"/>
              <a:gd name="T6" fmla="*/ 0 w 152"/>
              <a:gd name="T7" fmla="*/ 110 h 110"/>
              <a:gd name="T8" fmla="*/ 24 w 152"/>
              <a:gd name="T9" fmla="*/ 0 h 110"/>
            </a:gdLst>
            <a:ahLst/>
            <a:cxnLst>
              <a:cxn ang="0">
                <a:pos x="T0" y="T1"/>
              </a:cxn>
              <a:cxn ang="0">
                <a:pos x="T2" y="T3"/>
              </a:cxn>
              <a:cxn ang="0">
                <a:pos x="T4" y="T5"/>
              </a:cxn>
              <a:cxn ang="0">
                <a:pos x="T6" y="T7"/>
              </a:cxn>
              <a:cxn ang="0">
                <a:pos x="T8" y="T9"/>
              </a:cxn>
            </a:cxnLst>
            <a:rect l="0" t="0" r="r" b="b"/>
            <a:pathLst>
              <a:path w="152" h="110">
                <a:moveTo>
                  <a:pt x="24" y="0"/>
                </a:moveTo>
                <a:lnTo>
                  <a:pt x="152" y="0"/>
                </a:lnTo>
                <a:lnTo>
                  <a:pt x="126" y="110"/>
                </a:lnTo>
                <a:lnTo>
                  <a:pt x="0" y="110"/>
                </a:lnTo>
                <a:lnTo>
                  <a:pt x="24" y="0"/>
                </a:lnTo>
                <a:close/>
              </a:path>
            </a:pathLst>
          </a:custGeom>
          <a:solidFill>
            <a:schemeClr val="accent3"/>
          </a:solidFill>
          <a:ln w="4" cap="flat">
            <a:noFill/>
            <a:prstDash val="solid"/>
            <a:miter lim="800000"/>
          </a:ln>
        </p:spPr>
        <p:txBody>
          <a:bodyPr vert="horz" wrap="square" lIns="96410" tIns="48204" rIns="96410" bIns="48204" numCol="1" anchor="t" anchorCtr="0" compatLnSpc="1">
            <a:normAutofit/>
          </a:bodyPr>
          <a:lstStyle/>
          <a:p>
            <a:pPr algn="ctr"/>
            <a:r>
              <a:rPr lang="en-US" altLang="zh-CN" sz="2000" dirty="0">
                <a:solidFill>
                  <a:schemeClr val="bg1">
                    <a:lumMod val="95000"/>
                  </a:schemeClr>
                </a:solidFill>
                <a:latin typeface="方正大黑_GBK" pitchFamily="65" charset="-122"/>
                <a:ea typeface="方正大黑_GBK" pitchFamily="65" charset="-122"/>
              </a:rPr>
              <a:t>04</a:t>
            </a:r>
            <a:endParaRPr lang="zh-CN" altLang="en-US" sz="2000" dirty="0">
              <a:solidFill>
                <a:schemeClr val="bg1">
                  <a:lumMod val="95000"/>
                </a:schemeClr>
              </a:solidFill>
              <a:latin typeface="方正大黑_GBK" pitchFamily="65" charset="-122"/>
              <a:ea typeface="方正大黑_GBK" pitchFamily="65" charset="-122"/>
            </a:endParaRPr>
          </a:p>
          <a:p>
            <a:pPr algn="ctr"/>
            <a:endParaRPr lang="zh-CN" altLang="en-US" sz="2000" dirty="0">
              <a:solidFill>
                <a:schemeClr val="bg1">
                  <a:lumMod val="95000"/>
                </a:schemeClr>
              </a:solidFill>
              <a:latin typeface="方正大黑_GBK" pitchFamily="65" charset="-122"/>
              <a:ea typeface="方正大黑_GBK" pitchFamily="65" charset="-122"/>
            </a:endParaRPr>
          </a:p>
        </p:txBody>
      </p:sp>
      <p:grpSp>
        <p:nvGrpSpPr>
          <p:cNvPr id="24" name="组合 3"/>
          <p:cNvGrpSpPr/>
          <p:nvPr/>
        </p:nvGrpSpPr>
        <p:grpSpPr bwMode="auto">
          <a:xfrm flipH="1">
            <a:off x="-1" y="180752"/>
            <a:ext cx="740744" cy="517479"/>
            <a:chOff x="3533690" y="533400"/>
            <a:chExt cx="978859" cy="675969"/>
          </a:xfrm>
          <a:solidFill>
            <a:schemeClr val="accent1"/>
          </a:solidFill>
        </p:grpSpPr>
        <p:sp>
          <p:nvSpPr>
            <p:cNvPr id="25" name="矩形 24"/>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26" name="椭圆 2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27"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style.rotation</p:attrName>
                                        </p:attrNameLst>
                                      </p:cBhvr>
                                      <p:tavLst>
                                        <p:tav tm="0">
                                          <p:val>
                                            <p:fltVal val="720"/>
                                          </p:val>
                                        </p:tav>
                                        <p:tav tm="100000">
                                          <p:val>
                                            <p:fltVal val="0"/>
                                          </p:val>
                                        </p:tav>
                                      </p:tavLst>
                                    </p:anim>
                                    <p:anim calcmode="lin" valueType="num">
                                      <p:cBhvr>
                                        <p:cTn id="9" dur="500" fill="hold"/>
                                        <p:tgtEl>
                                          <p:spTgt spid="19"/>
                                        </p:tgtEl>
                                        <p:attrNameLst>
                                          <p:attrName>ppt_h</p:attrName>
                                        </p:attrNameLst>
                                      </p:cBhvr>
                                      <p:tavLst>
                                        <p:tav tm="0">
                                          <p:val>
                                            <p:fltVal val="0"/>
                                          </p:val>
                                        </p:tav>
                                        <p:tav tm="100000">
                                          <p:val>
                                            <p:strVal val="#ppt_h"/>
                                          </p:val>
                                        </p:tav>
                                      </p:tavLst>
                                    </p:anim>
                                    <p:anim calcmode="lin" valueType="num">
                                      <p:cBhvr>
                                        <p:cTn id="10" dur="500" fill="hold"/>
                                        <p:tgtEl>
                                          <p:spTgt spid="19"/>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500"/>
                                        <p:tgtEl>
                                          <p:spTgt spid="18"/>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1000"/>
                                        <p:tgtEl>
                                          <p:spTgt spid="3"/>
                                        </p:tgtEl>
                                      </p:cBhvr>
                                    </p:animEffect>
                                    <p:anim calcmode="lin" valueType="num">
                                      <p:cBhvr>
                                        <p:cTn id="56" dur="1000" fill="hold"/>
                                        <p:tgtEl>
                                          <p:spTgt spid="3"/>
                                        </p:tgtEl>
                                        <p:attrNameLst>
                                          <p:attrName>ppt_x</p:attrName>
                                        </p:attrNameLst>
                                      </p:cBhvr>
                                      <p:tavLst>
                                        <p:tav tm="0">
                                          <p:val>
                                            <p:strVal val="#ppt_x"/>
                                          </p:val>
                                        </p:tav>
                                        <p:tav tm="100000">
                                          <p:val>
                                            <p:strVal val="#ppt_x"/>
                                          </p:val>
                                        </p:tav>
                                      </p:tavLst>
                                    </p:anim>
                                    <p:anim calcmode="lin" valueType="num">
                                      <p:cBhvr>
                                        <p:cTn id="57" dur="1000" fill="hold"/>
                                        <p:tgtEl>
                                          <p:spTgt spid="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1000"/>
                                        <p:tgtEl>
                                          <p:spTgt spid="4"/>
                                        </p:tgtEl>
                                      </p:cBhvr>
                                    </p:animEffect>
                                    <p:anim calcmode="lin" valueType="num">
                                      <p:cBhvr>
                                        <p:cTn id="61" dur="1000" fill="hold"/>
                                        <p:tgtEl>
                                          <p:spTgt spid="4"/>
                                        </p:tgtEl>
                                        <p:attrNameLst>
                                          <p:attrName>ppt_x</p:attrName>
                                        </p:attrNameLst>
                                      </p:cBhvr>
                                      <p:tavLst>
                                        <p:tav tm="0">
                                          <p:val>
                                            <p:strVal val="#ppt_x"/>
                                          </p:val>
                                        </p:tav>
                                        <p:tav tm="100000">
                                          <p:val>
                                            <p:strVal val="#ppt_x"/>
                                          </p:val>
                                        </p:tav>
                                      </p:tavLst>
                                    </p:anim>
                                    <p:anim calcmode="lin" valueType="num">
                                      <p:cBhvr>
                                        <p:cTn id="62" dur="1000" fill="hold"/>
                                        <p:tgtEl>
                                          <p:spTgt spid="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fade">
                                      <p:cBhvr>
                                        <p:cTn id="65" dur="1000"/>
                                        <p:tgtEl>
                                          <p:spTgt spid="5"/>
                                        </p:tgtEl>
                                      </p:cBhvr>
                                    </p:animEffect>
                                    <p:anim calcmode="lin" valueType="num">
                                      <p:cBhvr>
                                        <p:cTn id="66" dur="1000" fill="hold"/>
                                        <p:tgtEl>
                                          <p:spTgt spid="5"/>
                                        </p:tgtEl>
                                        <p:attrNameLst>
                                          <p:attrName>ppt_x</p:attrName>
                                        </p:attrNameLst>
                                      </p:cBhvr>
                                      <p:tavLst>
                                        <p:tav tm="0">
                                          <p:val>
                                            <p:strVal val="#ppt_x"/>
                                          </p:val>
                                        </p:tav>
                                        <p:tav tm="100000">
                                          <p:val>
                                            <p:strVal val="#ppt_x"/>
                                          </p:val>
                                        </p:tav>
                                      </p:tavLst>
                                    </p:anim>
                                    <p:anim calcmode="lin" valueType="num">
                                      <p:cBhvr>
                                        <p:cTn id="67" dur="1000" fill="hold"/>
                                        <p:tgtEl>
                                          <p:spTgt spid="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1000"/>
                                        <p:tgtEl>
                                          <p:spTgt spid="6"/>
                                        </p:tgtEl>
                                      </p:cBhvr>
                                    </p:animEffect>
                                    <p:anim calcmode="lin" valueType="num">
                                      <p:cBhvr>
                                        <p:cTn id="71" dur="1000" fill="hold"/>
                                        <p:tgtEl>
                                          <p:spTgt spid="6"/>
                                        </p:tgtEl>
                                        <p:attrNameLst>
                                          <p:attrName>ppt_x</p:attrName>
                                        </p:attrNameLst>
                                      </p:cBhvr>
                                      <p:tavLst>
                                        <p:tav tm="0">
                                          <p:val>
                                            <p:strVal val="#ppt_x"/>
                                          </p:val>
                                        </p:tav>
                                        <p:tav tm="100000">
                                          <p:val>
                                            <p:strVal val="#ppt_x"/>
                                          </p:val>
                                        </p:tav>
                                      </p:tavLst>
                                    </p:anim>
                                    <p:anim calcmode="lin" valueType="num">
                                      <p:cBhvr>
                                        <p:cTn id="7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18" grpId="0"/>
      <p:bldP spid="20" grpId="0" animBg="1"/>
      <p:bldP spid="21" grpId="0" animBg="1"/>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857466" y="3605945"/>
            <a:ext cx="1848344" cy="53073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1"/>
          </a:solidFill>
          <a:ln>
            <a:noFill/>
          </a:ln>
        </p:spPr>
        <p:txBody>
          <a:bodyPr vert="horz" wrap="square" lIns="96435" tIns="48218" rIns="96435" bIns="48218" numCol="1" anchor="t" anchorCtr="0" compatLnSpc="1"/>
          <a:lstStyle/>
          <a:p>
            <a:pPr algn="ctr" defTabSz="963930">
              <a:defRPr/>
            </a:pPr>
            <a:endParaRPr lang="en-US">
              <a:solidFill>
                <a:prstClr val="black"/>
              </a:solidFill>
              <a:latin typeface="Calibri" panose="020F0502020204030204"/>
              <a:ea typeface="微软雅黑" panose="020B0503020204020204" pitchFamily="34" charset="-122"/>
              <a:cs typeface="+mn-ea"/>
              <a:sym typeface="+mn-lt"/>
            </a:endParaRPr>
          </a:p>
        </p:txBody>
      </p:sp>
      <p:sp>
        <p:nvSpPr>
          <p:cNvPr id="3" name="Freeform 6"/>
          <p:cNvSpPr/>
          <p:nvPr/>
        </p:nvSpPr>
        <p:spPr bwMode="auto">
          <a:xfrm>
            <a:off x="2598659" y="3605945"/>
            <a:ext cx="1850019" cy="53073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2"/>
          </a:solidFill>
          <a:ln>
            <a:noFill/>
          </a:ln>
        </p:spPr>
        <p:txBody>
          <a:bodyPr vert="horz" wrap="square" lIns="96435" tIns="48218" rIns="96435" bIns="48218" numCol="1" anchor="t" anchorCtr="0" compatLnSpc="1"/>
          <a:lstStyle/>
          <a:p>
            <a:pPr defTabSz="963930">
              <a:defRPr/>
            </a:pPr>
            <a:endParaRPr lang="en-US">
              <a:solidFill>
                <a:prstClr val="black"/>
              </a:solidFill>
              <a:latin typeface="Calibri" panose="020F0502020204030204"/>
              <a:ea typeface="微软雅黑" panose="020B0503020204020204" pitchFamily="34" charset="-122"/>
              <a:cs typeface="+mn-ea"/>
              <a:sym typeface="+mn-lt"/>
            </a:endParaRPr>
          </a:p>
        </p:txBody>
      </p:sp>
      <p:sp>
        <p:nvSpPr>
          <p:cNvPr id="4" name="Freeform 7"/>
          <p:cNvSpPr/>
          <p:nvPr/>
        </p:nvSpPr>
        <p:spPr bwMode="auto">
          <a:xfrm>
            <a:off x="4341526" y="3605945"/>
            <a:ext cx="1848344" cy="53073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3"/>
          </a:solidFill>
          <a:ln>
            <a:noFill/>
          </a:ln>
        </p:spPr>
        <p:txBody>
          <a:bodyPr vert="horz" wrap="square" lIns="96435" tIns="48218" rIns="96435" bIns="48218" numCol="1" anchor="t" anchorCtr="0" compatLnSpc="1"/>
          <a:lstStyle/>
          <a:p>
            <a:pPr defTabSz="963930">
              <a:defRPr/>
            </a:pPr>
            <a:endParaRPr lang="en-US">
              <a:solidFill>
                <a:prstClr val="black"/>
              </a:solidFill>
              <a:latin typeface="Calibri" panose="020F0502020204030204"/>
              <a:ea typeface="微软雅黑" panose="020B0503020204020204" pitchFamily="34" charset="-122"/>
              <a:cs typeface="+mn-ea"/>
              <a:sym typeface="+mn-lt"/>
            </a:endParaRPr>
          </a:p>
        </p:txBody>
      </p:sp>
      <p:sp>
        <p:nvSpPr>
          <p:cNvPr id="5" name="Freeform 8"/>
          <p:cNvSpPr/>
          <p:nvPr/>
        </p:nvSpPr>
        <p:spPr bwMode="auto">
          <a:xfrm>
            <a:off x="6082720" y="3605945"/>
            <a:ext cx="1848344" cy="53073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4"/>
          </a:solidFill>
          <a:ln>
            <a:noFill/>
          </a:ln>
        </p:spPr>
        <p:txBody>
          <a:bodyPr vert="horz" wrap="square" lIns="96435" tIns="48218" rIns="96435" bIns="48218" numCol="1" anchor="t" anchorCtr="0" compatLnSpc="1"/>
          <a:lstStyle/>
          <a:p>
            <a:pPr defTabSz="963930">
              <a:defRPr/>
            </a:pPr>
            <a:endParaRPr lang="en-US">
              <a:solidFill>
                <a:prstClr val="black"/>
              </a:solidFill>
              <a:latin typeface="Calibri" panose="020F0502020204030204"/>
              <a:ea typeface="微软雅黑" panose="020B0503020204020204" pitchFamily="34" charset="-122"/>
              <a:cs typeface="+mn-ea"/>
              <a:sym typeface="+mn-lt"/>
            </a:endParaRPr>
          </a:p>
        </p:txBody>
      </p:sp>
      <p:sp>
        <p:nvSpPr>
          <p:cNvPr id="6" name="Freeform 9"/>
          <p:cNvSpPr/>
          <p:nvPr/>
        </p:nvSpPr>
        <p:spPr bwMode="auto">
          <a:xfrm>
            <a:off x="7825588" y="3605945"/>
            <a:ext cx="1848344" cy="530730"/>
          </a:xfrm>
          <a:custGeom>
            <a:avLst/>
            <a:gdLst>
              <a:gd name="T0" fmla="*/ 75 w 467"/>
              <a:gd name="T1" fmla="*/ 125 h 131"/>
              <a:gd name="T2" fmla="*/ 5 w 467"/>
              <a:gd name="T3" fmla="*/ 18 h 131"/>
              <a:gd name="T4" fmla="*/ 14 w 467"/>
              <a:gd name="T5" fmla="*/ 0 h 131"/>
              <a:gd name="T6" fmla="*/ 382 w 467"/>
              <a:gd name="T7" fmla="*/ 0 h 131"/>
              <a:gd name="T8" fmla="*/ 392 w 467"/>
              <a:gd name="T9" fmla="*/ 6 h 131"/>
              <a:gd name="T10" fmla="*/ 462 w 467"/>
              <a:gd name="T11" fmla="*/ 113 h 131"/>
              <a:gd name="T12" fmla="*/ 453 w 467"/>
              <a:gd name="T13" fmla="*/ 131 h 131"/>
              <a:gd name="T14" fmla="*/ 85 w 467"/>
              <a:gd name="T15" fmla="*/ 131 h 131"/>
              <a:gd name="T16" fmla="*/ 75 w 467"/>
              <a:gd name="T17" fmla="*/ 12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7" h="131">
                <a:moveTo>
                  <a:pt x="75" y="125"/>
                </a:moveTo>
                <a:cubicBezTo>
                  <a:pt x="5" y="18"/>
                  <a:pt x="5" y="18"/>
                  <a:pt x="5" y="18"/>
                </a:cubicBezTo>
                <a:cubicBezTo>
                  <a:pt x="0" y="10"/>
                  <a:pt x="5" y="0"/>
                  <a:pt x="14" y="0"/>
                </a:cubicBezTo>
                <a:cubicBezTo>
                  <a:pt x="382" y="0"/>
                  <a:pt x="382" y="0"/>
                  <a:pt x="382" y="0"/>
                </a:cubicBezTo>
                <a:cubicBezTo>
                  <a:pt x="386" y="0"/>
                  <a:pt x="390" y="2"/>
                  <a:pt x="392" y="6"/>
                </a:cubicBezTo>
                <a:cubicBezTo>
                  <a:pt x="462" y="113"/>
                  <a:pt x="462" y="113"/>
                  <a:pt x="462" y="113"/>
                </a:cubicBezTo>
                <a:cubicBezTo>
                  <a:pt x="467" y="121"/>
                  <a:pt x="462" y="131"/>
                  <a:pt x="453" y="131"/>
                </a:cubicBezTo>
                <a:cubicBezTo>
                  <a:pt x="85" y="131"/>
                  <a:pt x="85" y="131"/>
                  <a:pt x="85" y="131"/>
                </a:cubicBezTo>
                <a:cubicBezTo>
                  <a:pt x="81" y="131"/>
                  <a:pt x="77" y="129"/>
                  <a:pt x="75" y="125"/>
                </a:cubicBezTo>
                <a:close/>
              </a:path>
            </a:pathLst>
          </a:custGeom>
          <a:solidFill>
            <a:schemeClr val="accent5"/>
          </a:solidFill>
          <a:ln>
            <a:noFill/>
          </a:ln>
        </p:spPr>
        <p:txBody>
          <a:bodyPr vert="horz" wrap="square" lIns="96435" tIns="48218" rIns="96435" bIns="48218" numCol="1" anchor="t" anchorCtr="0" compatLnSpc="1"/>
          <a:lstStyle/>
          <a:p>
            <a:pPr defTabSz="963930">
              <a:defRPr/>
            </a:pPr>
            <a:endParaRPr lang="en-US">
              <a:solidFill>
                <a:prstClr val="black"/>
              </a:solidFill>
              <a:latin typeface="Calibri" panose="020F0502020204030204"/>
              <a:ea typeface="微软雅黑" panose="020B0503020204020204" pitchFamily="34" charset="-122"/>
              <a:cs typeface="+mn-ea"/>
              <a:sym typeface="+mn-lt"/>
            </a:endParaRPr>
          </a:p>
        </p:txBody>
      </p:sp>
      <p:sp>
        <p:nvSpPr>
          <p:cNvPr id="7" name="Freeform 10"/>
          <p:cNvSpPr/>
          <p:nvPr/>
        </p:nvSpPr>
        <p:spPr bwMode="auto">
          <a:xfrm>
            <a:off x="9578501" y="3605945"/>
            <a:ext cx="1824905" cy="530730"/>
          </a:xfrm>
          <a:custGeom>
            <a:avLst/>
            <a:gdLst>
              <a:gd name="T0" fmla="*/ 70 w 461"/>
              <a:gd name="T1" fmla="*/ 123 h 131"/>
              <a:gd name="T2" fmla="*/ 7 w 461"/>
              <a:gd name="T3" fmla="*/ 27 h 131"/>
              <a:gd name="T4" fmla="*/ 22 w 461"/>
              <a:gd name="T5" fmla="*/ 0 h 131"/>
              <a:gd name="T6" fmla="*/ 376 w 461"/>
              <a:gd name="T7" fmla="*/ 0 h 131"/>
              <a:gd name="T8" fmla="*/ 391 w 461"/>
              <a:gd name="T9" fmla="*/ 8 h 131"/>
              <a:gd name="T10" fmla="*/ 453 w 461"/>
              <a:gd name="T11" fmla="*/ 104 h 131"/>
              <a:gd name="T12" fmla="*/ 439 w 461"/>
              <a:gd name="T13" fmla="*/ 131 h 131"/>
              <a:gd name="T14" fmla="*/ 85 w 461"/>
              <a:gd name="T15" fmla="*/ 131 h 131"/>
              <a:gd name="T16" fmla="*/ 70 w 461"/>
              <a:gd name="T17" fmla="*/ 12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131">
                <a:moveTo>
                  <a:pt x="70" y="123"/>
                </a:moveTo>
                <a:cubicBezTo>
                  <a:pt x="7" y="27"/>
                  <a:pt x="7" y="27"/>
                  <a:pt x="7" y="27"/>
                </a:cubicBezTo>
                <a:cubicBezTo>
                  <a:pt x="0" y="16"/>
                  <a:pt x="8" y="0"/>
                  <a:pt x="22" y="0"/>
                </a:cubicBezTo>
                <a:cubicBezTo>
                  <a:pt x="376" y="0"/>
                  <a:pt x="376" y="0"/>
                  <a:pt x="376" y="0"/>
                </a:cubicBezTo>
                <a:cubicBezTo>
                  <a:pt x="382" y="0"/>
                  <a:pt x="387" y="3"/>
                  <a:pt x="391" y="8"/>
                </a:cubicBezTo>
                <a:cubicBezTo>
                  <a:pt x="453" y="104"/>
                  <a:pt x="453" y="104"/>
                  <a:pt x="453" y="104"/>
                </a:cubicBezTo>
                <a:cubicBezTo>
                  <a:pt x="461" y="116"/>
                  <a:pt x="453" y="131"/>
                  <a:pt x="439" y="131"/>
                </a:cubicBezTo>
                <a:cubicBezTo>
                  <a:pt x="85" y="131"/>
                  <a:pt x="85" y="131"/>
                  <a:pt x="85" y="131"/>
                </a:cubicBezTo>
                <a:cubicBezTo>
                  <a:pt x="79" y="131"/>
                  <a:pt x="73" y="128"/>
                  <a:pt x="70" y="123"/>
                </a:cubicBezTo>
                <a:close/>
              </a:path>
            </a:pathLst>
          </a:custGeom>
          <a:solidFill>
            <a:schemeClr val="accent6"/>
          </a:solidFill>
          <a:ln>
            <a:noFill/>
          </a:ln>
        </p:spPr>
        <p:txBody>
          <a:bodyPr vert="horz" wrap="square" lIns="96435" tIns="48218" rIns="96435" bIns="48218" numCol="1" anchor="t" anchorCtr="0" compatLnSpc="1"/>
          <a:lstStyle/>
          <a:p>
            <a:pPr defTabSz="963930">
              <a:defRPr/>
            </a:pPr>
            <a:endParaRPr lang="en-US">
              <a:solidFill>
                <a:prstClr val="black"/>
              </a:solidFill>
              <a:latin typeface="Calibri" panose="020F0502020204030204"/>
              <a:ea typeface="微软雅黑" panose="020B0503020204020204" pitchFamily="34" charset="-122"/>
              <a:cs typeface="+mn-ea"/>
              <a:sym typeface="+mn-lt"/>
            </a:endParaRPr>
          </a:p>
        </p:txBody>
      </p:sp>
      <p:cxnSp>
        <p:nvCxnSpPr>
          <p:cNvPr id="8" name="Straight Connector 10"/>
          <p:cNvCxnSpPr/>
          <p:nvPr/>
        </p:nvCxnSpPr>
        <p:spPr>
          <a:xfrm flipV="1">
            <a:off x="1781637" y="2627528"/>
            <a:ext cx="0" cy="827737"/>
          </a:xfrm>
          <a:prstGeom prst="line">
            <a:avLst/>
          </a:prstGeom>
          <a:ln w="28575">
            <a:solidFill>
              <a:schemeClr val="tx2">
                <a:lumMod val="60000"/>
                <a:lumOff val="40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11"/>
          <p:cNvCxnSpPr/>
          <p:nvPr/>
        </p:nvCxnSpPr>
        <p:spPr>
          <a:xfrm flipV="1">
            <a:off x="3549119" y="4283001"/>
            <a:ext cx="0" cy="827737"/>
          </a:xfrm>
          <a:prstGeom prst="line">
            <a:avLst/>
          </a:prstGeom>
          <a:ln w="28575">
            <a:solidFill>
              <a:schemeClr val="tx2">
                <a:lumMod val="60000"/>
                <a:lumOff val="40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0" name="Straight Connector 12"/>
          <p:cNvCxnSpPr/>
          <p:nvPr/>
        </p:nvCxnSpPr>
        <p:spPr>
          <a:xfrm flipV="1">
            <a:off x="5265698" y="2544155"/>
            <a:ext cx="0" cy="827737"/>
          </a:xfrm>
          <a:prstGeom prst="line">
            <a:avLst/>
          </a:prstGeom>
          <a:ln w="28575">
            <a:solidFill>
              <a:schemeClr val="tx2">
                <a:lumMod val="60000"/>
                <a:lumOff val="40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13"/>
          <p:cNvCxnSpPr/>
          <p:nvPr/>
        </p:nvCxnSpPr>
        <p:spPr>
          <a:xfrm flipV="1">
            <a:off x="7040158" y="4283001"/>
            <a:ext cx="0" cy="827737"/>
          </a:xfrm>
          <a:prstGeom prst="line">
            <a:avLst/>
          </a:prstGeom>
          <a:ln w="28575">
            <a:solidFill>
              <a:schemeClr val="tx2">
                <a:lumMod val="60000"/>
                <a:lumOff val="40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2" name="Straight Connector 14"/>
          <p:cNvCxnSpPr/>
          <p:nvPr/>
        </p:nvCxnSpPr>
        <p:spPr>
          <a:xfrm flipV="1">
            <a:off x="8748198" y="2544155"/>
            <a:ext cx="0" cy="827737"/>
          </a:xfrm>
          <a:prstGeom prst="line">
            <a:avLst/>
          </a:prstGeom>
          <a:ln w="28575">
            <a:solidFill>
              <a:schemeClr val="tx2">
                <a:lumMod val="60000"/>
                <a:lumOff val="40000"/>
              </a:schemeClr>
            </a:solidFill>
            <a:prstDash val="sysDot"/>
            <a:headEnd type="none"/>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5"/>
          <p:cNvCxnSpPr/>
          <p:nvPr/>
        </p:nvCxnSpPr>
        <p:spPr>
          <a:xfrm flipV="1">
            <a:off x="10490953" y="4283001"/>
            <a:ext cx="0" cy="827737"/>
          </a:xfrm>
          <a:prstGeom prst="line">
            <a:avLst/>
          </a:prstGeom>
          <a:ln w="28575">
            <a:solidFill>
              <a:schemeClr val="tx2">
                <a:lumMod val="60000"/>
                <a:lumOff val="40000"/>
              </a:schemeClr>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14" name="Freeform 32"/>
          <p:cNvSpPr>
            <a:spLocks noEditPoints="1"/>
          </p:cNvSpPr>
          <p:nvPr/>
        </p:nvSpPr>
        <p:spPr bwMode="auto">
          <a:xfrm>
            <a:off x="3236919" y="2785041"/>
            <a:ext cx="573499" cy="468936"/>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accent2"/>
          </a:solidFill>
          <a:ln w="9525">
            <a:noFill/>
            <a:round/>
          </a:ln>
        </p:spPr>
        <p:txBody>
          <a:bodyPr vert="horz" wrap="square" lIns="128580" tIns="64290" rIns="128580" bIns="64290" numCol="1" anchor="t" anchorCtr="0" compatLnSpc="1"/>
          <a:lstStyle/>
          <a:p>
            <a:pPr defTabSz="963930">
              <a:defRPr/>
            </a:pPr>
            <a:endParaRPr lang="en-US" sz="2530">
              <a:solidFill>
                <a:prstClr val="black"/>
              </a:solidFill>
              <a:latin typeface="Calibri" panose="020F0502020204030204"/>
              <a:ea typeface="微软雅黑" panose="020B0503020204020204" pitchFamily="34" charset="-122"/>
              <a:cs typeface="+mn-ea"/>
              <a:sym typeface="+mn-lt"/>
            </a:endParaRPr>
          </a:p>
        </p:txBody>
      </p:sp>
      <p:grpSp>
        <p:nvGrpSpPr>
          <p:cNvPr id="15" name="Group 77"/>
          <p:cNvGrpSpPr/>
          <p:nvPr/>
        </p:nvGrpSpPr>
        <p:grpSpPr>
          <a:xfrm>
            <a:off x="6729649" y="2812544"/>
            <a:ext cx="554485" cy="424577"/>
            <a:chOff x="5552261" y="1554043"/>
            <a:chExt cx="363359" cy="278229"/>
          </a:xfrm>
          <a:solidFill>
            <a:schemeClr val="accent4"/>
          </a:solidFill>
        </p:grpSpPr>
        <p:sp>
          <p:nvSpPr>
            <p:cNvPr id="16" name="Freeform 96"/>
            <p:cNvSpPr/>
            <p:nvPr/>
          </p:nvSpPr>
          <p:spPr bwMode="auto">
            <a:xfrm>
              <a:off x="5552261" y="1715997"/>
              <a:ext cx="363359" cy="116275"/>
            </a:xfrm>
            <a:custGeom>
              <a:avLst/>
              <a:gdLst/>
              <a:ahLst/>
              <a:cxnLst>
                <a:cxn ang="0">
                  <a:pos x="211" y="31"/>
                </a:cxn>
                <a:cxn ang="0">
                  <a:pos x="140" y="31"/>
                </a:cxn>
                <a:cxn ang="0">
                  <a:pos x="140" y="0"/>
                </a:cxn>
                <a:cxn ang="0">
                  <a:pos x="0" y="0"/>
                </a:cxn>
                <a:cxn ang="0">
                  <a:pos x="0" y="96"/>
                </a:cxn>
                <a:cxn ang="0">
                  <a:pos x="0" y="96"/>
                </a:cxn>
                <a:cxn ang="0">
                  <a:pos x="2" y="102"/>
                </a:cxn>
                <a:cxn ang="0">
                  <a:pos x="4" y="107"/>
                </a:cxn>
                <a:cxn ang="0">
                  <a:pos x="9" y="111"/>
                </a:cxn>
                <a:cxn ang="0">
                  <a:pos x="17" y="112"/>
                </a:cxn>
                <a:cxn ang="0">
                  <a:pos x="334" y="112"/>
                </a:cxn>
                <a:cxn ang="0">
                  <a:pos x="334" y="112"/>
                </a:cxn>
                <a:cxn ang="0">
                  <a:pos x="341" y="111"/>
                </a:cxn>
                <a:cxn ang="0">
                  <a:pos x="347" y="107"/>
                </a:cxn>
                <a:cxn ang="0">
                  <a:pos x="350" y="102"/>
                </a:cxn>
                <a:cxn ang="0">
                  <a:pos x="350" y="96"/>
                </a:cxn>
                <a:cxn ang="0">
                  <a:pos x="350" y="0"/>
                </a:cxn>
                <a:cxn ang="0">
                  <a:pos x="211" y="0"/>
                </a:cxn>
                <a:cxn ang="0">
                  <a:pos x="211" y="31"/>
                </a:cxn>
              </a:cxnLst>
              <a:rect l="0" t="0" r="r" b="b"/>
              <a:pathLst>
                <a:path w="350" h="112">
                  <a:moveTo>
                    <a:pt x="211" y="31"/>
                  </a:moveTo>
                  <a:lnTo>
                    <a:pt x="140" y="31"/>
                  </a:lnTo>
                  <a:lnTo>
                    <a:pt x="140" y="0"/>
                  </a:lnTo>
                  <a:lnTo>
                    <a:pt x="0" y="0"/>
                  </a:lnTo>
                  <a:lnTo>
                    <a:pt x="0" y="96"/>
                  </a:lnTo>
                  <a:lnTo>
                    <a:pt x="0" y="96"/>
                  </a:lnTo>
                  <a:lnTo>
                    <a:pt x="2" y="102"/>
                  </a:lnTo>
                  <a:lnTo>
                    <a:pt x="4" y="107"/>
                  </a:lnTo>
                  <a:lnTo>
                    <a:pt x="9" y="111"/>
                  </a:lnTo>
                  <a:lnTo>
                    <a:pt x="17" y="112"/>
                  </a:lnTo>
                  <a:lnTo>
                    <a:pt x="334" y="112"/>
                  </a:lnTo>
                  <a:lnTo>
                    <a:pt x="334" y="112"/>
                  </a:lnTo>
                  <a:lnTo>
                    <a:pt x="341" y="111"/>
                  </a:lnTo>
                  <a:lnTo>
                    <a:pt x="347" y="107"/>
                  </a:lnTo>
                  <a:lnTo>
                    <a:pt x="350" y="102"/>
                  </a:lnTo>
                  <a:lnTo>
                    <a:pt x="350" y="96"/>
                  </a:lnTo>
                  <a:lnTo>
                    <a:pt x="350" y="0"/>
                  </a:lnTo>
                  <a:lnTo>
                    <a:pt x="211" y="0"/>
                  </a:lnTo>
                  <a:lnTo>
                    <a:pt x="211" y="31"/>
                  </a:lnTo>
                  <a:close/>
                </a:path>
              </a:pathLst>
            </a:custGeom>
            <a:grpFill/>
            <a:ln w="9525">
              <a:noFill/>
              <a:round/>
            </a:ln>
          </p:spPr>
          <p:txBody>
            <a:bodyPr vert="horz" wrap="square" lIns="128580" tIns="64290" rIns="128580" bIns="64290" numCol="1" anchor="t" anchorCtr="0" compatLnSpc="1"/>
            <a:lstStyle/>
            <a:p>
              <a:pPr defTabSz="963930">
                <a:defRPr/>
              </a:pPr>
              <a:endParaRPr lang="en-US" sz="2530">
                <a:solidFill>
                  <a:prstClr val="black"/>
                </a:solidFill>
                <a:latin typeface="Calibri" panose="020F0502020204030204"/>
                <a:ea typeface="微软雅黑" panose="020B0503020204020204" pitchFamily="34" charset="-122"/>
                <a:cs typeface="+mn-ea"/>
                <a:sym typeface="+mn-lt"/>
              </a:endParaRPr>
            </a:p>
          </p:txBody>
        </p:sp>
        <p:sp>
          <p:nvSpPr>
            <p:cNvPr id="17" name="Freeform 97"/>
            <p:cNvSpPr>
              <a:spLocks noEditPoints="1"/>
            </p:cNvSpPr>
            <p:nvPr/>
          </p:nvSpPr>
          <p:spPr bwMode="auto">
            <a:xfrm>
              <a:off x="5552261" y="1554043"/>
              <a:ext cx="363359" cy="137038"/>
            </a:xfrm>
            <a:custGeom>
              <a:avLst/>
              <a:gdLst/>
              <a:ahLst/>
              <a:cxnLst>
                <a:cxn ang="0">
                  <a:pos x="334" y="42"/>
                </a:cxn>
                <a:cxn ang="0">
                  <a:pos x="225" y="42"/>
                </a:cxn>
                <a:cxn ang="0">
                  <a:pos x="225" y="42"/>
                </a:cxn>
                <a:cxn ang="0">
                  <a:pos x="225" y="5"/>
                </a:cxn>
                <a:cxn ang="0">
                  <a:pos x="225" y="5"/>
                </a:cxn>
                <a:cxn ang="0">
                  <a:pos x="225" y="2"/>
                </a:cxn>
                <a:cxn ang="0">
                  <a:pos x="223" y="0"/>
                </a:cxn>
                <a:cxn ang="0">
                  <a:pos x="222" y="0"/>
                </a:cxn>
                <a:cxn ang="0">
                  <a:pos x="120" y="0"/>
                </a:cxn>
                <a:cxn ang="0">
                  <a:pos x="120" y="0"/>
                </a:cxn>
                <a:cxn ang="0">
                  <a:pos x="118" y="2"/>
                </a:cxn>
                <a:cxn ang="0">
                  <a:pos x="116" y="4"/>
                </a:cxn>
                <a:cxn ang="0">
                  <a:pos x="115" y="5"/>
                </a:cxn>
                <a:cxn ang="0">
                  <a:pos x="115" y="5"/>
                </a:cxn>
                <a:cxn ang="0">
                  <a:pos x="115" y="42"/>
                </a:cxn>
                <a:cxn ang="0">
                  <a:pos x="17" y="42"/>
                </a:cxn>
                <a:cxn ang="0">
                  <a:pos x="17" y="42"/>
                </a:cxn>
                <a:cxn ang="0">
                  <a:pos x="9" y="42"/>
                </a:cxn>
                <a:cxn ang="0">
                  <a:pos x="4" y="45"/>
                </a:cxn>
                <a:cxn ang="0">
                  <a:pos x="2" y="51"/>
                </a:cxn>
                <a:cxn ang="0">
                  <a:pos x="0" y="58"/>
                </a:cxn>
                <a:cxn ang="0">
                  <a:pos x="0" y="130"/>
                </a:cxn>
                <a:cxn ang="0">
                  <a:pos x="350" y="130"/>
                </a:cxn>
                <a:cxn ang="0">
                  <a:pos x="350" y="58"/>
                </a:cxn>
                <a:cxn ang="0">
                  <a:pos x="350" y="58"/>
                </a:cxn>
                <a:cxn ang="0">
                  <a:pos x="350" y="51"/>
                </a:cxn>
                <a:cxn ang="0">
                  <a:pos x="347" y="45"/>
                </a:cxn>
                <a:cxn ang="0">
                  <a:pos x="341" y="42"/>
                </a:cxn>
                <a:cxn ang="0">
                  <a:pos x="334" y="42"/>
                </a:cxn>
                <a:cxn ang="0">
                  <a:pos x="334" y="42"/>
                </a:cxn>
                <a:cxn ang="0">
                  <a:pos x="133" y="42"/>
                </a:cxn>
                <a:cxn ang="0">
                  <a:pos x="133" y="13"/>
                </a:cxn>
                <a:cxn ang="0">
                  <a:pos x="209" y="13"/>
                </a:cxn>
                <a:cxn ang="0">
                  <a:pos x="209" y="42"/>
                </a:cxn>
                <a:cxn ang="0">
                  <a:pos x="133" y="42"/>
                </a:cxn>
              </a:cxnLst>
              <a:rect l="0" t="0" r="r" b="b"/>
              <a:pathLst>
                <a:path w="350" h="130">
                  <a:moveTo>
                    <a:pt x="334" y="42"/>
                  </a:moveTo>
                  <a:lnTo>
                    <a:pt x="225" y="42"/>
                  </a:lnTo>
                  <a:lnTo>
                    <a:pt x="225" y="42"/>
                  </a:lnTo>
                  <a:lnTo>
                    <a:pt x="225" y="5"/>
                  </a:lnTo>
                  <a:lnTo>
                    <a:pt x="225" y="5"/>
                  </a:lnTo>
                  <a:lnTo>
                    <a:pt x="225" y="2"/>
                  </a:lnTo>
                  <a:lnTo>
                    <a:pt x="223" y="0"/>
                  </a:lnTo>
                  <a:lnTo>
                    <a:pt x="222" y="0"/>
                  </a:lnTo>
                  <a:lnTo>
                    <a:pt x="120" y="0"/>
                  </a:lnTo>
                  <a:lnTo>
                    <a:pt x="120" y="0"/>
                  </a:lnTo>
                  <a:lnTo>
                    <a:pt x="118" y="2"/>
                  </a:lnTo>
                  <a:lnTo>
                    <a:pt x="116" y="4"/>
                  </a:lnTo>
                  <a:lnTo>
                    <a:pt x="115" y="5"/>
                  </a:lnTo>
                  <a:lnTo>
                    <a:pt x="115" y="5"/>
                  </a:lnTo>
                  <a:lnTo>
                    <a:pt x="115" y="42"/>
                  </a:lnTo>
                  <a:lnTo>
                    <a:pt x="17" y="42"/>
                  </a:lnTo>
                  <a:lnTo>
                    <a:pt x="17" y="42"/>
                  </a:lnTo>
                  <a:lnTo>
                    <a:pt x="9" y="42"/>
                  </a:lnTo>
                  <a:lnTo>
                    <a:pt x="4" y="45"/>
                  </a:lnTo>
                  <a:lnTo>
                    <a:pt x="2" y="51"/>
                  </a:lnTo>
                  <a:lnTo>
                    <a:pt x="0" y="58"/>
                  </a:lnTo>
                  <a:lnTo>
                    <a:pt x="0" y="130"/>
                  </a:lnTo>
                  <a:lnTo>
                    <a:pt x="350" y="130"/>
                  </a:lnTo>
                  <a:lnTo>
                    <a:pt x="350" y="58"/>
                  </a:lnTo>
                  <a:lnTo>
                    <a:pt x="350" y="58"/>
                  </a:lnTo>
                  <a:lnTo>
                    <a:pt x="350" y="51"/>
                  </a:lnTo>
                  <a:lnTo>
                    <a:pt x="347" y="45"/>
                  </a:lnTo>
                  <a:lnTo>
                    <a:pt x="341" y="42"/>
                  </a:lnTo>
                  <a:lnTo>
                    <a:pt x="334" y="42"/>
                  </a:lnTo>
                  <a:lnTo>
                    <a:pt x="334" y="42"/>
                  </a:lnTo>
                  <a:close/>
                  <a:moveTo>
                    <a:pt x="133" y="42"/>
                  </a:moveTo>
                  <a:lnTo>
                    <a:pt x="133" y="13"/>
                  </a:lnTo>
                  <a:lnTo>
                    <a:pt x="209" y="13"/>
                  </a:lnTo>
                  <a:lnTo>
                    <a:pt x="209" y="42"/>
                  </a:lnTo>
                  <a:lnTo>
                    <a:pt x="133" y="42"/>
                  </a:lnTo>
                  <a:close/>
                </a:path>
              </a:pathLst>
            </a:custGeom>
            <a:grpFill/>
            <a:ln w="9525">
              <a:noFill/>
              <a:round/>
            </a:ln>
          </p:spPr>
          <p:txBody>
            <a:bodyPr vert="horz" wrap="square" lIns="128580" tIns="64290" rIns="128580" bIns="64290" numCol="1" anchor="t" anchorCtr="0" compatLnSpc="1"/>
            <a:lstStyle/>
            <a:p>
              <a:pPr defTabSz="963930">
                <a:defRPr/>
              </a:pPr>
              <a:endParaRPr lang="en-US" sz="2530">
                <a:solidFill>
                  <a:prstClr val="black"/>
                </a:solidFill>
                <a:latin typeface="Calibri" panose="020F0502020204030204"/>
                <a:ea typeface="微软雅黑" panose="020B0503020204020204" pitchFamily="34" charset="-122"/>
                <a:cs typeface="+mn-ea"/>
                <a:sym typeface="+mn-lt"/>
              </a:endParaRPr>
            </a:p>
          </p:txBody>
        </p:sp>
        <p:sp>
          <p:nvSpPr>
            <p:cNvPr id="18" name="Rectangle 98"/>
            <p:cNvSpPr>
              <a:spLocks noChangeArrowheads="1"/>
            </p:cNvSpPr>
            <p:nvPr/>
          </p:nvSpPr>
          <p:spPr bwMode="auto">
            <a:xfrm>
              <a:off x="5710062" y="1715997"/>
              <a:ext cx="45679" cy="18688"/>
            </a:xfrm>
            <a:prstGeom prst="rect">
              <a:avLst/>
            </a:prstGeom>
            <a:grpFill/>
            <a:ln w="9525">
              <a:noFill/>
              <a:miter lim="800000"/>
            </a:ln>
          </p:spPr>
          <p:txBody>
            <a:bodyPr vert="horz" wrap="square" lIns="128580" tIns="64290" rIns="128580" bIns="64290" numCol="1" anchor="t" anchorCtr="0" compatLnSpc="1"/>
            <a:lstStyle/>
            <a:p>
              <a:pPr defTabSz="963930">
                <a:defRPr/>
              </a:pPr>
              <a:endParaRPr lang="en-US" sz="2530">
                <a:solidFill>
                  <a:prstClr val="black"/>
                </a:solidFill>
                <a:latin typeface="Calibri" panose="020F0502020204030204"/>
                <a:ea typeface="微软雅黑" panose="020B0503020204020204" pitchFamily="34" charset="-122"/>
                <a:cs typeface="+mn-ea"/>
                <a:sym typeface="+mn-lt"/>
              </a:endParaRPr>
            </a:p>
          </p:txBody>
        </p:sp>
      </p:grpSp>
      <p:sp>
        <p:nvSpPr>
          <p:cNvPr id="19" name="Freeform 104"/>
          <p:cNvSpPr>
            <a:spLocks noEditPoints="1"/>
          </p:cNvSpPr>
          <p:nvPr/>
        </p:nvSpPr>
        <p:spPr bwMode="auto">
          <a:xfrm>
            <a:off x="5021702" y="4422127"/>
            <a:ext cx="491117" cy="478444"/>
          </a:xfrm>
          <a:custGeom>
            <a:avLst/>
            <a:gdLst/>
            <a:ahLst/>
            <a:cxnLst>
              <a:cxn ang="0">
                <a:pos x="243" y="45"/>
              </a:cxn>
              <a:cxn ang="0">
                <a:pos x="243" y="20"/>
              </a:cxn>
              <a:cxn ang="0">
                <a:pos x="238" y="6"/>
              </a:cxn>
              <a:cxn ang="0">
                <a:pos x="221" y="0"/>
              </a:cxn>
              <a:cxn ang="0">
                <a:pos x="214" y="2"/>
              </a:cxn>
              <a:cxn ang="0">
                <a:pos x="203" y="13"/>
              </a:cxn>
              <a:cxn ang="0">
                <a:pos x="202" y="45"/>
              </a:cxn>
              <a:cxn ang="0">
                <a:pos x="109" y="20"/>
              </a:cxn>
              <a:cxn ang="0">
                <a:pos x="107" y="13"/>
              </a:cxn>
              <a:cxn ang="0">
                <a:pos x="96" y="2"/>
              </a:cxn>
              <a:cxn ang="0">
                <a:pos x="87" y="0"/>
              </a:cxn>
              <a:cxn ang="0">
                <a:pos x="73" y="6"/>
              </a:cxn>
              <a:cxn ang="0">
                <a:pos x="67" y="20"/>
              </a:cxn>
              <a:cxn ang="0">
                <a:pos x="17" y="45"/>
              </a:cxn>
              <a:cxn ang="0">
                <a:pos x="9" y="47"/>
              </a:cxn>
              <a:cxn ang="0">
                <a:pos x="2" y="54"/>
              </a:cxn>
              <a:cxn ang="0">
                <a:pos x="0" y="287"/>
              </a:cxn>
              <a:cxn ang="0">
                <a:pos x="2" y="292"/>
              </a:cxn>
              <a:cxn ang="0">
                <a:pos x="9" y="301"/>
              </a:cxn>
              <a:cxn ang="0">
                <a:pos x="294" y="301"/>
              </a:cxn>
              <a:cxn ang="0">
                <a:pos x="301" y="301"/>
              </a:cxn>
              <a:cxn ang="0">
                <a:pos x="308" y="292"/>
              </a:cxn>
              <a:cxn ang="0">
                <a:pos x="310" y="62"/>
              </a:cxn>
              <a:cxn ang="0">
                <a:pos x="308" y="54"/>
              </a:cxn>
              <a:cxn ang="0">
                <a:pos x="301" y="47"/>
              </a:cxn>
              <a:cxn ang="0">
                <a:pos x="294" y="45"/>
              </a:cxn>
              <a:cxn ang="0">
                <a:pos x="145" y="156"/>
              </a:cxn>
              <a:cxn ang="0">
                <a:pos x="96" y="114"/>
              </a:cxn>
              <a:cxn ang="0">
                <a:pos x="165" y="114"/>
              </a:cxn>
              <a:cxn ang="0">
                <a:pos x="214" y="156"/>
              </a:cxn>
              <a:cxn ang="0">
                <a:pos x="165" y="114"/>
              </a:cxn>
              <a:cxn ang="0">
                <a:pos x="75" y="156"/>
              </a:cxn>
              <a:cxn ang="0">
                <a:pos x="31" y="114"/>
              </a:cxn>
              <a:cxn ang="0">
                <a:pos x="75" y="178"/>
              </a:cxn>
              <a:cxn ang="0">
                <a:pos x="31" y="209"/>
              </a:cxn>
              <a:cxn ang="0">
                <a:pos x="75" y="178"/>
              </a:cxn>
              <a:cxn ang="0">
                <a:pos x="145" y="178"/>
              </a:cxn>
              <a:cxn ang="0">
                <a:pos x="96" y="209"/>
              </a:cxn>
              <a:cxn ang="0">
                <a:pos x="145" y="229"/>
              </a:cxn>
              <a:cxn ang="0">
                <a:pos x="96" y="270"/>
              </a:cxn>
              <a:cxn ang="0">
                <a:pos x="145" y="229"/>
              </a:cxn>
              <a:cxn ang="0">
                <a:pos x="214" y="229"/>
              </a:cxn>
              <a:cxn ang="0">
                <a:pos x="165" y="270"/>
              </a:cxn>
              <a:cxn ang="0">
                <a:pos x="165" y="209"/>
              </a:cxn>
              <a:cxn ang="0">
                <a:pos x="214" y="178"/>
              </a:cxn>
              <a:cxn ang="0">
                <a:pos x="165" y="209"/>
              </a:cxn>
              <a:cxn ang="0">
                <a:pos x="279" y="178"/>
              </a:cxn>
              <a:cxn ang="0">
                <a:pos x="236" y="209"/>
              </a:cxn>
              <a:cxn ang="0">
                <a:pos x="236" y="156"/>
              </a:cxn>
              <a:cxn ang="0">
                <a:pos x="279" y="114"/>
              </a:cxn>
              <a:cxn ang="0">
                <a:pos x="236" y="156"/>
              </a:cxn>
              <a:cxn ang="0">
                <a:pos x="75" y="229"/>
              </a:cxn>
              <a:cxn ang="0">
                <a:pos x="31" y="270"/>
              </a:cxn>
              <a:cxn ang="0">
                <a:pos x="236" y="270"/>
              </a:cxn>
              <a:cxn ang="0">
                <a:pos x="279" y="229"/>
              </a:cxn>
              <a:cxn ang="0">
                <a:pos x="236" y="270"/>
              </a:cxn>
            </a:cxnLst>
            <a:rect l="0" t="0" r="r" b="b"/>
            <a:pathLst>
              <a:path w="310" h="301">
                <a:moveTo>
                  <a:pt x="294" y="45"/>
                </a:moveTo>
                <a:lnTo>
                  <a:pt x="243" y="45"/>
                </a:lnTo>
                <a:lnTo>
                  <a:pt x="243" y="20"/>
                </a:lnTo>
                <a:lnTo>
                  <a:pt x="243" y="20"/>
                </a:lnTo>
                <a:lnTo>
                  <a:pt x="241" y="13"/>
                </a:lnTo>
                <a:lnTo>
                  <a:pt x="238" y="6"/>
                </a:lnTo>
                <a:lnTo>
                  <a:pt x="231" y="2"/>
                </a:lnTo>
                <a:lnTo>
                  <a:pt x="221" y="0"/>
                </a:lnTo>
                <a:lnTo>
                  <a:pt x="221" y="0"/>
                </a:lnTo>
                <a:lnTo>
                  <a:pt x="214" y="2"/>
                </a:lnTo>
                <a:lnTo>
                  <a:pt x="207" y="6"/>
                </a:lnTo>
                <a:lnTo>
                  <a:pt x="203" y="13"/>
                </a:lnTo>
                <a:lnTo>
                  <a:pt x="202" y="20"/>
                </a:lnTo>
                <a:lnTo>
                  <a:pt x="202" y="45"/>
                </a:lnTo>
                <a:lnTo>
                  <a:pt x="109" y="45"/>
                </a:lnTo>
                <a:lnTo>
                  <a:pt x="109" y="20"/>
                </a:lnTo>
                <a:lnTo>
                  <a:pt x="109" y="20"/>
                </a:lnTo>
                <a:lnTo>
                  <a:pt x="107" y="13"/>
                </a:lnTo>
                <a:lnTo>
                  <a:pt x="102" y="6"/>
                </a:lnTo>
                <a:lnTo>
                  <a:pt x="96" y="2"/>
                </a:lnTo>
                <a:lnTo>
                  <a:pt x="87" y="0"/>
                </a:lnTo>
                <a:lnTo>
                  <a:pt x="87" y="0"/>
                </a:lnTo>
                <a:lnTo>
                  <a:pt x="80" y="2"/>
                </a:lnTo>
                <a:lnTo>
                  <a:pt x="73" y="6"/>
                </a:lnTo>
                <a:lnTo>
                  <a:pt x="69" y="13"/>
                </a:lnTo>
                <a:lnTo>
                  <a:pt x="67" y="20"/>
                </a:lnTo>
                <a:lnTo>
                  <a:pt x="67" y="45"/>
                </a:lnTo>
                <a:lnTo>
                  <a:pt x="17" y="45"/>
                </a:lnTo>
                <a:lnTo>
                  <a:pt x="17" y="45"/>
                </a:lnTo>
                <a:lnTo>
                  <a:pt x="9" y="47"/>
                </a:lnTo>
                <a:lnTo>
                  <a:pt x="4" y="51"/>
                </a:lnTo>
                <a:lnTo>
                  <a:pt x="2" y="54"/>
                </a:lnTo>
                <a:lnTo>
                  <a:pt x="0" y="62"/>
                </a:lnTo>
                <a:lnTo>
                  <a:pt x="0" y="287"/>
                </a:lnTo>
                <a:lnTo>
                  <a:pt x="0" y="287"/>
                </a:lnTo>
                <a:lnTo>
                  <a:pt x="2" y="292"/>
                </a:lnTo>
                <a:lnTo>
                  <a:pt x="4" y="297"/>
                </a:lnTo>
                <a:lnTo>
                  <a:pt x="9" y="301"/>
                </a:lnTo>
                <a:lnTo>
                  <a:pt x="17" y="301"/>
                </a:lnTo>
                <a:lnTo>
                  <a:pt x="294" y="301"/>
                </a:lnTo>
                <a:lnTo>
                  <a:pt x="294" y="301"/>
                </a:lnTo>
                <a:lnTo>
                  <a:pt x="301" y="301"/>
                </a:lnTo>
                <a:lnTo>
                  <a:pt x="305" y="297"/>
                </a:lnTo>
                <a:lnTo>
                  <a:pt x="308" y="292"/>
                </a:lnTo>
                <a:lnTo>
                  <a:pt x="310" y="287"/>
                </a:lnTo>
                <a:lnTo>
                  <a:pt x="310" y="62"/>
                </a:lnTo>
                <a:lnTo>
                  <a:pt x="310" y="62"/>
                </a:lnTo>
                <a:lnTo>
                  <a:pt x="308" y="54"/>
                </a:lnTo>
                <a:lnTo>
                  <a:pt x="305" y="51"/>
                </a:lnTo>
                <a:lnTo>
                  <a:pt x="301" y="47"/>
                </a:lnTo>
                <a:lnTo>
                  <a:pt x="294" y="45"/>
                </a:lnTo>
                <a:lnTo>
                  <a:pt x="294" y="45"/>
                </a:lnTo>
                <a:close/>
                <a:moveTo>
                  <a:pt x="145" y="114"/>
                </a:moveTo>
                <a:lnTo>
                  <a:pt x="145" y="156"/>
                </a:lnTo>
                <a:lnTo>
                  <a:pt x="96" y="156"/>
                </a:lnTo>
                <a:lnTo>
                  <a:pt x="96" y="114"/>
                </a:lnTo>
                <a:lnTo>
                  <a:pt x="145" y="114"/>
                </a:lnTo>
                <a:close/>
                <a:moveTo>
                  <a:pt x="165" y="114"/>
                </a:moveTo>
                <a:lnTo>
                  <a:pt x="214" y="114"/>
                </a:lnTo>
                <a:lnTo>
                  <a:pt x="214" y="156"/>
                </a:lnTo>
                <a:lnTo>
                  <a:pt x="165" y="156"/>
                </a:lnTo>
                <a:lnTo>
                  <a:pt x="165" y="114"/>
                </a:lnTo>
                <a:close/>
                <a:moveTo>
                  <a:pt x="75" y="114"/>
                </a:moveTo>
                <a:lnTo>
                  <a:pt x="75" y="156"/>
                </a:lnTo>
                <a:lnTo>
                  <a:pt x="31" y="156"/>
                </a:lnTo>
                <a:lnTo>
                  <a:pt x="31" y="114"/>
                </a:lnTo>
                <a:lnTo>
                  <a:pt x="75" y="114"/>
                </a:lnTo>
                <a:close/>
                <a:moveTo>
                  <a:pt x="75" y="178"/>
                </a:moveTo>
                <a:lnTo>
                  <a:pt x="75" y="209"/>
                </a:lnTo>
                <a:lnTo>
                  <a:pt x="31" y="209"/>
                </a:lnTo>
                <a:lnTo>
                  <a:pt x="31" y="178"/>
                </a:lnTo>
                <a:lnTo>
                  <a:pt x="75" y="178"/>
                </a:lnTo>
                <a:close/>
                <a:moveTo>
                  <a:pt x="96" y="178"/>
                </a:moveTo>
                <a:lnTo>
                  <a:pt x="145" y="178"/>
                </a:lnTo>
                <a:lnTo>
                  <a:pt x="145" y="209"/>
                </a:lnTo>
                <a:lnTo>
                  <a:pt x="96" y="209"/>
                </a:lnTo>
                <a:lnTo>
                  <a:pt x="96" y="178"/>
                </a:lnTo>
                <a:close/>
                <a:moveTo>
                  <a:pt x="145" y="229"/>
                </a:moveTo>
                <a:lnTo>
                  <a:pt x="145" y="270"/>
                </a:lnTo>
                <a:lnTo>
                  <a:pt x="96" y="270"/>
                </a:lnTo>
                <a:lnTo>
                  <a:pt x="96" y="229"/>
                </a:lnTo>
                <a:lnTo>
                  <a:pt x="145" y="229"/>
                </a:lnTo>
                <a:close/>
                <a:moveTo>
                  <a:pt x="165" y="229"/>
                </a:moveTo>
                <a:lnTo>
                  <a:pt x="214" y="229"/>
                </a:lnTo>
                <a:lnTo>
                  <a:pt x="214" y="270"/>
                </a:lnTo>
                <a:lnTo>
                  <a:pt x="165" y="270"/>
                </a:lnTo>
                <a:lnTo>
                  <a:pt x="165" y="229"/>
                </a:lnTo>
                <a:close/>
                <a:moveTo>
                  <a:pt x="165" y="209"/>
                </a:moveTo>
                <a:lnTo>
                  <a:pt x="165" y="178"/>
                </a:lnTo>
                <a:lnTo>
                  <a:pt x="214" y="178"/>
                </a:lnTo>
                <a:lnTo>
                  <a:pt x="214" y="209"/>
                </a:lnTo>
                <a:lnTo>
                  <a:pt x="165" y="209"/>
                </a:lnTo>
                <a:close/>
                <a:moveTo>
                  <a:pt x="236" y="178"/>
                </a:moveTo>
                <a:lnTo>
                  <a:pt x="279" y="178"/>
                </a:lnTo>
                <a:lnTo>
                  <a:pt x="279" y="209"/>
                </a:lnTo>
                <a:lnTo>
                  <a:pt x="236" y="209"/>
                </a:lnTo>
                <a:lnTo>
                  <a:pt x="236" y="178"/>
                </a:lnTo>
                <a:close/>
                <a:moveTo>
                  <a:pt x="236" y="156"/>
                </a:moveTo>
                <a:lnTo>
                  <a:pt x="236" y="114"/>
                </a:lnTo>
                <a:lnTo>
                  <a:pt x="279" y="114"/>
                </a:lnTo>
                <a:lnTo>
                  <a:pt x="279" y="156"/>
                </a:lnTo>
                <a:lnTo>
                  <a:pt x="236" y="156"/>
                </a:lnTo>
                <a:close/>
                <a:moveTo>
                  <a:pt x="31" y="229"/>
                </a:moveTo>
                <a:lnTo>
                  <a:pt x="75" y="229"/>
                </a:lnTo>
                <a:lnTo>
                  <a:pt x="75" y="270"/>
                </a:lnTo>
                <a:lnTo>
                  <a:pt x="31" y="270"/>
                </a:lnTo>
                <a:lnTo>
                  <a:pt x="31" y="229"/>
                </a:lnTo>
                <a:close/>
                <a:moveTo>
                  <a:pt x="236" y="270"/>
                </a:moveTo>
                <a:lnTo>
                  <a:pt x="236" y="229"/>
                </a:lnTo>
                <a:lnTo>
                  <a:pt x="279" y="229"/>
                </a:lnTo>
                <a:lnTo>
                  <a:pt x="279" y="270"/>
                </a:lnTo>
                <a:lnTo>
                  <a:pt x="236" y="270"/>
                </a:lnTo>
                <a:close/>
              </a:path>
            </a:pathLst>
          </a:custGeom>
          <a:solidFill>
            <a:schemeClr val="accent3"/>
          </a:solidFill>
          <a:ln w="9525">
            <a:noFill/>
            <a:round/>
          </a:ln>
        </p:spPr>
        <p:txBody>
          <a:bodyPr vert="horz" wrap="square" lIns="128580" tIns="64290" rIns="128580" bIns="64290" numCol="1" anchor="t" anchorCtr="0" compatLnSpc="1"/>
          <a:lstStyle/>
          <a:p>
            <a:pPr defTabSz="963930">
              <a:defRPr/>
            </a:pPr>
            <a:endParaRPr lang="en-US" sz="2530">
              <a:solidFill>
                <a:prstClr val="black"/>
              </a:solidFill>
              <a:latin typeface="Calibri" panose="020F0502020204030204"/>
              <a:ea typeface="微软雅黑" panose="020B0503020204020204" pitchFamily="34" charset="-122"/>
              <a:cs typeface="+mn-ea"/>
              <a:sym typeface="+mn-lt"/>
            </a:endParaRPr>
          </a:p>
        </p:txBody>
      </p:sp>
      <p:sp>
        <p:nvSpPr>
          <p:cNvPr id="20" name="Freeform 111"/>
          <p:cNvSpPr>
            <a:spLocks noEditPoints="1"/>
          </p:cNvSpPr>
          <p:nvPr/>
        </p:nvSpPr>
        <p:spPr bwMode="auto">
          <a:xfrm>
            <a:off x="1559843" y="4422127"/>
            <a:ext cx="443589" cy="446761"/>
          </a:xfrm>
          <a:custGeom>
            <a:avLst/>
            <a:gdLst/>
            <a:ahLst/>
            <a:cxnLst>
              <a:cxn ang="0">
                <a:pos x="36" y="38"/>
              </a:cxn>
              <a:cxn ang="0">
                <a:pos x="5" y="38"/>
              </a:cxn>
              <a:cxn ang="0">
                <a:pos x="0" y="45"/>
              </a:cxn>
              <a:cxn ang="0">
                <a:pos x="0" y="69"/>
              </a:cxn>
              <a:cxn ang="0">
                <a:pos x="9" y="74"/>
              </a:cxn>
              <a:cxn ang="0">
                <a:pos x="9" y="94"/>
              </a:cxn>
              <a:cxn ang="0">
                <a:pos x="1" y="96"/>
              </a:cxn>
              <a:cxn ang="0">
                <a:pos x="0" y="121"/>
              </a:cxn>
              <a:cxn ang="0">
                <a:pos x="1" y="128"/>
              </a:cxn>
              <a:cxn ang="0">
                <a:pos x="36" y="130"/>
              </a:cxn>
              <a:cxn ang="0">
                <a:pos x="9" y="150"/>
              </a:cxn>
              <a:cxn ang="0">
                <a:pos x="0" y="156"/>
              </a:cxn>
              <a:cxn ang="0">
                <a:pos x="0" y="177"/>
              </a:cxn>
              <a:cxn ang="0">
                <a:pos x="5" y="186"/>
              </a:cxn>
              <a:cxn ang="0">
                <a:pos x="36" y="206"/>
              </a:cxn>
              <a:cxn ang="0">
                <a:pos x="5" y="206"/>
              </a:cxn>
              <a:cxn ang="0">
                <a:pos x="0" y="215"/>
              </a:cxn>
              <a:cxn ang="0">
                <a:pos x="0" y="237"/>
              </a:cxn>
              <a:cxn ang="0">
                <a:pos x="9" y="243"/>
              </a:cxn>
              <a:cxn ang="0">
                <a:pos x="262" y="281"/>
              </a:cxn>
              <a:cxn ang="0">
                <a:pos x="275" y="275"/>
              </a:cxn>
              <a:cxn ang="0">
                <a:pos x="281" y="18"/>
              </a:cxn>
              <a:cxn ang="0">
                <a:pos x="275" y="5"/>
              </a:cxn>
              <a:cxn ang="0">
                <a:pos x="262" y="0"/>
              </a:cxn>
              <a:cxn ang="0">
                <a:pos x="56" y="243"/>
              </a:cxn>
              <a:cxn ang="0">
                <a:pos x="69" y="243"/>
              </a:cxn>
              <a:cxn ang="0">
                <a:pos x="74" y="234"/>
              </a:cxn>
              <a:cxn ang="0">
                <a:pos x="74" y="212"/>
              </a:cxn>
              <a:cxn ang="0">
                <a:pos x="65" y="206"/>
              </a:cxn>
              <a:cxn ang="0">
                <a:pos x="65" y="186"/>
              </a:cxn>
              <a:cxn ang="0">
                <a:pos x="72" y="185"/>
              </a:cxn>
              <a:cxn ang="0">
                <a:pos x="74" y="159"/>
              </a:cxn>
              <a:cxn ang="0">
                <a:pos x="72" y="152"/>
              </a:cxn>
              <a:cxn ang="0">
                <a:pos x="56" y="150"/>
              </a:cxn>
              <a:cxn ang="0">
                <a:pos x="65" y="130"/>
              </a:cxn>
              <a:cxn ang="0">
                <a:pos x="74" y="125"/>
              </a:cxn>
              <a:cxn ang="0">
                <a:pos x="74" y="103"/>
              </a:cxn>
              <a:cxn ang="0">
                <a:pos x="69" y="94"/>
              </a:cxn>
              <a:cxn ang="0">
                <a:pos x="56" y="74"/>
              </a:cxn>
              <a:cxn ang="0">
                <a:pos x="69" y="74"/>
              </a:cxn>
              <a:cxn ang="0">
                <a:pos x="74" y="65"/>
              </a:cxn>
              <a:cxn ang="0">
                <a:pos x="74" y="41"/>
              </a:cxn>
              <a:cxn ang="0">
                <a:pos x="65" y="38"/>
              </a:cxn>
              <a:cxn ang="0">
                <a:pos x="92" y="18"/>
              </a:cxn>
            </a:cxnLst>
            <a:rect l="0" t="0" r="r" b="b"/>
            <a:pathLst>
              <a:path w="281" h="281">
                <a:moveTo>
                  <a:pt x="262" y="0"/>
                </a:moveTo>
                <a:lnTo>
                  <a:pt x="36" y="0"/>
                </a:lnTo>
                <a:lnTo>
                  <a:pt x="36" y="38"/>
                </a:lnTo>
                <a:lnTo>
                  <a:pt x="9" y="38"/>
                </a:lnTo>
                <a:lnTo>
                  <a:pt x="9" y="38"/>
                </a:lnTo>
                <a:lnTo>
                  <a:pt x="5" y="38"/>
                </a:lnTo>
                <a:lnTo>
                  <a:pt x="1" y="40"/>
                </a:lnTo>
                <a:lnTo>
                  <a:pt x="0" y="41"/>
                </a:lnTo>
                <a:lnTo>
                  <a:pt x="0" y="45"/>
                </a:lnTo>
                <a:lnTo>
                  <a:pt x="0" y="65"/>
                </a:lnTo>
                <a:lnTo>
                  <a:pt x="0" y="65"/>
                </a:lnTo>
                <a:lnTo>
                  <a:pt x="0" y="69"/>
                </a:lnTo>
                <a:lnTo>
                  <a:pt x="1" y="72"/>
                </a:lnTo>
                <a:lnTo>
                  <a:pt x="5" y="74"/>
                </a:lnTo>
                <a:lnTo>
                  <a:pt x="9" y="74"/>
                </a:lnTo>
                <a:lnTo>
                  <a:pt x="36" y="74"/>
                </a:lnTo>
                <a:lnTo>
                  <a:pt x="36" y="94"/>
                </a:lnTo>
                <a:lnTo>
                  <a:pt x="9" y="94"/>
                </a:lnTo>
                <a:lnTo>
                  <a:pt x="9" y="94"/>
                </a:lnTo>
                <a:lnTo>
                  <a:pt x="5" y="94"/>
                </a:lnTo>
                <a:lnTo>
                  <a:pt x="1" y="96"/>
                </a:lnTo>
                <a:lnTo>
                  <a:pt x="0" y="99"/>
                </a:lnTo>
                <a:lnTo>
                  <a:pt x="0" y="103"/>
                </a:lnTo>
                <a:lnTo>
                  <a:pt x="0" y="121"/>
                </a:lnTo>
                <a:lnTo>
                  <a:pt x="0" y="121"/>
                </a:lnTo>
                <a:lnTo>
                  <a:pt x="0" y="125"/>
                </a:lnTo>
                <a:lnTo>
                  <a:pt x="1" y="128"/>
                </a:lnTo>
                <a:lnTo>
                  <a:pt x="5" y="130"/>
                </a:lnTo>
                <a:lnTo>
                  <a:pt x="9" y="130"/>
                </a:lnTo>
                <a:lnTo>
                  <a:pt x="36" y="130"/>
                </a:lnTo>
                <a:lnTo>
                  <a:pt x="36" y="150"/>
                </a:lnTo>
                <a:lnTo>
                  <a:pt x="9" y="150"/>
                </a:lnTo>
                <a:lnTo>
                  <a:pt x="9" y="150"/>
                </a:lnTo>
                <a:lnTo>
                  <a:pt x="5" y="150"/>
                </a:lnTo>
                <a:lnTo>
                  <a:pt x="1" y="152"/>
                </a:lnTo>
                <a:lnTo>
                  <a:pt x="0" y="156"/>
                </a:lnTo>
                <a:lnTo>
                  <a:pt x="0" y="159"/>
                </a:lnTo>
                <a:lnTo>
                  <a:pt x="0" y="177"/>
                </a:lnTo>
                <a:lnTo>
                  <a:pt x="0" y="177"/>
                </a:lnTo>
                <a:lnTo>
                  <a:pt x="0" y="181"/>
                </a:lnTo>
                <a:lnTo>
                  <a:pt x="1" y="185"/>
                </a:lnTo>
                <a:lnTo>
                  <a:pt x="5" y="186"/>
                </a:lnTo>
                <a:lnTo>
                  <a:pt x="9" y="186"/>
                </a:lnTo>
                <a:lnTo>
                  <a:pt x="36" y="186"/>
                </a:lnTo>
                <a:lnTo>
                  <a:pt x="36" y="206"/>
                </a:lnTo>
                <a:lnTo>
                  <a:pt x="9" y="206"/>
                </a:lnTo>
                <a:lnTo>
                  <a:pt x="9" y="206"/>
                </a:lnTo>
                <a:lnTo>
                  <a:pt x="5" y="206"/>
                </a:lnTo>
                <a:lnTo>
                  <a:pt x="1" y="208"/>
                </a:lnTo>
                <a:lnTo>
                  <a:pt x="0" y="212"/>
                </a:lnTo>
                <a:lnTo>
                  <a:pt x="0" y="215"/>
                </a:lnTo>
                <a:lnTo>
                  <a:pt x="0" y="234"/>
                </a:lnTo>
                <a:lnTo>
                  <a:pt x="0" y="234"/>
                </a:lnTo>
                <a:lnTo>
                  <a:pt x="0" y="237"/>
                </a:lnTo>
                <a:lnTo>
                  <a:pt x="1" y="241"/>
                </a:lnTo>
                <a:lnTo>
                  <a:pt x="5" y="243"/>
                </a:lnTo>
                <a:lnTo>
                  <a:pt x="9" y="243"/>
                </a:lnTo>
                <a:lnTo>
                  <a:pt x="36" y="243"/>
                </a:lnTo>
                <a:lnTo>
                  <a:pt x="36" y="281"/>
                </a:lnTo>
                <a:lnTo>
                  <a:pt x="262" y="281"/>
                </a:lnTo>
                <a:lnTo>
                  <a:pt x="262" y="281"/>
                </a:lnTo>
                <a:lnTo>
                  <a:pt x="270" y="279"/>
                </a:lnTo>
                <a:lnTo>
                  <a:pt x="275" y="275"/>
                </a:lnTo>
                <a:lnTo>
                  <a:pt x="279" y="270"/>
                </a:lnTo>
                <a:lnTo>
                  <a:pt x="281" y="261"/>
                </a:lnTo>
                <a:lnTo>
                  <a:pt x="281" y="18"/>
                </a:lnTo>
                <a:lnTo>
                  <a:pt x="281" y="18"/>
                </a:lnTo>
                <a:lnTo>
                  <a:pt x="279" y="11"/>
                </a:lnTo>
                <a:lnTo>
                  <a:pt x="275" y="5"/>
                </a:lnTo>
                <a:lnTo>
                  <a:pt x="270" y="1"/>
                </a:lnTo>
                <a:lnTo>
                  <a:pt x="262" y="0"/>
                </a:lnTo>
                <a:lnTo>
                  <a:pt x="262" y="0"/>
                </a:lnTo>
                <a:close/>
                <a:moveTo>
                  <a:pt x="92" y="263"/>
                </a:moveTo>
                <a:lnTo>
                  <a:pt x="56" y="263"/>
                </a:lnTo>
                <a:lnTo>
                  <a:pt x="56" y="243"/>
                </a:lnTo>
                <a:lnTo>
                  <a:pt x="65" y="243"/>
                </a:lnTo>
                <a:lnTo>
                  <a:pt x="65" y="243"/>
                </a:lnTo>
                <a:lnTo>
                  <a:pt x="69" y="243"/>
                </a:lnTo>
                <a:lnTo>
                  <a:pt x="72" y="241"/>
                </a:lnTo>
                <a:lnTo>
                  <a:pt x="74" y="237"/>
                </a:lnTo>
                <a:lnTo>
                  <a:pt x="74" y="234"/>
                </a:lnTo>
                <a:lnTo>
                  <a:pt x="74" y="215"/>
                </a:lnTo>
                <a:lnTo>
                  <a:pt x="74" y="215"/>
                </a:lnTo>
                <a:lnTo>
                  <a:pt x="74" y="212"/>
                </a:lnTo>
                <a:lnTo>
                  <a:pt x="72" y="208"/>
                </a:lnTo>
                <a:lnTo>
                  <a:pt x="69" y="206"/>
                </a:lnTo>
                <a:lnTo>
                  <a:pt x="65" y="206"/>
                </a:lnTo>
                <a:lnTo>
                  <a:pt x="56" y="206"/>
                </a:lnTo>
                <a:lnTo>
                  <a:pt x="56" y="186"/>
                </a:lnTo>
                <a:lnTo>
                  <a:pt x="65" y="186"/>
                </a:lnTo>
                <a:lnTo>
                  <a:pt x="65" y="186"/>
                </a:lnTo>
                <a:lnTo>
                  <a:pt x="69" y="186"/>
                </a:lnTo>
                <a:lnTo>
                  <a:pt x="72" y="185"/>
                </a:lnTo>
                <a:lnTo>
                  <a:pt x="74" y="181"/>
                </a:lnTo>
                <a:lnTo>
                  <a:pt x="74" y="177"/>
                </a:lnTo>
                <a:lnTo>
                  <a:pt x="74" y="159"/>
                </a:lnTo>
                <a:lnTo>
                  <a:pt x="74" y="159"/>
                </a:lnTo>
                <a:lnTo>
                  <a:pt x="74" y="156"/>
                </a:lnTo>
                <a:lnTo>
                  <a:pt x="72" y="152"/>
                </a:lnTo>
                <a:lnTo>
                  <a:pt x="69" y="150"/>
                </a:lnTo>
                <a:lnTo>
                  <a:pt x="65" y="150"/>
                </a:lnTo>
                <a:lnTo>
                  <a:pt x="56" y="150"/>
                </a:lnTo>
                <a:lnTo>
                  <a:pt x="56" y="130"/>
                </a:lnTo>
                <a:lnTo>
                  <a:pt x="65" y="130"/>
                </a:lnTo>
                <a:lnTo>
                  <a:pt x="65" y="130"/>
                </a:lnTo>
                <a:lnTo>
                  <a:pt x="69" y="130"/>
                </a:lnTo>
                <a:lnTo>
                  <a:pt x="72" y="128"/>
                </a:lnTo>
                <a:lnTo>
                  <a:pt x="74" y="125"/>
                </a:lnTo>
                <a:lnTo>
                  <a:pt x="74" y="121"/>
                </a:lnTo>
                <a:lnTo>
                  <a:pt x="74" y="103"/>
                </a:lnTo>
                <a:lnTo>
                  <a:pt x="74" y="103"/>
                </a:lnTo>
                <a:lnTo>
                  <a:pt x="74" y="99"/>
                </a:lnTo>
                <a:lnTo>
                  <a:pt x="72" y="96"/>
                </a:lnTo>
                <a:lnTo>
                  <a:pt x="69" y="94"/>
                </a:lnTo>
                <a:lnTo>
                  <a:pt x="65" y="94"/>
                </a:lnTo>
                <a:lnTo>
                  <a:pt x="56" y="94"/>
                </a:lnTo>
                <a:lnTo>
                  <a:pt x="56" y="74"/>
                </a:lnTo>
                <a:lnTo>
                  <a:pt x="65" y="74"/>
                </a:lnTo>
                <a:lnTo>
                  <a:pt x="65" y="74"/>
                </a:lnTo>
                <a:lnTo>
                  <a:pt x="69" y="74"/>
                </a:lnTo>
                <a:lnTo>
                  <a:pt x="72" y="72"/>
                </a:lnTo>
                <a:lnTo>
                  <a:pt x="74" y="69"/>
                </a:lnTo>
                <a:lnTo>
                  <a:pt x="74" y="65"/>
                </a:lnTo>
                <a:lnTo>
                  <a:pt x="74" y="45"/>
                </a:lnTo>
                <a:lnTo>
                  <a:pt x="74" y="45"/>
                </a:lnTo>
                <a:lnTo>
                  <a:pt x="74" y="41"/>
                </a:lnTo>
                <a:lnTo>
                  <a:pt x="72" y="40"/>
                </a:lnTo>
                <a:lnTo>
                  <a:pt x="69" y="38"/>
                </a:lnTo>
                <a:lnTo>
                  <a:pt x="65" y="38"/>
                </a:lnTo>
                <a:lnTo>
                  <a:pt x="56" y="38"/>
                </a:lnTo>
                <a:lnTo>
                  <a:pt x="56" y="18"/>
                </a:lnTo>
                <a:lnTo>
                  <a:pt x="92" y="18"/>
                </a:lnTo>
                <a:lnTo>
                  <a:pt x="92" y="263"/>
                </a:lnTo>
                <a:close/>
              </a:path>
            </a:pathLst>
          </a:custGeom>
          <a:solidFill>
            <a:schemeClr val="accent1"/>
          </a:solidFill>
          <a:ln w="9525">
            <a:noFill/>
            <a:round/>
          </a:ln>
        </p:spPr>
        <p:txBody>
          <a:bodyPr vert="horz" wrap="square" lIns="128580" tIns="64290" rIns="128580" bIns="64290" numCol="1" anchor="t" anchorCtr="0" compatLnSpc="1"/>
          <a:lstStyle/>
          <a:p>
            <a:pPr defTabSz="963930">
              <a:defRPr/>
            </a:pPr>
            <a:endParaRPr lang="en-US" sz="2530">
              <a:solidFill>
                <a:prstClr val="black"/>
              </a:solidFill>
              <a:latin typeface="Calibri" panose="020F0502020204030204"/>
              <a:ea typeface="微软雅黑" panose="020B0503020204020204" pitchFamily="34" charset="-122"/>
              <a:cs typeface="+mn-ea"/>
              <a:sym typeface="+mn-lt"/>
            </a:endParaRPr>
          </a:p>
        </p:txBody>
      </p:sp>
      <p:sp>
        <p:nvSpPr>
          <p:cNvPr id="21" name="Freeform 23"/>
          <p:cNvSpPr>
            <a:spLocks noEditPoints="1"/>
          </p:cNvSpPr>
          <p:nvPr/>
        </p:nvSpPr>
        <p:spPr bwMode="auto">
          <a:xfrm>
            <a:off x="10230371" y="2753103"/>
            <a:ext cx="521164" cy="532810"/>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6"/>
          </a:solidFill>
          <a:ln>
            <a:noFill/>
          </a:ln>
        </p:spPr>
        <p:txBody>
          <a:bodyPr vert="horz" wrap="square" lIns="128580" tIns="64290" rIns="128580" bIns="64290" numCol="1" anchor="t" anchorCtr="0" compatLnSpc="1"/>
          <a:lstStyle/>
          <a:p>
            <a:pPr defTabSz="963930">
              <a:defRPr/>
            </a:pPr>
            <a:endParaRPr lang="en-US" sz="2530" dirty="0">
              <a:solidFill>
                <a:prstClr val="black"/>
              </a:solidFill>
              <a:latin typeface="Calibri" panose="020F0502020204030204"/>
              <a:ea typeface="微软雅黑" panose="020B0503020204020204" pitchFamily="34" charset="-122"/>
              <a:cs typeface="+mn-ea"/>
              <a:sym typeface="+mn-lt"/>
            </a:endParaRPr>
          </a:p>
        </p:txBody>
      </p:sp>
      <p:grpSp>
        <p:nvGrpSpPr>
          <p:cNvPr id="22" name="Group 24"/>
          <p:cNvGrpSpPr/>
          <p:nvPr/>
        </p:nvGrpSpPr>
        <p:grpSpPr>
          <a:xfrm>
            <a:off x="8462013" y="4442819"/>
            <a:ext cx="581021" cy="457752"/>
            <a:chOff x="1058564" y="1781841"/>
            <a:chExt cx="649993" cy="512092"/>
          </a:xfrm>
          <a:solidFill>
            <a:schemeClr val="accent5"/>
          </a:solidFill>
        </p:grpSpPr>
        <p:sp>
          <p:nvSpPr>
            <p:cNvPr id="23"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defTabSz="963930">
                <a:defRPr/>
              </a:pPr>
              <a:endParaRPr lang="en-US" sz="2530" dirty="0">
                <a:solidFill>
                  <a:prstClr val="black"/>
                </a:solidFill>
                <a:latin typeface="Calibri" panose="020F0502020204030204"/>
                <a:ea typeface="微软雅黑" panose="020B0503020204020204" pitchFamily="34" charset="-122"/>
                <a:cs typeface="+mn-ea"/>
                <a:sym typeface="+mn-lt"/>
              </a:endParaRPr>
            </a:p>
          </p:txBody>
        </p:sp>
        <p:sp>
          <p:nvSpPr>
            <p:cNvPr id="24"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defTabSz="963930">
                <a:defRPr/>
              </a:pPr>
              <a:endParaRPr lang="en-US" sz="2530" dirty="0">
                <a:solidFill>
                  <a:prstClr val="black"/>
                </a:solidFill>
                <a:latin typeface="Calibri" panose="020F0502020204030204"/>
                <a:ea typeface="微软雅黑" panose="020B0503020204020204" pitchFamily="34" charset="-122"/>
                <a:cs typeface="+mn-ea"/>
                <a:sym typeface="+mn-lt"/>
              </a:endParaRPr>
            </a:p>
          </p:txBody>
        </p:sp>
      </p:grpSp>
      <p:sp>
        <p:nvSpPr>
          <p:cNvPr id="25" name="TextBox 39"/>
          <p:cNvSpPr txBox="1"/>
          <p:nvPr/>
        </p:nvSpPr>
        <p:spPr>
          <a:xfrm>
            <a:off x="1495370" y="3690138"/>
            <a:ext cx="678391" cy="384401"/>
          </a:xfrm>
          <a:prstGeom prst="rect">
            <a:avLst/>
          </a:prstGeom>
          <a:noFill/>
        </p:spPr>
        <p:txBody>
          <a:bodyPr wrap="none" rtlCol="0">
            <a:spAutoFit/>
          </a:bodyPr>
          <a:lstStyle/>
          <a:p>
            <a:pPr algn="ctr" defTabSz="963930">
              <a:defRPr/>
            </a:pPr>
            <a:r>
              <a:rPr lang="en-US" dirty="0">
                <a:solidFill>
                  <a:schemeClr val="bg1"/>
                </a:solidFill>
                <a:latin typeface="Calibri" panose="020F0502020204030204"/>
                <a:ea typeface="微软雅黑" panose="020B0503020204020204" pitchFamily="34" charset="-122"/>
                <a:cs typeface="+mn-ea"/>
                <a:sym typeface="+mn-lt"/>
              </a:rPr>
              <a:t>2014</a:t>
            </a:r>
            <a:endParaRPr lang="en-US" dirty="0">
              <a:solidFill>
                <a:schemeClr val="bg1"/>
              </a:solidFill>
              <a:latin typeface="Calibri" panose="020F0502020204030204"/>
              <a:ea typeface="微软雅黑" panose="020B0503020204020204" pitchFamily="34" charset="-122"/>
              <a:cs typeface="+mn-ea"/>
              <a:sym typeface="+mn-lt"/>
            </a:endParaRPr>
          </a:p>
        </p:txBody>
      </p:sp>
      <p:sp>
        <p:nvSpPr>
          <p:cNvPr id="26" name="TextBox 40"/>
          <p:cNvSpPr txBox="1"/>
          <p:nvPr/>
        </p:nvSpPr>
        <p:spPr>
          <a:xfrm>
            <a:off x="3185310" y="3690138"/>
            <a:ext cx="678391" cy="384401"/>
          </a:xfrm>
          <a:prstGeom prst="rect">
            <a:avLst/>
          </a:prstGeom>
          <a:noFill/>
        </p:spPr>
        <p:txBody>
          <a:bodyPr wrap="none" rtlCol="0">
            <a:spAutoFit/>
          </a:bodyPr>
          <a:lstStyle/>
          <a:p>
            <a:pPr algn="ctr" defTabSz="963930">
              <a:defRPr/>
            </a:pPr>
            <a:r>
              <a:rPr lang="en-US" dirty="0">
                <a:solidFill>
                  <a:schemeClr val="bg1"/>
                </a:solidFill>
                <a:latin typeface="Calibri" panose="020F0502020204030204"/>
                <a:ea typeface="微软雅黑" panose="020B0503020204020204" pitchFamily="34" charset="-122"/>
                <a:cs typeface="+mn-ea"/>
                <a:sym typeface="+mn-lt"/>
              </a:rPr>
              <a:t>2015</a:t>
            </a:r>
            <a:endParaRPr lang="en-US" dirty="0">
              <a:solidFill>
                <a:schemeClr val="bg1"/>
              </a:solidFill>
              <a:latin typeface="Calibri" panose="020F0502020204030204"/>
              <a:ea typeface="微软雅黑" panose="020B0503020204020204" pitchFamily="34" charset="-122"/>
              <a:cs typeface="+mn-ea"/>
              <a:sym typeface="+mn-lt"/>
            </a:endParaRPr>
          </a:p>
        </p:txBody>
      </p:sp>
      <p:sp>
        <p:nvSpPr>
          <p:cNvPr id="27" name="TextBox 41"/>
          <p:cNvSpPr txBox="1"/>
          <p:nvPr/>
        </p:nvSpPr>
        <p:spPr>
          <a:xfrm>
            <a:off x="4932548" y="3690138"/>
            <a:ext cx="678391" cy="384401"/>
          </a:xfrm>
          <a:prstGeom prst="rect">
            <a:avLst/>
          </a:prstGeom>
          <a:noFill/>
        </p:spPr>
        <p:txBody>
          <a:bodyPr wrap="none" rtlCol="0">
            <a:spAutoFit/>
          </a:bodyPr>
          <a:lstStyle/>
          <a:p>
            <a:pPr algn="ctr" defTabSz="963930">
              <a:defRPr/>
            </a:pPr>
            <a:r>
              <a:rPr lang="en-US" dirty="0">
                <a:solidFill>
                  <a:schemeClr val="bg1"/>
                </a:solidFill>
                <a:latin typeface="Calibri" panose="020F0502020204030204"/>
                <a:ea typeface="微软雅黑" panose="020B0503020204020204" pitchFamily="34" charset="-122"/>
                <a:cs typeface="+mn-ea"/>
                <a:sym typeface="+mn-lt"/>
              </a:rPr>
              <a:t>2016</a:t>
            </a:r>
            <a:endParaRPr lang="en-US" dirty="0">
              <a:solidFill>
                <a:schemeClr val="bg1"/>
              </a:solidFill>
              <a:latin typeface="Calibri" panose="020F0502020204030204"/>
              <a:ea typeface="微软雅黑" panose="020B0503020204020204" pitchFamily="34" charset="-122"/>
              <a:cs typeface="+mn-ea"/>
              <a:sym typeface="+mn-lt"/>
            </a:endParaRPr>
          </a:p>
        </p:txBody>
      </p:sp>
      <p:sp>
        <p:nvSpPr>
          <p:cNvPr id="28" name="TextBox 42"/>
          <p:cNvSpPr txBox="1"/>
          <p:nvPr/>
        </p:nvSpPr>
        <p:spPr>
          <a:xfrm>
            <a:off x="6695651" y="3690138"/>
            <a:ext cx="678391" cy="384401"/>
          </a:xfrm>
          <a:prstGeom prst="rect">
            <a:avLst/>
          </a:prstGeom>
          <a:noFill/>
        </p:spPr>
        <p:txBody>
          <a:bodyPr wrap="none" rtlCol="0">
            <a:spAutoFit/>
          </a:bodyPr>
          <a:lstStyle/>
          <a:p>
            <a:pPr algn="ctr" defTabSz="963930">
              <a:defRPr/>
            </a:pPr>
            <a:r>
              <a:rPr lang="en-US" dirty="0">
                <a:solidFill>
                  <a:schemeClr val="bg1"/>
                </a:solidFill>
                <a:latin typeface="Calibri" panose="020F0502020204030204"/>
                <a:ea typeface="微软雅黑" panose="020B0503020204020204" pitchFamily="34" charset="-122"/>
                <a:cs typeface="+mn-ea"/>
                <a:sym typeface="+mn-lt"/>
              </a:rPr>
              <a:t>2017</a:t>
            </a:r>
            <a:endParaRPr lang="en-US" dirty="0">
              <a:solidFill>
                <a:schemeClr val="bg1"/>
              </a:solidFill>
              <a:latin typeface="Calibri" panose="020F0502020204030204"/>
              <a:ea typeface="微软雅黑" panose="020B0503020204020204" pitchFamily="34" charset="-122"/>
              <a:cs typeface="+mn-ea"/>
              <a:sym typeface="+mn-lt"/>
            </a:endParaRPr>
          </a:p>
        </p:txBody>
      </p:sp>
      <p:sp>
        <p:nvSpPr>
          <p:cNvPr id="29" name="TextBox 43"/>
          <p:cNvSpPr txBox="1"/>
          <p:nvPr/>
        </p:nvSpPr>
        <p:spPr>
          <a:xfrm>
            <a:off x="8415587" y="3690138"/>
            <a:ext cx="678391" cy="384401"/>
          </a:xfrm>
          <a:prstGeom prst="rect">
            <a:avLst/>
          </a:prstGeom>
          <a:noFill/>
        </p:spPr>
        <p:txBody>
          <a:bodyPr wrap="none" rtlCol="0">
            <a:spAutoFit/>
          </a:bodyPr>
          <a:lstStyle/>
          <a:p>
            <a:pPr algn="ctr" defTabSz="963930">
              <a:defRPr/>
            </a:pPr>
            <a:r>
              <a:rPr lang="en-US" dirty="0">
                <a:solidFill>
                  <a:schemeClr val="bg1"/>
                </a:solidFill>
                <a:latin typeface="Calibri" panose="020F0502020204030204"/>
                <a:ea typeface="微软雅黑" panose="020B0503020204020204" pitchFamily="34" charset="-122"/>
                <a:cs typeface="+mn-ea"/>
                <a:sym typeface="+mn-lt"/>
              </a:rPr>
              <a:t>2018</a:t>
            </a:r>
            <a:endParaRPr lang="en-US" dirty="0">
              <a:solidFill>
                <a:schemeClr val="bg1"/>
              </a:solidFill>
              <a:latin typeface="Calibri" panose="020F0502020204030204"/>
              <a:ea typeface="微软雅黑" panose="020B0503020204020204" pitchFamily="34" charset="-122"/>
              <a:cs typeface="+mn-ea"/>
              <a:sym typeface="+mn-lt"/>
            </a:endParaRPr>
          </a:p>
        </p:txBody>
      </p:sp>
      <p:sp>
        <p:nvSpPr>
          <p:cNvPr id="30" name="TextBox 44"/>
          <p:cNvSpPr txBox="1"/>
          <p:nvPr/>
        </p:nvSpPr>
        <p:spPr>
          <a:xfrm>
            <a:off x="10151757" y="3690138"/>
            <a:ext cx="678391" cy="384401"/>
          </a:xfrm>
          <a:prstGeom prst="rect">
            <a:avLst/>
          </a:prstGeom>
          <a:noFill/>
        </p:spPr>
        <p:txBody>
          <a:bodyPr wrap="none" rtlCol="0">
            <a:spAutoFit/>
          </a:bodyPr>
          <a:lstStyle/>
          <a:p>
            <a:pPr algn="ctr" defTabSz="963930">
              <a:defRPr/>
            </a:pPr>
            <a:r>
              <a:rPr lang="en-US" dirty="0">
                <a:solidFill>
                  <a:schemeClr val="bg1"/>
                </a:solidFill>
                <a:latin typeface="Calibri" panose="020F0502020204030204"/>
                <a:ea typeface="微软雅黑" panose="020B0503020204020204" pitchFamily="34" charset="-122"/>
                <a:cs typeface="+mn-ea"/>
                <a:sym typeface="+mn-lt"/>
              </a:rPr>
              <a:t>2019</a:t>
            </a:r>
            <a:endParaRPr lang="en-US" dirty="0">
              <a:solidFill>
                <a:schemeClr val="bg1"/>
              </a:solidFill>
              <a:latin typeface="Calibri" panose="020F0502020204030204"/>
              <a:ea typeface="微软雅黑" panose="020B0503020204020204" pitchFamily="34" charset="-122"/>
              <a:cs typeface="+mn-ea"/>
              <a:sym typeface="+mn-lt"/>
            </a:endParaRPr>
          </a:p>
        </p:txBody>
      </p:sp>
      <p:sp>
        <p:nvSpPr>
          <p:cNvPr id="31" name="Title 20"/>
          <p:cNvSpPr txBox="1"/>
          <p:nvPr/>
        </p:nvSpPr>
        <p:spPr>
          <a:xfrm>
            <a:off x="882072" y="1443804"/>
            <a:ext cx="2786041" cy="973819"/>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sp>
        <p:nvSpPr>
          <p:cNvPr id="32" name="Title 20"/>
          <p:cNvSpPr txBox="1"/>
          <p:nvPr/>
        </p:nvSpPr>
        <p:spPr>
          <a:xfrm>
            <a:off x="2726777" y="5324996"/>
            <a:ext cx="2786041" cy="973819"/>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sp>
        <p:nvSpPr>
          <p:cNvPr id="33" name="Title 20"/>
          <p:cNvSpPr txBox="1"/>
          <p:nvPr/>
        </p:nvSpPr>
        <p:spPr>
          <a:xfrm>
            <a:off x="4052889" y="1446624"/>
            <a:ext cx="2786041" cy="973819"/>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sp>
        <p:nvSpPr>
          <p:cNvPr id="34" name="Title 20"/>
          <p:cNvSpPr txBox="1"/>
          <p:nvPr/>
        </p:nvSpPr>
        <p:spPr>
          <a:xfrm>
            <a:off x="7355178" y="1385963"/>
            <a:ext cx="2786041" cy="973819"/>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sp>
        <p:nvSpPr>
          <p:cNvPr id="35" name="Title 20"/>
          <p:cNvSpPr txBox="1"/>
          <p:nvPr/>
        </p:nvSpPr>
        <p:spPr>
          <a:xfrm>
            <a:off x="6011639" y="5309994"/>
            <a:ext cx="2786041" cy="973819"/>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sp>
        <p:nvSpPr>
          <p:cNvPr id="36" name="Title 20"/>
          <p:cNvSpPr txBox="1"/>
          <p:nvPr/>
        </p:nvSpPr>
        <p:spPr>
          <a:xfrm>
            <a:off x="9358514" y="5257025"/>
            <a:ext cx="2786041" cy="973819"/>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grpSp>
        <p:nvGrpSpPr>
          <p:cNvPr id="37" name="组合 3"/>
          <p:cNvGrpSpPr/>
          <p:nvPr/>
        </p:nvGrpSpPr>
        <p:grpSpPr bwMode="auto">
          <a:xfrm flipH="1">
            <a:off x="-1" y="180752"/>
            <a:ext cx="740744" cy="517479"/>
            <a:chOff x="3533690" y="533400"/>
            <a:chExt cx="978859" cy="675969"/>
          </a:xfrm>
          <a:solidFill>
            <a:schemeClr val="accent1"/>
          </a:solidFill>
        </p:grpSpPr>
        <p:sp>
          <p:nvSpPr>
            <p:cNvPr id="38" name="矩形 37"/>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39" name="椭圆 38"/>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40"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8"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8"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22" presetClass="entr" presetSubtype="8"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par>
                                <p:cTn id="32" presetID="22" presetClass="entr" presetSubtype="8"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par>
                                <p:cTn id="35" presetID="2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8"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par>
                                <p:cTn id="56" presetID="22" presetClass="entr" presetSubtype="8"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500"/>
                                        <p:tgtEl>
                                          <p:spTgt spid="2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left)">
                                      <p:cBhvr>
                                        <p:cTn id="64" dur="500"/>
                                        <p:tgtEl>
                                          <p:spTgt spid="2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left)">
                                      <p:cBhvr>
                                        <p:cTn id="70" dur="500"/>
                                        <p:tgtEl>
                                          <p:spTgt spid="2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left)">
                                      <p:cBhvr>
                                        <p:cTn id="76" dur="500"/>
                                        <p:tgtEl>
                                          <p:spTgt spid="3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wipe(left)">
                                      <p:cBhvr>
                                        <p:cTn id="85" dur="500"/>
                                        <p:tgtEl>
                                          <p:spTgt spid="3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wipe(left)">
                                      <p:cBhvr>
                                        <p:cTn id="88" dur="500"/>
                                        <p:tgtEl>
                                          <p:spTgt spid="3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left)">
                                      <p:cBhvr>
                                        <p:cTn id="91" dur="500"/>
                                        <p:tgtEl>
                                          <p:spTgt spid="3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wipe(left)">
                                      <p:cBhvr>
                                        <p:cTn id="9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4" grpId="0" animBg="1"/>
      <p:bldP spid="19" grpId="0" animBg="1"/>
      <p:bldP spid="20" grpId="0" animBg="1"/>
      <p:bldP spid="21"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ChangeArrowheads="1"/>
          </p:cNvSpPr>
          <p:nvPr/>
        </p:nvSpPr>
        <p:spPr bwMode="auto">
          <a:xfrm>
            <a:off x="793" y="1366"/>
            <a:ext cx="12857603" cy="722992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pPr>
              <a:defRPr/>
            </a:pPr>
            <a:endParaRPr lang="zh-CN" altLang="en-US" sz="2670">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flipH="1">
            <a:off x="4166300" y="2292726"/>
            <a:ext cx="7898475" cy="493657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439026" y="796385"/>
            <a:ext cx="3980699" cy="944297"/>
          </a:xfrm>
          <a:prstGeom prst="rect">
            <a:avLst/>
          </a:prstGeom>
          <a:noFill/>
        </p:spPr>
        <p:txBody>
          <a:bodyPr wrap="square" rtlCol="0">
            <a:spAutoFit/>
          </a:bodyPr>
          <a:lstStyle/>
          <a:p>
            <a:pPr algn="ctr">
              <a:lnSpc>
                <a:spcPct val="150000"/>
              </a:lnSpc>
            </a:pPr>
            <a:r>
              <a:rPr lang="zh-CN" altLang="en-US" sz="2530" b="1" dirty="0">
                <a:latin typeface="微软雅黑" panose="020B0503020204020204" pitchFamily="34" charset="-122"/>
                <a:ea typeface="微软雅黑" panose="020B0503020204020204" pitchFamily="34" charset="-122"/>
              </a:rPr>
              <a:t>单击此处添加标题</a:t>
            </a:r>
            <a:endParaRPr lang="en-US" altLang="zh-CN" sz="2530" b="1" dirty="0">
              <a:latin typeface="微软雅黑" panose="020B0503020204020204" pitchFamily="34" charset="-122"/>
              <a:ea typeface="微软雅黑" panose="020B0503020204020204" pitchFamily="34" charset="-122"/>
            </a:endParaRPr>
          </a:p>
          <a:p>
            <a:pPr algn="ctr">
              <a:lnSpc>
                <a:spcPct val="150000"/>
              </a:lnSpc>
            </a:pPr>
            <a:r>
              <a:rPr lang="zh-CN" altLang="en-US" sz="1160" dirty="0">
                <a:latin typeface="微软雅黑" panose="020B0503020204020204" pitchFamily="34" charset="-122"/>
                <a:ea typeface="微软雅黑" panose="020B0503020204020204" pitchFamily="34" charset="-122"/>
              </a:rPr>
              <a:t>单击此处添加您的文字内容，单击此处添加您的文字内容。</a:t>
            </a:r>
            <a:endParaRPr lang="en-US" altLang="zh-CN" sz="1160" dirty="0">
              <a:latin typeface="微软雅黑" panose="020B0503020204020204" pitchFamily="34" charset="-122"/>
              <a:ea typeface="微软雅黑" panose="020B0503020204020204" pitchFamily="34" charset="-122"/>
            </a:endParaRPr>
          </a:p>
        </p:txBody>
      </p:sp>
      <p:sp>
        <p:nvSpPr>
          <p:cNvPr id="31" name="矩形 30"/>
          <p:cNvSpPr/>
          <p:nvPr/>
        </p:nvSpPr>
        <p:spPr>
          <a:xfrm>
            <a:off x="823741" y="3737336"/>
            <a:ext cx="75933" cy="2047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flipH="1">
            <a:off x="1278504" y="2296079"/>
            <a:ext cx="3383987" cy="4936572"/>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312415" y="3754079"/>
            <a:ext cx="2712827" cy="2122376"/>
          </a:xfrm>
          <a:prstGeom prst="rect">
            <a:avLst/>
          </a:prstGeom>
          <a:noFill/>
        </p:spPr>
        <p:txBody>
          <a:bodyPr wrap="square" rtlCol="0">
            <a:spAutoFit/>
          </a:bodyPr>
          <a:lstStyle/>
          <a:p>
            <a:pPr algn="just">
              <a:lnSpc>
                <a:spcPct val="150000"/>
              </a:lnSpc>
            </a:pPr>
            <a:r>
              <a:rPr lang="en-US" altLang="zh-CN" sz="1685" b="1" dirty="0">
                <a:solidFill>
                  <a:schemeClr val="bg1"/>
                </a:solidFill>
                <a:latin typeface="微软雅黑" panose="020B0503020204020204" pitchFamily="34" charset="-122"/>
                <a:ea typeface="微软雅黑" panose="020B0503020204020204" pitchFamily="34" charset="-122"/>
              </a:rPr>
              <a:t>Chapter </a:t>
            </a:r>
            <a:r>
              <a:rPr lang="en-US" altLang="zh-CN" sz="1685" b="1" dirty="0" smtClean="0">
                <a:solidFill>
                  <a:schemeClr val="bg1"/>
                </a:solidFill>
                <a:latin typeface="微软雅黑" panose="020B0503020204020204" pitchFamily="34" charset="-122"/>
                <a:ea typeface="微软雅黑" panose="020B0503020204020204" pitchFamily="34" charset="-122"/>
              </a:rPr>
              <a:t>2</a:t>
            </a:r>
            <a:endParaRPr lang="en-US" altLang="zh-CN" sz="1685" b="1"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en-US" altLang="zh-CN" sz="110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cs typeface="+mn-ea"/>
              </a:rPr>
              <a:t>……</a:t>
            </a:r>
            <a:r>
              <a:rPr lang="zh-CN" altLang="en-US" sz="1200" dirty="0">
                <a:solidFill>
                  <a:schemeClr val="bg1"/>
                </a:solidFill>
                <a:latin typeface="微软雅黑" panose="020B0503020204020204" pitchFamily="34" charset="-122"/>
                <a:ea typeface="微软雅黑" panose="020B0503020204020204" pitchFamily="34" charset="-122"/>
                <a:cs typeface="+mn-ea"/>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cs typeface="+mn-ea"/>
              </a:rPr>
              <a:t>……</a:t>
            </a:r>
            <a:endParaRPr lang="en-US" altLang="zh-CN" sz="1200" dirty="0">
              <a:solidFill>
                <a:schemeClr val="bg1"/>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iterate type="lt">
                                    <p:tmPct val="10000"/>
                                  </p:iterate>
                                  <p:childTnLst>
                                    <p:set>
                                      <p:cBhvr>
                                        <p:cTn id="10" dur="1" fill="hold">
                                          <p:stCondLst>
                                            <p:cond delay="0"/>
                                          </p:stCondLst>
                                        </p:cTn>
                                        <p:tgtEl>
                                          <p:spTgt spid="30">
                                            <p:txEl>
                                              <p:pRg st="0" end="0"/>
                                            </p:txEl>
                                          </p:spTgt>
                                        </p:tgtEl>
                                        <p:attrNameLst>
                                          <p:attrName>style.visibility</p:attrName>
                                        </p:attrNameLst>
                                      </p:cBhvr>
                                      <p:to>
                                        <p:strVal val="visible"/>
                                      </p:to>
                                    </p:set>
                                    <p:anim calcmode="lin" valueType="num">
                                      <p:cBhvr additive="base">
                                        <p:cTn id="11"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iterate type="lt">
                                    <p:tmPct val="10000"/>
                                  </p:iterate>
                                  <p:childTnLst>
                                    <p:set>
                                      <p:cBhvr>
                                        <p:cTn id="14" dur="1" fill="hold">
                                          <p:stCondLst>
                                            <p:cond delay="0"/>
                                          </p:stCondLst>
                                        </p:cTn>
                                        <p:tgtEl>
                                          <p:spTgt spid="30">
                                            <p:txEl>
                                              <p:pRg st="1" end="1"/>
                                            </p:txEl>
                                          </p:spTgt>
                                        </p:tgtEl>
                                        <p:attrNameLst>
                                          <p:attrName>style.visibility</p:attrName>
                                        </p:attrNameLst>
                                      </p:cBhvr>
                                      <p:to>
                                        <p:strVal val="visible"/>
                                      </p:to>
                                    </p:set>
                                    <p:anim calcmode="lin" valueType="num">
                                      <p:cBhvr additive="base">
                                        <p:cTn id="15" dur="500" fill="hold"/>
                                        <p:tgtEl>
                                          <p:spTgt spid="30">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
                                            <p:txEl>
                                              <p:pRg st="1" end="1"/>
                                            </p:txEl>
                                          </p:spTgt>
                                        </p:tgtEl>
                                        <p:attrNameLst>
                                          <p:attrName>ppt_y</p:attrName>
                                        </p:attrNameLst>
                                      </p:cBhvr>
                                      <p:tavLst>
                                        <p:tav tm="0">
                                          <p:val>
                                            <p:strVal val="0-#ppt_h/2"/>
                                          </p:val>
                                        </p:tav>
                                        <p:tav tm="100000">
                                          <p:val>
                                            <p:strVal val="#ppt_y"/>
                                          </p:val>
                                        </p:tav>
                                      </p:tavLst>
                                    </p:anim>
                                  </p:childTnLst>
                                </p:cTn>
                              </p:par>
                              <p:par>
                                <p:cTn id="17" presetID="2" presetClass="entr" presetSubtype="8" fill="hold" grpId="0"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750" fill="hold"/>
                                        <p:tgtEl>
                                          <p:spTgt spid="32"/>
                                        </p:tgtEl>
                                        <p:attrNameLst>
                                          <p:attrName>ppt_x</p:attrName>
                                        </p:attrNameLst>
                                      </p:cBhvr>
                                      <p:tavLst>
                                        <p:tav tm="0">
                                          <p:val>
                                            <p:strVal val="0-#ppt_w/2"/>
                                          </p:val>
                                        </p:tav>
                                        <p:tav tm="100000">
                                          <p:val>
                                            <p:strVal val="#ppt_x"/>
                                          </p:val>
                                        </p:tav>
                                      </p:tavLst>
                                    </p:anim>
                                    <p:anim calcmode="lin" valueType="num">
                                      <p:cBhvr additive="base">
                                        <p:cTn id="20" dur="750" fill="hold"/>
                                        <p:tgtEl>
                                          <p:spTgt spid="32"/>
                                        </p:tgtEl>
                                        <p:attrNameLst>
                                          <p:attrName>ppt_y</p:attrName>
                                        </p:attrNameLst>
                                      </p:cBhvr>
                                      <p:tavLst>
                                        <p:tav tm="0">
                                          <p:val>
                                            <p:strVal val="#ppt_y"/>
                                          </p:val>
                                        </p:tav>
                                        <p:tav tm="100000">
                                          <p:val>
                                            <p:strVal val="#ppt_y"/>
                                          </p:val>
                                        </p:tav>
                                      </p:tavLst>
                                    </p:anim>
                                  </p:childTnLst>
                                </p:cTn>
                              </p:par>
                              <p:par>
                                <p:cTn id="21" presetID="14" presetClass="entr" presetSubtype="5" fill="hold" grpId="0" nodeType="withEffect">
                                  <p:stCondLst>
                                    <p:cond delay="250"/>
                                  </p:stCondLst>
                                  <p:childTnLst>
                                    <p:set>
                                      <p:cBhvr>
                                        <p:cTn id="22" dur="1" fill="hold">
                                          <p:stCondLst>
                                            <p:cond delay="0"/>
                                          </p:stCondLst>
                                        </p:cTn>
                                        <p:tgtEl>
                                          <p:spTgt spid="17"/>
                                        </p:tgtEl>
                                        <p:attrNameLst>
                                          <p:attrName>style.visibility</p:attrName>
                                        </p:attrNameLst>
                                      </p:cBhvr>
                                      <p:to>
                                        <p:strVal val="visible"/>
                                      </p:to>
                                    </p:set>
                                    <p:animEffect transition="in" filter="randombar(vertical)">
                                      <p:cBhvr>
                                        <p:cTn id="23" dur="750"/>
                                        <p:tgtEl>
                                          <p:spTgt spid="17"/>
                                        </p:tgtEl>
                                      </p:cBhvr>
                                    </p:animEffect>
                                  </p:childTnLst>
                                </p:cTn>
                              </p:par>
                              <p:par>
                                <p:cTn id="24" presetID="42" presetClass="entr" presetSubtype="0" fill="hold" grpId="0" nodeType="withEffect">
                                  <p:stCondLst>
                                    <p:cond delay="100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750"/>
                                        <p:tgtEl>
                                          <p:spTgt spid="33"/>
                                        </p:tgtEl>
                                      </p:cBhvr>
                                    </p:animEffect>
                                    <p:anim calcmode="lin" valueType="num">
                                      <p:cBhvr>
                                        <p:cTn id="27" dur="750" fill="hold"/>
                                        <p:tgtEl>
                                          <p:spTgt spid="33"/>
                                        </p:tgtEl>
                                        <p:attrNameLst>
                                          <p:attrName>ppt_x</p:attrName>
                                        </p:attrNameLst>
                                      </p:cBhvr>
                                      <p:tavLst>
                                        <p:tav tm="0">
                                          <p:val>
                                            <p:strVal val="#ppt_x"/>
                                          </p:val>
                                        </p:tav>
                                        <p:tav tm="100000">
                                          <p:val>
                                            <p:strVal val="#ppt_x"/>
                                          </p:val>
                                        </p:tav>
                                      </p:tavLst>
                                    </p:anim>
                                    <p:anim calcmode="lin" valueType="num">
                                      <p:cBhvr>
                                        <p:cTn id="28" dur="750" fill="hold"/>
                                        <p:tgtEl>
                                          <p:spTgt spid="33"/>
                                        </p:tgtEl>
                                        <p:attrNameLst>
                                          <p:attrName>ppt_y</p:attrName>
                                        </p:attrNameLst>
                                      </p:cBhvr>
                                      <p:tavLst>
                                        <p:tav tm="0">
                                          <p:val>
                                            <p:strVal val="#ppt_y+.1"/>
                                          </p:val>
                                        </p:tav>
                                        <p:tav tm="100000">
                                          <p:val>
                                            <p:strVal val="#ppt_y"/>
                                          </p:val>
                                        </p:tav>
                                      </p:tavLst>
                                    </p:anim>
                                  </p:childTnLst>
                                </p:cTn>
                              </p:par>
                              <p:par>
                                <p:cTn id="29" presetID="16" presetClass="entr" presetSubtype="42" fill="hold" grpId="0" nodeType="withEffect">
                                  <p:stCondLst>
                                    <p:cond delay="1250"/>
                                  </p:stCondLst>
                                  <p:childTnLst>
                                    <p:set>
                                      <p:cBhvr>
                                        <p:cTn id="30" dur="1" fill="hold">
                                          <p:stCondLst>
                                            <p:cond delay="0"/>
                                          </p:stCondLst>
                                        </p:cTn>
                                        <p:tgtEl>
                                          <p:spTgt spid="31"/>
                                        </p:tgtEl>
                                        <p:attrNameLst>
                                          <p:attrName>style.visibility</p:attrName>
                                        </p:attrNameLst>
                                      </p:cBhvr>
                                      <p:to>
                                        <p:strVal val="visible"/>
                                      </p:to>
                                    </p:set>
                                    <p:animEffect transition="in" filter="barn(outHorizontal)">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30" grpId="0" build="p"/>
      <p:bldP spid="31" grpId="0" animBg="1"/>
      <p:bldP spid="32" grpId="0" animBg="1"/>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p:cNvGrpSpPr/>
          <p:nvPr/>
        </p:nvGrpSpPr>
        <p:grpSpPr>
          <a:xfrm>
            <a:off x="1313629" y="1711284"/>
            <a:ext cx="656662" cy="656662"/>
            <a:chOff x="1100743" y="1959819"/>
            <a:chExt cx="622647" cy="622647"/>
          </a:xfrm>
        </p:grpSpPr>
        <p:sp>
          <p:nvSpPr>
            <p:cNvPr id="3" name="Oval 67"/>
            <p:cNvSpPr/>
            <p:nvPr/>
          </p:nvSpPr>
          <p:spPr>
            <a:xfrm>
              <a:off x="1100743" y="1959819"/>
              <a:ext cx="622647" cy="62264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3930">
                <a:defRPr/>
              </a:pPr>
              <a:endParaRPr lang="en-US" sz="2955">
                <a:solidFill>
                  <a:srgbClr val="44546A"/>
                </a:solidFill>
                <a:latin typeface="Calibri" panose="020F0502020204030204"/>
                <a:ea typeface="微软雅黑" panose="020B0503020204020204" pitchFamily="34" charset="-122"/>
                <a:cs typeface="+mn-ea"/>
                <a:sym typeface="+mn-lt"/>
              </a:endParaRPr>
            </a:p>
          </p:txBody>
        </p:sp>
        <p:grpSp>
          <p:nvGrpSpPr>
            <p:cNvPr id="4" name="Group 68"/>
            <p:cNvGrpSpPr/>
            <p:nvPr/>
          </p:nvGrpSpPr>
          <p:grpSpPr>
            <a:xfrm>
              <a:off x="1236606" y="2119219"/>
              <a:ext cx="350920" cy="303846"/>
              <a:chOff x="9322422" y="1072507"/>
              <a:chExt cx="216149" cy="187154"/>
            </a:xfrm>
            <a:solidFill>
              <a:schemeClr val="bg1"/>
            </a:solidFill>
          </p:grpSpPr>
          <p:sp>
            <p:nvSpPr>
              <p:cNvPr id="5" name="Freeform 22"/>
              <p:cNvSpPr/>
              <p:nvPr/>
            </p:nvSpPr>
            <p:spPr bwMode="auto">
              <a:xfrm>
                <a:off x="9467400" y="1081293"/>
                <a:ext cx="36024" cy="43054"/>
              </a:xfrm>
              <a:custGeom>
                <a:avLst/>
                <a:gdLst>
                  <a:gd name="T0" fmla="*/ 41 w 41"/>
                  <a:gd name="T1" fmla="*/ 0 h 49"/>
                  <a:gd name="T2" fmla="*/ 0 w 41"/>
                  <a:gd name="T3" fmla="*/ 0 h 49"/>
                  <a:gd name="T4" fmla="*/ 0 w 41"/>
                  <a:gd name="T5" fmla="*/ 16 h 49"/>
                  <a:gd name="T6" fmla="*/ 41 w 41"/>
                  <a:gd name="T7" fmla="*/ 49 h 49"/>
                  <a:gd name="T8" fmla="*/ 41 w 41"/>
                  <a:gd name="T9" fmla="*/ 0 h 49"/>
                </a:gdLst>
                <a:ahLst/>
                <a:cxnLst>
                  <a:cxn ang="0">
                    <a:pos x="T0" y="T1"/>
                  </a:cxn>
                  <a:cxn ang="0">
                    <a:pos x="T2" y="T3"/>
                  </a:cxn>
                  <a:cxn ang="0">
                    <a:pos x="T4" y="T5"/>
                  </a:cxn>
                  <a:cxn ang="0">
                    <a:pos x="T6" y="T7"/>
                  </a:cxn>
                  <a:cxn ang="0">
                    <a:pos x="T8" y="T9"/>
                  </a:cxn>
                </a:cxnLst>
                <a:rect l="0" t="0" r="r" b="b"/>
                <a:pathLst>
                  <a:path w="41" h="49">
                    <a:moveTo>
                      <a:pt x="41" y="0"/>
                    </a:moveTo>
                    <a:lnTo>
                      <a:pt x="0" y="0"/>
                    </a:lnTo>
                    <a:lnTo>
                      <a:pt x="0" y="16"/>
                    </a:lnTo>
                    <a:lnTo>
                      <a:pt x="41" y="49"/>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sp>
            <p:nvSpPr>
              <p:cNvPr id="6" name="Freeform 23"/>
              <p:cNvSpPr/>
              <p:nvPr/>
            </p:nvSpPr>
            <p:spPr bwMode="auto">
              <a:xfrm>
                <a:off x="9357568" y="1118197"/>
                <a:ext cx="145857" cy="141464"/>
              </a:xfrm>
              <a:custGeom>
                <a:avLst/>
                <a:gdLst>
                  <a:gd name="T0" fmla="*/ 166 w 166"/>
                  <a:gd name="T1" fmla="*/ 85 h 161"/>
                  <a:gd name="T2" fmla="*/ 166 w 166"/>
                  <a:gd name="T3" fmla="*/ 69 h 161"/>
                  <a:gd name="T4" fmla="*/ 125 w 166"/>
                  <a:gd name="T5" fmla="*/ 36 h 161"/>
                  <a:gd name="T6" fmla="*/ 83 w 166"/>
                  <a:gd name="T7" fmla="*/ 0 h 161"/>
                  <a:gd name="T8" fmla="*/ 0 w 166"/>
                  <a:gd name="T9" fmla="*/ 69 h 161"/>
                  <a:gd name="T10" fmla="*/ 0 w 166"/>
                  <a:gd name="T11" fmla="*/ 161 h 161"/>
                  <a:gd name="T12" fmla="*/ 52 w 166"/>
                  <a:gd name="T13" fmla="*/ 161 h 161"/>
                  <a:gd name="T14" fmla="*/ 52 w 166"/>
                  <a:gd name="T15" fmla="*/ 69 h 161"/>
                  <a:gd name="T16" fmla="*/ 114 w 166"/>
                  <a:gd name="T17" fmla="*/ 69 h 161"/>
                  <a:gd name="T18" fmla="*/ 114 w 166"/>
                  <a:gd name="T19" fmla="*/ 161 h 161"/>
                  <a:gd name="T20" fmla="*/ 166 w 166"/>
                  <a:gd name="T21" fmla="*/ 161 h 161"/>
                  <a:gd name="T22" fmla="*/ 166 w 166"/>
                  <a:gd name="T23" fmla="*/ 8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6" h="161">
                    <a:moveTo>
                      <a:pt x="166" y="85"/>
                    </a:moveTo>
                    <a:lnTo>
                      <a:pt x="166" y="69"/>
                    </a:lnTo>
                    <a:lnTo>
                      <a:pt x="125" y="36"/>
                    </a:lnTo>
                    <a:lnTo>
                      <a:pt x="83" y="0"/>
                    </a:lnTo>
                    <a:lnTo>
                      <a:pt x="0" y="69"/>
                    </a:lnTo>
                    <a:lnTo>
                      <a:pt x="0" y="161"/>
                    </a:lnTo>
                    <a:lnTo>
                      <a:pt x="52" y="161"/>
                    </a:lnTo>
                    <a:lnTo>
                      <a:pt x="52" y="69"/>
                    </a:lnTo>
                    <a:lnTo>
                      <a:pt x="114" y="69"/>
                    </a:lnTo>
                    <a:lnTo>
                      <a:pt x="114" y="161"/>
                    </a:lnTo>
                    <a:lnTo>
                      <a:pt x="166" y="161"/>
                    </a:lnTo>
                    <a:lnTo>
                      <a:pt x="16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sp>
            <p:nvSpPr>
              <p:cNvPr id="7" name="Freeform 24"/>
              <p:cNvSpPr/>
              <p:nvPr/>
            </p:nvSpPr>
            <p:spPr bwMode="auto">
              <a:xfrm>
                <a:off x="9322422" y="1072507"/>
                <a:ext cx="216149" cy="109832"/>
              </a:xfrm>
              <a:custGeom>
                <a:avLst/>
                <a:gdLst>
                  <a:gd name="T0" fmla="*/ 40 w 246"/>
                  <a:gd name="T1" fmla="*/ 111 h 125"/>
                  <a:gd name="T2" fmla="*/ 123 w 246"/>
                  <a:gd name="T3" fmla="*/ 45 h 125"/>
                  <a:gd name="T4" fmla="*/ 165 w 246"/>
                  <a:gd name="T5" fmla="*/ 78 h 125"/>
                  <a:gd name="T6" fmla="*/ 206 w 246"/>
                  <a:gd name="T7" fmla="*/ 111 h 125"/>
                  <a:gd name="T8" fmla="*/ 224 w 246"/>
                  <a:gd name="T9" fmla="*/ 125 h 125"/>
                  <a:gd name="T10" fmla="*/ 246 w 246"/>
                  <a:gd name="T11" fmla="*/ 102 h 125"/>
                  <a:gd name="T12" fmla="*/ 206 w 246"/>
                  <a:gd name="T13" fmla="*/ 69 h 125"/>
                  <a:gd name="T14" fmla="*/ 165 w 246"/>
                  <a:gd name="T15" fmla="*/ 36 h 125"/>
                  <a:gd name="T16" fmla="*/ 123 w 246"/>
                  <a:gd name="T17" fmla="*/ 0 h 125"/>
                  <a:gd name="T18" fmla="*/ 0 w 246"/>
                  <a:gd name="T19" fmla="*/ 102 h 125"/>
                  <a:gd name="T20" fmla="*/ 21 w 246"/>
                  <a:gd name="T21" fmla="*/ 125 h 125"/>
                  <a:gd name="T22" fmla="*/ 40 w 246"/>
                  <a:gd name="T23" fmla="*/ 1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25">
                    <a:moveTo>
                      <a:pt x="40" y="111"/>
                    </a:moveTo>
                    <a:lnTo>
                      <a:pt x="123" y="45"/>
                    </a:lnTo>
                    <a:lnTo>
                      <a:pt x="165" y="78"/>
                    </a:lnTo>
                    <a:lnTo>
                      <a:pt x="206" y="111"/>
                    </a:lnTo>
                    <a:lnTo>
                      <a:pt x="224" y="125"/>
                    </a:lnTo>
                    <a:lnTo>
                      <a:pt x="246" y="102"/>
                    </a:lnTo>
                    <a:lnTo>
                      <a:pt x="206" y="69"/>
                    </a:lnTo>
                    <a:lnTo>
                      <a:pt x="165" y="36"/>
                    </a:lnTo>
                    <a:lnTo>
                      <a:pt x="123" y="0"/>
                    </a:lnTo>
                    <a:lnTo>
                      <a:pt x="0" y="102"/>
                    </a:lnTo>
                    <a:lnTo>
                      <a:pt x="21" y="125"/>
                    </a:lnTo>
                    <a:lnTo>
                      <a:pt x="40"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grpSp>
      </p:grpSp>
      <p:grpSp>
        <p:nvGrpSpPr>
          <p:cNvPr id="8" name="Group 72"/>
          <p:cNvGrpSpPr/>
          <p:nvPr/>
        </p:nvGrpSpPr>
        <p:grpSpPr>
          <a:xfrm>
            <a:off x="1313629" y="2615123"/>
            <a:ext cx="656662" cy="656662"/>
            <a:chOff x="1100743" y="2816840"/>
            <a:chExt cx="622647" cy="622647"/>
          </a:xfrm>
        </p:grpSpPr>
        <p:sp>
          <p:nvSpPr>
            <p:cNvPr id="9" name="Oval 73"/>
            <p:cNvSpPr/>
            <p:nvPr/>
          </p:nvSpPr>
          <p:spPr>
            <a:xfrm>
              <a:off x="1100743" y="2816840"/>
              <a:ext cx="622647" cy="6226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3930">
                <a:defRPr/>
              </a:pPr>
              <a:endParaRPr lang="en-US" sz="2955">
                <a:solidFill>
                  <a:srgbClr val="44546A"/>
                </a:solidFill>
                <a:latin typeface="Calibri" panose="020F0502020204030204"/>
                <a:ea typeface="微软雅黑" panose="020B0503020204020204" pitchFamily="34" charset="-122"/>
                <a:cs typeface="+mn-ea"/>
                <a:sym typeface="+mn-lt"/>
              </a:endParaRPr>
            </a:p>
          </p:txBody>
        </p:sp>
        <p:grpSp>
          <p:nvGrpSpPr>
            <p:cNvPr id="10" name="Group 74"/>
            <p:cNvGrpSpPr/>
            <p:nvPr/>
          </p:nvGrpSpPr>
          <p:grpSpPr>
            <a:xfrm>
              <a:off x="1248731" y="2973201"/>
              <a:ext cx="326670" cy="273890"/>
              <a:chOff x="8297910" y="1608487"/>
              <a:chExt cx="201212" cy="168702"/>
            </a:xfrm>
            <a:solidFill>
              <a:schemeClr val="bg1"/>
            </a:solidFill>
          </p:grpSpPr>
          <p:sp>
            <p:nvSpPr>
              <p:cNvPr id="11" name="Freeform 29"/>
              <p:cNvSpPr/>
              <p:nvPr/>
            </p:nvSpPr>
            <p:spPr bwMode="auto">
              <a:xfrm>
                <a:off x="8297910" y="1725348"/>
                <a:ext cx="201212" cy="51841"/>
              </a:xfrm>
              <a:custGeom>
                <a:avLst/>
                <a:gdLst>
                  <a:gd name="T0" fmla="*/ 149 w 229"/>
                  <a:gd name="T1" fmla="*/ 31 h 59"/>
                  <a:gd name="T2" fmla="*/ 78 w 229"/>
                  <a:gd name="T3" fmla="*/ 31 h 59"/>
                  <a:gd name="T4" fmla="*/ 78 w 229"/>
                  <a:gd name="T5" fmla="*/ 0 h 59"/>
                  <a:gd name="T6" fmla="*/ 0 w 229"/>
                  <a:gd name="T7" fmla="*/ 0 h 59"/>
                  <a:gd name="T8" fmla="*/ 0 w 229"/>
                  <a:gd name="T9" fmla="*/ 59 h 59"/>
                  <a:gd name="T10" fmla="*/ 229 w 229"/>
                  <a:gd name="T11" fmla="*/ 59 h 59"/>
                  <a:gd name="T12" fmla="*/ 229 w 229"/>
                  <a:gd name="T13" fmla="*/ 0 h 59"/>
                  <a:gd name="T14" fmla="*/ 149 w 229"/>
                  <a:gd name="T15" fmla="*/ 0 h 59"/>
                  <a:gd name="T16" fmla="*/ 149 w 229"/>
                  <a:gd name="T17"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59">
                    <a:moveTo>
                      <a:pt x="149" y="31"/>
                    </a:moveTo>
                    <a:lnTo>
                      <a:pt x="78" y="31"/>
                    </a:lnTo>
                    <a:lnTo>
                      <a:pt x="78" y="0"/>
                    </a:lnTo>
                    <a:lnTo>
                      <a:pt x="0" y="0"/>
                    </a:lnTo>
                    <a:lnTo>
                      <a:pt x="0" y="59"/>
                    </a:lnTo>
                    <a:lnTo>
                      <a:pt x="229" y="59"/>
                    </a:lnTo>
                    <a:lnTo>
                      <a:pt x="229" y="0"/>
                    </a:lnTo>
                    <a:lnTo>
                      <a:pt x="149" y="0"/>
                    </a:lnTo>
                    <a:lnTo>
                      <a:pt x="149"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sp>
            <p:nvSpPr>
              <p:cNvPr id="12" name="Rectangle 30"/>
              <p:cNvSpPr>
                <a:spLocks noChangeArrowheads="1"/>
              </p:cNvSpPr>
              <p:nvPr/>
            </p:nvSpPr>
            <p:spPr bwMode="auto">
              <a:xfrm>
                <a:off x="8378746" y="1725348"/>
                <a:ext cx="37782" cy="166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sp>
            <p:nvSpPr>
              <p:cNvPr id="13" name="Freeform 31"/>
              <p:cNvSpPr>
                <a:spLocks noEditPoints="1"/>
              </p:cNvSpPr>
              <p:nvPr/>
            </p:nvSpPr>
            <p:spPr bwMode="auto">
              <a:xfrm>
                <a:off x="8297910" y="1608487"/>
                <a:ext cx="201212" cy="106317"/>
              </a:xfrm>
              <a:custGeom>
                <a:avLst/>
                <a:gdLst>
                  <a:gd name="T0" fmla="*/ 170 w 229"/>
                  <a:gd name="T1" fmla="*/ 0 h 121"/>
                  <a:gd name="T2" fmla="*/ 114 w 229"/>
                  <a:gd name="T3" fmla="*/ 0 h 121"/>
                  <a:gd name="T4" fmla="*/ 114 w 229"/>
                  <a:gd name="T5" fmla="*/ 19 h 121"/>
                  <a:gd name="T6" fmla="*/ 151 w 229"/>
                  <a:gd name="T7" fmla="*/ 19 h 121"/>
                  <a:gd name="T8" fmla="*/ 151 w 229"/>
                  <a:gd name="T9" fmla="*/ 43 h 121"/>
                  <a:gd name="T10" fmla="*/ 114 w 229"/>
                  <a:gd name="T11" fmla="*/ 43 h 121"/>
                  <a:gd name="T12" fmla="*/ 114 w 229"/>
                  <a:gd name="T13" fmla="*/ 121 h 121"/>
                  <a:gd name="T14" fmla="*/ 149 w 229"/>
                  <a:gd name="T15" fmla="*/ 121 h 121"/>
                  <a:gd name="T16" fmla="*/ 229 w 229"/>
                  <a:gd name="T17" fmla="*/ 121 h 121"/>
                  <a:gd name="T18" fmla="*/ 229 w 229"/>
                  <a:gd name="T19" fmla="*/ 43 h 121"/>
                  <a:gd name="T20" fmla="*/ 170 w 229"/>
                  <a:gd name="T21" fmla="*/ 43 h 121"/>
                  <a:gd name="T22" fmla="*/ 170 w 229"/>
                  <a:gd name="T23" fmla="*/ 0 h 121"/>
                  <a:gd name="T24" fmla="*/ 114 w 229"/>
                  <a:gd name="T25" fmla="*/ 0 h 121"/>
                  <a:gd name="T26" fmla="*/ 57 w 229"/>
                  <a:gd name="T27" fmla="*/ 0 h 121"/>
                  <a:gd name="T28" fmla="*/ 57 w 229"/>
                  <a:gd name="T29" fmla="*/ 43 h 121"/>
                  <a:gd name="T30" fmla="*/ 0 w 229"/>
                  <a:gd name="T31" fmla="*/ 43 h 121"/>
                  <a:gd name="T32" fmla="*/ 0 w 229"/>
                  <a:gd name="T33" fmla="*/ 121 h 121"/>
                  <a:gd name="T34" fmla="*/ 78 w 229"/>
                  <a:gd name="T35" fmla="*/ 121 h 121"/>
                  <a:gd name="T36" fmla="*/ 114 w 229"/>
                  <a:gd name="T37" fmla="*/ 121 h 121"/>
                  <a:gd name="T38" fmla="*/ 114 w 229"/>
                  <a:gd name="T39" fmla="*/ 43 h 121"/>
                  <a:gd name="T40" fmla="*/ 78 w 229"/>
                  <a:gd name="T41" fmla="*/ 43 h 121"/>
                  <a:gd name="T42" fmla="*/ 78 w 229"/>
                  <a:gd name="T43" fmla="*/ 43 h 121"/>
                  <a:gd name="T44" fmla="*/ 78 w 229"/>
                  <a:gd name="T45" fmla="*/ 19 h 121"/>
                  <a:gd name="T46" fmla="*/ 114 w 229"/>
                  <a:gd name="T47" fmla="*/ 19 h 121"/>
                  <a:gd name="T48" fmla="*/ 114 w 229"/>
                  <a:gd name="T4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9" h="121">
                    <a:moveTo>
                      <a:pt x="170" y="0"/>
                    </a:moveTo>
                    <a:lnTo>
                      <a:pt x="114" y="0"/>
                    </a:lnTo>
                    <a:lnTo>
                      <a:pt x="114" y="19"/>
                    </a:lnTo>
                    <a:lnTo>
                      <a:pt x="151" y="19"/>
                    </a:lnTo>
                    <a:lnTo>
                      <a:pt x="151" y="43"/>
                    </a:lnTo>
                    <a:lnTo>
                      <a:pt x="114" y="43"/>
                    </a:lnTo>
                    <a:lnTo>
                      <a:pt x="114" y="121"/>
                    </a:lnTo>
                    <a:lnTo>
                      <a:pt x="149" y="121"/>
                    </a:lnTo>
                    <a:lnTo>
                      <a:pt x="229" y="121"/>
                    </a:lnTo>
                    <a:lnTo>
                      <a:pt x="229" y="43"/>
                    </a:lnTo>
                    <a:lnTo>
                      <a:pt x="170" y="43"/>
                    </a:lnTo>
                    <a:lnTo>
                      <a:pt x="170" y="0"/>
                    </a:lnTo>
                    <a:close/>
                    <a:moveTo>
                      <a:pt x="114" y="0"/>
                    </a:moveTo>
                    <a:lnTo>
                      <a:pt x="57" y="0"/>
                    </a:lnTo>
                    <a:lnTo>
                      <a:pt x="57" y="43"/>
                    </a:lnTo>
                    <a:lnTo>
                      <a:pt x="0" y="43"/>
                    </a:lnTo>
                    <a:lnTo>
                      <a:pt x="0" y="121"/>
                    </a:lnTo>
                    <a:lnTo>
                      <a:pt x="78" y="121"/>
                    </a:lnTo>
                    <a:lnTo>
                      <a:pt x="114" y="121"/>
                    </a:lnTo>
                    <a:lnTo>
                      <a:pt x="114" y="43"/>
                    </a:lnTo>
                    <a:lnTo>
                      <a:pt x="78" y="43"/>
                    </a:lnTo>
                    <a:lnTo>
                      <a:pt x="78" y="43"/>
                    </a:lnTo>
                    <a:lnTo>
                      <a:pt x="78" y="19"/>
                    </a:lnTo>
                    <a:lnTo>
                      <a:pt x="114" y="19"/>
                    </a:lnTo>
                    <a:lnTo>
                      <a:pt x="1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grpSp>
      </p:grpSp>
      <p:grpSp>
        <p:nvGrpSpPr>
          <p:cNvPr id="14" name="Group 78"/>
          <p:cNvGrpSpPr/>
          <p:nvPr/>
        </p:nvGrpSpPr>
        <p:grpSpPr>
          <a:xfrm>
            <a:off x="1313629" y="3518963"/>
            <a:ext cx="656662" cy="656662"/>
            <a:chOff x="1100743" y="3673861"/>
            <a:chExt cx="622647" cy="622647"/>
          </a:xfrm>
        </p:grpSpPr>
        <p:sp>
          <p:nvSpPr>
            <p:cNvPr id="15" name="Oval 79"/>
            <p:cNvSpPr/>
            <p:nvPr/>
          </p:nvSpPr>
          <p:spPr>
            <a:xfrm>
              <a:off x="1100743" y="3673861"/>
              <a:ext cx="622647" cy="6226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3930">
                <a:defRPr/>
              </a:pPr>
              <a:endParaRPr lang="en-US" sz="2955">
                <a:solidFill>
                  <a:srgbClr val="44546A"/>
                </a:solidFill>
                <a:latin typeface="Calibri" panose="020F0502020204030204"/>
                <a:ea typeface="微软雅黑" panose="020B0503020204020204" pitchFamily="34" charset="-122"/>
                <a:cs typeface="+mn-ea"/>
                <a:sym typeface="+mn-lt"/>
              </a:endParaRPr>
            </a:p>
          </p:txBody>
        </p:sp>
        <p:sp>
          <p:nvSpPr>
            <p:cNvPr id="16" name="Freeform 40"/>
            <p:cNvSpPr>
              <a:spLocks noEditPoints="1"/>
            </p:cNvSpPr>
            <p:nvPr/>
          </p:nvSpPr>
          <p:spPr bwMode="auto">
            <a:xfrm>
              <a:off x="1263710" y="3835401"/>
              <a:ext cx="296713" cy="299566"/>
            </a:xfrm>
            <a:custGeom>
              <a:avLst/>
              <a:gdLst>
                <a:gd name="T0" fmla="*/ 66 w 88"/>
                <a:gd name="T1" fmla="*/ 83 h 89"/>
                <a:gd name="T2" fmla="*/ 82 w 88"/>
                <a:gd name="T3" fmla="*/ 67 h 89"/>
                <a:gd name="T4" fmla="*/ 87 w 88"/>
                <a:gd name="T5" fmla="*/ 53 h 89"/>
                <a:gd name="T6" fmla="*/ 87 w 88"/>
                <a:gd name="T7" fmla="*/ 36 h 89"/>
                <a:gd name="T8" fmla="*/ 82 w 88"/>
                <a:gd name="T9" fmla="*/ 22 h 89"/>
                <a:gd name="T10" fmla="*/ 66 w 88"/>
                <a:gd name="T11" fmla="*/ 6 h 89"/>
                <a:gd name="T12" fmla="*/ 60 w 88"/>
                <a:gd name="T13" fmla="*/ 3 h 89"/>
                <a:gd name="T14" fmla="*/ 47 w 88"/>
                <a:gd name="T15" fmla="*/ 0 h 89"/>
                <a:gd name="T16" fmla="*/ 49 w 88"/>
                <a:gd name="T17" fmla="*/ 5 h 89"/>
                <a:gd name="T18" fmla="*/ 54 w 88"/>
                <a:gd name="T19" fmla="*/ 5 h 89"/>
                <a:gd name="T20" fmla="*/ 59 w 88"/>
                <a:gd name="T21" fmla="*/ 6 h 89"/>
                <a:gd name="T22" fmla="*/ 58 w 88"/>
                <a:gd name="T23" fmla="*/ 7 h 89"/>
                <a:gd name="T24" fmla="*/ 51 w 88"/>
                <a:gd name="T25" fmla="*/ 10 h 89"/>
                <a:gd name="T26" fmla="*/ 52 w 88"/>
                <a:gd name="T27" fmla="*/ 14 h 89"/>
                <a:gd name="T28" fmla="*/ 56 w 88"/>
                <a:gd name="T29" fmla="*/ 17 h 89"/>
                <a:gd name="T30" fmla="*/ 62 w 88"/>
                <a:gd name="T31" fmla="*/ 9 h 89"/>
                <a:gd name="T32" fmla="*/ 67 w 88"/>
                <a:gd name="T33" fmla="*/ 10 h 89"/>
                <a:gd name="T34" fmla="*/ 71 w 88"/>
                <a:gd name="T35" fmla="*/ 12 h 89"/>
                <a:gd name="T36" fmla="*/ 73 w 88"/>
                <a:gd name="T37" fmla="*/ 18 h 89"/>
                <a:gd name="T38" fmla="*/ 71 w 88"/>
                <a:gd name="T39" fmla="*/ 21 h 89"/>
                <a:gd name="T40" fmla="*/ 69 w 88"/>
                <a:gd name="T41" fmla="*/ 19 h 89"/>
                <a:gd name="T42" fmla="*/ 63 w 88"/>
                <a:gd name="T43" fmla="*/ 20 h 89"/>
                <a:gd name="T44" fmla="*/ 67 w 88"/>
                <a:gd name="T45" fmla="*/ 22 h 89"/>
                <a:gd name="T46" fmla="*/ 58 w 88"/>
                <a:gd name="T47" fmla="*/ 26 h 89"/>
                <a:gd name="T48" fmla="*/ 53 w 88"/>
                <a:gd name="T49" fmla="*/ 29 h 89"/>
                <a:gd name="T50" fmla="*/ 48 w 88"/>
                <a:gd name="T51" fmla="*/ 34 h 89"/>
                <a:gd name="T52" fmla="*/ 51 w 88"/>
                <a:gd name="T53" fmla="*/ 53 h 89"/>
                <a:gd name="T54" fmla="*/ 56 w 88"/>
                <a:gd name="T55" fmla="*/ 54 h 89"/>
                <a:gd name="T56" fmla="*/ 61 w 88"/>
                <a:gd name="T57" fmla="*/ 56 h 89"/>
                <a:gd name="T58" fmla="*/ 69 w 88"/>
                <a:gd name="T59" fmla="*/ 60 h 89"/>
                <a:gd name="T60" fmla="*/ 73 w 88"/>
                <a:gd name="T61" fmla="*/ 64 h 89"/>
                <a:gd name="T62" fmla="*/ 80 w 88"/>
                <a:gd name="T63" fmla="*/ 67 h 89"/>
                <a:gd name="T64" fmla="*/ 50 w 88"/>
                <a:gd name="T65" fmla="*/ 78 h 89"/>
                <a:gd name="T66" fmla="*/ 0 w 88"/>
                <a:gd name="T67" fmla="*/ 38 h 89"/>
                <a:gd name="T68" fmla="*/ 1 w 88"/>
                <a:gd name="T69" fmla="*/ 56 h 89"/>
                <a:gd name="T70" fmla="*/ 9 w 88"/>
                <a:gd name="T71" fmla="*/ 72 h 89"/>
                <a:gd name="T72" fmla="*/ 28 w 88"/>
                <a:gd name="T73" fmla="*/ 86 h 89"/>
                <a:gd name="T74" fmla="*/ 45 w 88"/>
                <a:gd name="T75" fmla="*/ 71 h 89"/>
                <a:gd name="T76" fmla="*/ 43 w 88"/>
                <a:gd name="T77" fmla="*/ 63 h 89"/>
                <a:gd name="T78" fmla="*/ 45 w 88"/>
                <a:gd name="T79" fmla="*/ 57 h 89"/>
                <a:gd name="T80" fmla="*/ 40 w 88"/>
                <a:gd name="T81" fmla="*/ 55 h 89"/>
                <a:gd name="T82" fmla="*/ 34 w 88"/>
                <a:gd name="T83" fmla="*/ 51 h 89"/>
                <a:gd name="T84" fmla="*/ 25 w 88"/>
                <a:gd name="T85" fmla="*/ 47 h 89"/>
                <a:gd name="T86" fmla="*/ 21 w 88"/>
                <a:gd name="T87" fmla="*/ 40 h 89"/>
                <a:gd name="T88" fmla="*/ 19 w 88"/>
                <a:gd name="T89" fmla="*/ 39 h 89"/>
                <a:gd name="T90" fmla="*/ 19 w 88"/>
                <a:gd name="T91" fmla="*/ 40 h 89"/>
                <a:gd name="T92" fmla="*/ 16 w 88"/>
                <a:gd name="T93" fmla="*/ 33 h 89"/>
                <a:gd name="T94" fmla="*/ 16 w 88"/>
                <a:gd name="T95" fmla="*/ 26 h 89"/>
                <a:gd name="T96" fmla="*/ 19 w 88"/>
                <a:gd name="T97" fmla="*/ 18 h 89"/>
                <a:gd name="T98" fmla="*/ 18 w 88"/>
                <a:gd name="T99" fmla="*/ 13 h 89"/>
                <a:gd name="T100" fmla="*/ 39 w 88"/>
                <a:gd name="T101" fmla="*/ 3 h 89"/>
                <a:gd name="T102" fmla="*/ 47 w 88"/>
                <a:gd name="T103" fmla="*/ 0 h 89"/>
                <a:gd name="T104" fmla="*/ 27 w 88"/>
                <a:gd name="T105" fmla="*/ 3 h 89"/>
                <a:gd name="T106" fmla="*/ 13 w 88"/>
                <a:gd name="T107" fmla="*/ 13 h 89"/>
                <a:gd name="T108" fmla="*/ 3 w 88"/>
                <a:gd name="T109" fmla="*/ 28 h 89"/>
                <a:gd name="T110" fmla="*/ 47 w 88"/>
                <a:gd name="T111" fmla="*/ 56 h 89"/>
                <a:gd name="T112" fmla="*/ 40 w 88"/>
                <a:gd name="T113" fmla="*/ 49 h 89"/>
                <a:gd name="T114" fmla="*/ 39 w 88"/>
                <a:gd name="T115" fmla="*/ 45 h 89"/>
                <a:gd name="T116" fmla="*/ 31 w 88"/>
                <a:gd name="T117" fmla="*/ 46 h 89"/>
                <a:gd name="T118" fmla="*/ 35 w 88"/>
                <a:gd name="T119" fmla="*/ 37 h 89"/>
                <a:gd name="T120" fmla="*/ 43 w 88"/>
                <a:gd name="T121" fmla="*/ 37 h 89"/>
                <a:gd name="T122" fmla="*/ 46 w 88"/>
                <a:gd name="T12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89">
                  <a:moveTo>
                    <a:pt x="47" y="89"/>
                  </a:moveTo>
                  <a:cubicBezTo>
                    <a:pt x="49" y="89"/>
                    <a:pt x="52" y="88"/>
                    <a:pt x="54" y="88"/>
                  </a:cubicBezTo>
                  <a:cubicBezTo>
                    <a:pt x="55" y="87"/>
                    <a:pt x="57" y="87"/>
                    <a:pt x="58" y="86"/>
                  </a:cubicBezTo>
                  <a:cubicBezTo>
                    <a:pt x="59" y="86"/>
                    <a:pt x="59" y="86"/>
                    <a:pt x="60" y="86"/>
                  </a:cubicBezTo>
                  <a:cubicBezTo>
                    <a:pt x="61" y="85"/>
                    <a:pt x="63" y="85"/>
                    <a:pt x="64" y="84"/>
                  </a:cubicBezTo>
                  <a:cubicBezTo>
                    <a:pt x="65" y="84"/>
                    <a:pt x="65" y="83"/>
                    <a:pt x="66" y="83"/>
                  </a:cubicBezTo>
                  <a:cubicBezTo>
                    <a:pt x="69" y="81"/>
                    <a:pt x="71" y="79"/>
                    <a:pt x="74" y="77"/>
                  </a:cubicBezTo>
                  <a:cubicBezTo>
                    <a:pt x="74" y="77"/>
                    <a:pt x="75" y="76"/>
                    <a:pt x="75" y="76"/>
                  </a:cubicBezTo>
                  <a:cubicBezTo>
                    <a:pt x="76" y="75"/>
                    <a:pt x="76" y="75"/>
                    <a:pt x="77" y="74"/>
                  </a:cubicBezTo>
                  <a:cubicBezTo>
                    <a:pt x="77" y="73"/>
                    <a:pt x="78" y="73"/>
                    <a:pt x="79" y="72"/>
                  </a:cubicBezTo>
                  <a:cubicBezTo>
                    <a:pt x="80" y="71"/>
                    <a:pt x="81" y="69"/>
                    <a:pt x="82" y="68"/>
                  </a:cubicBezTo>
                  <a:cubicBezTo>
                    <a:pt x="82" y="67"/>
                    <a:pt x="82" y="67"/>
                    <a:pt x="82" y="67"/>
                  </a:cubicBezTo>
                  <a:cubicBezTo>
                    <a:pt x="83" y="66"/>
                    <a:pt x="83" y="65"/>
                    <a:pt x="83" y="65"/>
                  </a:cubicBezTo>
                  <a:cubicBezTo>
                    <a:pt x="84" y="64"/>
                    <a:pt x="84" y="64"/>
                    <a:pt x="84" y="64"/>
                  </a:cubicBezTo>
                  <a:cubicBezTo>
                    <a:pt x="84" y="63"/>
                    <a:pt x="84" y="62"/>
                    <a:pt x="85" y="62"/>
                  </a:cubicBezTo>
                  <a:cubicBezTo>
                    <a:pt x="85" y="61"/>
                    <a:pt x="85" y="60"/>
                    <a:pt x="86" y="60"/>
                  </a:cubicBezTo>
                  <a:cubicBezTo>
                    <a:pt x="86" y="58"/>
                    <a:pt x="86" y="57"/>
                    <a:pt x="87" y="56"/>
                  </a:cubicBezTo>
                  <a:cubicBezTo>
                    <a:pt x="87" y="55"/>
                    <a:pt x="87" y="54"/>
                    <a:pt x="87" y="53"/>
                  </a:cubicBezTo>
                  <a:cubicBezTo>
                    <a:pt x="87" y="53"/>
                    <a:pt x="88" y="52"/>
                    <a:pt x="88" y="51"/>
                  </a:cubicBezTo>
                  <a:cubicBezTo>
                    <a:pt x="88" y="50"/>
                    <a:pt x="88" y="50"/>
                    <a:pt x="88" y="49"/>
                  </a:cubicBezTo>
                  <a:cubicBezTo>
                    <a:pt x="88" y="47"/>
                    <a:pt x="88" y="46"/>
                    <a:pt x="88" y="44"/>
                  </a:cubicBezTo>
                  <a:cubicBezTo>
                    <a:pt x="88" y="43"/>
                    <a:pt x="88" y="41"/>
                    <a:pt x="88" y="40"/>
                  </a:cubicBezTo>
                  <a:cubicBezTo>
                    <a:pt x="88" y="39"/>
                    <a:pt x="88" y="38"/>
                    <a:pt x="88" y="38"/>
                  </a:cubicBezTo>
                  <a:cubicBezTo>
                    <a:pt x="88" y="37"/>
                    <a:pt x="87" y="36"/>
                    <a:pt x="87" y="36"/>
                  </a:cubicBezTo>
                  <a:cubicBezTo>
                    <a:pt x="87" y="35"/>
                    <a:pt x="87" y="34"/>
                    <a:pt x="87" y="33"/>
                  </a:cubicBezTo>
                  <a:cubicBezTo>
                    <a:pt x="86" y="32"/>
                    <a:pt x="86" y="31"/>
                    <a:pt x="86" y="29"/>
                  </a:cubicBezTo>
                  <a:cubicBezTo>
                    <a:pt x="85" y="29"/>
                    <a:pt x="85" y="29"/>
                    <a:pt x="85" y="28"/>
                  </a:cubicBezTo>
                  <a:cubicBezTo>
                    <a:pt x="85" y="27"/>
                    <a:pt x="84" y="26"/>
                    <a:pt x="84" y="25"/>
                  </a:cubicBezTo>
                  <a:cubicBezTo>
                    <a:pt x="84" y="25"/>
                    <a:pt x="84" y="25"/>
                    <a:pt x="83" y="24"/>
                  </a:cubicBezTo>
                  <a:cubicBezTo>
                    <a:pt x="83" y="24"/>
                    <a:pt x="83" y="23"/>
                    <a:pt x="82" y="22"/>
                  </a:cubicBezTo>
                  <a:cubicBezTo>
                    <a:pt x="81" y="21"/>
                    <a:pt x="80" y="19"/>
                    <a:pt x="79" y="17"/>
                  </a:cubicBezTo>
                  <a:cubicBezTo>
                    <a:pt x="78" y="16"/>
                    <a:pt x="77" y="15"/>
                    <a:pt x="77" y="15"/>
                  </a:cubicBezTo>
                  <a:cubicBezTo>
                    <a:pt x="76" y="14"/>
                    <a:pt x="76" y="14"/>
                    <a:pt x="75" y="13"/>
                  </a:cubicBezTo>
                  <a:cubicBezTo>
                    <a:pt x="75" y="13"/>
                    <a:pt x="74" y="12"/>
                    <a:pt x="74" y="12"/>
                  </a:cubicBezTo>
                  <a:cubicBezTo>
                    <a:pt x="73" y="11"/>
                    <a:pt x="72" y="10"/>
                    <a:pt x="71" y="9"/>
                  </a:cubicBezTo>
                  <a:cubicBezTo>
                    <a:pt x="69" y="8"/>
                    <a:pt x="68" y="7"/>
                    <a:pt x="66" y="6"/>
                  </a:cubicBezTo>
                  <a:cubicBezTo>
                    <a:pt x="65" y="6"/>
                    <a:pt x="65" y="5"/>
                    <a:pt x="64" y="5"/>
                  </a:cubicBezTo>
                  <a:cubicBezTo>
                    <a:pt x="64" y="5"/>
                    <a:pt x="64" y="5"/>
                    <a:pt x="63" y="5"/>
                  </a:cubicBezTo>
                  <a:cubicBezTo>
                    <a:pt x="63" y="4"/>
                    <a:pt x="63" y="4"/>
                    <a:pt x="62" y="4"/>
                  </a:cubicBezTo>
                  <a:cubicBezTo>
                    <a:pt x="62" y="4"/>
                    <a:pt x="62" y="4"/>
                    <a:pt x="62" y="4"/>
                  </a:cubicBezTo>
                  <a:cubicBezTo>
                    <a:pt x="61" y="4"/>
                    <a:pt x="61" y="3"/>
                    <a:pt x="60" y="3"/>
                  </a:cubicBezTo>
                  <a:cubicBezTo>
                    <a:pt x="60" y="3"/>
                    <a:pt x="60" y="3"/>
                    <a:pt x="60" y="3"/>
                  </a:cubicBezTo>
                  <a:cubicBezTo>
                    <a:pt x="60" y="3"/>
                    <a:pt x="59" y="3"/>
                    <a:pt x="58" y="3"/>
                  </a:cubicBezTo>
                  <a:cubicBezTo>
                    <a:pt x="58" y="3"/>
                    <a:pt x="58" y="2"/>
                    <a:pt x="58" y="2"/>
                  </a:cubicBezTo>
                  <a:cubicBezTo>
                    <a:pt x="57" y="2"/>
                    <a:pt x="55" y="2"/>
                    <a:pt x="54" y="1"/>
                  </a:cubicBezTo>
                  <a:cubicBezTo>
                    <a:pt x="54" y="1"/>
                    <a:pt x="53" y="1"/>
                    <a:pt x="53" y="1"/>
                  </a:cubicBezTo>
                  <a:cubicBezTo>
                    <a:pt x="53" y="1"/>
                    <a:pt x="52" y="1"/>
                    <a:pt x="52" y="1"/>
                  </a:cubicBezTo>
                  <a:cubicBezTo>
                    <a:pt x="50" y="1"/>
                    <a:pt x="49" y="0"/>
                    <a:pt x="47" y="0"/>
                  </a:cubicBezTo>
                  <a:cubicBezTo>
                    <a:pt x="47" y="3"/>
                    <a:pt x="47" y="3"/>
                    <a:pt x="47" y="3"/>
                  </a:cubicBezTo>
                  <a:cubicBezTo>
                    <a:pt x="49" y="3"/>
                    <a:pt x="51" y="3"/>
                    <a:pt x="52" y="3"/>
                  </a:cubicBezTo>
                  <a:cubicBezTo>
                    <a:pt x="52" y="4"/>
                    <a:pt x="52" y="3"/>
                    <a:pt x="51" y="4"/>
                  </a:cubicBezTo>
                  <a:cubicBezTo>
                    <a:pt x="51" y="4"/>
                    <a:pt x="51" y="4"/>
                    <a:pt x="51" y="4"/>
                  </a:cubicBezTo>
                  <a:cubicBezTo>
                    <a:pt x="50" y="4"/>
                    <a:pt x="49" y="4"/>
                    <a:pt x="48" y="4"/>
                  </a:cubicBezTo>
                  <a:cubicBezTo>
                    <a:pt x="48" y="4"/>
                    <a:pt x="49" y="4"/>
                    <a:pt x="49" y="5"/>
                  </a:cubicBezTo>
                  <a:cubicBezTo>
                    <a:pt x="50" y="5"/>
                    <a:pt x="50" y="5"/>
                    <a:pt x="51" y="5"/>
                  </a:cubicBezTo>
                  <a:cubicBezTo>
                    <a:pt x="52" y="5"/>
                    <a:pt x="52" y="5"/>
                    <a:pt x="53" y="5"/>
                  </a:cubicBezTo>
                  <a:cubicBezTo>
                    <a:pt x="53" y="4"/>
                    <a:pt x="53" y="4"/>
                    <a:pt x="53" y="4"/>
                  </a:cubicBezTo>
                  <a:cubicBezTo>
                    <a:pt x="53" y="4"/>
                    <a:pt x="53" y="4"/>
                    <a:pt x="54" y="4"/>
                  </a:cubicBezTo>
                  <a:cubicBezTo>
                    <a:pt x="54" y="4"/>
                    <a:pt x="54" y="4"/>
                    <a:pt x="55" y="4"/>
                  </a:cubicBezTo>
                  <a:cubicBezTo>
                    <a:pt x="55" y="4"/>
                    <a:pt x="54" y="4"/>
                    <a:pt x="54" y="5"/>
                  </a:cubicBezTo>
                  <a:cubicBezTo>
                    <a:pt x="55" y="5"/>
                    <a:pt x="55" y="5"/>
                    <a:pt x="56" y="4"/>
                  </a:cubicBezTo>
                  <a:cubicBezTo>
                    <a:pt x="56" y="4"/>
                    <a:pt x="56" y="4"/>
                    <a:pt x="56" y="4"/>
                  </a:cubicBezTo>
                  <a:cubicBezTo>
                    <a:pt x="57" y="4"/>
                    <a:pt x="57" y="5"/>
                    <a:pt x="58" y="5"/>
                  </a:cubicBezTo>
                  <a:cubicBezTo>
                    <a:pt x="59" y="5"/>
                    <a:pt x="60" y="6"/>
                    <a:pt x="61" y="6"/>
                  </a:cubicBezTo>
                  <a:cubicBezTo>
                    <a:pt x="61" y="6"/>
                    <a:pt x="60" y="6"/>
                    <a:pt x="60" y="6"/>
                  </a:cubicBezTo>
                  <a:cubicBezTo>
                    <a:pt x="60" y="6"/>
                    <a:pt x="60" y="6"/>
                    <a:pt x="59" y="6"/>
                  </a:cubicBezTo>
                  <a:cubicBezTo>
                    <a:pt x="59" y="6"/>
                    <a:pt x="60" y="7"/>
                    <a:pt x="60" y="7"/>
                  </a:cubicBezTo>
                  <a:cubicBezTo>
                    <a:pt x="61" y="7"/>
                    <a:pt x="61" y="7"/>
                    <a:pt x="61" y="8"/>
                  </a:cubicBezTo>
                  <a:cubicBezTo>
                    <a:pt x="61" y="9"/>
                    <a:pt x="60" y="8"/>
                    <a:pt x="60" y="8"/>
                  </a:cubicBezTo>
                  <a:cubicBezTo>
                    <a:pt x="59" y="8"/>
                    <a:pt x="58" y="9"/>
                    <a:pt x="57" y="8"/>
                  </a:cubicBezTo>
                  <a:cubicBezTo>
                    <a:pt x="57" y="7"/>
                    <a:pt x="58" y="7"/>
                    <a:pt x="58" y="7"/>
                  </a:cubicBezTo>
                  <a:cubicBezTo>
                    <a:pt x="58" y="7"/>
                    <a:pt x="58" y="7"/>
                    <a:pt x="58" y="7"/>
                  </a:cubicBezTo>
                  <a:cubicBezTo>
                    <a:pt x="58" y="7"/>
                    <a:pt x="57" y="7"/>
                    <a:pt x="57" y="7"/>
                  </a:cubicBezTo>
                  <a:cubicBezTo>
                    <a:pt x="57" y="7"/>
                    <a:pt x="57" y="8"/>
                    <a:pt x="56" y="8"/>
                  </a:cubicBezTo>
                  <a:cubicBezTo>
                    <a:pt x="56" y="8"/>
                    <a:pt x="56" y="8"/>
                    <a:pt x="55" y="8"/>
                  </a:cubicBezTo>
                  <a:cubicBezTo>
                    <a:pt x="55" y="8"/>
                    <a:pt x="54" y="8"/>
                    <a:pt x="54" y="9"/>
                  </a:cubicBezTo>
                  <a:cubicBezTo>
                    <a:pt x="53" y="9"/>
                    <a:pt x="53" y="9"/>
                    <a:pt x="53" y="9"/>
                  </a:cubicBezTo>
                  <a:cubicBezTo>
                    <a:pt x="52" y="9"/>
                    <a:pt x="52" y="9"/>
                    <a:pt x="51" y="10"/>
                  </a:cubicBezTo>
                  <a:cubicBezTo>
                    <a:pt x="50" y="10"/>
                    <a:pt x="50" y="10"/>
                    <a:pt x="49" y="11"/>
                  </a:cubicBezTo>
                  <a:cubicBezTo>
                    <a:pt x="49" y="11"/>
                    <a:pt x="49" y="11"/>
                    <a:pt x="49" y="12"/>
                  </a:cubicBezTo>
                  <a:cubicBezTo>
                    <a:pt x="49" y="12"/>
                    <a:pt x="49" y="12"/>
                    <a:pt x="49" y="12"/>
                  </a:cubicBezTo>
                  <a:cubicBezTo>
                    <a:pt x="49" y="13"/>
                    <a:pt x="49" y="13"/>
                    <a:pt x="49" y="13"/>
                  </a:cubicBezTo>
                  <a:cubicBezTo>
                    <a:pt x="49" y="13"/>
                    <a:pt x="50" y="13"/>
                    <a:pt x="50" y="13"/>
                  </a:cubicBezTo>
                  <a:cubicBezTo>
                    <a:pt x="51" y="13"/>
                    <a:pt x="51" y="14"/>
                    <a:pt x="52" y="14"/>
                  </a:cubicBezTo>
                  <a:cubicBezTo>
                    <a:pt x="52" y="14"/>
                    <a:pt x="53" y="15"/>
                    <a:pt x="53" y="15"/>
                  </a:cubicBezTo>
                  <a:cubicBezTo>
                    <a:pt x="54" y="15"/>
                    <a:pt x="55" y="15"/>
                    <a:pt x="55" y="15"/>
                  </a:cubicBezTo>
                  <a:cubicBezTo>
                    <a:pt x="55" y="16"/>
                    <a:pt x="54" y="16"/>
                    <a:pt x="54" y="16"/>
                  </a:cubicBezTo>
                  <a:cubicBezTo>
                    <a:pt x="55" y="17"/>
                    <a:pt x="54" y="17"/>
                    <a:pt x="54" y="17"/>
                  </a:cubicBezTo>
                  <a:cubicBezTo>
                    <a:pt x="54" y="18"/>
                    <a:pt x="54" y="18"/>
                    <a:pt x="55" y="18"/>
                  </a:cubicBezTo>
                  <a:cubicBezTo>
                    <a:pt x="55" y="18"/>
                    <a:pt x="56" y="18"/>
                    <a:pt x="56" y="17"/>
                  </a:cubicBezTo>
                  <a:cubicBezTo>
                    <a:pt x="56" y="17"/>
                    <a:pt x="56" y="16"/>
                    <a:pt x="57" y="15"/>
                  </a:cubicBezTo>
                  <a:cubicBezTo>
                    <a:pt x="59" y="15"/>
                    <a:pt x="61" y="14"/>
                    <a:pt x="61" y="12"/>
                  </a:cubicBezTo>
                  <a:cubicBezTo>
                    <a:pt x="61" y="12"/>
                    <a:pt x="61" y="12"/>
                    <a:pt x="61" y="11"/>
                  </a:cubicBezTo>
                  <a:cubicBezTo>
                    <a:pt x="61" y="11"/>
                    <a:pt x="61" y="11"/>
                    <a:pt x="61" y="10"/>
                  </a:cubicBezTo>
                  <a:cubicBezTo>
                    <a:pt x="61" y="10"/>
                    <a:pt x="62" y="10"/>
                    <a:pt x="62" y="10"/>
                  </a:cubicBezTo>
                  <a:cubicBezTo>
                    <a:pt x="62" y="9"/>
                    <a:pt x="62" y="9"/>
                    <a:pt x="62" y="9"/>
                  </a:cubicBezTo>
                  <a:cubicBezTo>
                    <a:pt x="62" y="9"/>
                    <a:pt x="62" y="9"/>
                    <a:pt x="62" y="9"/>
                  </a:cubicBezTo>
                  <a:cubicBezTo>
                    <a:pt x="63" y="9"/>
                    <a:pt x="63" y="9"/>
                    <a:pt x="63" y="9"/>
                  </a:cubicBezTo>
                  <a:cubicBezTo>
                    <a:pt x="63" y="9"/>
                    <a:pt x="64" y="9"/>
                    <a:pt x="64" y="9"/>
                  </a:cubicBezTo>
                  <a:cubicBezTo>
                    <a:pt x="65" y="9"/>
                    <a:pt x="65" y="9"/>
                    <a:pt x="65" y="9"/>
                  </a:cubicBezTo>
                  <a:cubicBezTo>
                    <a:pt x="66" y="9"/>
                    <a:pt x="66" y="10"/>
                    <a:pt x="66" y="10"/>
                  </a:cubicBezTo>
                  <a:cubicBezTo>
                    <a:pt x="66" y="10"/>
                    <a:pt x="67" y="10"/>
                    <a:pt x="67" y="10"/>
                  </a:cubicBezTo>
                  <a:cubicBezTo>
                    <a:pt x="67" y="11"/>
                    <a:pt x="66" y="11"/>
                    <a:pt x="66" y="11"/>
                  </a:cubicBezTo>
                  <a:cubicBezTo>
                    <a:pt x="66" y="11"/>
                    <a:pt x="66" y="11"/>
                    <a:pt x="66" y="11"/>
                  </a:cubicBezTo>
                  <a:cubicBezTo>
                    <a:pt x="66" y="12"/>
                    <a:pt x="67" y="12"/>
                    <a:pt x="67" y="12"/>
                  </a:cubicBezTo>
                  <a:cubicBezTo>
                    <a:pt x="68" y="12"/>
                    <a:pt x="68" y="12"/>
                    <a:pt x="68" y="12"/>
                  </a:cubicBezTo>
                  <a:cubicBezTo>
                    <a:pt x="69" y="12"/>
                    <a:pt x="69" y="11"/>
                    <a:pt x="69" y="11"/>
                  </a:cubicBezTo>
                  <a:cubicBezTo>
                    <a:pt x="70" y="11"/>
                    <a:pt x="70" y="12"/>
                    <a:pt x="71" y="12"/>
                  </a:cubicBezTo>
                  <a:cubicBezTo>
                    <a:pt x="71" y="12"/>
                    <a:pt x="71" y="13"/>
                    <a:pt x="71" y="13"/>
                  </a:cubicBezTo>
                  <a:cubicBezTo>
                    <a:pt x="71" y="13"/>
                    <a:pt x="71" y="14"/>
                    <a:pt x="71" y="14"/>
                  </a:cubicBezTo>
                  <a:cubicBezTo>
                    <a:pt x="71" y="15"/>
                    <a:pt x="72" y="15"/>
                    <a:pt x="72" y="15"/>
                  </a:cubicBezTo>
                  <a:cubicBezTo>
                    <a:pt x="73" y="15"/>
                    <a:pt x="73" y="16"/>
                    <a:pt x="73" y="16"/>
                  </a:cubicBezTo>
                  <a:cubicBezTo>
                    <a:pt x="73" y="16"/>
                    <a:pt x="73" y="16"/>
                    <a:pt x="73" y="17"/>
                  </a:cubicBezTo>
                  <a:cubicBezTo>
                    <a:pt x="73" y="17"/>
                    <a:pt x="73" y="17"/>
                    <a:pt x="73" y="18"/>
                  </a:cubicBezTo>
                  <a:cubicBezTo>
                    <a:pt x="72" y="19"/>
                    <a:pt x="72" y="19"/>
                    <a:pt x="72" y="19"/>
                  </a:cubicBezTo>
                  <a:cubicBezTo>
                    <a:pt x="72" y="20"/>
                    <a:pt x="73" y="19"/>
                    <a:pt x="73" y="20"/>
                  </a:cubicBezTo>
                  <a:cubicBezTo>
                    <a:pt x="74" y="20"/>
                    <a:pt x="73" y="20"/>
                    <a:pt x="73" y="21"/>
                  </a:cubicBezTo>
                  <a:cubicBezTo>
                    <a:pt x="74" y="21"/>
                    <a:pt x="74" y="22"/>
                    <a:pt x="73" y="22"/>
                  </a:cubicBezTo>
                  <a:cubicBezTo>
                    <a:pt x="73" y="22"/>
                    <a:pt x="73" y="22"/>
                    <a:pt x="72" y="22"/>
                  </a:cubicBezTo>
                  <a:cubicBezTo>
                    <a:pt x="72" y="22"/>
                    <a:pt x="72" y="22"/>
                    <a:pt x="71" y="21"/>
                  </a:cubicBezTo>
                  <a:cubicBezTo>
                    <a:pt x="71" y="21"/>
                    <a:pt x="71" y="21"/>
                    <a:pt x="71" y="21"/>
                  </a:cubicBezTo>
                  <a:cubicBezTo>
                    <a:pt x="70" y="21"/>
                    <a:pt x="69" y="21"/>
                    <a:pt x="69" y="21"/>
                  </a:cubicBezTo>
                  <a:cubicBezTo>
                    <a:pt x="70" y="20"/>
                    <a:pt x="70" y="20"/>
                    <a:pt x="71" y="19"/>
                  </a:cubicBezTo>
                  <a:cubicBezTo>
                    <a:pt x="71" y="19"/>
                    <a:pt x="72" y="19"/>
                    <a:pt x="72" y="18"/>
                  </a:cubicBezTo>
                  <a:cubicBezTo>
                    <a:pt x="71" y="18"/>
                    <a:pt x="71" y="18"/>
                    <a:pt x="70" y="18"/>
                  </a:cubicBezTo>
                  <a:cubicBezTo>
                    <a:pt x="70" y="19"/>
                    <a:pt x="69" y="19"/>
                    <a:pt x="69" y="19"/>
                  </a:cubicBezTo>
                  <a:cubicBezTo>
                    <a:pt x="68" y="19"/>
                    <a:pt x="67" y="19"/>
                    <a:pt x="67" y="19"/>
                  </a:cubicBezTo>
                  <a:cubicBezTo>
                    <a:pt x="66" y="20"/>
                    <a:pt x="67" y="19"/>
                    <a:pt x="67" y="20"/>
                  </a:cubicBezTo>
                  <a:cubicBezTo>
                    <a:pt x="67" y="20"/>
                    <a:pt x="67" y="20"/>
                    <a:pt x="66" y="20"/>
                  </a:cubicBezTo>
                  <a:cubicBezTo>
                    <a:pt x="66" y="20"/>
                    <a:pt x="66" y="19"/>
                    <a:pt x="66" y="19"/>
                  </a:cubicBezTo>
                  <a:cubicBezTo>
                    <a:pt x="66" y="19"/>
                    <a:pt x="65" y="19"/>
                    <a:pt x="64" y="19"/>
                  </a:cubicBezTo>
                  <a:cubicBezTo>
                    <a:pt x="64" y="19"/>
                    <a:pt x="64" y="19"/>
                    <a:pt x="63" y="20"/>
                  </a:cubicBezTo>
                  <a:cubicBezTo>
                    <a:pt x="64" y="20"/>
                    <a:pt x="65" y="20"/>
                    <a:pt x="65" y="20"/>
                  </a:cubicBezTo>
                  <a:cubicBezTo>
                    <a:pt x="65" y="21"/>
                    <a:pt x="64" y="21"/>
                    <a:pt x="64" y="22"/>
                  </a:cubicBezTo>
                  <a:cubicBezTo>
                    <a:pt x="64" y="22"/>
                    <a:pt x="65" y="23"/>
                    <a:pt x="65" y="23"/>
                  </a:cubicBezTo>
                  <a:cubicBezTo>
                    <a:pt x="65" y="23"/>
                    <a:pt x="65" y="23"/>
                    <a:pt x="66" y="23"/>
                  </a:cubicBezTo>
                  <a:cubicBezTo>
                    <a:pt x="66" y="23"/>
                    <a:pt x="66" y="23"/>
                    <a:pt x="66" y="23"/>
                  </a:cubicBezTo>
                  <a:cubicBezTo>
                    <a:pt x="67" y="23"/>
                    <a:pt x="67" y="22"/>
                    <a:pt x="67" y="22"/>
                  </a:cubicBezTo>
                  <a:cubicBezTo>
                    <a:pt x="68" y="23"/>
                    <a:pt x="67" y="23"/>
                    <a:pt x="66" y="23"/>
                  </a:cubicBezTo>
                  <a:cubicBezTo>
                    <a:pt x="65" y="24"/>
                    <a:pt x="64" y="24"/>
                    <a:pt x="64" y="24"/>
                  </a:cubicBezTo>
                  <a:cubicBezTo>
                    <a:pt x="64" y="24"/>
                    <a:pt x="62" y="25"/>
                    <a:pt x="62" y="25"/>
                  </a:cubicBezTo>
                  <a:cubicBezTo>
                    <a:pt x="62" y="24"/>
                    <a:pt x="63" y="24"/>
                    <a:pt x="63" y="24"/>
                  </a:cubicBezTo>
                  <a:cubicBezTo>
                    <a:pt x="62" y="23"/>
                    <a:pt x="61" y="24"/>
                    <a:pt x="61" y="24"/>
                  </a:cubicBezTo>
                  <a:cubicBezTo>
                    <a:pt x="60" y="24"/>
                    <a:pt x="58" y="25"/>
                    <a:pt x="58" y="26"/>
                  </a:cubicBezTo>
                  <a:cubicBezTo>
                    <a:pt x="58" y="26"/>
                    <a:pt x="58" y="26"/>
                    <a:pt x="58" y="27"/>
                  </a:cubicBezTo>
                  <a:cubicBezTo>
                    <a:pt x="58" y="27"/>
                    <a:pt x="57" y="27"/>
                    <a:pt x="57" y="27"/>
                  </a:cubicBezTo>
                  <a:cubicBezTo>
                    <a:pt x="56" y="27"/>
                    <a:pt x="56" y="27"/>
                    <a:pt x="56" y="27"/>
                  </a:cubicBezTo>
                  <a:cubicBezTo>
                    <a:pt x="56" y="27"/>
                    <a:pt x="55" y="27"/>
                    <a:pt x="55" y="27"/>
                  </a:cubicBezTo>
                  <a:cubicBezTo>
                    <a:pt x="55" y="28"/>
                    <a:pt x="55" y="28"/>
                    <a:pt x="54" y="28"/>
                  </a:cubicBezTo>
                  <a:cubicBezTo>
                    <a:pt x="54" y="29"/>
                    <a:pt x="54" y="29"/>
                    <a:pt x="53" y="29"/>
                  </a:cubicBezTo>
                  <a:cubicBezTo>
                    <a:pt x="53" y="29"/>
                    <a:pt x="53" y="30"/>
                    <a:pt x="53" y="30"/>
                  </a:cubicBezTo>
                  <a:cubicBezTo>
                    <a:pt x="52" y="30"/>
                    <a:pt x="52" y="30"/>
                    <a:pt x="52" y="30"/>
                  </a:cubicBezTo>
                  <a:cubicBezTo>
                    <a:pt x="52" y="30"/>
                    <a:pt x="52" y="31"/>
                    <a:pt x="52" y="32"/>
                  </a:cubicBezTo>
                  <a:cubicBezTo>
                    <a:pt x="51" y="32"/>
                    <a:pt x="51" y="33"/>
                    <a:pt x="50" y="33"/>
                  </a:cubicBezTo>
                  <a:cubicBezTo>
                    <a:pt x="50" y="33"/>
                    <a:pt x="49" y="33"/>
                    <a:pt x="49" y="33"/>
                  </a:cubicBezTo>
                  <a:cubicBezTo>
                    <a:pt x="48" y="34"/>
                    <a:pt x="48" y="34"/>
                    <a:pt x="48" y="34"/>
                  </a:cubicBezTo>
                  <a:cubicBezTo>
                    <a:pt x="47" y="34"/>
                    <a:pt x="47" y="35"/>
                    <a:pt x="47" y="35"/>
                  </a:cubicBezTo>
                  <a:cubicBezTo>
                    <a:pt x="47" y="55"/>
                    <a:pt x="47" y="55"/>
                    <a:pt x="47" y="55"/>
                  </a:cubicBezTo>
                  <a:cubicBezTo>
                    <a:pt x="47" y="55"/>
                    <a:pt x="47" y="55"/>
                    <a:pt x="48" y="55"/>
                  </a:cubicBezTo>
                  <a:cubicBezTo>
                    <a:pt x="48" y="54"/>
                    <a:pt x="48" y="54"/>
                    <a:pt x="48" y="54"/>
                  </a:cubicBezTo>
                  <a:cubicBezTo>
                    <a:pt x="49" y="53"/>
                    <a:pt x="49" y="53"/>
                    <a:pt x="50" y="53"/>
                  </a:cubicBezTo>
                  <a:cubicBezTo>
                    <a:pt x="50" y="53"/>
                    <a:pt x="50" y="53"/>
                    <a:pt x="51" y="53"/>
                  </a:cubicBezTo>
                  <a:cubicBezTo>
                    <a:pt x="51" y="53"/>
                    <a:pt x="51" y="52"/>
                    <a:pt x="51" y="52"/>
                  </a:cubicBezTo>
                  <a:cubicBezTo>
                    <a:pt x="52" y="53"/>
                    <a:pt x="51" y="53"/>
                    <a:pt x="51" y="53"/>
                  </a:cubicBezTo>
                  <a:cubicBezTo>
                    <a:pt x="52" y="54"/>
                    <a:pt x="52" y="53"/>
                    <a:pt x="53" y="53"/>
                  </a:cubicBezTo>
                  <a:cubicBezTo>
                    <a:pt x="53" y="53"/>
                    <a:pt x="53" y="53"/>
                    <a:pt x="54" y="53"/>
                  </a:cubicBezTo>
                  <a:cubicBezTo>
                    <a:pt x="54" y="53"/>
                    <a:pt x="54" y="54"/>
                    <a:pt x="55" y="54"/>
                  </a:cubicBezTo>
                  <a:cubicBezTo>
                    <a:pt x="55" y="54"/>
                    <a:pt x="55" y="54"/>
                    <a:pt x="56" y="54"/>
                  </a:cubicBezTo>
                  <a:cubicBezTo>
                    <a:pt x="56" y="54"/>
                    <a:pt x="56" y="54"/>
                    <a:pt x="57" y="54"/>
                  </a:cubicBezTo>
                  <a:cubicBezTo>
                    <a:pt x="57" y="54"/>
                    <a:pt x="58" y="54"/>
                    <a:pt x="58" y="54"/>
                  </a:cubicBezTo>
                  <a:cubicBezTo>
                    <a:pt x="59" y="54"/>
                    <a:pt x="59" y="54"/>
                    <a:pt x="59" y="54"/>
                  </a:cubicBezTo>
                  <a:cubicBezTo>
                    <a:pt x="60" y="54"/>
                    <a:pt x="60" y="54"/>
                    <a:pt x="60" y="54"/>
                  </a:cubicBezTo>
                  <a:cubicBezTo>
                    <a:pt x="60" y="55"/>
                    <a:pt x="60" y="55"/>
                    <a:pt x="60" y="55"/>
                  </a:cubicBezTo>
                  <a:cubicBezTo>
                    <a:pt x="61" y="55"/>
                    <a:pt x="61" y="55"/>
                    <a:pt x="61" y="56"/>
                  </a:cubicBezTo>
                  <a:cubicBezTo>
                    <a:pt x="61" y="56"/>
                    <a:pt x="61" y="56"/>
                    <a:pt x="62" y="56"/>
                  </a:cubicBezTo>
                  <a:cubicBezTo>
                    <a:pt x="62" y="56"/>
                    <a:pt x="62" y="57"/>
                    <a:pt x="63" y="57"/>
                  </a:cubicBezTo>
                  <a:cubicBezTo>
                    <a:pt x="63" y="58"/>
                    <a:pt x="64" y="58"/>
                    <a:pt x="64" y="58"/>
                  </a:cubicBezTo>
                  <a:cubicBezTo>
                    <a:pt x="65" y="58"/>
                    <a:pt x="65" y="58"/>
                    <a:pt x="66" y="58"/>
                  </a:cubicBezTo>
                  <a:cubicBezTo>
                    <a:pt x="67" y="58"/>
                    <a:pt x="67" y="59"/>
                    <a:pt x="68" y="59"/>
                  </a:cubicBezTo>
                  <a:cubicBezTo>
                    <a:pt x="68" y="59"/>
                    <a:pt x="69" y="60"/>
                    <a:pt x="69" y="60"/>
                  </a:cubicBezTo>
                  <a:cubicBezTo>
                    <a:pt x="69" y="60"/>
                    <a:pt x="69" y="61"/>
                    <a:pt x="69" y="61"/>
                  </a:cubicBezTo>
                  <a:cubicBezTo>
                    <a:pt x="69" y="61"/>
                    <a:pt x="70" y="62"/>
                    <a:pt x="70" y="63"/>
                  </a:cubicBezTo>
                  <a:cubicBezTo>
                    <a:pt x="70" y="63"/>
                    <a:pt x="70" y="63"/>
                    <a:pt x="71" y="63"/>
                  </a:cubicBezTo>
                  <a:cubicBezTo>
                    <a:pt x="71" y="63"/>
                    <a:pt x="71" y="64"/>
                    <a:pt x="71" y="64"/>
                  </a:cubicBezTo>
                  <a:cubicBezTo>
                    <a:pt x="72" y="64"/>
                    <a:pt x="72" y="64"/>
                    <a:pt x="72" y="64"/>
                  </a:cubicBezTo>
                  <a:cubicBezTo>
                    <a:pt x="72" y="64"/>
                    <a:pt x="73" y="64"/>
                    <a:pt x="73" y="64"/>
                  </a:cubicBezTo>
                  <a:cubicBezTo>
                    <a:pt x="74" y="64"/>
                    <a:pt x="74" y="64"/>
                    <a:pt x="74" y="65"/>
                  </a:cubicBezTo>
                  <a:cubicBezTo>
                    <a:pt x="74" y="65"/>
                    <a:pt x="74" y="65"/>
                    <a:pt x="75" y="65"/>
                  </a:cubicBezTo>
                  <a:cubicBezTo>
                    <a:pt x="75" y="66"/>
                    <a:pt x="75" y="65"/>
                    <a:pt x="76" y="65"/>
                  </a:cubicBezTo>
                  <a:cubicBezTo>
                    <a:pt x="76" y="65"/>
                    <a:pt x="77" y="66"/>
                    <a:pt x="77" y="66"/>
                  </a:cubicBezTo>
                  <a:cubicBezTo>
                    <a:pt x="78" y="66"/>
                    <a:pt x="78" y="66"/>
                    <a:pt x="78" y="66"/>
                  </a:cubicBezTo>
                  <a:cubicBezTo>
                    <a:pt x="79" y="66"/>
                    <a:pt x="79" y="66"/>
                    <a:pt x="80" y="67"/>
                  </a:cubicBezTo>
                  <a:cubicBezTo>
                    <a:pt x="74" y="76"/>
                    <a:pt x="65" y="83"/>
                    <a:pt x="54" y="85"/>
                  </a:cubicBezTo>
                  <a:cubicBezTo>
                    <a:pt x="54" y="85"/>
                    <a:pt x="54" y="84"/>
                    <a:pt x="54" y="84"/>
                  </a:cubicBezTo>
                  <a:cubicBezTo>
                    <a:pt x="54" y="83"/>
                    <a:pt x="54" y="82"/>
                    <a:pt x="54" y="82"/>
                  </a:cubicBezTo>
                  <a:cubicBezTo>
                    <a:pt x="53" y="81"/>
                    <a:pt x="53" y="80"/>
                    <a:pt x="53" y="80"/>
                  </a:cubicBezTo>
                  <a:cubicBezTo>
                    <a:pt x="53" y="79"/>
                    <a:pt x="52" y="78"/>
                    <a:pt x="51" y="78"/>
                  </a:cubicBezTo>
                  <a:cubicBezTo>
                    <a:pt x="51" y="78"/>
                    <a:pt x="51" y="78"/>
                    <a:pt x="50" y="78"/>
                  </a:cubicBezTo>
                  <a:cubicBezTo>
                    <a:pt x="49" y="77"/>
                    <a:pt x="48" y="77"/>
                    <a:pt x="48" y="76"/>
                  </a:cubicBezTo>
                  <a:cubicBezTo>
                    <a:pt x="47" y="76"/>
                    <a:pt x="47" y="75"/>
                    <a:pt x="47" y="75"/>
                  </a:cubicBezTo>
                  <a:cubicBezTo>
                    <a:pt x="47" y="75"/>
                    <a:pt x="47" y="75"/>
                    <a:pt x="47" y="74"/>
                  </a:cubicBezTo>
                  <a:lnTo>
                    <a:pt x="47" y="89"/>
                  </a:lnTo>
                  <a:close/>
                  <a:moveTo>
                    <a:pt x="0" y="36"/>
                  </a:moveTo>
                  <a:cubicBezTo>
                    <a:pt x="0" y="36"/>
                    <a:pt x="0" y="37"/>
                    <a:pt x="0" y="38"/>
                  </a:cubicBezTo>
                  <a:cubicBezTo>
                    <a:pt x="0" y="38"/>
                    <a:pt x="0" y="39"/>
                    <a:pt x="0" y="40"/>
                  </a:cubicBezTo>
                  <a:cubicBezTo>
                    <a:pt x="0" y="41"/>
                    <a:pt x="0" y="43"/>
                    <a:pt x="0" y="44"/>
                  </a:cubicBezTo>
                  <a:cubicBezTo>
                    <a:pt x="0" y="46"/>
                    <a:pt x="0" y="47"/>
                    <a:pt x="0" y="49"/>
                  </a:cubicBezTo>
                  <a:cubicBezTo>
                    <a:pt x="0" y="50"/>
                    <a:pt x="0" y="50"/>
                    <a:pt x="0" y="51"/>
                  </a:cubicBezTo>
                  <a:cubicBezTo>
                    <a:pt x="0" y="52"/>
                    <a:pt x="0" y="53"/>
                    <a:pt x="0" y="53"/>
                  </a:cubicBezTo>
                  <a:cubicBezTo>
                    <a:pt x="1" y="54"/>
                    <a:pt x="1" y="55"/>
                    <a:pt x="1" y="56"/>
                  </a:cubicBezTo>
                  <a:cubicBezTo>
                    <a:pt x="1" y="57"/>
                    <a:pt x="2" y="58"/>
                    <a:pt x="2" y="60"/>
                  </a:cubicBezTo>
                  <a:cubicBezTo>
                    <a:pt x="2" y="60"/>
                    <a:pt x="3" y="61"/>
                    <a:pt x="3" y="62"/>
                  </a:cubicBezTo>
                  <a:cubicBezTo>
                    <a:pt x="3" y="62"/>
                    <a:pt x="4" y="63"/>
                    <a:pt x="4" y="64"/>
                  </a:cubicBezTo>
                  <a:cubicBezTo>
                    <a:pt x="4" y="64"/>
                    <a:pt x="4" y="64"/>
                    <a:pt x="4" y="65"/>
                  </a:cubicBezTo>
                  <a:cubicBezTo>
                    <a:pt x="5" y="65"/>
                    <a:pt x="5" y="66"/>
                    <a:pt x="5" y="67"/>
                  </a:cubicBezTo>
                  <a:cubicBezTo>
                    <a:pt x="6" y="68"/>
                    <a:pt x="8" y="70"/>
                    <a:pt x="9" y="72"/>
                  </a:cubicBezTo>
                  <a:cubicBezTo>
                    <a:pt x="10" y="73"/>
                    <a:pt x="10" y="73"/>
                    <a:pt x="11" y="74"/>
                  </a:cubicBezTo>
                  <a:cubicBezTo>
                    <a:pt x="12" y="75"/>
                    <a:pt x="12" y="75"/>
                    <a:pt x="13" y="76"/>
                  </a:cubicBezTo>
                  <a:cubicBezTo>
                    <a:pt x="13" y="76"/>
                    <a:pt x="14" y="77"/>
                    <a:pt x="14" y="77"/>
                  </a:cubicBezTo>
                  <a:cubicBezTo>
                    <a:pt x="16" y="79"/>
                    <a:pt x="19" y="81"/>
                    <a:pt x="22" y="83"/>
                  </a:cubicBezTo>
                  <a:cubicBezTo>
                    <a:pt x="22" y="83"/>
                    <a:pt x="23" y="84"/>
                    <a:pt x="24" y="84"/>
                  </a:cubicBezTo>
                  <a:cubicBezTo>
                    <a:pt x="25" y="85"/>
                    <a:pt x="26" y="85"/>
                    <a:pt x="28" y="86"/>
                  </a:cubicBezTo>
                  <a:cubicBezTo>
                    <a:pt x="28" y="86"/>
                    <a:pt x="29" y="86"/>
                    <a:pt x="30" y="86"/>
                  </a:cubicBezTo>
                  <a:cubicBezTo>
                    <a:pt x="34" y="88"/>
                    <a:pt x="39" y="89"/>
                    <a:pt x="44" y="89"/>
                  </a:cubicBezTo>
                  <a:cubicBezTo>
                    <a:pt x="45" y="89"/>
                    <a:pt x="46" y="89"/>
                    <a:pt x="47" y="89"/>
                  </a:cubicBezTo>
                  <a:cubicBezTo>
                    <a:pt x="47" y="74"/>
                    <a:pt x="47" y="74"/>
                    <a:pt x="47" y="74"/>
                  </a:cubicBezTo>
                  <a:cubicBezTo>
                    <a:pt x="47" y="74"/>
                    <a:pt x="47" y="74"/>
                    <a:pt x="46" y="74"/>
                  </a:cubicBezTo>
                  <a:cubicBezTo>
                    <a:pt x="46" y="73"/>
                    <a:pt x="45" y="72"/>
                    <a:pt x="45" y="71"/>
                  </a:cubicBezTo>
                  <a:cubicBezTo>
                    <a:pt x="44" y="70"/>
                    <a:pt x="44" y="70"/>
                    <a:pt x="44" y="69"/>
                  </a:cubicBezTo>
                  <a:cubicBezTo>
                    <a:pt x="44" y="69"/>
                    <a:pt x="43" y="69"/>
                    <a:pt x="43" y="69"/>
                  </a:cubicBezTo>
                  <a:cubicBezTo>
                    <a:pt x="43" y="68"/>
                    <a:pt x="43" y="68"/>
                    <a:pt x="43" y="67"/>
                  </a:cubicBezTo>
                  <a:cubicBezTo>
                    <a:pt x="43" y="67"/>
                    <a:pt x="44" y="66"/>
                    <a:pt x="44" y="66"/>
                  </a:cubicBezTo>
                  <a:cubicBezTo>
                    <a:pt x="44" y="66"/>
                    <a:pt x="43" y="65"/>
                    <a:pt x="43" y="65"/>
                  </a:cubicBezTo>
                  <a:cubicBezTo>
                    <a:pt x="43" y="64"/>
                    <a:pt x="43" y="64"/>
                    <a:pt x="43" y="63"/>
                  </a:cubicBezTo>
                  <a:cubicBezTo>
                    <a:pt x="43" y="63"/>
                    <a:pt x="44" y="63"/>
                    <a:pt x="44" y="63"/>
                  </a:cubicBezTo>
                  <a:cubicBezTo>
                    <a:pt x="44" y="62"/>
                    <a:pt x="44" y="62"/>
                    <a:pt x="44" y="62"/>
                  </a:cubicBezTo>
                  <a:cubicBezTo>
                    <a:pt x="45" y="62"/>
                    <a:pt x="45" y="62"/>
                    <a:pt x="45" y="61"/>
                  </a:cubicBezTo>
                  <a:cubicBezTo>
                    <a:pt x="45" y="61"/>
                    <a:pt x="46" y="61"/>
                    <a:pt x="46" y="60"/>
                  </a:cubicBezTo>
                  <a:cubicBezTo>
                    <a:pt x="46" y="60"/>
                    <a:pt x="46" y="58"/>
                    <a:pt x="46" y="58"/>
                  </a:cubicBezTo>
                  <a:cubicBezTo>
                    <a:pt x="46" y="57"/>
                    <a:pt x="46" y="57"/>
                    <a:pt x="45" y="57"/>
                  </a:cubicBezTo>
                  <a:cubicBezTo>
                    <a:pt x="45" y="56"/>
                    <a:pt x="45" y="55"/>
                    <a:pt x="45" y="55"/>
                  </a:cubicBezTo>
                  <a:cubicBezTo>
                    <a:pt x="44" y="55"/>
                    <a:pt x="44" y="56"/>
                    <a:pt x="44" y="56"/>
                  </a:cubicBezTo>
                  <a:cubicBezTo>
                    <a:pt x="44" y="56"/>
                    <a:pt x="44" y="57"/>
                    <a:pt x="43" y="57"/>
                  </a:cubicBezTo>
                  <a:cubicBezTo>
                    <a:pt x="43" y="57"/>
                    <a:pt x="43" y="56"/>
                    <a:pt x="42" y="56"/>
                  </a:cubicBezTo>
                  <a:cubicBezTo>
                    <a:pt x="42" y="56"/>
                    <a:pt x="41" y="56"/>
                    <a:pt x="41" y="56"/>
                  </a:cubicBezTo>
                  <a:cubicBezTo>
                    <a:pt x="41" y="56"/>
                    <a:pt x="41" y="55"/>
                    <a:pt x="40" y="55"/>
                  </a:cubicBezTo>
                  <a:cubicBezTo>
                    <a:pt x="40" y="55"/>
                    <a:pt x="39" y="55"/>
                    <a:pt x="39" y="54"/>
                  </a:cubicBezTo>
                  <a:cubicBezTo>
                    <a:pt x="39" y="54"/>
                    <a:pt x="39" y="54"/>
                    <a:pt x="39" y="53"/>
                  </a:cubicBezTo>
                  <a:cubicBezTo>
                    <a:pt x="38" y="53"/>
                    <a:pt x="38" y="52"/>
                    <a:pt x="37" y="52"/>
                  </a:cubicBezTo>
                  <a:cubicBezTo>
                    <a:pt x="37" y="51"/>
                    <a:pt x="36" y="52"/>
                    <a:pt x="36" y="51"/>
                  </a:cubicBezTo>
                  <a:cubicBezTo>
                    <a:pt x="36" y="51"/>
                    <a:pt x="35" y="51"/>
                    <a:pt x="35" y="51"/>
                  </a:cubicBezTo>
                  <a:cubicBezTo>
                    <a:pt x="35" y="51"/>
                    <a:pt x="35" y="51"/>
                    <a:pt x="34" y="51"/>
                  </a:cubicBezTo>
                  <a:cubicBezTo>
                    <a:pt x="33" y="50"/>
                    <a:pt x="33" y="49"/>
                    <a:pt x="32" y="49"/>
                  </a:cubicBezTo>
                  <a:cubicBezTo>
                    <a:pt x="31" y="49"/>
                    <a:pt x="31" y="49"/>
                    <a:pt x="30" y="49"/>
                  </a:cubicBezTo>
                  <a:cubicBezTo>
                    <a:pt x="30" y="49"/>
                    <a:pt x="29" y="49"/>
                    <a:pt x="29" y="49"/>
                  </a:cubicBezTo>
                  <a:cubicBezTo>
                    <a:pt x="28" y="49"/>
                    <a:pt x="27" y="48"/>
                    <a:pt x="27" y="48"/>
                  </a:cubicBezTo>
                  <a:cubicBezTo>
                    <a:pt x="26" y="48"/>
                    <a:pt x="26" y="48"/>
                    <a:pt x="26" y="47"/>
                  </a:cubicBezTo>
                  <a:cubicBezTo>
                    <a:pt x="26" y="47"/>
                    <a:pt x="25" y="47"/>
                    <a:pt x="25" y="47"/>
                  </a:cubicBezTo>
                  <a:cubicBezTo>
                    <a:pt x="25" y="47"/>
                    <a:pt x="24" y="47"/>
                    <a:pt x="24" y="46"/>
                  </a:cubicBezTo>
                  <a:cubicBezTo>
                    <a:pt x="24" y="46"/>
                    <a:pt x="23" y="46"/>
                    <a:pt x="23" y="46"/>
                  </a:cubicBezTo>
                  <a:cubicBezTo>
                    <a:pt x="23" y="45"/>
                    <a:pt x="24" y="45"/>
                    <a:pt x="24" y="44"/>
                  </a:cubicBezTo>
                  <a:cubicBezTo>
                    <a:pt x="24" y="43"/>
                    <a:pt x="23" y="43"/>
                    <a:pt x="22" y="42"/>
                  </a:cubicBezTo>
                  <a:cubicBezTo>
                    <a:pt x="22" y="41"/>
                    <a:pt x="22" y="41"/>
                    <a:pt x="21" y="40"/>
                  </a:cubicBezTo>
                  <a:cubicBezTo>
                    <a:pt x="21" y="40"/>
                    <a:pt x="21" y="40"/>
                    <a:pt x="21" y="40"/>
                  </a:cubicBezTo>
                  <a:cubicBezTo>
                    <a:pt x="21" y="40"/>
                    <a:pt x="21" y="39"/>
                    <a:pt x="20" y="39"/>
                  </a:cubicBezTo>
                  <a:cubicBezTo>
                    <a:pt x="20" y="38"/>
                    <a:pt x="19" y="38"/>
                    <a:pt x="19" y="37"/>
                  </a:cubicBezTo>
                  <a:cubicBezTo>
                    <a:pt x="19" y="37"/>
                    <a:pt x="20" y="36"/>
                    <a:pt x="19" y="36"/>
                  </a:cubicBezTo>
                  <a:cubicBezTo>
                    <a:pt x="19" y="35"/>
                    <a:pt x="18" y="35"/>
                    <a:pt x="18" y="37"/>
                  </a:cubicBezTo>
                  <a:cubicBezTo>
                    <a:pt x="18" y="37"/>
                    <a:pt x="18" y="37"/>
                    <a:pt x="19" y="38"/>
                  </a:cubicBezTo>
                  <a:cubicBezTo>
                    <a:pt x="19" y="38"/>
                    <a:pt x="19" y="38"/>
                    <a:pt x="19" y="39"/>
                  </a:cubicBezTo>
                  <a:cubicBezTo>
                    <a:pt x="19" y="39"/>
                    <a:pt x="19" y="39"/>
                    <a:pt x="19" y="40"/>
                  </a:cubicBezTo>
                  <a:cubicBezTo>
                    <a:pt x="20" y="40"/>
                    <a:pt x="20" y="41"/>
                    <a:pt x="20" y="42"/>
                  </a:cubicBezTo>
                  <a:cubicBezTo>
                    <a:pt x="20" y="42"/>
                    <a:pt x="21" y="42"/>
                    <a:pt x="20" y="43"/>
                  </a:cubicBezTo>
                  <a:cubicBezTo>
                    <a:pt x="20" y="43"/>
                    <a:pt x="20" y="42"/>
                    <a:pt x="19" y="42"/>
                  </a:cubicBezTo>
                  <a:cubicBezTo>
                    <a:pt x="19" y="42"/>
                    <a:pt x="19" y="42"/>
                    <a:pt x="19" y="41"/>
                  </a:cubicBezTo>
                  <a:cubicBezTo>
                    <a:pt x="18" y="41"/>
                    <a:pt x="19" y="41"/>
                    <a:pt x="19" y="40"/>
                  </a:cubicBezTo>
                  <a:cubicBezTo>
                    <a:pt x="18" y="40"/>
                    <a:pt x="17" y="40"/>
                    <a:pt x="17" y="39"/>
                  </a:cubicBezTo>
                  <a:cubicBezTo>
                    <a:pt x="17" y="39"/>
                    <a:pt x="18" y="38"/>
                    <a:pt x="18" y="38"/>
                  </a:cubicBezTo>
                  <a:cubicBezTo>
                    <a:pt x="18" y="38"/>
                    <a:pt x="17" y="37"/>
                    <a:pt x="17" y="37"/>
                  </a:cubicBezTo>
                  <a:cubicBezTo>
                    <a:pt x="17" y="36"/>
                    <a:pt x="17" y="36"/>
                    <a:pt x="17" y="35"/>
                  </a:cubicBezTo>
                  <a:cubicBezTo>
                    <a:pt x="17" y="35"/>
                    <a:pt x="17" y="34"/>
                    <a:pt x="17" y="34"/>
                  </a:cubicBezTo>
                  <a:cubicBezTo>
                    <a:pt x="17" y="34"/>
                    <a:pt x="16" y="33"/>
                    <a:pt x="16" y="33"/>
                  </a:cubicBezTo>
                  <a:cubicBezTo>
                    <a:pt x="15" y="33"/>
                    <a:pt x="15" y="33"/>
                    <a:pt x="15" y="33"/>
                  </a:cubicBezTo>
                  <a:cubicBezTo>
                    <a:pt x="15" y="32"/>
                    <a:pt x="14" y="32"/>
                    <a:pt x="14" y="31"/>
                  </a:cubicBezTo>
                  <a:cubicBezTo>
                    <a:pt x="14" y="31"/>
                    <a:pt x="14" y="30"/>
                    <a:pt x="14" y="30"/>
                  </a:cubicBezTo>
                  <a:cubicBezTo>
                    <a:pt x="14" y="29"/>
                    <a:pt x="14" y="28"/>
                    <a:pt x="14" y="28"/>
                  </a:cubicBezTo>
                  <a:cubicBezTo>
                    <a:pt x="15" y="27"/>
                    <a:pt x="15" y="27"/>
                    <a:pt x="15" y="27"/>
                  </a:cubicBezTo>
                  <a:cubicBezTo>
                    <a:pt x="15" y="26"/>
                    <a:pt x="16" y="26"/>
                    <a:pt x="16" y="26"/>
                  </a:cubicBezTo>
                  <a:cubicBezTo>
                    <a:pt x="16" y="25"/>
                    <a:pt x="17" y="24"/>
                    <a:pt x="17" y="24"/>
                  </a:cubicBezTo>
                  <a:cubicBezTo>
                    <a:pt x="18" y="23"/>
                    <a:pt x="18" y="22"/>
                    <a:pt x="19" y="22"/>
                  </a:cubicBezTo>
                  <a:cubicBezTo>
                    <a:pt x="19" y="21"/>
                    <a:pt x="19" y="21"/>
                    <a:pt x="19" y="20"/>
                  </a:cubicBezTo>
                  <a:cubicBezTo>
                    <a:pt x="19" y="20"/>
                    <a:pt x="18" y="20"/>
                    <a:pt x="18" y="19"/>
                  </a:cubicBezTo>
                  <a:cubicBezTo>
                    <a:pt x="18" y="19"/>
                    <a:pt x="19" y="19"/>
                    <a:pt x="19" y="18"/>
                  </a:cubicBezTo>
                  <a:cubicBezTo>
                    <a:pt x="19" y="18"/>
                    <a:pt x="19" y="18"/>
                    <a:pt x="19" y="18"/>
                  </a:cubicBezTo>
                  <a:cubicBezTo>
                    <a:pt x="19" y="17"/>
                    <a:pt x="19" y="17"/>
                    <a:pt x="19" y="16"/>
                  </a:cubicBezTo>
                  <a:cubicBezTo>
                    <a:pt x="19" y="16"/>
                    <a:pt x="20" y="16"/>
                    <a:pt x="19" y="15"/>
                  </a:cubicBezTo>
                  <a:cubicBezTo>
                    <a:pt x="19" y="15"/>
                    <a:pt x="18" y="15"/>
                    <a:pt x="18" y="15"/>
                  </a:cubicBezTo>
                  <a:cubicBezTo>
                    <a:pt x="18" y="15"/>
                    <a:pt x="18" y="14"/>
                    <a:pt x="18" y="14"/>
                  </a:cubicBezTo>
                  <a:cubicBezTo>
                    <a:pt x="18" y="14"/>
                    <a:pt x="18" y="14"/>
                    <a:pt x="18" y="13"/>
                  </a:cubicBezTo>
                  <a:cubicBezTo>
                    <a:pt x="18" y="13"/>
                    <a:pt x="18" y="13"/>
                    <a:pt x="18" y="13"/>
                  </a:cubicBezTo>
                  <a:cubicBezTo>
                    <a:pt x="18" y="12"/>
                    <a:pt x="18" y="12"/>
                    <a:pt x="18" y="12"/>
                  </a:cubicBezTo>
                  <a:cubicBezTo>
                    <a:pt x="23" y="7"/>
                    <a:pt x="29" y="4"/>
                    <a:pt x="36" y="3"/>
                  </a:cubicBezTo>
                  <a:cubicBezTo>
                    <a:pt x="36" y="3"/>
                    <a:pt x="36" y="3"/>
                    <a:pt x="36" y="3"/>
                  </a:cubicBezTo>
                  <a:cubicBezTo>
                    <a:pt x="36" y="3"/>
                    <a:pt x="37" y="3"/>
                    <a:pt x="37" y="4"/>
                  </a:cubicBezTo>
                  <a:cubicBezTo>
                    <a:pt x="37" y="3"/>
                    <a:pt x="38" y="4"/>
                    <a:pt x="38" y="4"/>
                  </a:cubicBezTo>
                  <a:cubicBezTo>
                    <a:pt x="38" y="4"/>
                    <a:pt x="39" y="3"/>
                    <a:pt x="39" y="3"/>
                  </a:cubicBezTo>
                  <a:cubicBezTo>
                    <a:pt x="40" y="4"/>
                    <a:pt x="41" y="4"/>
                    <a:pt x="42" y="4"/>
                  </a:cubicBezTo>
                  <a:cubicBezTo>
                    <a:pt x="42" y="4"/>
                    <a:pt x="42" y="4"/>
                    <a:pt x="42" y="3"/>
                  </a:cubicBezTo>
                  <a:cubicBezTo>
                    <a:pt x="43" y="3"/>
                    <a:pt x="43" y="3"/>
                    <a:pt x="43" y="2"/>
                  </a:cubicBezTo>
                  <a:cubicBezTo>
                    <a:pt x="43" y="2"/>
                    <a:pt x="44" y="2"/>
                    <a:pt x="44" y="2"/>
                  </a:cubicBezTo>
                  <a:cubicBezTo>
                    <a:pt x="45" y="2"/>
                    <a:pt x="46" y="3"/>
                    <a:pt x="47" y="3"/>
                  </a:cubicBezTo>
                  <a:cubicBezTo>
                    <a:pt x="47" y="0"/>
                    <a:pt x="47" y="0"/>
                    <a:pt x="47" y="0"/>
                  </a:cubicBezTo>
                  <a:cubicBezTo>
                    <a:pt x="46" y="0"/>
                    <a:pt x="45" y="0"/>
                    <a:pt x="45" y="0"/>
                  </a:cubicBezTo>
                  <a:cubicBezTo>
                    <a:pt x="44" y="0"/>
                    <a:pt x="44" y="0"/>
                    <a:pt x="44" y="0"/>
                  </a:cubicBezTo>
                  <a:cubicBezTo>
                    <a:pt x="43" y="0"/>
                    <a:pt x="43" y="0"/>
                    <a:pt x="43" y="0"/>
                  </a:cubicBezTo>
                  <a:cubicBezTo>
                    <a:pt x="38" y="0"/>
                    <a:pt x="34" y="1"/>
                    <a:pt x="30" y="2"/>
                  </a:cubicBezTo>
                  <a:cubicBezTo>
                    <a:pt x="29" y="3"/>
                    <a:pt x="28" y="3"/>
                    <a:pt x="28" y="3"/>
                  </a:cubicBezTo>
                  <a:cubicBezTo>
                    <a:pt x="27" y="3"/>
                    <a:pt x="27" y="3"/>
                    <a:pt x="27" y="3"/>
                  </a:cubicBezTo>
                  <a:cubicBezTo>
                    <a:pt x="27" y="4"/>
                    <a:pt x="26" y="4"/>
                    <a:pt x="26" y="4"/>
                  </a:cubicBezTo>
                  <a:cubicBezTo>
                    <a:pt x="25" y="4"/>
                    <a:pt x="24" y="5"/>
                    <a:pt x="24" y="5"/>
                  </a:cubicBezTo>
                  <a:cubicBezTo>
                    <a:pt x="23" y="5"/>
                    <a:pt x="22" y="6"/>
                    <a:pt x="22" y="6"/>
                  </a:cubicBezTo>
                  <a:cubicBezTo>
                    <a:pt x="19" y="7"/>
                    <a:pt x="17" y="9"/>
                    <a:pt x="15" y="11"/>
                  </a:cubicBezTo>
                  <a:cubicBezTo>
                    <a:pt x="15" y="11"/>
                    <a:pt x="14" y="11"/>
                    <a:pt x="14" y="12"/>
                  </a:cubicBezTo>
                  <a:cubicBezTo>
                    <a:pt x="14" y="12"/>
                    <a:pt x="13" y="13"/>
                    <a:pt x="13" y="13"/>
                  </a:cubicBezTo>
                  <a:cubicBezTo>
                    <a:pt x="12" y="14"/>
                    <a:pt x="12" y="14"/>
                    <a:pt x="11" y="15"/>
                  </a:cubicBezTo>
                  <a:cubicBezTo>
                    <a:pt x="10" y="15"/>
                    <a:pt x="10" y="16"/>
                    <a:pt x="9" y="17"/>
                  </a:cubicBezTo>
                  <a:cubicBezTo>
                    <a:pt x="8" y="19"/>
                    <a:pt x="6" y="21"/>
                    <a:pt x="5" y="22"/>
                  </a:cubicBezTo>
                  <a:cubicBezTo>
                    <a:pt x="5" y="23"/>
                    <a:pt x="5" y="24"/>
                    <a:pt x="4" y="24"/>
                  </a:cubicBezTo>
                  <a:cubicBezTo>
                    <a:pt x="4" y="25"/>
                    <a:pt x="4" y="25"/>
                    <a:pt x="4" y="25"/>
                  </a:cubicBezTo>
                  <a:cubicBezTo>
                    <a:pt x="3" y="26"/>
                    <a:pt x="3" y="27"/>
                    <a:pt x="3" y="28"/>
                  </a:cubicBezTo>
                  <a:cubicBezTo>
                    <a:pt x="2" y="29"/>
                    <a:pt x="2" y="29"/>
                    <a:pt x="2" y="29"/>
                  </a:cubicBezTo>
                  <a:cubicBezTo>
                    <a:pt x="2" y="31"/>
                    <a:pt x="1" y="32"/>
                    <a:pt x="1" y="33"/>
                  </a:cubicBezTo>
                  <a:cubicBezTo>
                    <a:pt x="1" y="34"/>
                    <a:pt x="1" y="35"/>
                    <a:pt x="0" y="36"/>
                  </a:cubicBezTo>
                  <a:close/>
                  <a:moveTo>
                    <a:pt x="47" y="35"/>
                  </a:moveTo>
                  <a:cubicBezTo>
                    <a:pt x="47" y="55"/>
                    <a:pt x="47" y="55"/>
                    <a:pt x="47" y="55"/>
                  </a:cubicBezTo>
                  <a:cubicBezTo>
                    <a:pt x="47" y="56"/>
                    <a:pt x="47" y="56"/>
                    <a:pt x="47" y="56"/>
                  </a:cubicBezTo>
                  <a:cubicBezTo>
                    <a:pt x="46" y="56"/>
                    <a:pt x="46" y="55"/>
                    <a:pt x="45" y="55"/>
                  </a:cubicBezTo>
                  <a:cubicBezTo>
                    <a:pt x="44" y="55"/>
                    <a:pt x="44" y="55"/>
                    <a:pt x="43" y="55"/>
                  </a:cubicBezTo>
                  <a:cubicBezTo>
                    <a:pt x="42" y="55"/>
                    <a:pt x="41" y="54"/>
                    <a:pt x="41" y="53"/>
                  </a:cubicBezTo>
                  <a:cubicBezTo>
                    <a:pt x="41" y="53"/>
                    <a:pt x="41" y="52"/>
                    <a:pt x="41" y="51"/>
                  </a:cubicBezTo>
                  <a:cubicBezTo>
                    <a:pt x="41" y="51"/>
                    <a:pt x="42" y="51"/>
                    <a:pt x="42" y="50"/>
                  </a:cubicBezTo>
                  <a:cubicBezTo>
                    <a:pt x="42" y="50"/>
                    <a:pt x="41" y="49"/>
                    <a:pt x="40" y="49"/>
                  </a:cubicBezTo>
                  <a:cubicBezTo>
                    <a:pt x="40" y="49"/>
                    <a:pt x="38" y="50"/>
                    <a:pt x="37" y="49"/>
                  </a:cubicBezTo>
                  <a:cubicBezTo>
                    <a:pt x="37" y="49"/>
                    <a:pt x="38" y="49"/>
                    <a:pt x="38" y="48"/>
                  </a:cubicBezTo>
                  <a:cubicBezTo>
                    <a:pt x="38" y="48"/>
                    <a:pt x="38" y="48"/>
                    <a:pt x="38" y="48"/>
                  </a:cubicBezTo>
                  <a:cubicBezTo>
                    <a:pt x="38" y="47"/>
                    <a:pt x="38" y="47"/>
                    <a:pt x="38" y="47"/>
                  </a:cubicBezTo>
                  <a:cubicBezTo>
                    <a:pt x="38" y="47"/>
                    <a:pt x="38" y="46"/>
                    <a:pt x="39" y="46"/>
                  </a:cubicBezTo>
                  <a:cubicBezTo>
                    <a:pt x="39" y="46"/>
                    <a:pt x="39" y="45"/>
                    <a:pt x="39" y="45"/>
                  </a:cubicBezTo>
                  <a:cubicBezTo>
                    <a:pt x="39" y="45"/>
                    <a:pt x="39" y="44"/>
                    <a:pt x="39" y="44"/>
                  </a:cubicBezTo>
                  <a:cubicBezTo>
                    <a:pt x="38" y="44"/>
                    <a:pt x="37" y="44"/>
                    <a:pt x="37" y="44"/>
                  </a:cubicBezTo>
                  <a:cubicBezTo>
                    <a:pt x="36" y="45"/>
                    <a:pt x="36" y="46"/>
                    <a:pt x="35" y="47"/>
                  </a:cubicBezTo>
                  <a:cubicBezTo>
                    <a:pt x="35" y="47"/>
                    <a:pt x="34" y="47"/>
                    <a:pt x="34" y="47"/>
                  </a:cubicBezTo>
                  <a:cubicBezTo>
                    <a:pt x="33" y="47"/>
                    <a:pt x="33" y="47"/>
                    <a:pt x="33" y="47"/>
                  </a:cubicBezTo>
                  <a:cubicBezTo>
                    <a:pt x="32" y="47"/>
                    <a:pt x="31" y="47"/>
                    <a:pt x="31" y="46"/>
                  </a:cubicBezTo>
                  <a:cubicBezTo>
                    <a:pt x="31" y="46"/>
                    <a:pt x="30" y="45"/>
                    <a:pt x="30" y="45"/>
                  </a:cubicBezTo>
                  <a:cubicBezTo>
                    <a:pt x="30" y="43"/>
                    <a:pt x="30" y="42"/>
                    <a:pt x="31" y="41"/>
                  </a:cubicBezTo>
                  <a:cubicBezTo>
                    <a:pt x="31" y="41"/>
                    <a:pt x="31" y="41"/>
                    <a:pt x="31" y="41"/>
                  </a:cubicBezTo>
                  <a:cubicBezTo>
                    <a:pt x="31" y="40"/>
                    <a:pt x="31" y="40"/>
                    <a:pt x="32" y="39"/>
                  </a:cubicBezTo>
                  <a:cubicBezTo>
                    <a:pt x="32" y="39"/>
                    <a:pt x="33" y="38"/>
                    <a:pt x="33" y="38"/>
                  </a:cubicBezTo>
                  <a:cubicBezTo>
                    <a:pt x="34" y="38"/>
                    <a:pt x="34" y="37"/>
                    <a:pt x="35" y="37"/>
                  </a:cubicBezTo>
                  <a:cubicBezTo>
                    <a:pt x="36" y="37"/>
                    <a:pt x="36" y="37"/>
                    <a:pt x="37" y="37"/>
                  </a:cubicBezTo>
                  <a:cubicBezTo>
                    <a:pt x="37" y="37"/>
                    <a:pt x="37" y="37"/>
                    <a:pt x="38" y="37"/>
                  </a:cubicBezTo>
                  <a:cubicBezTo>
                    <a:pt x="38" y="38"/>
                    <a:pt x="39" y="37"/>
                    <a:pt x="39" y="36"/>
                  </a:cubicBezTo>
                  <a:cubicBezTo>
                    <a:pt x="40" y="37"/>
                    <a:pt x="41" y="36"/>
                    <a:pt x="41" y="36"/>
                  </a:cubicBezTo>
                  <a:cubicBezTo>
                    <a:pt x="42" y="36"/>
                    <a:pt x="42" y="37"/>
                    <a:pt x="42" y="37"/>
                  </a:cubicBezTo>
                  <a:cubicBezTo>
                    <a:pt x="43" y="37"/>
                    <a:pt x="43" y="37"/>
                    <a:pt x="43" y="37"/>
                  </a:cubicBezTo>
                  <a:cubicBezTo>
                    <a:pt x="44" y="37"/>
                    <a:pt x="44" y="37"/>
                    <a:pt x="44" y="38"/>
                  </a:cubicBezTo>
                  <a:cubicBezTo>
                    <a:pt x="44" y="38"/>
                    <a:pt x="44" y="39"/>
                    <a:pt x="44" y="39"/>
                  </a:cubicBezTo>
                  <a:cubicBezTo>
                    <a:pt x="44" y="40"/>
                    <a:pt x="45" y="40"/>
                    <a:pt x="46" y="40"/>
                  </a:cubicBezTo>
                  <a:cubicBezTo>
                    <a:pt x="46" y="40"/>
                    <a:pt x="46" y="39"/>
                    <a:pt x="46" y="38"/>
                  </a:cubicBezTo>
                  <a:cubicBezTo>
                    <a:pt x="46" y="38"/>
                    <a:pt x="46" y="38"/>
                    <a:pt x="46" y="38"/>
                  </a:cubicBezTo>
                  <a:cubicBezTo>
                    <a:pt x="46" y="37"/>
                    <a:pt x="46" y="37"/>
                    <a:pt x="46" y="37"/>
                  </a:cubicBezTo>
                  <a:cubicBezTo>
                    <a:pt x="46" y="36"/>
                    <a:pt x="46" y="35"/>
                    <a:pt x="47" y="35"/>
                  </a:cubicBezTo>
                  <a:close/>
                </a:path>
              </a:pathLst>
            </a:custGeom>
            <a:solidFill>
              <a:schemeClr val="bg1"/>
            </a:solidFill>
            <a:ln>
              <a:noFill/>
            </a:ln>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grpSp>
      <p:grpSp>
        <p:nvGrpSpPr>
          <p:cNvPr id="17" name="Group 81"/>
          <p:cNvGrpSpPr/>
          <p:nvPr/>
        </p:nvGrpSpPr>
        <p:grpSpPr>
          <a:xfrm>
            <a:off x="1313629" y="4422803"/>
            <a:ext cx="656662" cy="656662"/>
            <a:chOff x="1100743" y="4530882"/>
            <a:chExt cx="622647" cy="622647"/>
          </a:xfrm>
        </p:grpSpPr>
        <p:sp>
          <p:nvSpPr>
            <p:cNvPr id="18" name="Oval 82"/>
            <p:cNvSpPr/>
            <p:nvPr/>
          </p:nvSpPr>
          <p:spPr>
            <a:xfrm>
              <a:off x="1100743" y="4530882"/>
              <a:ext cx="622647" cy="62264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3930">
                <a:defRPr/>
              </a:pPr>
              <a:endParaRPr lang="en-US" sz="2955">
                <a:solidFill>
                  <a:srgbClr val="44546A"/>
                </a:solidFill>
                <a:latin typeface="Calibri" panose="020F0502020204030204"/>
                <a:ea typeface="微软雅黑" panose="020B0503020204020204" pitchFamily="34" charset="-122"/>
                <a:cs typeface="+mn-ea"/>
                <a:sym typeface="+mn-lt"/>
              </a:endParaRPr>
            </a:p>
          </p:txBody>
        </p:sp>
        <p:sp>
          <p:nvSpPr>
            <p:cNvPr id="19" name="Freeform 47"/>
            <p:cNvSpPr>
              <a:spLocks noEditPoints="1"/>
            </p:cNvSpPr>
            <p:nvPr/>
          </p:nvSpPr>
          <p:spPr bwMode="auto">
            <a:xfrm>
              <a:off x="1233753" y="4702407"/>
              <a:ext cx="356627" cy="279596"/>
            </a:xfrm>
            <a:custGeom>
              <a:avLst/>
              <a:gdLst>
                <a:gd name="T0" fmla="*/ 95 w 106"/>
                <a:gd name="T1" fmla="*/ 19 h 83"/>
                <a:gd name="T2" fmla="*/ 86 w 106"/>
                <a:gd name="T3" fmla="*/ 19 h 83"/>
                <a:gd name="T4" fmla="*/ 86 w 106"/>
                <a:gd name="T5" fmla="*/ 24 h 83"/>
                <a:gd name="T6" fmla="*/ 96 w 106"/>
                <a:gd name="T7" fmla="*/ 47 h 83"/>
                <a:gd name="T8" fmla="*/ 96 w 106"/>
                <a:gd name="T9" fmla="*/ 58 h 83"/>
                <a:gd name="T10" fmla="*/ 86 w 106"/>
                <a:gd name="T11" fmla="*/ 83 h 83"/>
                <a:gd name="T12" fmla="*/ 106 w 106"/>
                <a:gd name="T13" fmla="*/ 79 h 83"/>
                <a:gd name="T14" fmla="*/ 106 w 106"/>
                <a:gd name="T15" fmla="*/ 30 h 83"/>
                <a:gd name="T16" fmla="*/ 85 w 106"/>
                <a:gd name="T17" fmla="*/ 0 h 83"/>
                <a:gd name="T18" fmla="*/ 53 w 106"/>
                <a:gd name="T19" fmla="*/ 7 h 83"/>
                <a:gd name="T20" fmla="*/ 86 w 106"/>
                <a:gd name="T21" fmla="*/ 19 h 83"/>
                <a:gd name="T22" fmla="*/ 53 w 106"/>
                <a:gd name="T23" fmla="*/ 67 h 83"/>
                <a:gd name="T24" fmla="*/ 81 w 106"/>
                <a:gd name="T25" fmla="*/ 79 h 83"/>
                <a:gd name="T26" fmla="*/ 86 w 106"/>
                <a:gd name="T27" fmla="*/ 83 h 83"/>
                <a:gd name="T28" fmla="*/ 75 w 106"/>
                <a:gd name="T29" fmla="*/ 58 h 83"/>
                <a:gd name="T30" fmla="*/ 86 w 106"/>
                <a:gd name="T31" fmla="*/ 47 h 83"/>
                <a:gd name="T32" fmla="*/ 53 w 106"/>
                <a:gd name="T33" fmla="*/ 24 h 83"/>
                <a:gd name="T34" fmla="*/ 53 w 106"/>
                <a:gd name="T35" fmla="*/ 0 h 83"/>
                <a:gd name="T36" fmla="*/ 20 w 106"/>
                <a:gd name="T37" fmla="*/ 1 h 83"/>
                <a:gd name="T38" fmla="*/ 27 w 106"/>
                <a:gd name="T39" fmla="*/ 7 h 83"/>
                <a:gd name="T40" fmla="*/ 53 w 106"/>
                <a:gd name="T41" fmla="*/ 7 h 83"/>
                <a:gd name="T42" fmla="*/ 20 w 106"/>
                <a:gd name="T43" fmla="*/ 83 h 83"/>
                <a:gd name="T44" fmla="*/ 25 w 106"/>
                <a:gd name="T45" fmla="*/ 79 h 83"/>
                <a:gd name="T46" fmla="*/ 53 w 106"/>
                <a:gd name="T47" fmla="*/ 67 h 83"/>
                <a:gd name="T48" fmla="*/ 20 w 106"/>
                <a:gd name="T49" fmla="*/ 24 h 83"/>
                <a:gd name="T50" fmla="*/ 31 w 106"/>
                <a:gd name="T51" fmla="*/ 47 h 83"/>
                <a:gd name="T52" fmla="*/ 31 w 106"/>
                <a:gd name="T53" fmla="*/ 58 h 83"/>
                <a:gd name="T54" fmla="*/ 20 w 106"/>
                <a:gd name="T55" fmla="*/ 83 h 83"/>
                <a:gd name="T56" fmla="*/ 11 w 106"/>
                <a:gd name="T57" fmla="*/ 19 h 83"/>
                <a:gd name="T58" fmla="*/ 0 w 106"/>
                <a:gd name="T59" fmla="*/ 64 h 83"/>
                <a:gd name="T60" fmla="*/ 0 w 106"/>
                <a:gd name="T61" fmla="*/ 79 h 83"/>
                <a:gd name="T62" fmla="*/ 20 w 106"/>
                <a:gd name="T63" fmla="*/ 83 h 83"/>
                <a:gd name="T64" fmla="*/ 10 w 106"/>
                <a:gd name="T65" fmla="*/ 58 h 83"/>
                <a:gd name="T66" fmla="*/ 20 w 106"/>
                <a:gd name="T67" fmla="*/ 47 h 83"/>
                <a:gd name="T68" fmla="*/ 18 w 106"/>
                <a:gd name="T69" fmla="*/ 24 h 83"/>
                <a:gd name="T70" fmla="*/ 20 w 106"/>
                <a:gd name="T7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83">
                  <a:moveTo>
                    <a:pt x="106" y="30"/>
                  </a:moveTo>
                  <a:cubicBezTo>
                    <a:pt x="95" y="19"/>
                    <a:pt x="95" y="19"/>
                    <a:pt x="95" y="19"/>
                  </a:cubicBezTo>
                  <a:cubicBezTo>
                    <a:pt x="86" y="1"/>
                    <a:pt x="86" y="1"/>
                    <a:pt x="86" y="1"/>
                  </a:cubicBezTo>
                  <a:cubicBezTo>
                    <a:pt x="86" y="19"/>
                    <a:pt x="86" y="19"/>
                    <a:pt x="86" y="19"/>
                  </a:cubicBezTo>
                  <a:cubicBezTo>
                    <a:pt x="88" y="24"/>
                    <a:pt x="88" y="24"/>
                    <a:pt x="88" y="24"/>
                  </a:cubicBezTo>
                  <a:cubicBezTo>
                    <a:pt x="86" y="24"/>
                    <a:pt x="86" y="24"/>
                    <a:pt x="86" y="24"/>
                  </a:cubicBezTo>
                  <a:cubicBezTo>
                    <a:pt x="86" y="47"/>
                    <a:pt x="86" y="47"/>
                    <a:pt x="86" y="47"/>
                  </a:cubicBezTo>
                  <a:cubicBezTo>
                    <a:pt x="96" y="47"/>
                    <a:pt x="96" y="47"/>
                    <a:pt x="96" y="47"/>
                  </a:cubicBezTo>
                  <a:cubicBezTo>
                    <a:pt x="96" y="58"/>
                    <a:pt x="96" y="58"/>
                    <a:pt x="96" y="58"/>
                  </a:cubicBezTo>
                  <a:cubicBezTo>
                    <a:pt x="96" y="58"/>
                    <a:pt x="96" y="58"/>
                    <a:pt x="96" y="58"/>
                  </a:cubicBezTo>
                  <a:cubicBezTo>
                    <a:pt x="86" y="58"/>
                    <a:pt x="86" y="58"/>
                    <a:pt x="86" y="58"/>
                  </a:cubicBezTo>
                  <a:cubicBezTo>
                    <a:pt x="86" y="83"/>
                    <a:pt x="86" y="83"/>
                    <a:pt x="86" y="83"/>
                  </a:cubicBezTo>
                  <a:cubicBezTo>
                    <a:pt x="101" y="83"/>
                    <a:pt x="101" y="83"/>
                    <a:pt x="101" y="83"/>
                  </a:cubicBezTo>
                  <a:cubicBezTo>
                    <a:pt x="103" y="83"/>
                    <a:pt x="106" y="81"/>
                    <a:pt x="106" y="79"/>
                  </a:cubicBezTo>
                  <a:cubicBezTo>
                    <a:pt x="106" y="67"/>
                    <a:pt x="106" y="67"/>
                    <a:pt x="106" y="67"/>
                  </a:cubicBezTo>
                  <a:lnTo>
                    <a:pt x="106" y="30"/>
                  </a:lnTo>
                  <a:close/>
                  <a:moveTo>
                    <a:pt x="86" y="1"/>
                  </a:moveTo>
                  <a:cubicBezTo>
                    <a:pt x="85" y="0"/>
                    <a:pt x="85" y="0"/>
                    <a:pt x="85" y="0"/>
                  </a:cubicBezTo>
                  <a:cubicBezTo>
                    <a:pt x="53" y="0"/>
                    <a:pt x="53" y="0"/>
                    <a:pt x="53" y="0"/>
                  </a:cubicBezTo>
                  <a:cubicBezTo>
                    <a:pt x="53" y="7"/>
                    <a:pt x="53" y="7"/>
                    <a:pt x="53" y="7"/>
                  </a:cubicBezTo>
                  <a:cubicBezTo>
                    <a:pt x="79" y="7"/>
                    <a:pt x="79" y="7"/>
                    <a:pt x="79" y="7"/>
                  </a:cubicBezTo>
                  <a:cubicBezTo>
                    <a:pt x="86" y="19"/>
                    <a:pt x="86" y="19"/>
                    <a:pt x="86" y="19"/>
                  </a:cubicBezTo>
                  <a:cubicBezTo>
                    <a:pt x="86" y="1"/>
                    <a:pt x="86" y="1"/>
                    <a:pt x="86" y="1"/>
                  </a:cubicBezTo>
                  <a:close/>
                  <a:moveTo>
                    <a:pt x="53" y="67"/>
                  </a:moveTo>
                  <a:cubicBezTo>
                    <a:pt x="81" y="67"/>
                    <a:pt x="81" y="67"/>
                    <a:pt x="81" y="67"/>
                  </a:cubicBezTo>
                  <a:cubicBezTo>
                    <a:pt x="81" y="79"/>
                    <a:pt x="81" y="79"/>
                    <a:pt x="81" y="79"/>
                  </a:cubicBezTo>
                  <a:cubicBezTo>
                    <a:pt x="81" y="81"/>
                    <a:pt x="83" y="83"/>
                    <a:pt x="85" y="83"/>
                  </a:cubicBezTo>
                  <a:cubicBezTo>
                    <a:pt x="86" y="83"/>
                    <a:pt x="86" y="83"/>
                    <a:pt x="86" y="83"/>
                  </a:cubicBezTo>
                  <a:cubicBezTo>
                    <a:pt x="86" y="58"/>
                    <a:pt x="86" y="58"/>
                    <a:pt x="86" y="58"/>
                  </a:cubicBezTo>
                  <a:cubicBezTo>
                    <a:pt x="75" y="58"/>
                    <a:pt x="75" y="58"/>
                    <a:pt x="75" y="58"/>
                  </a:cubicBezTo>
                  <a:cubicBezTo>
                    <a:pt x="75" y="47"/>
                    <a:pt x="75" y="47"/>
                    <a:pt x="75" y="47"/>
                  </a:cubicBezTo>
                  <a:cubicBezTo>
                    <a:pt x="86" y="47"/>
                    <a:pt x="86" y="47"/>
                    <a:pt x="86" y="47"/>
                  </a:cubicBezTo>
                  <a:cubicBezTo>
                    <a:pt x="86" y="24"/>
                    <a:pt x="86" y="24"/>
                    <a:pt x="86" y="24"/>
                  </a:cubicBezTo>
                  <a:cubicBezTo>
                    <a:pt x="53" y="24"/>
                    <a:pt x="53" y="24"/>
                    <a:pt x="53" y="24"/>
                  </a:cubicBezTo>
                  <a:lnTo>
                    <a:pt x="53" y="67"/>
                  </a:lnTo>
                  <a:close/>
                  <a:moveTo>
                    <a:pt x="53" y="0"/>
                  </a:moveTo>
                  <a:cubicBezTo>
                    <a:pt x="21" y="0"/>
                    <a:pt x="21" y="0"/>
                    <a:pt x="21" y="0"/>
                  </a:cubicBezTo>
                  <a:cubicBezTo>
                    <a:pt x="20" y="1"/>
                    <a:pt x="20" y="1"/>
                    <a:pt x="20" y="1"/>
                  </a:cubicBezTo>
                  <a:cubicBezTo>
                    <a:pt x="20" y="19"/>
                    <a:pt x="20" y="19"/>
                    <a:pt x="20" y="19"/>
                  </a:cubicBezTo>
                  <a:cubicBezTo>
                    <a:pt x="27" y="7"/>
                    <a:pt x="27" y="7"/>
                    <a:pt x="27" y="7"/>
                  </a:cubicBezTo>
                  <a:cubicBezTo>
                    <a:pt x="27" y="7"/>
                    <a:pt x="27" y="7"/>
                    <a:pt x="27" y="7"/>
                  </a:cubicBezTo>
                  <a:cubicBezTo>
                    <a:pt x="53" y="7"/>
                    <a:pt x="53" y="7"/>
                    <a:pt x="53" y="7"/>
                  </a:cubicBezTo>
                  <a:cubicBezTo>
                    <a:pt x="53" y="0"/>
                    <a:pt x="53" y="0"/>
                    <a:pt x="53" y="0"/>
                  </a:cubicBezTo>
                  <a:close/>
                  <a:moveTo>
                    <a:pt x="20" y="83"/>
                  </a:moveTo>
                  <a:cubicBezTo>
                    <a:pt x="20" y="83"/>
                    <a:pt x="20" y="83"/>
                    <a:pt x="20" y="83"/>
                  </a:cubicBezTo>
                  <a:cubicBezTo>
                    <a:pt x="23" y="83"/>
                    <a:pt x="25" y="81"/>
                    <a:pt x="25" y="79"/>
                  </a:cubicBezTo>
                  <a:cubicBezTo>
                    <a:pt x="25" y="67"/>
                    <a:pt x="25" y="67"/>
                    <a:pt x="25" y="67"/>
                  </a:cubicBezTo>
                  <a:cubicBezTo>
                    <a:pt x="53" y="67"/>
                    <a:pt x="53" y="67"/>
                    <a:pt x="53" y="67"/>
                  </a:cubicBezTo>
                  <a:cubicBezTo>
                    <a:pt x="53" y="24"/>
                    <a:pt x="53" y="24"/>
                    <a:pt x="53" y="24"/>
                  </a:cubicBezTo>
                  <a:cubicBezTo>
                    <a:pt x="20" y="24"/>
                    <a:pt x="20" y="24"/>
                    <a:pt x="20" y="24"/>
                  </a:cubicBezTo>
                  <a:cubicBezTo>
                    <a:pt x="20" y="47"/>
                    <a:pt x="20" y="47"/>
                    <a:pt x="20" y="47"/>
                  </a:cubicBezTo>
                  <a:cubicBezTo>
                    <a:pt x="31" y="47"/>
                    <a:pt x="31" y="47"/>
                    <a:pt x="31" y="47"/>
                  </a:cubicBezTo>
                  <a:cubicBezTo>
                    <a:pt x="31" y="58"/>
                    <a:pt x="31" y="58"/>
                    <a:pt x="31" y="58"/>
                  </a:cubicBezTo>
                  <a:cubicBezTo>
                    <a:pt x="31" y="58"/>
                    <a:pt x="31" y="58"/>
                    <a:pt x="31" y="58"/>
                  </a:cubicBezTo>
                  <a:cubicBezTo>
                    <a:pt x="20" y="58"/>
                    <a:pt x="20" y="58"/>
                    <a:pt x="20" y="58"/>
                  </a:cubicBezTo>
                  <a:lnTo>
                    <a:pt x="20" y="83"/>
                  </a:lnTo>
                  <a:close/>
                  <a:moveTo>
                    <a:pt x="20" y="1"/>
                  </a:moveTo>
                  <a:cubicBezTo>
                    <a:pt x="11" y="19"/>
                    <a:pt x="11" y="19"/>
                    <a:pt x="11" y="19"/>
                  </a:cubicBezTo>
                  <a:cubicBezTo>
                    <a:pt x="0" y="30"/>
                    <a:pt x="0" y="30"/>
                    <a:pt x="0" y="30"/>
                  </a:cubicBezTo>
                  <a:cubicBezTo>
                    <a:pt x="0" y="64"/>
                    <a:pt x="0" y="64"/>
                    <a:pt x="0" y="64"/>
                  </a:cubicBezTo>
                  <a:cubicBezTo>
                    <a:pt x="0" y="67"/>
                    <a:pt x="0" y="67"/>
                    <a:pt x="0" y="67"/>
                  </a:cubicBezTo>
                  <a:cubicBezTo>
                    <a:pt x="0" y="79"/>
                    <a:pt x="0" y="79"/>
                    <a:pt x="0" y="79"/>
                  </a:cubicBezTo>
                  <a:cubicBezTo>
                    <a:pt x="0" y="81"/>
                    <a:pt x="2" y="83"/>
                    <a:pt x="5" y="83"/>
                  </a:cubicBezTo>
                  <a:cubicBezTo>
                    <a:pt x="20" y="83"/>
                    <a:pt x="20" y="83"/>
                    <a:pt x="20" y="83"/>
                  </a:cubicBezTo>
                  <a:cubicBezTo>
                    <a:pt x="20" y="58"/>
                    <a:pt x="20" y="58"/>
                    <a:pt x="20" y="58"/>
                  </a:cubicBezTo>
                  <a:cubicBezTo>
                    <a:pt x="10" y="58"/>
                    <a:pt x="10" y="58"/>
                    <a:pt x="10" y="58"/>
                  </a:cubicBezTo>
                  <a:cubicBezTo>
                    <a:pt x="10" y="47"/>
                    <a:pt x="10" y="47"/>
                    <a:pt x="10" y="47"/>
                  </a:cubicBezTo>
                  <a:cubicBezTo>
                    <a:pt x="20" y="47"/>
                    <a:pt x="20" y="47"/>
                    <a:pt x="20" y="47"/>
                  </a:cubicBezTo>
                  <a:cubicBezTo>
                    <a:pt x="20" y="24"/>
                    <a:pt x="20" y="24"/>
                    <a:pt x="20" y="24"/>
                  </a:cubicBezTo>
                  <a:cubicBezTo>
                    <a:pt x="18" y="24"/>
                    <a:pt x="18" y="24"/>
                    <a:pt x="18" y="24"/>
                  </a:cubicBezTo>
                  <a:cubicBezTo>
                    <a:pt x="20" y="19"/>
                    <a:pt x="20" y="19"/>
                    <a:pt x="20" y="19"/>
                  </a:cubicBezTo>
                  <a:lnTo>
                    <a:pt x="20" y="1"/>
                  </a:lnTo>
                  <a:close/>
                </a:path>
              </a:pathLst>
            </a:custGeom>
            <a:solidFill>
              <a:schemeClr val="bg1"/>
            </a:solidFill>
            <a:ln>
              <a:noFill/>
            </a:ln>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grpSp>
      <p:grpSp>
        <p:nvGrpSpPr>
          <p:cNvPr id="20" name="Group 84"/>
          <p:cNvGrpSpPr/>
          <p:nvPr/>
        </p:nvGrpSpPr>
        <p:grpSpPr>
          <a:xfrm>
            <a:off x="1313629" y="5326643"/>
            <a:ext cx="656662" cy="656662"/>
            <a:chOff x="1100743" y="5387903"/>
            <a:chExt cx="622647" cy="622647"/>
          </a:xfrm>
        </p:grpSpPr>
        <p:sp>
          <p:nvSpPr>
            <p:cNvPr id="21" name="Oval 85"/>
            <p:cNvSpPr/>
            <p:nvPr/>
          </p:nvSpPr>
          <p:spPr>
            <a:xfrm>
              <a:off x="1100743" y="5387903"/>
              <a:ext cx="622647" cy="62264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3930">
                <a:defRPr/>
              </a:pPr>
              <a:endParaRPr lang="en-US" sz="2955">
                <a:solidFill>
                  <a:srgbClr val="44546A"/>
                </a:solidFill>
                <a:latin typeface="Calibri" panose="020F0502020204030204"/>
                <a:ea typeface="微软雅黑" panose="020B0503020204020204" pitchFamily="34" charset="-122"/>
                <a:cs typeface="+mn-ea"/>
                <a:sym typeface="+mn-lt"/>
              </a:endParaRPr>
            </a:p>
          </p:txBody>
        </p:sp>
        <p:grpSp>
          <p:nvGrpSpPr>
            <p:cNvPr id="22" name="Group 86"/>
            <p:cNvGrpSpPr/>
            <p:nvPr/>
          </p:nvGrpSpPr>
          <p:grpSpPr>
            <a:xfrm>
              <a:off x="1220201" y="5545877"/>
              <a:ext cx="383730" cy="306699"/>
              <a:chOff x="10496305" y="4420184"/>
              <a:chExt cx="236358" cy="188911"/>
            </a:xfrm>
            <a:solidFill>
              <a:schemeClr val="bg1"/>
            </a:solidFill>
          </p:grpSpPr>
          <p:sp>
            <p:nvSpPr>
              <p:cNvPr id="23" name="Freeform 45"/>
              <p:cNvSpPr/>
              <p:nvPr/>
            </p:nvSpPr>
            <p:spPr bwMode="auto">
              <a:xfrm>
                <a:off x="10496305" y="4420184"/>
                <a:ext cx="201212" cy="188911"/>
              </a:xfrm>
              <a:custGeom>
                <a:avLst/>
                <a:gdLst>
                  <a:gd name="T0" fmla="*/ 58 w 97"/>
                  <a:gd name="T1" fmla="*/ 45 h 91"/>
                  <a:gd name="T2" fmla="*/ 74 w 97"/>
                  <a:gd name="T3" fmla="*/ 32 h 91"/>
                  <a:gd name="T4" fmla="*/ 78 w 97"/>
                  <a:gd name="T5" fmla="*/ 32 h 91"/>
                  <a:gd name="T6" fmla="*/ 89 w 97"/>
                  <a:gd name="T7" fmla="*/ 40 h 91"/>
                  <a:gd name="T8" fmla="*/ 96 w 97"/>
                  <a:gd name="T9" fmla="*/ 37 h 91"/>
                  <a:gd name="T10" fmla="*/ 96 w 97"/>
                  <a:gd name="T11" fmla="*/ 22 h 91"/>
                  <a:gd name="T12" fmla="*/ 65 w 97"/>
                  <a:gd name="T13" fmla="*/ 3 h 91"/>
                  <a:gd name="T14" fmla="*/ 47 w 97"/>
                  <a:gd name="T15" fmla="*/ 20 h 91"/>
                  <a:gd name="T16" fmla="*/ 22 w 97"/>
                  <a:gd name="T17" fmla="*/ 13 h 91"/>
                  <a:gd name="T18" fmla="*/ 3 w 97"/>
                  <a:gd name="T19" fmla="*/ 43 h 91"/>
                  <a:gd name="T20" fmla="*/ 62 w 97"/>
                  <a:gd name="T21" fmla="*/ 91 h 91"/>
                  <a:gd name="T22" fmla="*/ 72 w 97"/>
                  <a:gd name="T23" fmla="*/ 82 h 91"/>
                  <a:gd name="T24" fmla="*/ 58 w 97"/>
                  <a:gd name="T25" fmla="*/ 4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91">
                    <a:moveTo>
                      <a:pt x="58" y="45"/>
                    </a:moveTo>
                    <a:cubicBezTo>
                      <a:pt x="60" y="37"/>
                      <a:pt x="66" y="32"/>
                      <a:pt x="74" y="32"/>
                    </a:cubicBezTo>
                    <a:cubicBezTo>
                      <a:pt x="76" y="32"/>
                      <a:pt x="77" y="32"/>
                      <a:pt x="78" y="32"/>
                    </a:cubicBezTo>
                    <a:cubicBezTo>
                      <a:pt x="83" y="33"/>
                      <a:pt x="87" y="36"/>
                      <a:pt x="89" y="40"/>
                    </a:cubicBezTo>
                    <a:cubicBezTo>
                      <a:pt x="91" y="39"/>
                      <a:pt x="94" y="38"/>
                      <a:pt x="96" y="37"/>
                    </a:cubicBezTo>
                    <a:cubicBezTo>
                      <a:pt x="97" y="28"/>
                      <a:pt x="96" y="22"/>
                      <a:pt x="96" y="22"/>
                    </a:cubicBezTo>
                    <a:cubicBezTo>
                      <a:pt x="93" y="9"/>
                      <a:pt x="79" y="0"/>
                      <a:pt x="65" y="3"/>
                    </a:cubicBezTo>
                    <a:cubicBezTo>
                      <a:pt x="56" y="5"/>
                      <a:pt x="49" y="12"/>
                      <a:pt x="47" y="20"/>
                    </a:cubicBezTo>
                    <a:cubicBezTo>
                      <a:pt x="41" y="14"/>
                      <a:pt x="31" y="10"/>
                      <a:pt x="22" y="13"/>
                    </a:cubicBezTo>
                    <a:cubicBezTo>
                      <a:pt x="8" y="16"/>
                      <a:pt x="0" y="29"/>
                      <a:pt x="3" y="43"/>
                    </a:cubicBezTo>
                    <a:cubicBezTo>
                      <a:pt x="3" y="43"/>
                      <a:pt x="8" y="77"/>
                      <a:pt x="62" y="91"/>
                    </a:cubicBezTo>
                    <a:cubicBezTo>
                      <a:pt x="66" y="88"/>
                      <a:pt x="69" y="85"/>
                      <a:pt x="72" y="82"/>
                    </a:cubicBezTo>
                    <a:cubicBezTo>
                      <a:pt x="54" y="63"/>
                      <a:pt x="57" y="47"/>
                      <a:pt x="58"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sp>
            <p:nvSpPr>
              <p:cNvPr id="24" name="Freeform 46"/>
              <p:cNvSpPr/>
              <p:nvPr/>
            </p:nvSpPr>
            <p:spPr bwMode="auto">
              <a:xfrm>
                <a:off x="10612287" y="4493113"/>
                <a:ext cx="120376" cy="101924"/>
              </a:xfrm>
              <a:custGeom>
                <a:avLst/>
                <a:gdLst>
                  <a:gd name="T0" fmla="*/ 46 w 58"/>
                  <a:gd name="T1" fmla="*/ 6 h 49"/>
                  <a:gd name="T2" fmla="*/ 42 w 58"/>
                  <a:gd name="T3" fmla="*/ 5 h 49"/>
                  <a:gd name="T4" fmla="*/ 40 w 58"/>
                  <a:gd name="T5" fmla="*/ 5 h 49"/>
                  <a:gd name="T6" fmla="*/ 32 w 58"/>
                  <a:gd name="T7" fmla="*/ 10 h 49"/>
                  <a:gd name="T8" fmla="*/ 22 w 58"/>
                  <a:gd name="T9" fmla="*/ 0 h 49"/>
                  <a:gd name="T10" fmla="*/ 18 w 58"/>
                  <a:gd name="T11" fmla="*/ 0 h 49"/>
                  <a:gd name="T12" fmla="*/ 5 w 58"/>
                  <a:gd name="T13" fmla="*/ 11 h 49"/>
                  <a:gd name="T14" fmla="*/ 18 w 58"/>
                  <a:gd name="T15" fmla="*/ 45 h 49"/>
                  <a:gd name="T16" fmla="*/ 23 w 58"/>
                  <a:gd name="T17" fmla="*/ 49 h 49"/>
                  <a:gd name="T18" fmla="*/ 56 w 58"/>
                  <a:gd name="T19" fmla="*/ 23 h 49"/>
                  <a:gd name="T20" fmla="*/ 46 w 58"/>
                  <a:gd name="T2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49">
                    <a:moveTo>
                      <a:pt x="46" y="6"/>
                    </a:moveTo>
                    <a:cubicBezTo>
                      <a:pt x="45" y="5"/>
                      <a:pt x="43" y="5"/>
                      <a:pt x="42" y="5"/>
                    </a:cubicBezTo>
                    <a:cubicBezTo>
                      <a:pt x="42" y="5"/>
                      <a:pt x="41" y="5"/>
                      <a:pt x="40" y="5"/>
                    </a:cubicBezTo>
                    <a:cubicBezTo>
                      <a:pt x="37" y="6"/>
                      <a:pt x="34" y="8"/>
                      <a:pt x="32" y="10"/>
                    </a:cubicBezTo>
                    <a:cubicBezTo>
                      <a:pt x="31" y="5"/>
                      <a:pt x="27" y="1"/>
                      <a:pt x="22" y="0"/>
                    </a:cubicBezTo>
                    <a:cubicBezTo>
                      <a:pt x="21" y="0"/>
                      <a:pt x="20" y="0"/>
                      <a:pt x="18" y="0"/>
                    </a:cubicBezTo>
                    <a:cubicBezTo>
                      <a:pt x="12" y="0"/>
                      <a:pt x="6" y="4"/>
                      <a:pt x="5" y="11"/>
                    </a:cubicBezTo>
                    <a:cubicBezTo>
                      <a:pt x="5" y="11"/>
                      <a:pt x="0" y="27"/>
                      <a:pt x="18" y="45"/>
                    </a:cubicBezTo>
                    <a:cubicBezTo>
                      <a:pt x="20" y="46"/>
                      <a:pt x="21" y="48"/>
                      <a:pt x="23" y="49"/>
                    </a:cubicBezTo>
                    <a:cubicBezTo>
                      <a:pt x="53" y="41"/>
                      <a:pt x="56" y="23"/>
                      <a:pt x="56" y="23"/>
                    </a:cubicBezTo>
                    <a:cubicBezTo>
                      <a:pt x="58" y="15"/>
                      <a:pt x="53" y="7"/>
                      <a:pt x="4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a:solidFill>
                    <a:srgbClr val="44546A"/>
                  </a:solidFill>
                  <a:latin typeface="Calibri" panose="020F0502020204030204"/>
                  <a:ea typeface="微软雅黑" panose="020B0503020204020204" pitchFamily="34" charset="-122"/>
                  <a:cs typeface="+mn-ea"/>
                  <a:sym typeface="+mn-lt"/>
                </a:endParaRPr>
              </a:p>
            </p:txBody>
          </p:sp>
        </p:grpSp>
      </p:grpSp>
      <p:grpSp>
        <p:nvGrpSpPr>
          <p:cNvPr id="25" name="Group 4"/>
          <p:cNvGrpSpPr/>
          <p:nvPr/>
        </p:nvGrpSpPr>
        <p:grpSpPr>
          <a:xfrm>
            <a:off x="7097815" y="1742420"/>
            <a:ext cx="4257970" cy="4403050"/>
            <a:chOff x="6506962" y="705229"/>
            <a:chExt cx="5279209" cy="5459086"/>
          </a:xfrm>
        </p:grpSpPr>
        <p:sp>
          <p:nvSpPr>
            <p:cNvPr id="26" name="Freeform 5"/>
            <p:cNvSpPr/>
            <p:nvPr/>
          </p:nvSpPr>
          <p:spPr bwMode="auto">
            <a:xfrm>
              <a:off x="6506962" y="705229"/>
              <a:ext cx="5279209" cy="5459086"/>
            </a:xfrm>
            <a:custGeom>
              <a:avLst/>
              <a:gdLst>
                <a:gd name="connsiteX0" fmla="*/ 3859967 w 5879683"/>
                <a:gd name="connsiteY0" fmla="*/ 0 h 6080019"/>
                <a:gd name="connsiteX1" fmla="*/ 4112189 w 5879683"/>
                <a:gd name="connsiteY1" fmla="*/ 1506708 h 6080019"/>
                <a:gd name="connsiteX2" fmla="*/ 2712241 w 5879683"/>
                <a:gd name="connsiteY2" fmla="*/ 2332968 h 6080019"/>
                <a:gd name="connsiteX3" fmla="*/ 606535 w 5879683"/>
                <a:gd name="connsiteY3" fmla="*/ 4372000 h 6080019"/>
                <a:gd name="connsiteX4" fmla="*/ 1316921 w 5879683"/>
                <a:gd name="connsiteY4" fmla="*/ 5047820 h 6080019"/>
                <a:gd name="connsiteX5" fmla="*/ 4723998 w 5879683"/>
                <a:gd name="connsiteY5" fmla="*/ 5435664 h 6080019"/>
                <a:gd name="connsiteX6" fmla="*/ 4808310 w 5879683"/>
                <a:gd name="connsiteY6" fmla="*/ 5429676 h 6080019"/>
                <a:gd name="connsiteX7" fmla="*/ 4961760 w 5879683"/>
                <a:gd name="connsiteY7" fmla="*/ 5207111 h 6080019"/>
                <a:gd name="connsiteX8" fmla="*/ 5879683 w 5879683"/>
                <a:gd name="connsiteY8" fmla="*/ 5581914 h 6080019"/>
                <a:gd name="connsiteX9" fmla="*/ 4359923 w 5879683"/>
                <a:gd name="connsiteY9" fmla="*/ 6080019 h 6080019"/>
                <a:gd name="connsiteX10" fmla="*/ 4478454 w 5879683"/>
                <a:gd name="connsiteY10" fmla="*/ 5908101 h 6080019"/>
                <a:gd name="connsiteX11" fmla="*/ 4184148 w 5879683"/>
                <a:gd name="connsiteY11" fmla="*/ 5922625 h 6080019"/>
                <a:gd name="connsiteX12" fmla="*/ 1205851 w 5879683"/>
                <a:gd name="connsiteY12" fmla="*/ 5552371 h 6080019"/>
                <a:gd name="connsiteX13" fmla="*/ 625046 w 5879683"/>
                <a:gd name="connsiteY13" fmla="*/ 5223719 h 6080019"/>
                <a:gd name="connsiteX14" fmla="*/ 264068 w 5879683"/>
                <a:gd name="connsiteY14" fmla="*/ 3453163 h 6080019"/>
                <a:gd name="connsiteX15" fmla="*/ 3019998 w 5879683"/>
                <a:gd name="connsiteY15" fmla="*/ 2011259 h 6080019"/>
                <a:gd name="connsiteX16" fmla="*/ 3816002 w 5879683"/>
                <a:gd name="connsiteY16" fmla="*/ 1564570 h 6080019"/>
                <a:gd name="connsiteX17" fmla="*/ 3859967 w 5879683"/>
                <a:gd name="connsiteY17" fmla="*/ 0 h 6080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79683" h="6080019">
                  <a:moveTo>
                    <a:pt x="3859967" y="0"/>
                  </a:moveTo>
                  <a:cubicBezTo>
                    <a:pt x="4362097" y="358740"/>
                    <a:pt x="4642087" y="941982"/>
                    <a:pt x="4112189" y="1506708"/>
                  </a:cubicBezTo>
                  <a:cubicBezTo>
                    <a:pt x="3762781" y="1877021"/>
                    <a:pt x="3175034" y="2136239"/>
                    <a:pt x="2712241" y="2332968"/>
                  </a:cubicBezTo>
                  <a:cubicBezTo>
                    <a:pt x="1997227" y="2633847"/>
                    <a:pt x="171510" y="3247176"/>
                    <a:pt x="606535" y="4372000"/>
                  </a:cubicBezTo>
                  <a:cubicBezTo>
                    <a:pt x="729175" y="4686765"/>
                    <a:pt x="1029990" y="4897381"/>
                    <a:pt x="1316921" y="5047820"/>
                  </a:cubicBezTo>
                  <a:cubicBezTo>
                    <a:pt x="2186827" y="5499139"/>
                    <a:pt x="3628218" y="5507004"/>
                    <a:pt x="4723998" y="5435664"/>
                  </a:cubicBezTo>
                  <a:lnTo>
                    <a:pt x="4808310" y="5429676"/>
                  </a:lnTo>
                  <a:lnTo>
                    <a:pt x="4961760" y="5207111"/>
                  </a:lnTo>
                  <a:lnTo>
                    <a:pt x="5879683" y="5581914"/>
                  </a:lnTo>
                  <a:lnTo>
                    <a:pt x="4359923" y="6080019"/>
                  </a:lnTo>
                  <a:lnTo>
                    <a:pt x="4478454" y="5908101"/>
                  </a:lnTo>
                  <a:lnTo>
                    <a:pt x="4184148" y="5922625"/>
                  </a:lnTo>
                  <a:cubicBezTo>
                    <a:pt x="3187544" y="5964741"/>
                    <a:pt x="2102801" y="5947275"/>
                    <a:pt x="1205851" y="5552371"/>
                  </a:cubicBezTo>
                  <a:cubicBezTo>
                    <a:pt x="1002222" y="5462107"/>
                    <a:pt x="807849" y="5353328"/>
                    <a:pt x="625046" y="5223719"/>
                  </a:cubicBezTo>
                  <a:cubicBezTo>
                    <a:pt x="276" y="4774715"/>
                    <a:pt x="-221864" y="4103524"/>
                    <a:pt x="264068" y="3453163"/>
                  </a:cubicBezTo>
                  <a:cubicBezTo>
                    <a:pt x="743058" y="2809745"/>
                    <a:pt x="2263332" y="2351484"/>
                    <a:pt x="3019998" y="2011259"/>
                  </a:cubicBezTo>
                  <a:cubicBezTo>
                    <a:pt x="3293046" y="1888593"/>
                    <a:pt x="3577663" y="1745097"/>
                    <a:pt x="3816002" y="1564570"/>
                  </a:cubicBezTo>
                  <a:cubicBezTo>
                    <a:pt x="4491679" y="1057705"/>
                    <a:pt x="4359783" y="460576"/>
                    <a:pt x="3859967" y="0"/>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noAutofit/>
            </a:bodyPr>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27" name="Freeform 6"/>
            <p:cNvSpPr/>
            <p:nvPr/>
          </p:nvSpPr>
          <p:spPr bwMode="auto">
            <a:xfrm>
              <a:off x="6726851" y="793973"/>
              <a:ext cx="4081232" cy="5055161"/>
            </a:xfrm>
            <a:custGeom>
              <a:avLst/>
              <a:gdLst>
                <a:gd name="connsiteX0" fmla="*/ 2256537 w 4545444"/>
                <a:gd name="connsiteY0" fmla="*/ 5459202 h 5630150"/>
                <a:gd name="connsiteX1" fmla="*/ 2494614 w 4545444"/>
                <a:gd name="connsiteY1" fmla="*/ 5490324 h 5630150"/>
                <a:gd name="connsiteX2" fmla="*/ 4501279 w 4545444"/>
                <a:gd name="connsiteY2" fmla="*/ 5522041 h 5630150"/>
                <a:gd name="connsiteX3" fmla="*/ 4545249 w 4545444"/>
                <a:gd name="connsiteY3" fmla="*/ 5561385 h 5630150"/>
                <a:gd name="connsiteX4" fmla="*/ 4505907 w 4545444"/>
                <a:gd name="connsiteY4" fmla="*/ 5607672 h 5630150"/>
                <a:gd name="connsiteX5" fmla="*/ 2419318 w 4545444"/>
                <a:gd name="connsiteY5" fmla="*/ 5557726 h 5630150"/>
                <a:gd name="connsiteX6" fmla="*/ 2235390 w 4545444"/>
                <a:gd name="connsiteY6" fmla="*/ 5531069 h 5630150"/>
                <a:gd name="connsiteX7" fmla="*/ 618660 w 4545444"/>
                <a:gd name="connsiteY7" fmla="*/ 4907146 h 5630150"/>
                <a:gd name="connsiteX8" fmla="*/ 632400 w 4545444"/>
                <a:gd name="connsiteY8" fmla="*/ 4917588 h 5630150"/>
                <a:gd name="connsiteX9" fmla="*/ 1856847 w 4545444"/>
                <a:gd name="connsiteY9" fmla="*/ 5391925 h 5630150"/>
                <a:gd name="connsiteX10" fmla="*/ 2034852 w 4545444"/>
                <a:gd name="connsiteY10" fmla="*/ 5423658 h 5630150"/>
                <a:gd name="connsiteX11" fmla="*/ 2014093 w 4545444"/>
                <a:gd name="connsiteY11" fmla="*/ 5495358 h 5630150"/>
                <a:gd name="connsiteX12" fmla="*/ 1758065 w 4545444"/>
                <a:gd name="connsiteY12" fmla="*/ 5445168 h 5630150"/>
                <a:gd name="connsiteX13" fmla="*/ 623058 w 4545444"/>
                <a:gd name="connsiteY13" fmla="*/ 4995217 h 5630150"/>
                <a:gd name="connsiteX14" fmla="*/ 574601 w 4545444"/>
                <a:gd name="connsiteY14" fmla="*/ 4959683 h 5630150"/>
                <a:gd name="connsiteX15" fmla="*/ 56894 w 4545444"/>
                <a:gd name="connsiteY15" fmla="*/ 3655972 h 5630150"/>
                <a:gd name="connsiteX16" fmla="*/ 114769 w 4545444"/>
                <a:gd name="connsiteY16" fmla="*/ 3681320 h 5630150"/>
                <a:gd name="connsiteX17" fmla="*/ 80108 w 4545444"/>
                <a:gd name="connsiteY17" fmla="*/ 3791413 h 5630150"/>
                <a:gd name="connsiteX18" fmla="*/ 203845 w 4545444"/>
                <a:gd name="connsiteY18" fmla="*/ 4459754 h 5630150"/>
                <a:gd name="connsiteX19" fmla="*/ 432817 w 4545444"/>
                <a:gd name="connsiteY19" fmla="*/ 4753361 h 5630150"/>
                <a:gd name="connsiteX20" fmla="*/ 437043 w 4545444"/>
                <a:gd name="connsiteY20" fmla="*/ 4757128 h 5630150"/>
                <a:gd name="connsiteX21" fmla="*/ 393339 w 4545444"/>
                <a:gd name="connsiteY21" fmla="*/ 4809243 h 5630150"/>
                <a:gd name="connsiteX22" fmla="*/ 316280 w 4545444"/>
                <a:gd name="connsiteY22" fmla="*/ 4730599 h 5630150"/>
                <a:gd name="connsiteX23" fmla="*/ 102021 w 4545444"/>
                <a:gd name="connsiteY23" fmla="*/ 4404210 h 5630150"/>
                <a:gd name="connsiteX24" fmla="*/ 42457 w 4545444"/>
                <a:gd name="connsiteY24" fmla="*/ 3693267 h 5630150"/>
                <a:gd name="connsiteX25" fmla="*/ 929004 w 4545444"/>
                <a:gd name="connsiteY25" fmla="*/ 2786814 h 5630150"/>
                <a:gd name="connsiteX26" fmla="*/ 956746 w 4545444"/>
                <a:gd name="connsiteY26" fmla="*/ 2834023 h 5630150"/>
                <a:gd name="connsiteX27" fmla="*/ 807170 w 4545444"/>
                <a:gd name="connsiteY27" fmla="*/ 2926453 h 5630150"/>
                <a:gd name="connsiteX28" fmla="*/ 289168 w 4545444"/>
                <a:gd name="connsiteY28" fmla="*/ 3374474 h 5630150"/>
                <a:gd name="connsiteX29" fmla="*/ 202845 w 4545444"/>
                <a:gd name="connsiteY29" fmla="*/ 3497409 h 5630150"/>
                <a:gd name="connsiteX30" fmla="*/ 145829 w 4545444"/>
                <a:gd name="connsiteY30" fmla="*/ 3472437 h 5630150"/>
                <a:gd name="connsiteX31" fmla="*/ 199129 w 4545444"/>
                <a:gd name="connsiteY31" fmla="*/ 3391464 h 5630150"/>
                <a:gd name="connsiteX32" fmla="*/ 889422 w 4545444"/>
                <a:gd name="connsiteY32" fmla="*/ 2808754 h 5630150"/>
                <a:gd name="connsiteX33" fmla="*/ 1866690 w 4545444"/>
                <a:gd name="connsiteY33" fmla="*/ 2342652 h 5630150"/>
                <a:gd name="connsiteX34" fmla="*/ 1887488 w 4545444"/>
                <a:gd name="connsiteY34" fmla="*/ 2393291 h 5630150"/>
                <a:gd name="connsiteX35" fmla="*/ 1840098 w 4545444"/>
                <a:gd name="connsiteY35" fmla="*/ 2412028 h 5630150"/>
                <a:gd name="connsiteX36" fmla="*/ 1553013 w 4545444"/>
                <a:gd name="connsiteY36" fmla="*/ 2531900 h 5630150"/>
                <a:gd name="connsiteX37" fmla="*/ 1263822 w 4545444"/>
                <a:gd name="connsiteY37" fmla="*/ 2668275 h 5630150"/>
                <a:gd name="connsiteX38" fmla="*/ 1050436 w 4545444"/>
                <a:gd name="connsiteY38" fmla="*/ 2783374 h 5630150"/>
                <a:gd name="connsiteX39" fmla="*/ 1022313 w 4545444"/>
                <a:gd name="connsiteY39" fmla="*/ 2735091 h 5630150"/>
                <a:gd name="connsiteX40" fmla="*/ 1139549 w 4545444"/>
                <a:gd name="connsiteY40" fmla="*/ 2670106 h 5630150"/>
                <a:gd name="connsiteX41" fmla="*/ 1666136 w 4545444"/>
                <a:gd name="connsiteY41" fmla="*/ 2425016 h 5630150"/>
                <a:gd name="connsiteX42" fmla="*/ 2691412 w 4545444"/>
                <a:gd name="connsiteY42" fmla="*/ 2019045 h 5630150"/>
                <a:gd name="connsiteX43" fmla="*/ 2709493 w 4545444"/>
                <a:gd name="connsiteY43" fmla="*/ 2058447 h 5630150"/>
                <a:gd name="connsiteX44" fmla="*/ 2515802 w 4545444"/>
                <a:gd name="connsiteY44" fmla="*/ 2143103 h 5630150"/>
                <a:gd name="connsiteX45" fmla="*/ 1999688 w 4545444"/>
                <a:gd name="connsiteY45" fmla="*/ 2348928 h 5630150"/>
                <a:gd name="connsiteX46" fmla="*/ 1967235 w 4545444"/>
                <a:gd name="connsiteY46" fmla="*/ 2361760 h 5630150"/>
                <a:gd name="connsiteX47" fmla="*/ 1946919 w 4545444"/>
                <a:gd name="connsiteY47" fmla="*/ 2310047 h 5630150"/>
                <a:gd name="connsiteX48" fmla="*/ 2182498 w 4545444"/>
                <a:gd name="connsiteY48" fmla="*/ 2217829 h 5630150"/>
                <a:gd name="connsiteX49" fmla="*/ 2634236 w 4545444"/>
                <a:gd name="connsiteY49" fmla="*/ 2042495 h 5630150"/>
                <a:gd name="connsiteX50" fmla="*/ 3419929 w 4545444"/>
                <a:gd name="connsiteY50" fmla="*/ 1652893 h 5630150"/>
                <a:gd name="connsiteX51" fmla="*/ 3435936 w 4545444"/>
                <a:gd name="connsiteY51" fmla="*/ 1679865 h 5630150"/>
                <a:gd name="connsiteX52" fmla="*/ 3366230 w 4545444"/>
                <a:gd name="connsiteY52" fmla="*/ 1725659 h 5630150"/>
                <a:gd name="connsiteX53" fmla="*/ 2868625 w 4545444"/>
                <a:gd name="connsiteY53" fmla="*/ 1988895 h 5630150"/>
                <a:gd name="connsiteX54" fmla="*/ 2779467 w 4545444"/>
                <a:gd name="connsiteY54" fmla="*/ 2027864 h 5630150"/>
                <a:gd name="connsiteX55" fmla="*/ 2761652 w 4545444"/>
                <a:gd name="connsiteY55" fmla="*/ 1989574 h 5630150"/>
                <a:gd name="connsiteX56" fmla="*/ 2818870 w 4545444"/>
                <a:gd name="connsiteY56" fmla="*/ 1964884 h 5630150"/>
                <a:gd name="connsiteX57" fmla="*/ 3218283 w 4545444"/>
                <a:gd name="connsiteY57" fmla="*/ 1771311 h 5630150"/>
                <a:gd name="connsiteX58" fmla="*/ 3856693 w 4545444"/>
                <a:gd name="connsiteY58" fmla="*/ 1280930 h 5630150"/>
                <a:gd name="connsiteX59" fmla="*/ 3878857 w 4545444"/>
                <a:gd name="connsiteY59" fmla="*/ 1298486 h 5630150"/>
                <a:gd name="connsiteX60" fmla="*/ 3876698 w 4545444"/>
                <a:gd name="connsiteY60" fmla="*/ 1301552 h 5630150"/>
                <a:gd name="connsiteX61" fmla="*/ 3514716 w 4545444"/>
                <a:gd name="connsiteY61" fmla="*/ 1628110 h 5630150"/>
                <a:gd name="connsiteX62" fmla="*/ 3492103 w 4545444"/>
                <a:gd name="connsiteY62" fmla="*/ 1642966 h 5630150"/>
                <a:gd name="connsiteX63" fmla="*/ 3475028 w 4545444"/>
                <a:gd name="connsiteY63" fmla="*/ 1614196 h 5630150"/>
                <a:gd name="connsiteX64" fmla="*/ 3617263 w 4545444"/>
                <a:gd name="connsiteY64" fmla="*/ 1513296 h 5630150"/>
                <a:gd name="connsiteX65" fmla="*/ 3790149 w 4545444"/>
                <a:gd name="connsiteY65" fmla="*/ 1356801 h 5630150"/>
                <a:gd name="connsiteX66" fmla="*/ 4049529 w 4545444"/>
                <a:gd name="connsiteY66" fmla="*/ 911879 h 5630150"/>
                <a:gd name="connsiteX67" fmla="*/ 4075412 w 4545444"/>
                <a:gd name="connsiteY67" fmla="*/ 916031 h 5630150"/>
                <a:gd name="connsiteX68" fmla="*/ 4071869 w 4545444"/>
                <a:gd name="connsiteY68" fmla="*/ 931641 h 5630150"/>
                <a:gd name="connsiteX69" fmla="*/ 3962076 w 4545444"/>
                <a:gd name="connsiteY69" fmla="*/ 1180319 h 5630150"/>
                <a:gd name="connsiteX70" fmla="*/ 3914053 w 4545444"/>
                <a:gd name="connsiteY70" fmla="*/ 1248509 h 5630150"/>
                <a:gd name="connsiteX71" fmla="*/ 3893587 w 4545444"/>
                <a:gd name="connsiteY71" fmla="*/ 1232095 h 5630150"/>
                <a:gd name="connsiteX72" fmla="*/ 3931196 w 4545444"/>
                <a:gd name="connsiteY72" fmla="*/ 1180211 h 5630150"/>
                <a:gd name="connsiteX73" fmla="*/ 4029829 w 4545444"/>
                <a:gd name="connsiteY73" fmla="*/ 982194 h 5630150"/>
                <a:gd name="connsiteX74" fmla="*/ 4087808 w 4545444"/>
                <a:gd name="connsiteY74" fmla="*/ 593511 h 5630150"/>
                <a:gd name="connsiteX75" fmla="*/ 4093474 w 4545444"/>
                <a:gd name="connsiteY75" fmla="*/ 622281 h 5630150"/>
                <a:gd name="connsiteX76" fmla="*/ 4089935 w 4545444"/>
                <a:gd name="connsiteY76" fmla="*/ 852043 h 5630150"/>
                <a:gd name="connsiteX77" fmla="*/ 4087219 w 4545444"/>
                <a:gd name="connsiteY77" fmla="*/ 864013 h 5630150"/>
                <a:gd name="connsiteX78" fmla="*/ 4061852 w 4545444"/>
                <a:gd name="connsiteY78" fmla="*/ 860755 h 5630150"/>
                <a:gd name="connsiteX79" fmla="*/ 4075471 w 4545444"/>
                <a:gd name="connsiteY79" fmla="*/ 761421 h 5630150"/>
                <a:gd name="connsiteX80" fmla="*/ 4074987 w 4545444"/>
                <a:gd name="connsiteY80" fmla="*/ 646404 h 5630150"/>
                <a:gd name="connsiteX81" fmla="*/ 4067029 w 4545444"/>
                <a:gd name="connsiteY81" fmla="*/ 597339 h 5630150"/>
                <a:gd name="connsiteX82" fmla="*/ 4011395 w 4545444"/>
                <a:gd name="connsiteY82" fmla="*/ 373947 h 5630150"/>
                <a:gd name="connsiteX83" fmla="*/ 4028427 w 4545444"/>
                <a:gd name="connsiteY83" fmla="*/ 404785 h 5630150"/>
                <a:gd name="connsiteX84" fmla="*/ 4078941 w 4545444"/>
                <a:gd name="connsiteY84" fmla="*/ 548501 h 5630150"/>
                <a:gd name="connsiteX85" fmla="*/ 4080499 w 4545444"/>
                <a:gd name="connsiteY85" fmla="*/ 556408 h 5630150"/>
                <a:gd name="connsiteX86" fmla="*/ 4060972 w 4545444"/>
                <a:gd name="connsiteY86" fmla="*/ 560005 h 5630150"/>
                <a:gd name="connsiteX87" fmla="*/ 4057716 w 4545444"/>
                <a:gd name="connsiteY87" fmla="*/ 539931 h 5630150"/>
                <a:gd name="connsiteX88" fmla="*/ 4025964 w 4545444"/>
                <a:gd name="connsiteY88" fmla="*/ 440563 h 5630150"/>
                <a:gd name="connsiteX89" fmla="*/ 3997595 w 4545444"/>
                <a:gd name="connsiteY89" fmla="*/ 380051 h 5630150"/>
                <a:gd name="connsiteX90" fmla="*/ 3901155 w 4545444"/>
                <a:gd name="connsiteY90" fmla="*/ 197856 h 5630150"/>
                <a:gd name="connsiteX91" fmla="*/ 3951662 w 4545444"/>
                <a:gd name="connsiteY91" fmla="*/ 265789 h 5630150"/>
                <a:gd name="connsiteX92" fmla="*/ 3997798 w 4545444"/>
                <a:gd name="connsiteY92" fmla="*/ 349324 h 5630150"/>
                <a:gd name="connsiteX93" fmla="*/ 3985699 w 4545444"/>
                <a:gd name="connsiteY93" fmla="*/ 354676 h 5630150"/>
                <a:gd name="connsiteX94" fmla="*/ 3982036 w 4545444"/>
                <a:gd name="connsiteY94" fmla="*/ 346863 h 5630150"/>
                <a:gd name="connsiteX95" fmla="*/ 3928236 w 4545444"/>
                <a:gd name="connsiteY95" fmla="*/ 257395 h 5630150"/>
                <a:gd name="connsiteX96" fmla="*/ 3891077 w 4545444"/>
                <a:gd name="connsiteY96" fmla="*/ 204911 h 5630150"/>
                <a:gd name="connsiteX97" fmla="*/ 3831079 w 4545444"/>
                <a:gd name="connsiteY97" fmla="*/ 108914 h 5630150"/>
                <a:gd name="connsiteX98" fmla="*/ 3851464 w 4545444"/>
                <a:gd name="connsiteY98" fmla="*/ 131023 h 5630150"/>
                <a:gd name="connsiteX99" fmla="*/ 3891271 w 4545444"/>
                <a:gd name="connsiteY99" fmla="*/ 184563 h 5630150"/>
                <a:gd name="connsiteX100" fmla="*/ 3881402 w 4545444"/>
                <a:gd name="connsiteY100" fmla="*/ 191248 h 5630150"/>
                <a:gd name="connsiteX101" fmla="*/ 3866868 w 4545444"/>
                <a:gd name="connsiteY101" fmla="*/ 170720 h 5630150"/>
                <a:gd name="connsiteX102" fmla="*/ 3823189 w 4545444"/>
                <a:gd name="connsiteY102" fmla="*/ 115974 h 5630150"/>
                <a:gd name="connsiteX103" fmla="*/ 3730658 w 4545444"/>
                <a:gd name="connsiteY103" fmla="*/ 0 h 5630150"/>
                <a:gd name="connsiteX104" fmla="*/ 3822781 w 4545444"/>
                <a:gd name="connsiteY104" fmla="*/ 99914 h 5630150"/>
                <a:gd name="connsiteX105" fmla="*/ 3814969 w 4545444"/>
                <a:gd name="connsiteY105" fmla="*/ 105670 h 563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545444" h="5630150">
                  <a:moveTo>
                    <a:pt x="2256537" y="5459202"/>
                  </a:moveTo>
                  <a:lnTo>
                    <a:pt x="2494614" y="5490324"/>
                  </a:lnTo>
                  <a:cubicBezTo>
                    <a:pt x="3248051" y="5573048"/>
                    <a:pt x="4008214" y="5552417"/>
                    <a:pt x="4501279" y="5522041"/>
                  </a:cubicBezTo>
                  <a:cubicBezTo>
                    <a:pt x="4524421" y="5522041"/>
                    <a:pt x="4542935" y="5538242"/>
                    <a:pt x="4545249" y="5561385"/>
                  </a:cubicBezTo>
                  <a:cubicBezTo>
                    <a:pt x="4547563" y="5584529"/>
                    <a:pt x="4529049" y="5605358"/>
                    <a:pt x="4505907" y="5607672"/>
                  </a:cubicBezTo>
                  <a:cubicBezTo>
                    <a:pt x="3998668" y="5636023"/>
                    <a:pt x="3202626" y="5653742"/>
                    <a:pt x="2419318" y="5557726"/>
                  </a:cubicBezTo>
                  <a:lnTo>
                    <a:pt x="2235390" y="5531069"/>
                  </a:lnTo>
                  <a:close/>
                  <a:moveTo>
                    <a:pt x="618660" y="4907146"/>
                  </a:moveTo>
                  <a:lnTo>
                    <a:pt x="632400" y="4917588"/>
                  </a:lnTo>
                  <a:cubicBezTo>
                    <a:pt x="956939" y="5146045"/>
                    <a:pt x="1389337" y="5295867"/>
                    <a:pt x="1856847" y="5391925"/>
                  </a:cubicBezTo>
                  <a:lnTo>
                    <a:pt x="2034852" y="5423658"/>
                  </a:lnTo>
                  <a:lnTo>
                    <a:pt x="2014093" y="5495358"/>
                  </a:lnTo>
                  <a:lnTo>
                    <a:pt x="1758065" y="5445168"/>
                  </a:lnTo>
                  <a:cubicBezTo>
                    <a:pt x="1328685" y="5348354"/>
                    <a:pt x="931595" y="5204783"/>
                    <a:pt x="623058" y="4995217"/>
                  </a:cubicBezTo>
                  <a:lnTo>
                    <a:pt x="574601" y="4959683"/>
                  </a:lnTo>
                  <a:close/>
                  <a:moveTo>
                    <a:pt x="56894" y="3655972"/>
                  </a:moveTo>
                  <a:lnTo>
                    <a:pt x="114769" y="3681320"/>
                  </a:lnTo>
                  <a:lnTo>
                    <a:pt x="80108" y="3791413"/>
                  </a:lnTo>
                  <a:cubicBezTo>
                    <a:pt x="36211" y="3992545"/>
                    <a:pt x="66151" y="4215012"/>
                    <a:pt x="203845" y="4459754"/>
                  </a:cubicBezTo>
                  <a:cubicBezTo>
                    <a:pt x="264592" y="4567588"/>
                    <a:pt x="341815" y="4665151"/>
                    <a:pt x="432817" y="4753361"/>
                  </a:cubicBezTo>
                  <a:lnTo>
                    <a:pt x="437043" y="4757128"/>
                  </a:lnTo>
                  <a:lnTo>
                    <a:pt x="393339" y="4809243"/>
                  </a:lnTo>
                  <a:lnTo>
                    <a:pt x="316280" y="4730599"/>
                  </a:lnTo>
                  <a:cubicBezTo>
                    <a:pt x="228451" y="4632436"/>
                    <a:pt x="156043" y="4523978"/>
                    <a:pt x="102021" y="4404210"/>
                  </a:cubicBezTo>
                  <a:cubicBezTo>
                    <a:pt x="-16002" y="4141676"/>
                    <a:pt x="-25657" y="3905829"/>
                    <a:pt x="42457" y="3693267"/>
                  </a:cubicBezTo>
                  <a:close/>
                  <a:moveTo>
                    <a:pt x="929004" y="2786814"/>
                  </a:moveTo>
                  <a:lnTo>
                    <a:pt x="956746" y="2834023"/>
                  </a:lnTo>
                  <a:lnTo>
                    <a:pt x="807170" y="2926453"/>
                  </a:lnTo>
                  <a:cubicBezTo>
                    <a:pt x="608715" y="3055790"/>
                    <a:pt x="424743" y="3204817"/>
                    <a:pt x="289168" y="3374474"/>
                  </a:cubicBezTo>
                  <a:lnTo>
                    <a:pt x="202845" y="3497409"/>
                  </a:lnTo>
                  <a:lnTo>
                    <a:pt x="145829" y="3472437"/>
                  </a:lnTo>
                  <a:lnTo>
                    <a:pt x="199129" y="3391464"/>
                  </a:lnTo>
                  <a:cubicBezTo>
                    <a:pt x="360399" y="3169649"/>
                    <a:pt x="606694" y="2977213"/>
                    <a:pt x="889422" y="2808754"/>
                  </a:cubicBezTo>
                  <a:close/>
                  <a:moveTo>
                    <a:pt x="1866690" y="2342652"/>
                  </a:moveTo>
                  <a:lnTo>
                    <a:pt x="1887488" y="2393291"/>
                  </a:lnTo>
                  <a:lnTo>
                    <a:pt x="1840098" y="2412028"/>
                  </a:lnTo>
                  <a:cubicBezTo>
                    <a:pt x="1736774" y="2453321"/>
                    <a:pt x="1640084" y="2493135"/>
                    <a:pt x="1553013" y="2531900"/>
                  </a:cubicBezTo>
                  <a:cubicBezTo>
                    <a:pt x="1462182" y="2572691"/>
                    <a:pt x="1364371" y="2618110"/>
                    <a:pt x="1263822" y="2668275"/>
                  </a:cubicBezTo>
                  <a:lnTo>
                    <a:pt x="1050436" y="2783374"/>
                  </a:lnTo>
                  <a:lnTo>
                    <a:pt x="1022313" y="2735091"/>
                  </a:lnTo>
                  <a:lnTo>
                    <a:pt x="1139549" y="2670106"/>
                  </a:lnTo>
                  <a:cubicBezTo>
                    <a:pt x="1310738" y="2581420"/>
                    <a:pt x="1489289" y="2500060"/>
                    <a:pt x="1666136" y="2425016"/>
                  </a:cubicBezTo>
                  <a:close/>
                  <a:moveTo>
                    <a:pt x="2691412" y="2019045"/>
                  </a:moveTo>
                  <a:lnTo>
                    <a:pt x="2709493" y="2058447"/>
                  </a:lnTo>
                  <a:lnTo>
                    <a:pt x="2515802" y="2143103"/>
                  </a:lnTo>
                  <a:cubicBezTo>
                    <a:pt x="2338903" y="2216486"/>
                    <a:pt x="2163509" y="2284612"/>
                    <a:pt x="1999688" y="2348928"/>
                  </a:cubicBezTo>
                  <a:lnTo>
                    <a:pt x="1967235" y="2361760"/>
                  </a:lnTo>
                  <a:lnTo>
                    <a:pt x="1946919" y="2310047"/>
                  </a:lnTo>
                  <a:lnTo>
                    <a:pt x="2182498" y="2217829"/>
                  </a:lnTo>
                  <a:cubicBezTo>
                    <a:pt x="2346871" y="2154412"/>
                    <a:pt x="2500473" y="2096303"/>
                    <a:pt x="2634236" y="2042495"/>
                  </a:cubicBezTo>
                  <a:close/>
                  <a:moveTo>
                    <a:pt x="3419929" y="1652893"/>
                  </a:moveTo>
                  <a:lnTo>
                    <a:pt x="3435936" y="1679865"/>
                  </a:lnTo>
                  <a:lnTo>
                    <a:pt x="3366230" y="1725659"/>
                  </a:lnTo>
                  <a:cubicBezTo>
                    <a:pt x="3212281" y="1820595"/>
                    <a:pt x="3043056" y="1907857"/>
                    <a:pt x="2868625" y="1988895"/>
                  </a:cubicBezTo>
                  <a:lnTo>
                    <a:pt x="2779467" y="2027864"/>
                  </a:lnTo>
                  <a:lnTo>
                    <a:pt x="2761652" y="1989574"/>
                  </a:lnTo>
                  <a:lnTo>
                    <a:pt x="2818870" y="1964884"/>
                  </a:lnTo>
                  <a:cubicBezTo>
                    <a:pt x="2942679" y="1909918"/>
                    <a:pt x="3080517" y="1845984"/>
                    <a:pt x="3218283" y="1771311"/>
                  </a:cubicBezTo>
                  <a:close/>
                  <a:moveTo>
                    <a:pt x="3856693" y="1280930"/>
                  </a:moveTo>
                  <a:lnTo>
                    <a:pt x="3878857" y="1298486"/>
                  </a:lnTo>
                  <a:lnTo>
                    <a:pt x="3876698" y="1301552"/>
                  </a:lnTo>
                  <a:cubicBezTo>
                    <a:pt x="3781380" y="1419528"/>
                    <a:pt x="3657364" y="1527897"/>
                    <a:pt x="3514716" y="1628110"/>
                  </a:cubicBezTo>
                  <a:lnTo>
                    <a:pt x="3492103" y="1642966"/>
                  </a:lnTo>
                  <a:lnTo>
                    <a:pt x="3475028" y="1614196"/>
                  </a:lnTo>
                  <a:lnTo>
                    <a:pt x="3617263" y="1513296"/>
                  </a:lnTo>
                  <a:cubicBezTo>
                    <a:pt x="3679023" y="1464333"/>
                    <a:pt x="3737239" y="1412242"/>
                    <a:pt x="3790149" y="1356801"/>
                  </a:cubicBezTo>
                  <a:close/>
                  <a:moveTo>
                    <a:pt x="4049529" y="911879"/>
                  </a:moveTo>
                  <a:lnTo>
                    <a:pt x="4075412" y="916031"/>
                  </a:lnTo>
                  <a:lnTo>
                    <a:pt x="4071869" y="931641"/>
                  </a:lnTo>
                  <a:cubicBezTo>
                    <a:pt x="4049346" y="1012031"/>
                    <a:pt x="4013278" y="1094833"/>
                    <a:pt x="3962076" y="1180319"/>
                  </a:cubicBezTo>
                  <a:lnTo>
                    <a:pt x="3914053" y="1248509"/>
                  </a:lnTo>
                  <a:lnTo>
                    <a:pt x="3893587" y="1232095"/>
                  </a:lnTo>
                  <a:lnTo>
                    <a:pt x="3931196" y="1180211"/>
                  </a:lnTo>
                  <a:cubicBezTo>
                    <a:pt x="3971731" y="1117849"/>
                    <a:pt x="4005196" y="1051917"/>
                    <a:pt x="4029829" y="982194"/>
                  </a:cubicBezTo>
                  <a:close/>
                  <a:moveTo>
                    <a:pt x="4087808" y="593511"/>
                  </a:moveTo>
                  <a:lnTo>
                    <a:pt x="4093474" y="622281"/>
                  </a:lnTo>
                  <a:cubicBezTo>
                    <a:pt x="4104254" y="696733"/>
                    <a:pt x="4103603" y="773228"/>
                    <a:pt x="4089935" y="852043"/>
                  </a:cubicBezTo>
                  <a:lnTo>
                    <a:pt x="4087219" y="864013"/>
                  </a:lnTo>
                  <a:lnTo>
                    <a:pt x="4061852" y="860755"/>
                  </a:lnTo>
                  <a:lnTo>
                    <a:pt x="4075471" y="761421"/>
                  </a:lnTo>
                  <a:cubicBezTo>
                    <a:pt x="4078364" y="721499"/>
                    <a:pt x="4078075" y="683239"/>
                    <a:pt x="4074987" y="646404"/>
                  </a:cubicBezTo>
                  <a:lnTo>
                    <a:pt x="4067029" y="597339"/>
                  </a:lnTo>
                  <a:close/>
                  <a:moveTo>
                    <a:pt x="4011395" y="373947"/>
                  </a:moveTo>
                  <a:lnTo>
                    <a:pt x="4028427" y="404785"/>
                  </a:lnTo>
                  <a:cubicBezTo>
                    <a:pt x="4049797" y="451877"/>
                    <a:pt x="4066792" y="499755"/>
                    <a:pt x="4078941" y="548501"/>
                  </a:cubicBezTo>
                  <a:lnTo>
                    <a:pt x="4080499" y="556408"/>
                  </a:lnTo>
                  <a:lnTo>
                    <a:pt x="4060972" y="560005"/>
                  </a:lnTo>
                  <a:lnTo>
                    <a:pt x="4057716" y="539931"/>
                  </a:lnTo>
                  <a:cubicBezTo>
                    <a:pt x="4049418" y="505704"/>
                    <a:pt x="4038706" y="472661"/>
                    <a:pt x="4025964" y="440563"/>
                  </a:cubicBezTo>
                  <a:lnTo>
                    <a:pt x="3997595" y="380051"/>
                  </a:lnTo>
                  <a:close/>
                  <a:moveTo>
                    <a:pt x="3901155" y="197856"/>
                  </a:moveTo>
                  <a:lnTo>
                    <a:pt x="3951662" y="265789"/>
                  </a:lnTo>
                  <a:lnTo>
                    <a:pt x="3997798" y="349324"/>
                  </a:lnTo>
                  <a:lnTo>
                    <a:pt x="3985699" y="354676"/>
                  </a:lnTo>
                  <a:lnTo>
                    <a:pt x="3982036" y="346863"/>
                  </a:lnTo>
                  <a:cubicBezTo>
                    <a:pt x="3965620" y="316415"/>
                    <a:pt x="3947559" y="286672"/>
                    <a:pt x="3928236" y="257395"/>
                  </a:cubicBezTo>
                  <a:lnTo>
                    <a:pt x="3891077" y="204911"/>
                  </a:lnTo>
                  <a:close/>
                  <a:moveTo>
                    <a:pt x="3831079" y="108914"/>
                  </a:moveTo>
                  <a:lnTo>
                    <a:pt x="3851464" y="131023"/>
                  </a:lnTo>
                  <a:lnTo>
                    <a:pt x="3891271" y="184563"/>
                  </a:lnTo>
                  <a:lnTo>
                    <a:pt x="3881402" y="191248"/>
                  </a:lnTo>
                  <a:lnTo>
                    <a:pt x="3866868" y="170720"/>
                  </a:lnTo>
                  <a:lnTo>
                    <a:pt x="3823189" y="115974"/>
                  </a:lnTo>
                  <a:close/>
                  <a:moveTo>
                    <a:pt x="3730658" y="0"/>
                  </a:moveTo>
                  <a:lnTo>
                    <a:pt x="3822781" y="99914"/>
                  </a:lnTo>
                  <a:lnTo>
                    <a:pt x="3814969" y="1056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noAutofit/>
            </a:bodyPr>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28" name="Freeform 21"/>
            <p:cNvSpPr/>
            <p:nvPr/>
          </p:nvSpPr>
          <p:spPr bwMode="auto">
            <a:xfrm>
              <a:off x="10527058" y="5580009"/>
              <a:ext cx="471838" cy="430541"/>
            </a:xfrm>
            <a:custGeom>
              <a:avLst/>
              <a:gdLst>
                <a:gd name="T0" fmla="*/ 0 w 537"/>
                <a:gd name="T1" fmla="*/ 490 h 490"/>
                <a:gd name="T2" fmla="*/ 339 w 537"/>
                <a:gd name="T3" fmla="*/ 0 h 490"/>
                <a:gd name="T4" fmla="*/ 537 w 537"/>
                <a:gd name="T5" fmla="*/ 130 h 490"/>
                <a:gd name="T6" fmla="*/ 433 w 537"/>
                <a:gd name="T7" fmla="*/ 426 h 490"/>
                <a:gd name="T8" fmla="*/ 0 w 537"/>
                <a:gd name="T9" fmla="*/ 490 h 490"/>
              </a:gdLst>
              <a:ahLst/>
              <a:cxnLst>
                <a:cxn ang="0">
                  <a:pos x="T0" y="T1"/>
                </a:cxn>
                <a:cxn ang="0">
                  <a:pos x="T2" y="T3"/>
                </a:cxn>
                <a:cxn ang="0">
                  <a:pos x="T4" y="T5"/>
                </a:cxn>
                <a:cxn ang="0">
                  <a:pos x="T6" y="T7"/>
                </a:cxn>
                <a:cxn ang="0">
                  <a:pos x="T8" y="T9"/>
                </a:cxn>
              </a:cxnLst>
              <a:rect l="0" t="0" r="r" b="b"/>
              <a:pathLst>
                <a:path w="537" h="490">
                  <a:moveTo>
                    <a:pt x="0" y="490"/>
                  </a:moveTo>
                  <a:lnTo>
                    <a:pt x="339" y="0"/>
                  </a:lnTo>
                  <a:lnTo>
                    <a:pt x="537" y="130"/>
                  </a:lnTo>
                  <a:lnTo>
                    <a:pt x="433" y="426"/>
                  </a:lnTo>
                  <a:lnTo>
                    <a:pt x="0" y="490"/>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grpSp>
      <p:grpSp>
        <p:nvGrpSpPr>
          <p:cNvPr id="29" name="Group 8"/>
          <p:cNvGrpSpPr/>
          <p:nvPr/>
        </p:nvGrpSpPr>
        <p:grpSpPr>
          <a:xfrm>
            <a:off x="9368637" y="2038649"/>
            <a:ext cx="174336" cy="150950"/>
            <a:chOff x="9322422" y="1072507"/>
            <a:chExt cx="216149" cy="187154"/>
          </a:xfrm>
        </p:grpSpPr>
        <p:sp>
          <p:nvSpPr>
            <p:cNvPr id="30" name="Freeform 22"/>
            <p:cNvSpPr/>
            <p:nvPr/>
          </p:nvSpPr>
          <p:spPr bwMode="auto">
            <a:xfrm>
              <a:off x="9467400" y="1081293"/>
              <a:ext cx="36024" cy="43054"/>
            </a:xfrm>
            <a:custGeom>
              <a:avLst/>
              <a:gdLst>
                <a:gd name="T0" fmla="*/ 41 w 41"/>
                <a:gd name="T1" fmla="*/ 0 h 49"/>
                <a:gd name="T2" fmla="*/ 0 w 41"/>
                <a:gd name="T3" fmla="*/ 0 h 49"/>
                <a:gd name="T4" fmla="*/ 0 w 41"/>
                <a:gd name="T5" fmla="*/ 16 h 49"/>
                <a:gd name="T6" fmla="*/ 41 w 41"/>
                <a:gd name="T7" fmla="*/ 49 h 49"/>
                <a:gd name="T8" fmla="*/ 41 w 41"/>
                <a:gd name="T9" fmla="*/ 0 h 49"/>
              </a:gdLst>
              <a:ahLst/>
              <a:cxnLst>
                <a:cxn ang="0">
                  <a:pos x="T0" y="T1"/>
                </a:cxn>
                <a:cxn ang="0">
                  <a:pos x="T2" y="T3"/>
                </a:cxn>
                <a:cxn ang="0">
                  <a:pos x="T4" y="T5"/>
                </a:cxn>
                <a:cxn ang="0">
                  <a:pos x="T6" y="T7"/>
                </a:cxn>
                <a:cxn ang="0">
                  <a:pos x="T8" y="T9"/>
                </a:cxn>
              </a:cxnLst>
              <a:rect l="0" t="0" r="r" b="b"/>
              <a:pathLst>
                <a:path w="41" h="49">
                  <a:moveTo>
                    <a:pt x="41" y="0"/>
                  </a:moveTo>
                  <a:lnTo>
                    <a:pt x="0" y="0"/>
                  </a:lnTo>
                  <a:lnTo>
                    <a:pt x="0" y="16"/>
                  </a:lnTo>
                  <a:lnTo>
                    <a:pt x="41" y="49"/>
                  </a:lnTo>
                  <a:lnTo>
                    <a:pt x="41" y="0"/>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31" name="Freeform 23"/>
            <p:cNvSpPr/>
            <p:nvPr/>
          </p:nvSpPr>
          <p:spPr bwMode="auto">
            <a:xfrm>
              <a:off x="9357568" y="1118197"/>
              <a:ext cx="145857" cy="141464"/>
            </a:xfrm>
            <a:custGeom>
              <a:avLst/>
              <a:gdLst>
                <a:gd name="T0" fmla="*/ 166 w 166"/>
                <a:gd name="T1" fmla="*/ 85 h 161"/>
                <a:gd name="T2" fmla="*/ 166 w 166"/>
                <a:gd name="T3" fmla="*/ 69 h 161"/>
                <a:gd name="T4" fmla="*/ 125 w 166"/>
                <a:gd name="T5" fmla="*/ 36 h 161"/>
                <a:gd name="T6" fmla="*/ 83 w 166"/>
                <a:gd name="T7" fmla="*/ 0 h 161"/>
                <a:gd name="T8" fmla="*/ 0 w 166"/>
                <a:gd name="T9" fmla="*/ 69 h 161"/>
                <a:gd name="T10" fmla="*/ 0 w 166"/>
                <a:gd name="T11" fmla="*/ 161 h 161"/>
                <a:gd name="T12" fmla="*/ 52 w 166"/>
                <a:gd name="T13" fmla="*/ 161 h 161"/>
                <a:gd name="T14" fmla="*/ 52 w 166"/>
                <a:gd name="T15" fmla="*/ 69 h 161"/>
                <a:gd name="T16" fmla="*/ 114 w 166"/>
                <a:gd name="T17" fmla="*/ 69 h 161"/>
                <a:gd name="T18" fmla="*/ 114 w 166"/>
                <a:gd name="T19" fmla="*/ 161 h 161"/>
                <a:gd name="T20" fmla="*/ 166 w 166"/>
                <a:gd name="T21" fmla="*/ 161 h 161"/>
                <a:gd name="T22" fmla="*/ 166 w 166"/>
                <a:gd name="T23" fmla="*/ 8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6" h="161">
                  <a:moveTo>
                    <a:pt x="166" y="85"/>
                  </a:moveTo>
                  <a:lnTo>
                    <a:pt x="166" y="69"/>
                  </a:lnTo>
                  <a:lnTo>
                    <a:pt x="125" y="36"/>
                  </a:lnTo>
                  <a:lnTo>
                    <a:pt x="83" y="0"/>
                  </a:lnTo>
                  <a:lnTo>
                    <a:pt x="0" y="69"/>
                  </a:lnTo>
                  <a:lnTo>
                    <a:pt x="0" y="161"/>
                  </a:lnTo>
                  <a:lnTo>
                    <a:pt x="52" y="161"/>
                  </a:lnTo>
                  <a:lnTo>
                    <a:pt x="52" y="69"/>
                  </a:lnTo>
                  <a:lnTo>
                    <a:pt x="114" y="69"/>
                  </a:lnTo>
                  <a:lnTo>
                    <a:pt x="114" y="161"/>
                  </a:lnTo>
                  <a:lnTo>
                    <a:pt x="166" y="161"/>
                  </a:lnTo>
                  <a:lnTo>
                    <a:pt x="166" y="85"/>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32" name="Freeform 24"/>
            <p:cNvSpPr/>
            <p:nvPr/>
          </p:nvSpPr>
          <p:spPr bwMode="auto">
            <a:xfrm>
              <a:off x="9322422" y="1072507"/>
              <a:ext cx="216149" cy="109832"/>
            </a:xfrm>
            <a:custGeom>
              <a:avLst/>
              <a:gdLst>
                <a:gd name="T0" fmla="*/ 40 w 246"/>
                <a:gd name="T1" fmla="*/ 111 h 125"/>
                <a:gd name="T2" fmla="*/ 123 w 246"/>
                <a:gd name="T3" fmla="*/ 45 h 125"/>
                <a:gd name="T4" fmla="*/ 165 w 246"/>
                <a:gd name="T5" fmla="*/ 78 h 125"/>
                <a:gd name="T6" fmla="*/ 206 w 246"/>
                <a:gd name="T7" fmla="*/ 111 h 125"/>
                <a:gd name="T8" fmla="*/ 224 w 246"/>
                <a:gd name="T9" fmla="*/ 125 h 125"/>
                <a:gd name="T10" fmla="*/ 246 w 246"/>
                <a:gd name="T11" fmla="*/ 102 h 125"/>
                <a:gd name="T12" fmla="*/ 206 w 246"/>
                <a:gd name="T13" fmla="*/ 69 h 125"/>
                <a:gd name="T14" fmla="*/ 165 w 246"/>
                <a:gd name="T15" fmla="*/ 36 h 125"/>
                <a:gd name="T16" fmla="*/ 123 w 246"/>
                <a:gd name="T17" fmla="*/ 0 h 125"/>
                <a:gd name="T18" fmla="*/ 0 w 246"/>
                <a:gd name="T19" fmla="*/ 102 h 125"/>
                <a:gd name="T20" fmla="*/ 21 w 246"/>
                <a:gd name="T21" fmla="*/ 125 h 125"/>
                <a:gd name="T22" fmla="*/ 40 w 246"/>
                <a:gd name="T23" fmla="*/ 1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25">
                  <a:moveTo>
                    <a:pt x="40" y="111"/>
                  </a:moveTo>
                  <a:lnTo>
                    <a:pt x="123" y="45"/>
                  </a:lnTo>
                  <a:lnTo>
                    <a:pt x="165" y="78"/>
                  </a:lnTo>
                  <a:lnTo>
                    <a:pt x="206" y="111"/>
                  </a:lnTo>
                  <a:lnTo>
                    <a:pt x="224" y="125"/>
                  </a:lnTo>
                  <a:lnTo>
                    <a:pt x="246" y="102"/>
                  </a:lnTo>
                  <a:lnTo>
                    <a:pt x="206" y="69"/>
                  </a:lnTo>
                  <a:lnTo>
                    <a:pt x="165" y="36"/>
                  </a:lnTo>
                  <a:lnTo>
                    <a:pt x="123" y="0"/>
                  </a:lnTo>
                  <a:lnTo>
                    <a:pt x="0" y="102"/>
                  </a:lnTo>
                  <a:lnTo>
                    <a:pt x="21" y="125"/>
                  </a:lnTo>
                  <a:lnTo>
                    <a:pt x="40" y="111"/>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grpSp>
      <p:sp>
        <p:nvSpPr>
          <p:cNvPr id="33" name="Freeform 25"/>
          <p:cNvSpPr/>
          <p:nvPr/>
        </p:nvSpPr>
        <p:spPr bwMode="auto">
          <a:xfrm>
            <a:off x="8704601" y="2276767"/>
            <a:ext cx="549939" cy="192762"/>
          </a:xfrm>
          <a:custGeom>
            <a:avLst/>
            <a:gdLst>
              <a:gd name="T0" fmla="*/ 250 w 328"/>
              <a:gd name="T1" fmla="*/ 65 h 115"/>
              <a:gd name="T2" fmla="*/ 274 w 328"/>
              <a:gd name="T3" fmla="*/ 115 h 115"/>
              <a:gd name="T4" fmla="*/ 165 w 328"/>
              <a:gd name="T5" fmla="*/ 65 h 115"/>
              <a:gd name="T6" fmla="*/ 24 w 328"/>
              <a:gd name="T7" fmla="*/ 33 h 115"/>
              <a:gd name="T8" fmla="*/ 122 w 328"/>
              <a:gd name="T9" fmla="*/ 0 h 115"/>
              <a:gd name="T10" fmla="*/ 308 w 328"/>
              <a:gd name="T11" fmla="*/ 33 h 115"/>
              <a:gd name="T12" fmla="*/ 250 w 328"/>
              <a:gd name="T13" fmla="*/ 65 h 115"/>
            </a:gdLst>
            <a:ahLst/>
            <a:cxnLst>
              <a:cxn ang="0">
                <a:pos x="T0" y="T1"/>
              </a:cxn>
              <a:cxn ang="0">
                <a:pos x="T2" y="T3"/>
              </a:cxn>
              <a:cxn ang="0">
                <a:pos x="T4" y="T5"/>
              </a:cxn>
              <a:cxn ang="0">
                <a:pos x="T6" y="T7"/>
              </a:cxn>
              <a:cxn ang="0">
                <a:pos x="T8" y="T9"/>
              </a:cxn>
              <a:cxn ang="0">
                <a:pos x="T10" y="T11"/>
              </a:cxn>
              <a:cxn ang="0">
                <a:pos x="T12" y="T13"/>
              </a:cxn>
            </a:cxnLst>
            <a:rect l="0" t="0" r="r" b="b"/>
            <a:pathLst>
              <a:path w="328" h="115">
                <a:moveTo>
                  <a:pt x="250" y="65"/>
                </a:moveTo>
                <a:cubicBezTo>
                  <a:pt x="274" y="115"/>
                  <a:pt x="274" y="115"/>
                  <a:pt x="274" y="115"/>
                </a:cubicBezTo>
                <a:cubicBezTo>
                  <a:pt x="165" y="65"/>
                  <a:pt x="165" y="65"/>
                  <a:pt x="165" y="65"/>
                </a:cubicBezTo>
                <a:cubicBezTo>
                  <a:pt x="102" y="61"/>
                  <a:pt x="44" y="48"/>
                  <a:pt x="24" y="33"/>
                </a:cubicBezTo>
                <a:cubicBezTo>
                  <a:pt x="0" y="15"/>
                  <a:pt x="44" y="0"/>
                  <a:pt x="122" y="0"/>
                </a:cubicBezTo>
                <a:cubicBezTo>
                  <a:pt x="201" y="0"/>
                  <a:pt x="284" y="15"/>
                  <a:pt x="308" y="33"/>
                </a:cubicBezTo>
                <a:cubicBezTo>
                  <a:pt x="328" y="48"/>
                  <a:pt x="302" y="61"/>
                  <a:pt x="250" y="65"/>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grpSp>
        <p:nvGrpSpPr>
          <p:cNvPr id="34" name="Group 13"/>
          <p:cNvGrpSpPr/>
          <p:nvPr/>
        </p:nvGrpSpPr>
        <p:grpSpPr>
          <a:xfrm>
            <a:off x="8542312" y="2470946"/>
            <a:ext cx="162289" cy="136067"/>
            <a:chOff x="8297910" y="1608487"/>
            <a:chExt cx="201212" cy="168702"/>
          </a:xfrm>
        </p:grpSpPr>
        <p:sp>
          <p:nvSpPr>
            <p:cNvPr id="35" name="Freeform 29"/>
            <p:cNvSpPr/>
            <p:nvPr/>
          </p:nvSpPr>
          <p:spPr bwMode="auto">
            <a:xfrm>
              <a:off x="8297910" y="1725348"/>
              <a:ext cx="201212" cy="51841"/>
            </a:xfrm>
            <a:custGeom>
              <a:avLst/>
              <a:gdLst>
                <a:gd name="T0" fmla="*/ 149 w 229"/>
                <a:gd name="T1" fmla="*/ 31 h 59"/>
                <a:gd name="T2" fmla="*/ 78 w 229"/>
                <a:gd name="T3" fmla="*/ 31 h 59"/>
                <a:gd name="T4" fmla="*/ 78 w 229"/>
                <a:gd name="T5" fmla="*/ 0 h 59"/>
                <a:gd name="T6" fmla="*/ 0 w 229"/>
                <a:gd name="T7" fmla="*/ 0 h 59"/>
                <a:gd name="T8" fmla="*/ 0 w 229"/>
                <a:gd name="T9" fmla="*/ 59 h 59"/>
                <a:gd name="T10" fmla="*/ 229 w 229"/>
                <a:gd name="T11" fmla="*/ 59 h 59"/>
                <a:gd name="T12" fmla="*/ 229 w 229"/>
                <a:gd name="T13" fmla="*/ 0 h 59"/>
                <a:gd name="T14" fmla="*/ 149 w 229"/>
                <a:gd name="T15" fmla="*/ 0 h 59"/>
                <a:gd name="T16" fmla="*/ 149 w 229"/>
                <a:gd name="T17"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59">
                  <a:moveTo>
                    <a:pt x="149" y="31"/>
                  </a:moveTo>
                  <a:lnTo>
                    <a:pt x="78" y="31"/>
                  </a:lnTo>
                  <a:lnTo>
                    <a:pt x="78" y="0"/>
                  </a:lnTo>
                  <a:lnTo>
                    <a:pt x="0" y="0"/>
                  </a:lnTo>
                  <a:lnTo>
                    <a:pt x="0" y="59"/>
                  </a:lnTo>
                  <a:lnTo>
                    <a:pt x="229" y="59"/>
                  </a:lnTo>
                  <a:lnTo>
                    <a:pt x="229" y="0"/>
                  </a:lnTo>
                  <a:lnTo>
                    <a:pt x="149" y="0"/>
                  </a:lnTo>
                  <a:lnTo>
                    <a:pt x="149" y="31"/>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36" name="Rectangle 30"/>
            <p:cNvSpPr>
              <a:spLocks noChangeArrowheads="1"/>
            </p:cNvSpPr>
            <p:nvPr/>
          </p:nvSpPr>
          <p:spPr bwMode="auto">
            <a:xfrm>
              <a:off x="8378746" y="1725348"/>
              <a:ext cx="37782" cy="16694"/>
            </a:xfrm>
            <a:prstGeom prst="rect">
              <a:avLst/>
            </a:prstGeom>
            <a:solidFill>
              <a:srgbClr val="6C798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37" name="Freeform 31"/>
            <p:cNvSpPr>
              <a:spLocks noEditPoints="1"/>
            </p:cNvSpPr>
            <p:nvPr/>
          </p:nvSpPr>
          <p:spPr bwMode="auto">
            <a:xfrm>
              <a:off x="8297910" y="1608487"/>
              <a:ext cx="201212" cy="106317"/>
            </a:xfrm>
            <a:custGeom>
              <a:avLst/>
              <a:gdLst>
                <a:gd name="T0" fmla="*/ 170 w 229"/>
                <a:gd name="T1" fmla="*/ 0 h 121"/>
                <a:gd name="T2" fmla="*/ 114 w 229"/>
                <a:gd name="T3" fmla="*/ 0 h 121"/>
                <a:gd name="T4" fmla="*/ 114 w 229"/>
                <a:gd name="T5" fmla="*/ 19 h 121"/>
                <a:gd name="T6" fmla="*/ 151 w 229"/>
                <a:gd name="T7" fmla="*/ 19 h 121"/>
                <a:gd name="T8" fmla="*/ 151 w 229"/>
                <a:gd name="T9" fmla="*/ 43 h 121"/>
                <a:gd name="T10" fmla="*/ 114 w 229"/>
                <a:gd name="T11" fmla="*/ 43 h 121"/>
                <a:gd name="T12" fmla="*/ 114 w 229"/>
                <a:gd name="T13" fmla="*/ 121 h 121"/>
                <a:gd name="T14" fmla="*/ 149 w 229"/>
                <a:gd name="T15" fmla="*/ 121 h 121"/>
                <a:gd name="T16" fmla="*/ 229 w 229"/>
                <a:gd name="T17" fmla="*/ 121 h 121"/>
                <a:gd name="T18" fmla="*/ 229 w 229"/>
                <a:gd name="T19" fmla="*/ 43 h 121"/>
                <a:gd name="T20" fmla="*/ 170 w 229"/>
                <a:gd name="T21" fmla="*/ 43 h 121"/>
                <a:gd name="T22" fmla="*/ 170 w 229"/>
                <a:gd name="T23" fmla="*/ 0 h 121"/>
                <a:gd name="T24" fmla="*/ 114 w 229"/>
                <a:gd name="T25" fmla="*/ 0 h 121"/>
                <a:gd name="T26" fmla="*/ 57 w 229"/>
                <a:gd name="T27" fmla="*/ 0 h 121"/>
                <a:gd name="T28" fmla="*/ 57 w 229"/>
                <a:gd name="T29" fmla="*/ 43 h 121"/>
                <a:gd name="T30" fmla="*/ 0 w 229"/>
                <a:gd name="T31" fmla="*/ 43 h 121"/>
                <a:gd name="T32" fmla="*/ 0 w 229"/>
                <a:gd name="T33" fmla="*/ 121 h 121"/>
                <a:gd name="T34" fmla="*/ 78 w 229"/>
                <a:gd name="T35" fmla="*/ 121 h 121"/>
                <a:gd name="T36" fmla="*/ 114 w 229"/>
                <a:gd name="T37" fmla="*/ 121 h 121"/>
                <a:gd name="T38" fmla="*/ 114 w 229"/>
                <a:gd name="T39" fmla="*/ 43 h 121"/>
                <a:gd name="T40" fmla="*/ 78 w 229"/>
                <a:gd name="T41" fmla="*/ 43 h 121"/>
                <a:gd name="T42" fmla="*/ 78 w 229"/>
                <a:gd name="T43" fmla="*/ 43 h 121"/>
                <a:gd name="T44" fmla="*/ 78 w 229"/>
                <a:gd name="T45" fmla="*/ 19 h 121"/>
                <a:gd name="T46" fmla="*/ 114 w 229"/>
                <a:gd name="T47" fmla="*/ 19 h 121"/>
                <a:gd name="T48" fmla="*/ 114 w 229"/>
                <a:gd name="T4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9" h="121">
                  <a:moveTo>
                    <a:pt x="170" y="0"/>
                  </a:moveTo>
                  <a:lnTo>
                    <a:pt x="114" y="0"/>
                  </a:lnTo>
                  <a:lnTo>
                    <a:pt x="114" y="19"/>
                  </a:lnTo>
                  <a:lnTo>
                    <a:pt x="151" y="19"/>
                  </a:lnTo>
                  <a:lnTo>
                    <a:pt x="151" y="43"/>
                  </a:lnTo>
                  <a:lnTo>
                    <a:pt x="114" y="43"/>
                  </a:lnTo>
                  <a:lnTo>
                    <a:pt x="114" y="121"/>
                  </a:lnTo>
                  <a:lnTo>
                    <a:pt x="149" y="121"/>
                  </a:lnTo>
                  <a:lnTo>
                    <a:pt x="229" y="121"/>
                  </a:lnTo>
                  <a:lnTo>
                    <a:pt x="229" y="43"/>
                  </a:lnTo>
                  <a:lnTo>
                    <a:pt x="170" y="43"/>
                  </a:lnTo>
                  <a:lnTo>
                    <a:pt x="170" y="0"/>
                  </a:lnTo>
                  <a:close/>
                  <a:moveTo>
                    <a:pt x="114" y="0"/>
                  </a:moveTo>
                  <a:lnTo>
                    <a:pt x="57" y="0"/>
                  </a:lnTo>
                  <a:lnTo>
                    <a:pt x="57" y="43"/>
                  </a:lnTo>
                  <a:lnTo>
                    <a:pt x="0" y="43"/>
                  </a:lnTo>
                  <a:lnTo>
                    <a:pt x="0" y="121"/>
                  </a:lnTo>
                  <a:lnTo>
                    <a:pt x="78" y="121"/>
                  </a:lnTo>
                  <a:lnTo>
                    <a:pt x="114" y="121"/>
                  </a:lnTo>
                  <a:lnTo>
                    <a:pt x="114" y="43"/>
                  </a:lnTo>
                  <a:lnTo>
                    <a:pt x="78" y="43"/>
                  </a:lnTo>
                  <a:lnTo>
                    <a:pt x="78" y="43"/>
                  </a:lnTo>
                  <a:lnTo>
                    <a:pt x="78" y="19"/>
                  </a:lnTo>
                  <a:lnTo>
                    <a:pt x="114" y="19"/>
                  </a:lnTo>
                  <a:lnTo>
                    <a:pt x="114" y="0"/>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grpSp>
      <p:sp>
        <p:nvSpPr>
          <p:cNvPr id="38" name="Freeform 32"/>
          <p:cNvSpPr/>
          <p:nvPr/>
        </p:nvSpPr>
        <p:spPr bwMode="auto">
          <a:xfrm>
            <a:off x="7786856" y="2643864"/>
            <a:ext cx="738447" cy="303316"/>
          </a:xfrm>
          <a:custGeom>
            <a:avLst/>
            <a:gdLst>
              <a:gd name="T0" fmla="*/ 333 w 441"/>
              <a:gd name="T1" fmla="*/ 102 h 181"/>
              <a:gd name="T2" fmla="*/ 356 w 441"/>
              <a:gd name="T3" fmla="*/ 181 h 181"/>
              <a:gd name="T4" fmla="*/ 217 w 441"/>
              <a:gd name="T5" fmla="*/ 102 h 181"/>
              <a:gd name="T6" fmla="*/ 30 w 441"/>
              <a:gd name="T7" fmla="*/ 52 h 181"/>
              <a:gd name="T8" fmla="*/ 170 w 441"/>
              <a:gd name="T9" fmla="*/ 0 h 181"/>
              <a:gd name="T10" fmla="*/ 417 w 441"/>
              <a:gd name="T11" fmla="*/ 52 h 181"/>
              <a:gd name="T12" fmla="*/ 333 w 441"/>
              <a:gd name="T13" fmla="*/ 102 h 181"/>
            </a:gdLst>
            <a:ahLst/>
            <a:cxnLst>
              <a:cxn ang="0">
                <a:pos x="T0" y="T1"/>
              </a:cxn>
              <a:cxn ang="0">
                <a:pos x="T2" y="T3"/>
              </a:cxn>
              <a:cxn ang="0">
                <a:pos x="T4" y="T5"/>
              </a:cxn>
              <a:cxn ang="0">
                <a:pos x="T6" y="T7"/>
              </a:cxn>
              <a:cxn ang="0">
                <a:pos x="T8" y="T9"/>
              </a:cxn>
              <a:cxn ang="0">
                <a:pos x="T10" y="T11"/>
              </a:cxn>
              <a:cxn ang="0">
                <a:pos x="T12" y="T13"/>
              </a:cxn>
            </a:cxnLst>
            <a:rect l="0" t="0" r="r" b="b"/>
            <a:pathLst>
              <a:path w="441" h="181">
                <a:moveTo>
                  <a:pt x="333" y="102"/>
                </a:moveTo>
                <a:cubicBezTo>
                  <a:pt x="356" y="181"/>
                  <a:pt x="356" y="181"/>
                  <a:pt x="356" y="181"/>
                </a:cubicBezTo>
                <a:cubicBezTo>
                  <a:pt x="217" y="102"/>
                  <a:pt x="217" y="102"/>
                  <a:pt x="217" y="102"/>
                </a:cubicBezTo>
                <a:cubicBezTo>
                  <a:pt x="132" y="95"/>
                  <a:pt x="54" y="76"/>
                  <a:pt x="30" y="52"/>
                </a:cubicBezTo>
                <a:cubicBezTo>
                  <a:pt x="0" y="23"/>
                  <a:pt x="63" y="0"/>
                  <a:pt x="170" y="0"/>
                </a:cubicBezTo>
                <a:cubicBezTo>
                  <a:pt x="277" y="0"/>
                  <a:pt x="387" y="23"/>
                  <a:pt x="417" y="52"/>
                </a:cubicBezTo>
                <a:cubicBezTo>
                  <a:pt x="441" y="76"/>
                  <a:pt x="405" y="95"/>
                  <a:pt x="333" y="102"/>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39" name="Freeform 36"/>
          <p:cNvSpPr/>
          <p:nvPr/>
        </p:nvSpPr>
        <p:spPr bwMode="auto">
          <a:xfrm>
            <a:off x="6766353" y="3210102"/>
            <a:ext cx="885854" cy="342295"/>
          </a:xfrm>
          <a:custGeom>
            <a:avLst/>
            <a:gdLst>
              <a:gd name="T0" fmla="*/ 393 w 529"/>
              <a:gd name="T1" fmla="*/ 116 h 204"/>
              <a:gd name="T2" fmla="*/ 408 w 529"/>
              <a:gd name="T3" fmla="*/ 204 h 204"/>
              <a:gd name="T4" fmla="*/ 251 w 529"/>
              <a:gd name="T5" fmla="*/ 116 h 204"/>
              <a:gd name="T6" fmla="*/ 31 w 529"/>
              <a:gd name="T7" fmla="*/ 59 h 204"/>
              <a:gd name="T8" fmla="*/ 210 w 529"/>
              <a:gd name="T9" fmla="*/ 0 h 204"/>
              <a:gd name="T10" fmla="*/ 503 w 529"/>
              <a:gd name="T11" fmla="*/ 59 h 204"/>
              <a:gd name="T12" fmla="*/ 393 w 529"/>
              <a:gd name="T13" fmla="*/ 116 h 204"/>
            </a:gdLst>
            <a:ahLst/>
            <a:cxnLst>
              <a:cxn ang="0">
                <a:pos x="T0" y="T1"/>
              </a:cxn>
              <a:cxn ang="0">
                <a:pos x="T2" y="T3"/>
              </a:cxn>
              <a:cxn ang="0">
                <a:pos x="T4" y="T5"/>
              </a:cxn>
              <a:cxn ang="0">
                <a:pos x="T6" y="T7"/>
              </a:cxn>
              <a:cxn ang="0">
                <a:pos x="T8" y="T9"/>
              </a:cxn>
              <a:cxn ang="0">
                <a:pos x="T10" y="T11"/>
              </a:cxn>
              <a:cxn ang="0">
                <a:pos x="T12" y="T13"/>
              </a:cxn>
            </a:cxnLst>
            <a:rect l="0" t="0" r="r" b="b"/>
            <a:pathLst>
              <a:path w="529" h="204">
                <a:moveTo>
                  <a:pt x="393" y="116"/>
                </a:moveTo>
                <a:cubicBezTo>
                  <a:pt x="408" y="204"/>
                  <a:pt x="408" y="204"/>
                  <a:pt x="408" y="204"/>
                </a:cubicBezTo>
                <a:cubicBezTo>
                  <a:pt x="251" y="116"/>
                  <a:pt x="251" y="116"/>
                  <a:pt x="251" y="116"/>
                </a:cubicBezTo>
                <a:cubicBezTo>
                  <a:pt x="148" y="108"/>
                  <a:pt x="57" y="86"/>
                  <a:pt x="31" y="59"/>
                </a:cubicBezTo>
                <a:cubicBezTo>
                  <a:pt x="0" y="27"/>
                  <a:pt x="80" y="0"/>
                  <a:pt x="210" y="0"/>
                </a:cubicBezTo>
                <a:cubicBezTo>
                  <a:pt x="340" y="0"/>
                  <a:pt x="472" y="27"/>
                  <a:pt x="503" y="59"/>
                </a:cubicBezTo>
                <a:cubicBezTo>
                  <a:pt x="529" y="86"/>
                  <a:pt x="481" y="108"/>
                  <a:pt x="393" y="116"/>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40" name="Freeform 40"/>
          <p:cNvSpPr>
            <a:spLocks noEditPoints="1"/>
          </p:cNvSpPr>
          <p:nvPr/>
        </p:nvSpPr>
        <p:spPr bwMode="auto">
          <a:xfrm>
            <a:off x="7608977" y="2950724"/>
            <a:ext cx="147406" cy="148823"/>
          </a:xfrm>
          <a:custGeom>
            <a:avLst/>
            <a:gdLst>
              <a:gd name="T0" fmla="*/ 66 w 88"/>
              <a:gd name="T1" fmla="*/ 83 h 89"/>
              <a:gd name="T2" fmla="*/ 82 w 88"/>
              <a:gd name="T3" fmla="*/ 67 h 89"/>
              <a:gd name="T4" fmla="*/ 87 w 88"/>
              <a:gd name="T5" fmla="*/ 53 h 89"/>
              <a:gd name="T6" fmla="*/ 87 w 88"/>
              <a:gd name="T7" fmla="*/ 36 h 89"/>
              <a:gd name="T8" fmla="*/ 82 w 88"/>
              <a:gd name="T9" fmla="*/ 22 h 89"/>
              <a:gd name="T10" fmla="*/ 66 w 88"/>
              <a:gd name="T11" fmla="*/ 6 h 89"/>
              <a:gd name="T12" fmla="*/ 60 w 88"/>
              <a:gd name="T13" fmla="*/ 3 h 89"/>
              <a:gd name="T14" fmla="*/ 47 w 88"/>
              <a:gd name="T15" fmla="*/ 0 h 89"/>
              <a:gd name="T16" fmla="*/ 49 w 88"/>
              <a:gd name="T17" fmla="*/ 5 h 89"/>
              <a:gd name="T18" fmla="*/ 54 w 88"/>
              <a:gd name="T19" fmla="*/ 5 h 89"/>
              <a:gd name="T20" fmla="*/ 59 w 88"/>
              <a:gd name="T21" fmla="*/ 6 h 89"/>
              <a:gd name="T22" fmla="*/ 58 w 88"/>
              <a:gd name="T23" fmla="*/ 7 h 89"/>
              <a:gd name="T24" fmla="*/ 51 w 88"/>
              <a:gd name="T25" fmla="*/ 10 h 89"/>
              <a:gd name="T26" fmla="*/ 52 w 88"/>
              <a:gd name="T27" fmla="*/ 14 h 89"/>
              <a:gd name="T28" fmla="*/ 56 w 88"/>
              <a:gd name="T29" fmla="*/ 17 h 89"/>
              <a:gd name="T30" fmla="*/ 62 w 88"/>
              <a:gd name="T31" fmla="*/ 9 h 89"/>
              <a:gd name="T32" fmla="*/ 67 w 88"/>
              <a:gd name="T33" fmla="*/ 10 h 89"/>
              <a:gd name="T34" fmla="*/ 71 w 88"/>
              <a:gd name="T35" fmla="*/ 12 h 89"/>
              <a:gd name="T36" fmla="*/ 73 w 88"/>
              <a:gd name="T37" fmla="*/ 18 h 89"/>
              <a:gd name="T38" fmla="*/ 71 w 88"/>
              <a:gd name="T39" fmla="*/ 21 h 89"/>
              <a:gd name="T40" fmla="*/ 69 w 88"/>
              <a:gd name="T41" fmla="*/ 19 h 89"/>
              <a:gd name="T42" fmla="*/ 63 w 88"/>
              <a:gd name="T43" fmla="*/ 20 h 89"/>
              <a:gd name="T44" fmla="*/ 67 w 88"/>
              <a:gd name="T45" fmla="*/ 22 h 89"/>
              <a:gd name="T46" fmla="*/ 58 w 88"/>
              <a:gd name="T47" fmla="*/ 26 h 89"/>
              <a:gd name="T48" fmla="*/ 53 w 88"/>
              <a:gd name="T49" fmla="*/ 29 h 89"/>
              <a:gd name="T50" fmla="*/ 48 w 88"/>
              <a:gd name="T51" fmla="*/ 34 h 89"/>
              <a:gd name="T52" fmla="*/ 51 w 88"/>
              <a:gd name="T53" fmla="*/ 53 h 89"/>
              <a:gd name="T54" fmla="*/ 56 w 88"/>
              <a:gd name="T55" fmla="*/ 54 h 89"/>
              <a:gd name="T56" fmla="*/ 61 w 88"/>
              <a:gd name="T57" fmla="*/ 56 h 89"/>
              <a:gd name="T58" fmla="*/ 69 w 88"/>
              <a:gd name="T59" fmla="*/ 60 h 89"/>
              <a:gd name="T60" fmla="*/ 73 w 88"/>
              <a:gd name="T61" fmla="*/ 64 h 89"/>
              <a:gd name="T62" fmla="*/ 80 w 88"/>
              <a:gd name="T63" fmla="*/ 67 h 89"/>
              <a:gd name="T64" fmla="*/ 50 w 88"/>
              <a:gd name="T65" fmla="*/ 78 h 89"/>
              <a:gd name="T66" fmla="*/ 0 w 88"/>
              <a:gd name="T67" fmla="*/ 38 h 89"/>
              <a:gd name="T68" fmla="*/ 1 w 88"/>
              <a:gd name="T69" fmla="*/ 56 h 89"/>
              <a:gd name="T70" fmla="*/ 9 w 88"/>
              <a:gd name="T71" fmla="*/ 72 h 89"/>
              <a:gd name="T72" fmla="*/ 28 w 88"/>
              <a:gd name="T73" fmla="*/ 86 h 89"/>
              <a:gd name="T74" fmla="*/ 45 w 88"/>
              <a:gd name="T75" fmla="*/ 71 h 89"/>
              <a:gd name="T76" fmla="*/ 43 w 88"/>
              <a:gd name="T77" fmla="*/ 63 h 89"/>
              <a:gd name="T78" fmla="*/ 45 w 88"/>
              <a:gd name="T79" fmla="*/ 57 h 89"/>
              <a:gd name="T80" fmla="*/ 40 w 88"/>
              <a:gd name="T81" fmla="*/ 55 h 89"/>
              <a:gd name="T82" fmla="*/ 34 w 88"/>
              <a:gd name="T83" fmla="*/ 51 h 89"/>
              <a:gd name="T84" fmla="*/ 25 w 88"/>
              <a:gd name="T85" fmla="*/ 47 h 89"/>
              <a:gd name="T86" fmla="*/ 21 w 88"/>
              <a:gd name="T87" fmla="*/ 40 h 89"/>
              <a:gd name="T88" fmla="*/ 19 w 88"/>
              <a:gd name="T89" fmla="*/ 39 h 89"/>
              <a:gd name="T90" fmla="*/ 19 w 88"/>
              <a:gd name="T91" fmla="*/ 40 h 89"/>
              <a:gd name="T92" fmla="*/ 16 w 88"/>
              <a:gd name="T93" fmla="*/ 33 h 89"/>
              <a:gd name="T94" fmla="*/ 16 w 88"/>
              <a:gd name="T95" fmla="*/ 26 h 89"/>
              <a:gd name="T96" fmla="*/ 19 w 88"/>
              <a:gd name="T97" fmla="*/ 18 h 89"/>
              <a:gd name="T98" fmla="*/ 18 w 88"/>
              <a:gd name="T99" fmla="*/ 13 h 89"/>
              <a:gd name="T100" fmla="*/ 39 w 88"/>
              <a:gd name="T101" fmla="*/ 3 h 89"/>
              <a:gd name="T102" fmla="*/ 47 w 88"/>
              <a:gd name="T103" fmla="*/ 0 h 89"/>
              <a:gd name="T104" fmla="*/ 27 w 88"/>
              <a:gd name="T105" fmla="*/ 3 h 89"/>
              <a:gd name="T106" fmla="*/ 13 w 88"/>
              <a:gd name="T107" fmla="*/ 13 h 89"/>
              <a:gd name="T108" fmla="*/ 3 w 88"/>
              <a:gd name="T109" fmla="*/ 28 h 89"/>
              <a:gd name="T110" fmla="*/ 47 w 88"/>
              <a:gd name="T111" fmla="*/ 56 h 89"/>
              <a:gd name="T112" fmla="*/ 40 w 88"/>
              <a:gd name="T113" fmla="*/ 49 h 89"/>
              <a:gd name="T114" fmla="*/ 39 w 88"/>
              <a:gd name="T115" fmla="*/ 45 h 89"/>
              <a:gd name="T116" fmla="*/ 31 w 88"/>
              <a:gd name="T117" fmla="*/ 46 h 89"/>
              <a:gd name="T118" fmla="*/ 35 w 88"/>
              <a:gd name="T119" fmla="*/ 37 h 89"/>
              <a:gd name="T120" fmla="*/ 43 w 88"/>
              <a:gd name="T121" fmla="*/ 37 h 89"/>
              <a:gd name="T122" fmla="*/ 46 w 88"/>
              <a:gd name="T12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89">
                <a:moveTo>
                  <a:pt x="47" y="89"/>
                </a:moveTo>
                <a:cubicBezTo>
                  <a:pt x="49" y="89"/>
                  <a:pt x="52" y="88"/>
                  <a:pt x="54" y="88"/>
                </a:cubicBezTo>
                <a:cubicBezTo>
                  <a:pt x="55" y="87"/>
                  <a:pt x="57" y="87"/>
                  <a:pt x="58" y="86"/>
                </a:cubicBezTo>
                <a:cubicBezTo>
                  <a:pt x="59" y="86"/>
                  <a:pt x="59" y="86"/>
                  <a:pt x="60" y="86"/>
                </a:cubicBezTo>
                <a:cubicBezTo>
                  <a:pt x="61" y="85"/>
                  <a:pt x="63" y="85"/>
                  <a:pt x="64" y="84"/>
                </a:cubicBezTo>
                <a:cubicBezTo>
                  <a:pt x="65" y="84"/>
                  <a:pt x="65" y="83"/>
                  <a:pt x="66" y="83"/>
                </a:cubicBezTo>
                <a:cubicBezTo>
                  <a:pt x="69" y="81"/>
                  <a:pt x="71" y="79"/>
                  <a:pt x="74" y="77"/>
                </a:cubicBezTo>
                <a:cubicBezTo>
                  <a:pt x="74" y="77"/>
                  <a:pt x="75" y="76"/>
                  <a:pt x="75" y="76"/>
                </a:cubicBezTo>
                <a:cubicBezTo>
                  <a:pt x="76" y="75"/>
                  <a:pt x="76" y="75"/>
                  <a:pt x="77" y="74"/>
                </a:cubicBezTo>
                <a:cubicBezTo>
                  <a:pt x="77" y="73"/>
                  <a:pt x="78" y="73"/>
                  <a:pt x="79" y="72"/>
                </a:cubicBezTo>
                <a:cubicBezTo>
                  <a:pt x="80" y="71"/>
                  <a:pt x="81" y="69"/>
                  <a:pt x="82" y="68"/>
                </a:cubicBezTo>
                <a:cubicBezTo>
                  <a:pt x="82" y="67"/>
                  <a:pt x="82" y="67"/>
                  <a:pt x="82" y="67"/>
                </a:cubicBezTo>
                <a:cubicBezTo>
                  <a:pt x="83" y="66"/>
                  <a:pt x="83" y="65"/>
                  <a:pt x="83" y="65"/>
                </a:cubicBezTo>
                <a:cubicBezTo>
                  <a:pt x="84" y="64"/>
                  <a:pt x="84" y="64"/>
                  <a:pt x="84" y="64"/>
                </a:cubicBezTo>
                <a:cubicBezTo>
                  <a:pt x="84" y="63"/>
                  <a:pt x="84" y="62"/>
                  <a:pt x="85" y="62"/>
                </a:cubicBezTo>
                <a:cubicBezTo>
                  <a:pt x="85" y="61"/>
                  <a:pt x="85" y="60"/>
                  <a:pt x="86" y="60"/>
                </a:cubicBezTo>
                <a:cubicBezTo>
                  <a:pt x="86" y="58"/>
                  <a:pt x="86" y="57"/>
                  <a:pt x="87" y="56"/>
                </a:cubicBezTo>
                <a:cubicBezTo>
                  <a:pt x="87" y="55"/>
                  <a:pt x="87" y="54"/>
                  <a:pt x="87" y="53"/>
                </a:cubicBezTo>
                <a:cubicBezTo>
                  <a:pt x="87" y="53"/>
                  <a:pt x="88" y="52"/>
                  <a:pt x="88" y="51"/>
                </a:cubicBezTo>
                <a:cubicBezTo>
                  <a:pt x="88" y="50"/>
                  <a:pt x="88" y="50"/>
                  <a:pt x="88" y="49"/>
                </a:cubicBezTo>
                <a:cubicBezTo>
                  <a:pt x="88" y="47"/>
                  <a:pt x="88" y="46"/>
                  <a:pt x="88" y="44"/>
                </a:cubicBezTo>
                <a:cubicBezTo>
                  <a:pt x="88" y="43"/>
                  <a:pt x="88" y="41"/>
                  <a:pt x="88" y="40"/>
                </a:cubicBezTo>
                <a:cubicBezTo>
                  <a:pt x="88" y="39"/>
                  <a:pt x="88" y="38"/>
                  <a:pt x="88" y="38"/>
                </a:cubicBezTo>
                <a:cubicBezTo>
                  <a:pt x="88" y="37"/>
                  <a:pt x="87" y="36"/>
                  <a:pt x="87" y="36"/>
                </a:cubicBezTo>
                <a:cubicBezTo>
                  <a:pt x="87" y="35"/>
                  <a:pt x="87" y="34"/>
                  <a:pt x="87" y="33"/>
                </a:cubicBezTo>
                <a:cubicBezTo>
                  <a:pt x="86" y="32"/>
                  <a:pt x="86" y="31"/>
                  <a:pt x="86" y="29"/>
                </a:cubicBezTo>
                <a:cubicBezTo>
                  <a:pt x="85" y="29"/>
                  <a:pt x="85" y="29"/>
                  <a:pt x="85" y="28"/>
                </a:cubicBezTo>
                <a:cubicBezTo>
                  <a:pt x="85" y="27"/>
                  <a:pt x="84" y="26"/>
                  <a:pt x="84" y="25"/>
                </a:cubicBezTo>
                <a:cubicBezTo>
                  <a:pt x="84" y="25"/>
                  <a:pt x="84" y="25"/>
                  <a:pt x="83" y="24"/>
                </a:cubicBezTo>
                <a:cubicBezTo>
                  <a:pt x="83" y="24"/>
                  <a:pt x="83" y="23"/>
                  <a:pt x="82" y="22"/>
                </a:cubicBezTo>
                <a:cubicBezTo>
                  <a:pt x="81" y="21"/>
                  <a:pt x="80" y="19"/>
                  <a:pt x="79" y="17"/>
                </a:cubicBezTo>
                <a:cubicBezTo>
                  <a:pt x="78" y="16"/>
                  <a:pt x="77" y="15"/>
                  <a:pt x="77" y="15"/>
                </a:cubicBezTo>
                <a:cubicBezTo>
                  <a:pt x="76" y="14"/>
                  <a:pt x="76" y="14"/>
                  <a:pt x="75" y="13"/>
                </a:cubicBezTo>
                <a:cubicBezTo>
                  <a:pt x="75" y="13"/>
                  <a:pt x="74" y="12"/>
                  <a:pt x="74" y="12"/>
                </a:cubicBezTo>
                <a:cubicBezTo>
                  <a:pt x="73" y="11"/>
                  <a:pt x="72" y="10"/>
                  <a:pt x="71" y="9"/>
                </a:cubicBezTo>
                <a:cubicBezTo>
                  <a:pt x="69" y="8"/>
                  <a:pt x="68" y="7"/>
                  <a:pt x="66" y="6"/>
                </a:cubicBezTo>
                <a:cubicBezTo>
                  <a:pt x="65" y="6"/>
                  <a:pt x="65" y="5"/>
                  <a:pt x="64" y="5"/>
                </a:cubicBezTo>
                <a:cubicBezTo>
                  <a:pt x="64" y="5"/>
                  <a:pt x="64" y="5"/>
                  <a:pt x="63" y="5"/>
                </a:cubicBezTo>
                <a:cubicBezTo>
                  <a:pt x="63" y="4"/>
                  <a:pt x="63" y="4"/>
                  <a:pt x="62" y="4"/>
                </a:cubicBezTo>
                <a:cubicBezTo>
                  <a:pt x="62" y="4"/>
                  <a:pt x="62" y="4"/>
                  <a:pt x="62" y="4"/>
                </a:cubicBezTo>
                <a:cubicBezTo>
                  <a:pt x="61" y="4"/>
                  <a:pt x="61" y="3"/>
                  <a:pt x="60" y="3"/>
                </a:cubicBezTo>
                <a:cubicBezTo>
                  <a:pt x="60" y="3"/>
                  <a:pt x="60" y="3"/>
                  <a:pt x="60" y="3"/>
                </a:cubicBezTo>
                <a:cubicBezTo>
                  <a:pt x="60" y="3"/>
                  <a:pt x="59" y="3"/>
                  <a:pt x="58" y="3"/>
                </a:cubicBezTo>
                <a:cubicBezTo>
                  <a:pt x="58" y="3"/>
                  <a:pt x="58" y="2"/>
                  <a:pt x="58" y="2"/>
                </a:cubicBezTo>
                <a:cubicBezTo>
                  <a:pt x="57" y="2"/>
                  <a:pt x="55" y="2"/>
                  <a:pt x="54" y="1"/>
                </a:cubicBezTo>
                <a:cubicBezTo>
                  <a:pt x="54" y="1"/>
                  <a:pt x="53" y="1"/>
                  <a:pt x="53" y="1"/>
                </a:cubicBezTo>
                <a:cubicBezTo>
                  <a:pt x="53" y="1"/>
                  <a:pt x="52" y="1"/>
                  <a:pt x="52" y="1"/>
                </a:cubicBezTo>
                <a:cubicBezTo>
                  <a:pt x="50" y="1"/>
                  <a:pt x="49" y="0"/>
                  <a:pt x="47" y="0"/>
                </a:cubicBezTo>
                <a:cubicBezTo>
                  <a:pt x="47" y="3"/>
                  <a:pt x="47" y="3"/>
                  <a:pt x="47" y="3"/>
                </a:cubicBezTo>
                <a:cubicBezTo>
                  <a:pt x="49" y="3"/>
                  <a:pt x="51" y="3"/>
                  <a:pt x="52" y="3"/>
                </a:cubicBezTo>
                <a:cubicBezTo>
                  <a:pt x="52" y="4"/>
                  <a:pt x="52" y="3"/>
                  <a:pt x="51" y="4"/>
                </a:cubicBezTo>
                <a:cubicBezTo>
                  <a:pt x="51" y="4"/>
                  <a:pt x="51" y="4"/>
                  <a:pt x="51" y="4"/>
                </a:cubicBezTo>
                <a:cubicBezTo>
                  <a:pt x="50" y="4"/>
                  <a:pt x="49" y="4"/>
                  <a:pt x="48" y="4"/>
                </a:cubicBezTo>
                <a:cubicBezTo>
                  <a:pt x="48" y="4"/>
                  <a:pt x="49" y="4"/>
                  <a:pt x="49" y="5"/>
                </a:cubicBezTo>
                <a:cubicBezTo>
                  <a:pt x="50" y="5"/>
                  <a:pt x="50" y="5"/>
                  <a:pt x="51" y="5"/>
                </a:cubicBezTo>
                <a:cubicBezTo>
                  <a:pt x="52" y="5"/>
                  <a:pt x="52" y="5"/>
                  <a:pt x="53" y="5"/>
                </a:cubicBezTo>
                <a:cubicBezTo>
                  <a:pt x="53" y="4"/>
                  <a:pt x="53" y="4"/>
                  <a:pt x="53" y="4"/>
                </a:cubicBezTo>
                <a:cubicBezTo>
                  <a:pt x="53" y="4"/>
                  <a:pt x="53" y="4"/>
                  <a:pt x="54" y="4"/>
                </a:cubicBezTo>
                <a:cubicBezTo>
                  <a:pt x="54" y="4"/>
                  <a:pt x="54" y="4"/>
                  <a:pt x="55" y="4"/>
                </a:cubicBezTo>
                <a:cubicBezTo>
                  <a:pt x="55" y="4"/>
                  <a:pt x="54" y="4"/>
                  <a:pt x="54" y="5"/>
                </a:cubicBezTo>
                <a:cubicBezTo>
                  <a:pt x="55" y="5"/>
                  <a:pt x="55" y="5"/>
                  <a:pt x="56" y="4"/>
                </a:cubicBezTo>
                <a:cubicBezTo>
                  <a:pt x="56" y="4"/>
                  <a:pt x="56" y="4"/>
                  <a:pt x="56" y="4"/>
                </a:cubicBezTo>
                <a:cubicBezTo>
                  <a:pt x="57" y="4"/>
                  <a:pt x="57" y="5"/>
                  <a:pt x="58" y="5"/>
                </a:cubicBezTo>
                <a:cubicBezTo>
                  <a:pt x="59" y="5"/>
                  <a:pt x="60" y="6"/>
                  <a:pt x="61" y="6"/>
                </a:cubicBezTo>
                <a:cubicBezTo>
                  <a:pt x="61" y="6"/>
                  <a:pt x="60" y="6"/>
                  <a:pt x="60" y="6"/>
                </a:cubicBezTo>
                <a:cubicBezTo>
                  <a:pt x="60" y="6"/>
                  <a:pt x="60" y="6"/>
                  <a:pt x="59" y="6"/>
                </a:cubicBezTo>
                <a:cubicBezTo>
                  <a:pt x="59" y="6"/>
                  <a:pt x="60" y="7"/>
                  <a:pt x="60" y="7"/>
                </a:cubicBezTo>
                <a:cubicBezTo>
                  <a:pt x="61" y="7"/>
                  <a:pt x="61" y="7"/>
                  <a:pt x="61" y="8"/>
                </a:cubicBezTo>
                <a:cubicBezTo>
                  <a:pt x="61" y="9"/>
                  <a:pt x="60" y="8"/>
                  <a:pt x="60" y="8"/>
                </a:cubicBezTo>
                <a:cubicBezTo>
                  <a:pt x="59" y="8"/>
                  <a:pt x="58" y="9"/>
                  <a:pt x="57" y="8"/>
                </a:cubicBezTo>
                <a:cubicBezTo>
                  <a:pt x="57" y="7"/>
                  <a:pt x="58" y="7"/>
                  <a:pt x="58" y="7"/>
                </a:cubicBezTo>
                <a:cubicBezTo>
                  <a:pt x="58" y="7"/>
                  <a:pt x="58" y="7"/>
                  <a:pt x="58" y="7"/>
                </a:cubicBezTo>
                <a:cubicBezTo>
                  <a:pt x="58" y="7"/>
                  <a:pt x="57" y="7"/>
                  <a:pt x="57" y="7"/>
                </a:cubicBezTo>
                <a:cubicBezTo>
                  <a:pt x="57" y="7"/>
                  <a:pt x="57" y="8"/>
                  <a:pt x="56" y="8"/>
                </a:cubicBezTo>
                <a:cubicBezTo>
                  <a:pt x="56" y="8"/>
                  <a:pt x="56" y="8"/>
                  <a:pt x="55" y="8"/>
                </a:cubicBezTo>
                <a:cubicBezTo>
                  <a:pt x="55" y="8"/>
                  <a:pt x="54" y="8"/>
                  <a:pt x="54" y="9"/>
                </a:cubicBezTo>
                <a:cubicBezTo>
                  <a:pt x="53" y="9"/>
                  <a:pt x="53" y="9"/>
                  <a:pt x="53" y="9"/>
                </a:cubicBezTo>
                <a:cubicBezTo>
                  <a:pt x="52" y="9"/>
                  <a:pt x="52" y="9"/>
                  <a:pt x="51" y="10"/>
                </a:cubicBezTo>
                <a:cubicBezTo>
                  <a:pt x="50" y="10"/>
                  <a:pt x="50" y="10"/>
                  <a:pt x="49" y="11"/>
                </a:cubicBezTo>
                <a:cubicBezTo>
                  <a:pt x="49" y="11"/>
                  <a:pt x="49" y="11"/>
                  <a:pt x="49" y="12"/>
                </a:cubicBezTo>
                <a:cubicBezTo>
                  <a:pt x="49" y="12"/>
                  <a:pt x="49" y="12"/>
                  <a:pt x="49" y="12"/>
                </a:cubicBezTo>
                <a:cubicBezTo>
                  <a:pt x="49" y="13"/>
                  <a:pt x="49" y="13"/>
                  <a:pt x="49" y="13"/>
                </a:cubicBezTo>
                <a:cubicBezTo>
                  <a:pt x="49" y="13"/>
                  <a:pt x="50" y="13"/>
                  <a:pt x="50" y="13"/>
                </a:cubicBezTo>
                <a:cubicBezTo>
                  <a:pt x="51" y="13"/>
                  <a:pt x="51" y="14"/>
                  <a:pt x="52" y="14"/>
                </a:cubicBezTo>
                <a:cubicBezTo>
                  <a:pt x="52" y="14"/>
                  <a:pt x="53" y="15"/>
                  <a:pt x="53" y="15"/>
                </a:cubicBezTo>
                <a:cubicBezTo>
                  <a:pt x="54" y="15"/>
                  <a:pt x="55" y="15"/>
                  <a:pt x="55" y="15"/>
                </a:cubicBezTo>
                <a:cubicBezTo>
                  <a:pt x="55" y="16"/>
                  <a:pt x="54" y="16"/>
                  <a:pt x="54" y="16"/>
                </a:cubicBezTo>
                <a:cubicBezTo>
                  <a:pt x="55" y="17"/>
                  <a:pt x="54" y="17"/>
                  <a:pt x="54" y="17"/>
                </a:cubicBezTo>
                <a:cubicBezTo>
                  <a:pt x="54" y="18"/>
                  <a:pt x="54" y="18"/>
                  <a:pt x="55" y="18"/>
                </a:cubicBezTo>
                <a:cubicBezTo>
                  <a:pt x="55" y="18"/>
                  <a:pt x="56" y="18"/>
                  <a:pt x="56" y="17"/>
                </a:cubicBezTo>
                <a:cubicBezTo>
                  <a:pt x="56" y="17"/>
                  <a:pt x="56" y="16"/>
                  <a:pt x="57" y="15"/>
                </a:cubicBezTo>
                <a:cubicBezTo>
                  <a:pt x="59" y="15"/>
                  <a:pt x="61" y="14"/>
                  <a:pt x="61" y="12"/>
                </a:cubicBezTo>
                <a:cubicBezTo>
                  <a:pt x="61" y="12"/>
                  <a:pt x="61" y="12"/>
                  <a:pt x="61" y="11"/>
                </a:cubicBezTo>
                <a:cubicBezTo>
                  <a:pt x="61" y="11"/>
                  <a:pt x="61" y="11"/>
                  <a:pt x="61" y="10"/>
                </a:cubicBezTo>
                <a:cubicBezTo>
                  <a:pt x="61" y="10"/>
                  <a:pt x="62" y="10"/>
                  <a:pt x="62" y="10"/>
                </a:cubicBezTo>
                <a:cubicBezTo>
                  <a:pt x="62" y="9"/>
                  <a:pt x="62" y="9"/>
                  <a:pt x="62" y="9"/>
                </a:cubicBezTo>
                <a:cubicBezTo>
                  <a:pt x="62" y="9"/>
                  <a:pt x="62" y="9"/>
                  <a:pt x="62" y="9"/>
                </a:cubicBezTo>
                <a:cubicBezTo>
                  <a:pt x="63" y="9"/>
                  <a:pt x="63" y="9"/>
                  <a:pt x="63" y="9"/>
                </a:cubicBezTo>
                <a:cubicBezTo>
                  <a:pt x="63" y="9"/>
                  <a:pt x="64" y="9"/>
                  <a:pt x="64" y="9"/>
                </a:cubicBezTo>
                <a:cubicBezTo>
                  <a:pt x="65" y="9"/>
                  <a:pt x="65" y="9"/>
                  <a:pt x="65" y="9"/>
                </a:cubicBezTo>
                <a:cubicBezTo>
                  <a:pt x="66" y="9"/>
                  <a:pt x="66" y="10"/>
                  <a:pt x="66" y="10"/>
                </a:cubicBezTo>
                <a:cubicBezTo>
                  <a:pt x="66" y="10"/>
                  <a:pt x="67" y="10"/>
                  <a:pt x="67" y="10"/>
                </a:cubicBezTo>
                <a:cubicBezTo>
                  <a:pt x="67" y="11"/>
                  <a:pt x="66" y="11"/>
                  <a:pt x="66" y="11"/>
                </a:cubicBezTo>
                <a:cubicBezTo>
                  <a:pt x="66" y="11"/>
                  <a:pt x="66" y="11"/>
                  <a:pt x="66" y="11"/>
                </a:cubicBezTo>
                <a:cubicBezTo>
                  <a:pt x="66" y="12"/>
                  <a:pt x="67" y="12"/>
                  <a:pt x="67" y="12"/>
                </a:cubicBezTo>
                <a:cubicBezTo>
                  <a:pt x="68" y="12"/>
                  <a:pt x="68" y="12"/>
                  <a:pt x="68" y="12"/>
                </a:cubicBezTo>
                <a:cubicBezTo>
                  <a:pt x="69" y="12"/>
                  <a:pt x="69" y="11"/>
                  <a:pt x="69" y="11"/>
                </a:cubicBezTo>
                <a:cubicBezTo>
                  <a:pt x="70" y="11"/>
                  <a:pt x="70" y="12"/>
                  <a:pt x="71" y="12"/>
                </a:cubicBezTo>
                <a:cubicBezTo>
                  <a:pt x="71" y="12"/>
                  <a:pt x="71" y="13"/>
                  <a:pt x="71" y="13"/>
                </a:cubicBezTo>
                <a:cubicBezTo>
                  <a:pt x="71" y="13"/>
                  <a:pt x="71" y="14"/>
                  <a:pt x="71" y="14"/>
                </a:cubicBezTo>
                <a:cubicBezTo>
                  <a:pt x="71" y="15"/>
                  <a:pt x="72" y="15"/>
                  <a:pt x="72" y="15"/>
                </a:cubicBezTo>
                <a:cubicBezTo>
                  <a:pt x="73" y="15"/>
                  <a:pt x="73" y="16"/>
                  <a:pt x="73" y="16"/>
                </a:cubicBezTo>
                <a:cubicBezTo>
                  <a:pt x="73" y="16"/>
                  <a:pt x="73" y="16"/>
                  <a:pt x="73" y="17"/>
                </a:cubicBezTo>
                <a:cubicBezTo>
                  <a:pt x="73" y="17"/>
                  <a:pt x="73" y="17"/>
                  <a:pt x="73" y="18"/>
                </a:cubicBezTo>
                <a:cubicBezTo>
                  <a:pt x="72" y="19"/>
                  <a:pt x="72" y="19"/>
                  <a:pt x="72" y="19"/>
                </a:cubicBezTo>
                <a:cubicBezTo>
                  <a:pt x="72" y="20"/>
                  <a:pt x="73" y="19"/>
                  <a:pt x="73" y="20"/>
                </a:cubicBezTo>
                <a:cubicBezTo>
                  <a:pt x="74" y="20"/>
                  <a:pt x="73" y="20"/>
                  <a:pt x="73" y="21"/>
                </a:cubicBezTo>
                <a:cubicBezTo>
                  <a:pt x="74" y="21"/>
                  <a:pt x="74" y="22"/>
                  <a:pt x="73" y="22"/>
                </a:cubicBezTo>
                <a:cubicBezTo>
                  <a:pt x="73" y="22"/>
                  <a:pt x="73" y="22"/>
                  <a:pt x="72" y="22"/>
                </a:cubicBezTo>
                <a:cubicBezTo>
                  <a:pt x="72" y="22"/>
                  <a:pt x="72" y="22"/>
                  <a:pt x="71" y="21"/>
                </a:cubicBezTo>
                <a:cubicBezTo>
                  <a:pt x="71" y="21"/>
                  <a:pt x="71" y="21"/>
                  <a:pt x="71" y="21"/>
                </a:cubicBezTo>
                <a:cubicBezTo>
                  <a:pt x="70" y="21"/>
                  <a:pt x="69" y="21"/>
                  <a:pt x="69" y="21"/>
                </a:cubicBezTo>
                <a:cubicBezTo>
                  <a:pt x="70" y="20"/>
                  <a:pt x="70" y="20"/>
                  <a:pt x="71" y="19"/>
                </a:cubicBezTo>
                <a:cubicBezTo>
                  <a:pt x="71" y="19"/>
                  <a:pt x="72" y="19"/>
                  <a:pt x="72" y="18"/>
                </a:cubicBezTo>
                <a:cubicBezTo>
                  <a:pt x="71" y="18"/>
                  <a:pt x="71" y="18"/>
                  <a:pt x="70" y="18"/>
                </a:cubicBezTo>
                <a:cubicBezTo>
                  <a:pt x="70" y="19"/>
                  <a:pt x="69" y="19"/>
                  <a:pt x="69" y="19"/>
                </a:cubicBezTo>
                <a:cubicBezTo>
                  <a:pt x="68" y="19"/>
                  <a:pt x="67" y="19"/>
                  <a:pt x="67" y="19"/>
                </a:cubicBezTo>
                <a:cubicBezTo>
                  <a:pt x="66" y="20"/>
                  <a:pt x="67" y="19"/>
                  <a:pt x="67" y="20"/>
                </a:cubicBezTo>
                <a:cubicBezTo>
                  <a:pt x="67" y="20"/>
                  <a:pt x="67" y="20"/>
                  <a:pt x="66" y="20"/>
                </a:cubicBezTo>
                <a:cubicBezTo>
                  <a:pt x="66" y="20"/>
                  <a:pt x="66" y="19"/>
                  <a:pt x="66" y="19"/>
                </a:cubicBezTo>
                <a:cubicBezTo>
                  <a:pt x="66" y="19"/>
                  <a:pt x="65" y="19"/>
                  <a:pt x="64" y="19"/>
                </a:cubicBezTo>
                <a:cubicBezTo>
                  <a:pt x="64" y="19"/>
                  <a:pt x="64" y="19"/>
                  <a:pt x="63" y="20"/>
                </a:cubicBezTo>
                <a:cubicBezTo>
                  <a:pt x="64" y="20"/>
                  <a:pt x="65" y="20"/>
                  <a:pt x="65" y="20"/>
                </a:cubicBezTo>
                <a:cubicBezTo>
                  <a:pt x="65" y="21"/>
                  <a:pt x="64" y="21"/>
                  <a:pt x="64" y="22"/>
                </a:cubicBezTo>
                <a:cubicBezTo>
                  <a:pt x="64" y="22"/>
                  <a:pt x="65" y="23"/>
                  <a:pt x="65" y="23"/>
                </a:cubicBezTo>
                <a:cubicBezTo>
                  <a:pt x="65" y="23"/>
                  <a:pt x="65" y="23"/>
                  <a:pt x="66" y="23"/>
                </a:cubicBezTo>
                <a:cubicBezTo>
                  <a:pt x="66" y="23"/>
                  <a:pt x="66" y="23"/>
                  <a:pt x="66" y="23"/>
                </a:cubicBezTo>
                <a:cubicBezTo>
                  <a:pt x="67" y="23"/>
                  <a:pt x="67" y="22"/>
                  <a:pt x="67" y="22"/>
                </a:cubicBezTo>
                <a:cubicBezTo>
                  <a:pt x="68" y="23"/>
                  <a:pt x="67" y="23"/>
                  <a:pt x="66" y="23"/>
                </a:cubicBezTo>
                <a:cubicBezTo>
                  <a:pt x="65" y="24"/>
                  <a:pt x="64" y="24"/>
                  <a:pt x="64" y="24"/>
                </a:cubicBezTo>
                <a:cubicBezTo>
                  <a:pt x="64" y="24"/>
                  <a:pt x="62" y="25"/>
                  <a:pt x="62" y="25"/>
                </a:cubicBezTo>
                <a:cubicBezTo>
                  <a:pt x="62" y="24"/>
                  <a:pt x="63" y="24"/>
                  <a:pt x="63" y="24"/>
                </a:cubicBezTo>
                <a:cubicBezTo>
                  <a:pt x="62" y="23"/>
                  <a:pt x="61" y="24"/>
                  <a:pt x="61" y="24"/>
                </a:cubicBezTo>
                <a:cubicBezTo>
                  <a:pt x="60" y="24"/>
                  <a:pt x="58" y="25"/>
                  <a:pt x="58" y="26"/>
                </a:cubicBezTo>
                <a:cubicBezTo>
                  <a:pt x="58" y="26"/>
                  <a:pt x="58" y="26"/>
                  <a:pt x="58" y="27"/>
                </a:cubicBezTo>
                <a:cubicBezTo>
                  <a:pt x="58" y="27"/>
                  <a:pt x="57" y="27"/>
                  <a:pt x="57" y="27"/>
                </a:cubicBezTo>
                <a:cubicBezTo>
                  <a:pt x="56" y="27"/>
                  <a:pt x="56" y="27"/>
                  <a:pt x="56" y="27"/>
                </a:cubicBezTo>
                <a:cubicBezTo>
                  <a:pt x="56" y="27"/>
                  <a:pt x="55" y="27"/>
                  <a:pt x="55" y="27"/>
                </a:cubicBezTo>
                <a:cubicBezTo>
                  <a:pt x="55" y="28"/>
                  <a:pt x="55" y="28"/>
                  <a:pt x="54" y="28"/>
                </a:cubicBezTo>
                <a:cubicBezTo>
                  <a:pt x="54" y="29"/>
                  <a:pt x="54" y="29"/>
                  <a:pt x="53" y="29"/>
                </a:cubicBezTo>
                <a:cubicBezTo>
                  <a:pt x="53" y="29"/>
                  <a:pt x="53" y="30"/>
                  <a:pt x="53" y="30"/>
                </a:cubicBezTo>
                <a:cubicBezTo>
                  <a:pt x="52" y="30"/>
                  <a:pt x="52" y="30"/>
                  <a:pt x="52" y="30"/>
                </a:cubicBezTo>
                <a:cubicBezTo>
                  <a:pt x="52" y="30"/>
                  <a:pt x="52" y="31"/>
                  <a:pt x="52" y="32"/>
                </a:cubicBezTo>
                <a:cubicBezTo>
                  <a:pt x="51" y="32"/>
                  <a:pt x="51" y="33"/>
                  <a:pt x="50" y="33"/>
                </a:cubicBezTo>
                <a:cubicBezTo>
                  <a:pt x="50" y="33"/>
                  <a:pt x="49" y="33"/>
                  <a:pt x="49" y="33"/>
                </a:cubicBezTo>
                <a:cubicBezTo>
                  <a:pt x="48" y="34"/>
                  <a:pt x="48" y="34"/>
                  <a:pt x="48" y="34"/>
                </a:cubicBezTo>
                <a:cubicBezTo>
                  <a:pt x="47" y="34"/>
                  <a:pt x="47" y="35"/>
                  <a:pt x="47" y="35"/>
                </a:cubicBezTo>
                <a:cubicBezTo>
                  <a:pt x="47" y="55"/>
                  <a:pt x="47" y="55"/>
                  <a:pt x="47" y="55"/>
                </a:cubicBezTo>
                <a:cubicBezTo>
                  <a:pt x="47" y="55"/>
                  <a:pt x="47" y="55"/>
                  <a:pt x="48" y="55"/>
                </a:cubicBezTo>
                <a:cubicBezTo>
                  <a:pt x="48" y="54"/>
                  <a:pt x="48" y="54"/>
                  <a:pt x="48" y="54"/>
                </a:cubicBezTo>
                <a:cubicBezTo>
                  <a:pt x="49" y="53"/>
                  <a:pt x="49" y="53"/>
                  <a:pt x="50" y="53"/>
                </a:cubicBezTo>
                <a:cubicBezTo>
                  <a:pt x="50" y="53"/>
                  <a:pt x="50" y="53"/>
                  <a:pt x="51" y="53"/>
                </a:cubicBezTo>
                <a:cubicBezTo>
                  <a:pt x="51" y="53"/>
                  <a:pt x="51" y="52"/>
                  <a:pt x="51" y="52"/>
                </a:cubicBezTo>
                <a:cubicBezTo>
                  <a:pt x="52" y="53"/>
                  <a:pt x="51" y="53"/>
                  <a:pt x="51" y="53"/>
                </a:cubicBezTo>
                <a:cubicBezTo>
                  <a:pt x="52" y="54"/>
                  <a:pt x="52" y="53"/>
                  <a:pt x="53" y="53"/>
                </a:cubicBezTo>
                <a:cubicBezTo>
                  <a:pt x="53" y="53"/>
                  <a:pt x="53" y="53"/>
                  <a:pt x="54" y="53"/>
                </a:cubicBezTo>
                <a:cubicBezTo>
                  <a:pt x="54" y="53"/>
                  <a:pt x="54" y="54"/>
                  <a:pt x="55" y="54"/>
                </a:cubicBezTo>
                <a:cubicBezTo>
                  <a:pt x="55" y="54"/>
                  <a:pt x="55" y="54"/>
                  <a:pt x="56" y="54"/>
                </a:cubicBezTo>
                <a:cubicBezTo>
                  <a:pt x="56" y="54"/>
                  <a:pt x="56" y="54"/>
                  <a:pt x="57" y="54"/>
                </a:cubicBezTo>
                <a:cubicBezTo>
                  <a:pt x="57" y="54"/>
                  <a:pt x="58" y="54"/>
                  <a:pt x="58" y="54"/>
                </a:cubicBezTo>
                <a:cubicBezTo>
                  <a:pt x="59" y="54"/>
                  <a:pt x="59" y="54"/>
                  <a:pt x="59" y="54"/>
                </a:cubicBezTo>
                <a:cubicBezTo>
                  <a:pt x="60" y="54"/>
                  <a:pt x="60" y="54"/>
                  <a:pt x="60" y="54"/>
                </a:cubicBezTo>
                <a:cubicBezTo>
                  <a:pt x="60" y="55"/>
                  <a:pt x="60" y="55"/>
                  <a:pt x="60" y="55"/>
                </a:cubicBezTo>
                <a:cubicBezTo>
                  <a:pt x="61" y="55"/>
                  <a:pt x="61" y="55"/>
                  <a:pt x="61" y="56"/>
                </a:cubicBezTo>
                <a:cubicBezTo>
                  <a:pt x="61" y="56"/>
                  <a:pt x="61" y="56"/>
                  <a:pt x="62" y="56"/>
                </a:cubicBezTo>
                <a:cubicBezTo>
                  <a:pt x="62" y="56"/>
                  <a:pt x="62" y="57"/>
                  <a:pt x="63" y="57"/>
                </a:cubicBezTo>
                <a:cubicBezTo>
                  <a:pt x="63" y="58"/>
                  <a:pt x="64" y="58"/>
                  <a:pt x="64" y="58"/>
                </a:cubicBezTo>
                <a:cubicBezTo>
                  <a:pt x="65" y="58"/>
                  <a:pt x="65" y="58"/>
                  <a:pt x="66" y="58"/>
                </a:cubicBezTo>
                <a:cubicBezTo>
                  <a:pt x="67" y="58"/>
                  <a:pt x="67" y="59"/>
                  <a:pt x="68" y="59"/>
                </a:cubicBezTo>
                <a:cubicBezTo>
                  <a:pt x="68" y="59"/>
                  <a:pt x="69" y="60"/>
                  <a:pt x="69" y="60"/>
                </a:cubicBezTo>
                <a:cubicBezTo>
                  <a:pt x="69" y="60"/>
                  <a:pt x="69" y="61"/>
                  <a:pt x="69" y="61"/>
                </a:cubicBezTo>
                <a:cubicBezTo>
                  <a:pt x="69" y="61"/>
                  <a:pt x="70" y="62"/>
                  <a:pt x="70" y="63"/>
                </a:cubicBezTo>
                <a:cubicBezTo>
                  <a:pt x="70" y="63"/>
                  <a:pt x="70" y="63"/>
                  <a:pt x="71" y="63"/>
                </a:cubicBezTo>
                <a:cubicBezTo>
                  <a:pt x="71" y="63"/>
                  <a:pt x="71" y="64"/>
                  <a:pt x="71" y="64"/>
                </a:cubicBezTo>
                <a:cubicBezTo>
                  <a:pt x="72" y="64"/>
                  <a:pt x="72" y="64"/>
                  <a:pt x="72" y="64"/>
                </a:cubicBezTo>
                <a:cubicBezTo>
                  <a:pt x="72" y="64"/>
                  <a:pt x="73" y="64"/>
                  <a:pt x="73" y="64"/>
                </a:cubicBezTo>
                <a:cubicBezTo>
                  <a:pt x="74" y="64"/>
                  <a:pt x="74" y="64"/>
                  <a:pt x="74" y="65"/>
                </a:cubicBezTo>
                <a:cubicBezTo>
                  <a:pt x="74" y="65"/>
                  <a:pt x="74" y="65"/>
                  <a:pt x="75" y="65"/>
                </a:cubicBezTo>
                <a:cubicBezTo>
                  <a:pt x="75" y="66"/>
                  <a:pt x="75" y="65"/>
                  <a:pt x="76" y="65"/>
                </a:cubicBezTo>
                <a:cubicBezTo>
                  <a:pt x="76" y="65"/>
                  <a:pt x="77" y="66"/>
                  <a:pt x="77" y="66"/>
                </a:cubicBezTo>
                <a:cubicBezTo>
                  <a:pt x="78" y="66"/>
                  <a:pt x="78" y="66"/>
                  <a:pt x="78" y="66"/>
                </a:cubicBezTo>
                <a:cubicBezTo>
                  <a:pt x="79" y="66"/>
                  <a:pt x="79" y="66"/>
                  <a:pt x="80" y="67"/>
                </a:cubicBezTo>
                <a:cubicBezTo>
                  <a:pt x="74" y="76"/>
                  <a:pt x="65" y="83"/>
                  <a:pt x="54" y="85"/>
                </a:cubicBezTo>
                <a:cubicBezTo>
                  <a:pt x="54" y="85"/>
                  <a:pt x="54" y="84"/>
                  <a:pt x="54" y="84"/>
                </a:cubicBezTo>
                <a:cubicBezTo>
                  <a:pt x="54" y="83"/>
                  <a:pt x="54" y="82"/>
                  <a:pt x="54" y="82"/>
                </a:cubicBezTo>
                <a:cubicBezTo>
                  <a:pt x="53" y="81"/>
                  <a:pt x="53" y="80"/>
                  <a:pt x="53" y="80"/>
                </a:cubicBezTo>
                <a:cubicBezTo>
                  <a:pt x="53" y="79"/>
                  <a:pt x="52" y="78"/>
                  <a:pt x="51" y="78"/>
                </a:cubicBezTo>
                <a:cubicBezTo>
                  <a:pt x="51" y="78"/>
                  <a:pt x="51" y="78"/>
                  <a:pt x="50" y="78"/>
                </a:cubicBezTo>
                <a:cubicBezTo>
                  <a:pt x="49" y="77"/>
                  <a:pt x="48" y="77"/>
                  <a:pt x="48" y="76"/>
                </a:cubicBezTo>
                <a:cubicBezTo>
                  <a:pt x="47" y="76"/>
                  <a:pt x="47" y="75"/>
                  <a:pt x="47" y="75"/>
                </a:cubicBezTo>
                <a:cubicBezTo>
                  <a:pt x="47" y="75"/>
                  <a:pt x="47" y="75"/>
                  <a:pt x="47" y="74"/>
                </a:cubicBezTo>
                <a:lnTo>
                  <a:pt x="47" y="89"/>
                </a:lnTo>
                <a:close/>
                <a:moveTo>
                  <a:pt x="0" y="36"/>
                </a:moveTo>
                <a:cubicBezTo>
                  <a:pt x="0" y="36"/>
                  <a:pt x="0" y="37"/>
                  <a:pt x="0" y="38"/>
                </a:cubicBezTo>
                <a:cubicBezTo>
                  <a:pt x="0" y="38"/>
                  <a:pt x="0" y="39"/>
                  <a:pt x="0" y="40"/>
                </a:cubicBezTo>
                <a:cubicBezTo>
                  <a:pt x="0" y="41"/>
                  <a:pt x="0" y="43"/>
                  <a:pt x="0" y="44"/>
                </a:cubicBezTo>
                <a:cubicBezTo>
                  <a:pt x="0" y="46"/>
                  <a:pt x="0" y="47"/>
                  <a:pt x="0" y="49"/>
                </a:cubicBezTo>
                <a:cubicBezTo>
                  <a:pt x="0" y="50"/>
                  <a:pt x="0" y="50"/>
                  <a:pt x="0" y="51"/>
                </a:cubicBezTo>
                <a:cubicBezTo>
                  <a:pt x="0" y="52"/>
                  <a:pt x="0" y="53"/>
                  <a:pt x="0" y="53"/>
                </a:cubicBezTo>
                <a:cubicBezTo>
                  <a:pt x="1" y="54"/>
                  <a:pt x="1" y="55"/>
                  <a:pt x="1" y="56"/>
                </a:cubicBezTo>
                <a:cubicBezTo>
                  <a:pt x="1" y="57"/>
                  <a:pt x="2" y="58"/>
                  <a:pt x="2" y="60"/>
                </a:cubicBezTo>
                <a:cubicBezTo>
                  <a:pt x="2" y="60"/>
                  <a:pt x="3" y="61"/>
                  <a:pt x="3" y="62"/>
                </a:cubicBezTo>
                <a:cubicBezTo>
                  <a:pt x="3" y="62"/>
                  <a:pt x="4" y="63"/>
                  <a:pt x="4" y="64"/>
                </a:cubicBezTo>
                <a:cubicBezTo>
                  <a:pt x="4" y="64"/>
                  <a:pt x="4" y="64"/>
                  <a:pt x="4" y="65"/>
                </a:cubicBezTo>
                <a:cubicBezTo>
                  <a:pt x="5" y="65"/>
                  <a:pt x="5" y="66"/>
                  <a:pt x="5" y="67"/>
                </a:cubicBezTo>
                <a:cubicBezTo>
                  <a:pt x="6" y="68"/>
                  <a:pt x="8" y="70"/>
                  <a:pt x="9" y="72"/>
                </a:cubicBezTo>
                <a:cubicBezTo>
                  <a:pt x="10" y="73"/>
                  <a:pt x="10" y="73"/>
                  <a:pt x="11" y="74"/>
                </a:cubicBezTo>
                <a:cubicBezTo>
                  <a:pt x="12" y="75"/>
                  <a:pt x="12" y="75"/>
                  <a:pt x="13" y="76"/>
                </a:cubicBezTo>
                <a:cubicBezTo>
                  <a:pt x="13" y="76"/>
                  <a:pt x="14" y="77"/>
                  <a:pt x="14" y="77"/>
                </a:cubicBezTo>
                <a:cubicBezTo>
                  <a:pt x="16" y="79"/>
                  <a:pt x="19" y="81"/>
                  <a:pt x="22" y="83"/>
                </a:cubicBezTo>
                <a:cubicBezTo>
                  <a:pt x="22" y="83"/>
                  <a:pt x="23" y="84"/>
                  <a:pt x="24" y="84"/>
                </a:cubicBezTo>
                <a:cubicBezTo>
                  <a:pt x="25" y="85"/>
                  <a:pt x="26" y="85"/>
                  <a:pt x="28" y="86"/>
                </a:cubicBezTo>
                <a:cubicBezTo>
                  <a:pt x="28" y="86"/>
                  <a:pt x="29" y="86"/>
                  <a:pt x="30" y="86"/>
                </a:cubicBezTo>
                <a:cubicBezTo>
                  <a:pt x="34" y="88"/>
                  <a:pt x="39" y="89"/>
                  <a:pt x="44" y="89"/>
                </a:cubicBezTo>
                <a:cubicBezTo>
                  <a:pt x="45" y="89"/>
                  <a:pt x="46" y="89"/>
                  <a:pt x="47" y="89"/>
                </a:cubicBezTo>
                <a:cubicBezTo>
                  <a:pt x="47" y="74"/>
                  <a:pt x="47" y="74"/>
                  <a:pt x="47" y="74"/>
                </a:cubicBezTo>
                <a:cubicBezTo>
                  <a:pt x="47" y="74"/>
                  <a:pt x="47" y="74"/>
                  <a:pt x="46" y="74"/>
                </a:cubicBezTo>
                <a:cubicBezTo>
                  <a:pt x="46" y="73"/>
                  <a:pt x="45" y="72"/>
                  <a:pt x="45" y="71"/>
                </a:cubicBezTo>
                <a:cubicBezTo>
                  <a:pt x="44" y="70"/>
                  <a:pt x="44" y="70"/>
                  <a:pt x="44" y="69"/>
                </a:cubicBezTo>
                <a:cubicBezTo>
                  <a:pt x="44" y="69"/>
                  <a:pt x="43" y="69"/>
                  <a:pt x="43" y="69"/>
                </a:cubicBezTo>
                <a:cubicBezTo>
                  <a:pt x="43" y="68"/>
                  <a:pt x="43" y="68"/>
                  <a:pt x="43" y="67"/>
                </a:cubicBezTo>
                <a:cubicBezTo>
                  <a:pt x="43" y="67"/>
                  <a:pt x="44" y="66"/>
                  <a:pt x="44" y="66"/>
                </a:cubicBezTo>
                <a:cubicBezTo>
                  <a:pt x="44" y="66"/>
                  <a:pt x="43" y="65"/>
                  <a:pt x="43" y="65"/>
                </a:cubicBezTo>
                <a:cubicBezTo>
                  <a:pt x="43" y="64"/>
                  <a:pt x="43" y="64"/>
                  <a:pt x="43" y="63"/>
                </a:cubicBezTo>
                <a:cubicBezTo>
                  <a:pt x="43" y="63"/>
                  <a:pt x="44" y="63"/>
                  <a:pt x="44" y="63"/>
                </a:cubicBezTo>
                <a:cubicBezTo>
                  <a:pt x="44" y="62"/>
                  <a:pt x="44" y="62"/>
                  <a:pt x="44" y="62"/>
                </a:cubicBezTo>
                <a:cubicBezTo>
                  <a:pt x="45" y="62"/>
                  <a:pt x="45" y="62"/>
                  <a:pt x="45" y="61"/>
                </a:cubicBezTo>
                <a:cubicBezTo>
                  <a:pt x="45" y="61"/>
                  <a:pt x="46" y="61"/>
                  <a:pt x="46" y="60"/>
                </a:cubicBezTo>
                <a:cubicBezTo>
                  <a:pt x="46" y="60"/>
                  <a:pt x="46" y="58"/>
                  <a:pt x="46" y="58"/>
                </a:cubicBezTo>
                <a:cubicBezTo>
                  <a:pt x="46" y="57"/>
                  <a:pt x="46" y="57"/>
                  <a:pt x="45" y="57"/>
                </a:cubicBezTo>
                <a:cubicBezTo>
                  <a:pt x="45" y="56"/>
                  <a:pt x="45" y="55"/>
                  <a:pt x="45" y="55"/>
                </a:cubicBezTo>
                <a:cubicBezTo>
                  <a:pt x="44" y="55"/>
                  <a:pt x="44" y="56"/>
                  <a:pt x="44" y="56"/>
                </a:cubicBezTo>
                <a:cubicBezTo>
                  <a:pt x="44" y="56"/>
                  <a:pt x="44" y="57"/>
                  <a:pt x="43" y="57"/>
                </a:cubicBezTo>
                <a:cubicBezTo>
                  <a:pt x="43" y="57"/>
                  <a:pt x="43" y="56"/>
                  <a:pt x="42" y="56"/>
                </a:cubicBezTo>
                <a:cubicBezTo>
                  <a:pt x="42" y="56"/>
                  <a:pt x="41" y="56"/>
                  <a:pt x="41" y="56"/>
                </a:cubicBezTo>
                <a:cubicBezTo>
                  <a:pt x="41" y="56"/>
                  <a:pt x="41" y="55"/>
                  <a:pt x="40" y="55"/>
                </a:cubicBezTo>
                <a:cubicBezTo>
                  <a:pt x="40" y="55"/>
                  <a:pt x="39" y="55"/>
                  <a:pt x="39" y="54"/>
                </a:cubicBezTo>
                <a:cubicBezTo>
                  <a:pt x="39" y="54"/>
                  <a:pt x="39" y="54"/>
                  <a:pt x="39" y="53"/>
                </a:cubicBezTo>
                <a:cubicBezTo>
                  <a:pt x="38" y="53"/>
                  <a:pt x="38" y="52"/>
                  <a:pt x="37" y="52"/>
                </a:cubicBezTo>
                <a:cubicBezTo>
                  <a:pt x="37" y="51"/>
                  <a:pt x="36" y="52"/>
                  <a:pt x="36" y="51"/>
                </a:cubicBezTo>
                <a:cubicBezTo>
                  <a:pt x="36" y="51"/>
                  <a:pt x="35" y="51"/>
                  <a:pt x="35" y="51"/>
                </a:cubicBezTo>
                <a:cubicBezTo>
                  <a:pt x="35" y="51"/>
                  <a:pt x="35" y="51"/>
                  <a:pt x="34" y="51"/>
                </a:cubicBezTo>
                <a:cubicBezTo>
                  <a:pt x="33" y="50"/>
                  <a:pt x="33" y="49"/>
                  <a:pt x="32" y="49"/>
                </a:cubicBezTo>
                <a:cubicBezTo>
                  <a:pt x="31" y="49"/>
                  <a:pt x="31" y="49"/>
                  <a:pt x="30" y="49"/>
                </a:cubicBezTo>
                <a:cubicBezTo>
                  <a:pt x="30" y="49"/>
                  <a:pt x="29" y="49"/>
                  <a:pt x="29" y="49"/>
                </a:cubicBezTo>
                <a:cubicBezTo>
                  <a:pt x="28" y="49"/>
                  <a:pt x="27" y="48"/>
                  <a:pt x="27" y="48"/>
                </a:cubicBezTo>
                <a:cubicBezTo>
                  <a:pt x="26" y="48"/>
                  <a:pt x="26" y="48"/>
                  <a:pt x="26" y="47"/>
                </a:cubicBezTo>
                <a:cubicBezTo>
                  <a:pt x="26" y="47"/>
                  <a:pt x="25" y="47"/>
                  <a:pt x="25" y="47"/>
                </a:cubicBezTo>
                <a:cubicBezTo>
                  <a:pt x="25" y="47"/>
                  <a:pt x="24" y="47"/>
                  <a:pt x="24" y="46"/>
                </a:cubicBezTo>
                <a:cubicBezTo>
                  <a:pt x="24" y="46"/>
                  <a:pt x="23" y="46"/>
                  <a:pt x="23" y="46"/>
                </a:cubicBezTo>
                <a:cubicBezTo>
                  <a:pt x="23" y="45"/>
                  <a:pt x="24" y="45"/>
                  <a:pt x="24" y="44"/>
                </a:cubicBezTo>
                <a:cubicBezTo>
                  <a:pt x="24" y="43"/>
                  <a:pt x="23" y="43"/>
                  <a:pt x="22" y="42"/>
                </a:cubicBezTo>
                <a:cubicBezTo>
                  <a:pt x="22" y="41"/>
                  <a:pt x="22" y="41"/>
                  <a:pt x="21" y="40"/>
                </a:cubicBezTo>
                <a:cubicBezTo>
                  <a:pt x="21" y="40"/>
                  <a:pt x="21" y="40"/>
                  <a:pt x="21" y="40"/>
                </a:cubicBezTo>
                <a:cubicBezTo>
                  <a:pt x="21" y="40"/>
                  <a:pt x="21" y="39"/>
                  <a:pt x="20" y="39"/>
                </a:cubicBezTo>
                <a:cubicBezTo>
                  <a:pt x="20" y="38"/>
                  <a:pt x="19" y="38"/>
                  <a:pt x="19" y="37"/>
                </a:cubicBezTo>
                <a:cubicBezTo>
                  <a:pt x="19" y="37"/>
                  <a:pt x="20" y="36"/>
                  <a:pt x="19" y="36"/>
                </a:cubicBezTo>
                <a:cubicBezTo>
                  <a:pt x="19" y="35"/>
                  <a:pt x="18" y="35"/>
                  <a:pt x="18" y="37"/>
                </a:cubicBezTo>
                <a:cubicBezTo>
                  <a:pt x="18" y="37"/>
                  <a:pt x="18" y="37"/>
                  <a:pt x="19" y="38"/>
                </a:cubicBezTo>
                <a:cubicBezTo>
                  <a:pt x="19" y="38"/>
                  <a:pt x="19" y="38"/>
                  <a:pt x="19" y="39"/>
                </a:cubicBezTo>
                <a:cubicBezTo>
                  <a:pt x="19" y="39"/>
                  <a:pt x="19" y="39"/>
                  <a:pt x="19" y="40"/>
                </a:cubicBezTo>
                <a:cubicBezTo>
                  <a:pt x="20" y="40"/>
                  <a:pt x="20" y="41"/>
                  <a:pt x="20" y="42"/>
                </a:cubicBezTo>
                <a:cubicBezTo>
                  <a:pt x="20" y="42"/>
                  <a:pt x="21" y="42"/>
                  <a:pt x="20" y="43"/>
                </a:cubicBezTo>
                <a:cubicBezTo>
                  <a:pt x="20" y="43"/>
                  <a:pt x="20" y="42"/>
                  <a:pt x="19" y="42"/>
                </a:cubicBezTo>
                <a:cubicBezTo>
                  <a:pt x="19" y="42"/>
                  <a:pt x="19" y="42"/>
                  <a:pt x="19" y="41"/>
                </a:cubicBezTo>
                <a:cubicBezTo>
                  <a:pt x="18" y="41"/>
                  <a:pt x="19" y="41"/>
                  <a:pt x="19" y="40"/>
                </a:cubicBezTo>
                <a:cubicBezTo>
                  <a:pt x="18" y="40"/>
                  <a:pt x="17" y="40"/>
                  <a:pt x="17" y="39"/>
                </a:cubicBezTo>
                <a:cubicBezTo>
                  <a:pt x="17" y="39"/>
                  <a:pt x="18" y="38"/>
                  <a:pt x="18" y="38"/>
                </a:cubicBezTo>
                <a:cubicBezTo>
                  <a:pt x="18" y="38"/>
                  <a:pt x="17" y="37"/>
                  <a:pt x="17" y="37"/>
                </a:cubicBezTo>
                <a:cubicBezTo>
                  <a:pt x="17" y="36"/>
                  <a:pt x="17" y="36"/>
                  <a:pt x="17" y="35"/>
                </a:cubicBezTo>
                <a:cubicBezTo>
                  <a:pt x="17" y="35"/>
                  <a:pt x="17" y="34"/>
                  <a:pt x="17" y="34"/>
                </a:cubicBezTo>
                <a:cubicBezTo>
                  <a:pt x="17" y="34"/>
                  <a:pt x="16" y="33"/>
                  <a:pt x="16" y="33"/>
                </a:cubicBezTo>
                <a:cubicBezTo>
                  <a:pt x="15" y="33"/>
                  <a:pt x="15" y="33"/>
                  <a:pt x="15" y="33"/>
                </a:cubicBezTo>
                <a:cubicBezTo>
                  <a:pt x="15" y="32"/>
                  <a:pt x="14" y="32"/>
                  <a:pt x="14" y="31"/>
                </a:cubicBezTo>
                <a:cubicBezTo>
                  <a:pt x="14" y="31"/>
                  <a:pt x="14" y="30"/>
                  <a:pt x="14" y="30"/>
                </a:cubicBezTo>
                <a:cubicBezTo>
                  <a:pt x="14" y="29"/>
                  <a:pt x="14" y="28"/>
                  <a:pt x="14" y="28"/>
                </a:cubicBezTo>
                <a:cubicBezTo>
                  <a:pt x="15" y="27"/>
                  <a:pt x="15" y="27"/>
                  <a:pt x="15" y="27"/>
                </a:cubicBezTo>
                <a:cubicBezTo>
                  <a:pt x="15" y="26"/>
                  <a:pt x="16" y="26"/>
                  <a:pt x="16" y="26"/>
                </a:cubicBezTo>
                <a:cubicBezTo>
                  <a:pt x="16" y="25"/>
                  <a:pt x="17" y="24"/>
                  <a:pt x="17" y="24"/>
                </a:cubicBezTo>
                <a:cubicBezTo>
                  <a:pt x="18" y="23"/>
                  <a:pt x="18" y="22"/>
                  <a:pt x="19" y="22"/>
                </a:cubicBezTo>
                <a:cubicBezTo>
                  <a:pt x="19" y="21"/>
                  <a:pt x="19" y="21"/>
                  <a:pt x="19" y="20"/>
                </a:cubicBezTo>
                <a:cubicBezTo>
                  <a:pt x="19" y="20"/>
                  <a:pt x="18" y="20"/>
                  <a:pt x="18" y="19"/>
                </a:cubicBezTo>
                <a:cubicBezTo>
                  <a:pt x="18" y="19"/>
                  <a:pt x="19" y="19"/>
                  <a:pt x="19" y="18"/>
                </a:cubicBezTo>
                <a:cubicBezTo>
                  <a:pt x="19" y="18"/>
                  <a:pt x="19" y="18"/>
                  <a:pt x="19" y="18"/>
                </a:cubicBezTo>
                <a:cubicBezTo>
                  <a:pt x="19" y="17"/>
                  <a:pt x="19" y="17"/>
                  <a:pt x="19" y="16"/>
                </a:cubicBezTo>
                <a:cubicBezTo>
                  <a:pt x="19" y="16"/>
                  <a:pt x="20" y="16"/>
                  <a:pt x="19" y="15"/>
                </a:cubicBezTo>
                <a:cubicBezTo>
                  <a:pt x="19" y="15"/>
                  <a:pt x="18" y="15"/>
                  <a:pt x="18" y="15"/>
                </a:cubicBezTo>
                <a:cubicBezTo>
                  <a:pt x="18" y="15"/>
                  <a:pt x="18" y="14"/>
                  <a:pt x="18" y="14"/>
                </a:cubicBezTo>
                <a:cubicBezTo>
                  <a:pt x="18" y="14"/>
                  <a:pt x="18" y="14"/>
                  <a:pt x="18" y="13"/>
                </a:cubicBezTo>
                <a:cubicBezTo>
                  <a:pt x="18" y="13"/>
                  <a:pt x="18" y="13"/>
                  <a:pt x="18" y="13"/>
                </a:cubicBezTo>
                <a:cubicBezTo>
                  <a:pt x="18" y="12"/>
                  <a:pt x="18" y="12"/>
                  <a:pt x="18" y="12"/>
                </a:cubicBezTo>
                <a:cubicBezTo>
                  <a:pt x="23" y="7"/>
                  <a:pt x="29" y="4"/>
                  <a:pt x="36" y="3"/>
                </a:cubicBezTo>
                <a:cubicBezTo>
                  <a:pt x="36" y="3"/>
                  <a:pt x="36" y="3"/>
                  <a:pt x="36" y="3"/>
                </a:cubicBezTo>
                <a:cubicBezTo>
                  <a:pt x="36" y="3"/>
                  <a:pt x="37" y="3"/>
                  <a:pt x="37" y="4"/>
                </a:cubicBezTo>
                <a:cubicBezTo>
                  <a:pt x="37" y="3"/>
                  <a:pt x="38" y="4"/>
                  <a:pt x="38" y="4"/>
                </a:cubicBezTo>
                <a:cubicBezTo>
                  <a:pt x="38" y="4"/>
                  <a:pt x="39" y="3"/>
                  <a:pt x="39" y="3"/>
                </a:cubicBezTo>
                <a:cubicBezTo>
                  <a:pt x="40" y="4"/>
                  <a:pt x="41" y="4"/>
                  <a:pt x="42" y="4"/>
                </a:cubicBezTo>
                <a:cubicBezTo>
                  <a:pt x="42" y="4"/>
                  <a:pt x="42" y="4"/>
                  <a:pt x="42" y="3"/>
                </a:cubicBezTo>
                <a:cubicBezTo>
                  <a:pt x="43" y="3"/>
                  <a:pt x="43" y="3"/>
                  <a:pt x="43" y="2"/>
                </a:cubicBezTo>
                <a:cubicBezTo>
                  <a:pt x="43" y="2"/>
                  <a:pt x="44" y="2"/>
                  <a:pt x="44" y="2"/>
                </a:cubicBezTo>
                <a:cubicBezTo>
                  <a:pt x="45" y="2"/>
                  <a:pt x="46" y="3"/>
                  <a:pt x="47" y="3"/>
                </a:cubicBezTo>
                <a:cubicBezTo>
                  <a:pt x="47" y="0"/>
                  <a:pt x="47" y="0"/>
                  <a:pt x="47" y="0"/>
                </a:cubicBezTo>
                <a:cubicBezTo>
                  <a:pt x="46" y="0"/>
                  <a:pt x="45" y="0"/>
                  <a:pt x="45" y="0"/>
                </a:cubicBezTo>
                <a:cubicBezTo>
                  <a:pt x="44" y="0"/>
                  <a:pt x="44" y="0"/>
                  <a:pt x="44" y="0"/>
                </a:cubicBezTo>
                <a:cubicBezTo>
                  <a:pt x="43" y="0"/>
                  <a:pt x="43" y="0"/>
                  <a:pt x="43" y="0"/>
                </a:cubicBezTo>
                <a:cubicBezTo>
                  <a:pt x="38" y="0"/>
                  <a:pt x="34" y="1"/>
                  <a:pt x="30" y="2"/>
                </a:cubicBezTo>
                <a:cubicBezTo>
                  <a:pt x="29" y="3"/>
                  <a:pt x="28" y="3"/>
                  <a:pt x="28" y="3"/>
                </a:cubicBezTo>
                <a:cubicBezTo>
                  <a:pt x="27" y="3"/>
                  <a:pt x="27" y="3"/>
                  <a:pt x="27" y="3"/>
                </a:cubicBezTo>
                <a:cubicBezTo>
                  <a:pt x="27" y="4"/>
                  <a:pt x="26" y="4"/>
                  <a:pt x="26" y="4"/>
                </a:cubicBezTo>
                <a:cubicBezTo>
                  <a:pt x="25" y="4"/>
                  <a:pt x="24" y="5"/>
                  <a:pt x="24" y="5"/>
                </a:cubicBezTo>
                <a:cubicBezTo>
                  <a:pt x="23" y="5"/>
                  <a:pt x="22" y="6"/>
                  <a:pt x="22" y="6"/>
                </a:cubicBezTo>
                <a:cubicBezTo>
                  <a:pt x="19" y="7"/>
                  <a:pt x="17" y="9"/>
                  <a:pt x="15" y="11"/>
                </a:cubicBezTo>
                <a:cubicBezTo>
                  <a:pt x="15" y="11"/>
                  <a:pt x="14" y="11"/>
                  <a:pt x="14" y="12"/>
                </a:cubicBezTo>
                <a:cubicBezTo>
                  <a:pt x="14" y="12"/>
                  <a:pt x="13" y="13"/>
                  <a:pt x="13" y="13"/>
                </a:cubicBezTo>
                <a:cubicBezTo>
                  <a:pt x="12" y="14"/>
                  <a:pt x="12" y="14"/>
                  <a:pt x="11" y="15"/>
                </a:cubicBezTo>
                <a:cubicBezTo>
                  <a:pt x="10" y="15"/>
                  <a:pt x="10" y="16"/>
                  <a:pt x="9" y="17"/>
                </a:cubicBezTo>
                <a:cubicBezTo>
                  <a:pt x="8" y="19"/>
                  <a:pt x="6" y="21"/>
                  <a:pt x="5" y="22"/>
                </a:cubicBezTo>
                <a:cubicBezTo>
                  <a:pt x="5" y="23"/>
                  <a:pt x="5" y="24"/>
                  <a:pt x="4" y="24"/>
                </a:cubicBezTo>
                <a:cubicBezTo>
                  <a:pt x="4" y="25"/>
                  <a:pt x="4" y="25"/>
                  <a:pt x="4" y="25"/>
                </a:cubicBezTo>
                <a:cubicBezTo>
                  <a:pt x="3" y="26"/>
                  <a:pt x="3" y="27"/>
                  <a:pt x="3" y="28"/>
                </a:cubicBezTo>
                <a:cubicBezTo>
                  <a:pt x="2" y="29"/>
                  <a:pt x="2" y="29"/>
                  <a:pt x="2" y="29"/>
                </a:cubicBezTo>
                <a:cubicBezTo>
                  <a:pt x="2" y="31"/>
                  <a:pt x="1" y="32"/>
                  <a:pt x="1" y="33"/>
                </a:cubicBezTo>
                <a:cubicBezTo>
                  <a:pt x="1" y="34"/>
                  <a:pt x="1" y="35"/>
                  <a:pt x="0" y="36"/>
                </a:cubicBezTo>
                <a:close/>
                <a:moveTo>
                  <a:pt x="47" y="35"/>
                </a:moveTo>
                <a:cubicBezTo>
                  <a:pt x="47" y="55"/>
                  <a:pt x="47" y="55"/>
                  <a:pt x="47" y="55"/>
                </a:cubicBezTo>
                <a:cubicBezTo>
                  <a:pt x="47" y="56"/>
                  <a:pt x="47" y="56"/>
                  <a:pt x="47" y="56"/>
                </a:cubicBezTo>
                <a:cubicBezTo>
                  <a:pt x="46" y="56"/>
                  <a:pt x="46" y="55"/>
                  <a:pt x="45" y="55"/>
                </a:cubicBezTo>
                <a:cubicBezTo>
                  <a:pt x="44" y="55"/>
                  <a:pt x="44" y="55"/>
                  <a:pt x="43" y="55"/>
                </a:cubicBezTo>
                <a:cubicBezTo>
                  <a:pt x="42" y="55"/>
                  <a:pt x="41" y="54"/>
                  <a:pt x="41" y="53"/>
                </a:cubicBezTo>
                <a:cubicBezTo>
                  <a:pt x="41" y="53"/>
                  <a:pt x="41" y="52"/>
                  <a:pt x="41" y="51"/>
                </a:cubicBezTo>
                <a:cubicBezTo>
                  <a:pt x="41" y="51"/>
                  <a:pt x="42" y="51"/>
                  <a:pt x="42" y="50"/>
                </a:cubicBezTo>
                <a:cubicBezTo>
                  <a:pt x="42" y="50"/>
                  <a:pt x="41" y="49"/>
                  <a:pt x="40" y="49"/>
                </a:cubicBezTo>
                <a:cubicBezTo>
                  <a:pt x="40" y="49"/>
                  <a:pt x="38" y="50"/>
                  <a:pt x="37" y="49"/>
                </a:cubicBezTo>
                <a:cubicBezTo>
                  <a:pt x="37" y="49"/>
                  <a:pt x="38" y="49"/>
                  <a:pt x="38" y="48"/>
                </a:cubicBezTo>
                <a:cubicBezTo>
                  <a:pt x="38" y="48"/>
                  <a:pt x="38" y="48"/>
                  <a:pt x="38" y="48"/>
                </a:cubicBezTo>
                <a:cubicBezTo>
                  <a:pt x="38" y="47"/>
                  <a:pt x="38" y="47"/>
                  <a:pt x="38" y="47"/>
                </a:cubicBezTo>
                <a:cubicBezTo>
                  <a:pt x="38" y="47"/>
                  <a:pt x="38" y="46"/>
                  <a:pt x="39" y="46"/>
                </a:cubicBezTo>
                <a:cubicBezTo>
                  <a:pt x="39" y="46"/>
                  <a:pt x="39" y="45"/>
                  <a:pt x="39" y="45"/>
                </a:cubicBezTo>
                <a:cubicBezTo>
                  <a:pt x="39" y="45"/>
                  <a:pt x="39" y="44"/>
                  <a:pt x="39" y="44"/>
                </a:cubicBezTo>
                <a:cubicBezTo>
                  <a:pt x="38" y="44"/>
                  <a:pt x="37" y="44"/>
                  <a:pt x="37" y="44"/>
                </a:cubicBezTo>
                <a:cubicBezTo>
                  <a:pt x="36" y="45"/>
                  <a:pt x="36" y="46"/>
                  <a:pt x="35" y="47"/>
                </a:cubicBezTo>
                <a:cubicBezTo>
                  <a:pt x="35" y="47"/>
                  <a:pt x="34" y="47"/>
                  <a:pt x="34" y="47"/>
                </a:cubicBezTo>
                <a:cubicBezTo>
                  <a:pt x="33" y="47"/>
                  <a:pt x="33" y="47"/>
                  <a:pt x="33" y="47"/>
                </a:cubicBezTo>
                <a:cubicBezTo>
                  <a:pt x="32" y="47"/>
                  <a:pt x="31" y="47"/>
                  <a:pt x="31" y="46"/>
                </a:cubicBezTo>
                <a:cubicBezTo>
                  <a:pt x="31" y="46"/>
                  <a:pt x="30" y="45"/>
                  <a:pt x="30" y="45"/>
                </a:cubicBezTo>
                <a:cubicBezTo>
                  <a:pt x="30" y="43"/>
                  <a:pt x="30" y="42"/>
                  <a:pt x="31" y="41"/>
                </a:cubicBezTo>
                <a:cubicBezTo>
                  <a:pt x="31" y="41"/>
                  <a:pt x="31" y="41"/>
                  <a:pt x="31" y="41"/>
                </a:cubicBezTo>
                <a:cubicBezTo>
                  <a:pt x="31" y="40"/>
                  <a:pt x="31" y="40"/>
                  <a:pt x="32" y="39"/>
                </a:cubicBezTo>
                <a:cubicBezTo>
                  <a:pt x="32" y="39"/>
                  <a:pt x="33" y="38"/>
                  <a:pt x="33" y="38"/>
                </a:cubicBezTo>
                <a:cubicBezTo>
                  <a:pt x="34" y="38"/>
                  <a:pt x="34" y="37"/>
                  <a:pt x="35" y="37"/>
                </a:cubicBezTo>
                <a:cubicBezTo>
                  <a:pt x="36" y="37"/>
                  <a:pt x="36" y="37"/>
                  <a:pt x="37" y="37"/>
                </a:cubicBezTo>
                <a:cubicBezTo>
                  <a:pt x="37" y="37"/>
                  <a:pt x="37" y="37"/>
                  <a:pt x="38" y="37"/>
                </a:cubicBezTo>
                <a:cubicBezTo>
                  <a:pt x="38" y="38"/>
                  <a:pt x="39" y="37"/>
                  <a:pt x="39" y="36"/>
                </a:cubicBezTo>
                <a:cubicBezTo>
                  <a:pt x="40" y="37"/>
                  <a:pt x="41" y="36"/>
                  <a:pt x="41" y="36"/>
                </a:cubicBezTo>
                <a:cubicBezTo>
                  <a:pt x="42" y="36"/>
                  <a:pt x="42" y="37"/>
                  <a:pt x="42" y="37"/>
                </a:cubicBezTo>
                <a:cubicBezTo>
                  <a:pt x="43" y="37"/>
                  <a:pt x="43" y="37"/>
                  <a:pt x="43" y="37"/>
                </a:cubicBezTo>
                <a:cubicBezTo>
                  <a:pt x="44" y="37"/>
                  <a:pt x="44" y="37"/>
                  <a:pt x="44" y="38"/>
                </a:cubicBezTo>
                <a:cubicBezTo>
                  <a:pt x="44" y="38"/>
                  <a:pt x="44" y="39"/>
                  <a:pt x="44" y="39"/>
                </a:cubicBezTo>
                <a:cubicBezTo>
                  <a:pt x="44" y="40"/>
                  <a:pt x="45" y="40"/>
                  <a:pt x="46" y="40"/>
                </a:cubicBezTo>
                <a:cubicBezTo>
                  <a:pt x="46" y="40"/>
                  <a:pt x="46" y="39"/>
                  <a:pt x="46" y="38"/>
                </a:cubicBezTo>
                <a:cubicBezTo>
                  <a:pt x="46" y="38"/>
                  <a:pt x="46" y="38"/>
                  <a:pt x="46" y="38"/>
                </a:cubicBezTo>
                <a:cubicBezTo>
                  <a:pt x="46" y="37"/>
                  <a:pt x="46" y="37"/>
                  <a:pt x="46" y="37"/>
                </a:cubicBezTo>
                <a:cubicBezTo>
                  <a:pt x="46" y="36"/>
                  <a:pt x="46" y="35"/>
                  <a:pt x="47" y="35"/>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41" name="Freeform 41"/>
          <p:cNvSpPr/>
          <p:nvPr/>
        </p:nvSpPr>
        <p:spPr bwMode="auto">
          <a:xfrm>
            <a:off x="9174457" y="4957008"/>
            <a:ext cx="1228148" cy="512378"/>
          </a:xfrm>
          <a:custGeom>
            <a:avLst/>
            <a:gdLst>
              <a:gd name="T0" fmla="*/ 537 w 733"/>
              <a:gd name="T1" fmla="*/ 173 h 306"/>
              <a:gd name="T2" fmla="*/ 543 w 733"/>
              <a:gd name="T3" fmla="*/ 306 h 306"/>
              <a:gd name="T4" fmla="*/ 338 w 733"/>
              <a:gd name="T5" fmla="*/ 173 h 306"/>
              <a:gd name="T6" fmla="*/ 39 w 733"/>
              <a:gd name="T7" fmla="*/ 89 h 306"/>
              <a:gd name="T8" fmla="*/ 300 w 733"/>
              <a:gd name="T9" fmla="*/ 0 h 306"/>
              <a:gd name="T10" fmla="*/ 702 w 733"/>
              <a:gd name="T11" fmla="*/ 89 h 306"/>
              <a:gd name="T12" fmla="*/ 537 w 733"/>
              <a:gd name="T13" fmla="*/ 173 h 306"/>
            </a:gdLst>
            <a:ahLst/>
            <a:cxnLst>
              <a:cxn ang="0">
                <a:pos x="T0" y="T1"/>
              </a:cxn>
              <a:cxn ang="0">
                <a:pos x="T2" y="T3"/>
              </a:cxn>
              <a:cxn ang="0">
                <a:pos x="T4" y="T5"/>
              </a:cxn>
              <a:cxn ang="0">
                <a:pos x="T6" y="T7"/>
              </a:cxn>
              <a:cxn ang="0">
                <a:pos x="T8" y="T9"/>
              </a:cxn>
              <a:cxn ang="0">
                <a:pos x="T10" y="T11"/>
              </a:cxn>
              <a:cxn ang="0">
                <a:pos x="T12" y="T13"/>
              </a:cxn>
            </a:cxnLst>
            <a:rect l="0" t="0" r="r" b="b"/>
            <a:pathLst>
              <a:path w="733" h="306">
                <a:moveTo>
                  <a:pt x="537" y="173"/>
                </a:moveTo>
                <a:cubicBezTo>
                  <a:pt x="543" y="306"/>
                  <a:pt x="543" y="306"/>
                  <a:pt x="543" y="306"/>
                </a:cubicBezTo>
                <a:cubicBezTo>
                  <a:pt x="338" y="173"/>
                  <a:pt x="338" y="173"/>
                  <a:pt x="338" y="173"/>
                </a:cubicBezTo>
                <a:cubicBezTo>
                  <a:pt x="195" y="162"/>
                  <a:pt x="70" y="128"/>
                  <a:pt x="39" y="89"/>
                </a:cubicBezTo>
                <a:cubicBezTo>
                  <a:pt x="0" y="40"/>
                  <a:pt x="117" y="0"/>
                  <a:pt x="300" y="0"/>
                </a:cubicBezTo>
                <a:cubicBezTo>
                  <a:pt x="483" y="0"/>
                  <a:pt x="663" y="40"/>
                  <a:pt x="702" y="89"/>
                </a:cubicBezTo>
                <a:cubicBezTo>
                  <a:pt x="733" y="128"/>
                  <a:pt x="662" y="162"/>
                  <a:pt x="537" y="173"/>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grpSp>
        <p:nvGrpSpPr>
          <p:cNvPr id="42" name="Group 21"/>
          <p:cNvGrpSpPr/>
          <p:nvPr/>
        </p:nvGrpSpPr>
        <p:grpSpPr>
          <a:xfrm>
            <a:off x="10315439" y="4738732"/>
            <a:ext cx="190636" cy="152367"/>
            <a:chOff x="10496305" y="4420184"/>
            <a:chExt cx="236358" cy="188911"/>
          </a:xfrm>
        </p:grpSpPr>
        <p:sp>
          <p:nvSpPr>
            <p:cNvPr id="43" name="Freeform 45"/>
            <p:cNvSpPr/>
            <p:nvPr/>
          </p:nvSpPr>
          <p:spPr bwMode="auto">
            <a:xfrm>
              <a:off x="10496305" y="4420184"/>
              <a:ext cx="201212" cy="188911"/>
            </a:xfrm>
            <a:custGeom>
              <a:avLst/>
              <a:gdLst>
                <a:gd name="T0" fmla="*/ 58 w 97"/>
                <a:gd name="T1" fmla="*/ 45 h 91"/>
                <a:gd name="T2" fmla="*/ 74 w 97"/>
                <a:gd name="T3" fmla="*/ 32 h 91"/>
                <a:gd name="T4" fmla="*/ 78 w 97"/>
                <a:gd name="T5" fmla="*/ 32 h 91"/>
                <a:gd name="T6" fmla="*/ 89 w 97"/>
                <a:gd name="T7" fmla="*/ 40 h 91"/>
                <a:gd name="T8" fmla="*/ 96 w 97"/>
                <a:gd name="T9" fmla="*/ 37 h 91"/>
                <a:gd name="T10" fmla="*/ 96 w 97"/>
                <a:gd name="T11" fmla="*/ 22 h 91"/>
                <a:gd name="T12" fmla="*/ 65 w 97"/>
                <a:gd name="T13" fmla="*/ 3 h 91"/>
                <a:gd name="T14" fmla="*/ 47 w 97"/>
                <a:gd name="T15" fmla="*/ 20 h 91"/>
                <a:gd name="T16" fmla="*/ 22 w 97"/>
                <a:gd name="T17" fmla="*/ 13 h 91"/>
                <a:gd name="T18" fmla="*/ 3 w 97"/>
                <a:gd name="T19" fmla="*/ 43 h 91"/>
                <a:gd name="T20" fmla="*/ 62 w 97"/>
                <a:gd name="T21" fmla="*/ 91 h 91"/>
                <a:gd name="T22" fmla="*/ 72 w 97"/>
                <a:gd name="T23" fmla="*/ 82 h 91"/>
                <a:gd name="T24" fmla="*/ 58 w 97"/>
                <a:gd name="T25" fmla="*/ 4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91">
                  <a:moveTo>
                    <a:pt x="58" y="45"/>
                  </a:moveTo>
                  <a:cubicBezTo>
                    <a:pt x="60" y="37"/>
                    <a:pt x="66" y="32"/>
                    <a:pt x="74" y="32"/>
                  </a:cubicBezTo>
                  <a:cubicBezTo>
                    <a:pt x="76" y="32"/>
                    <a:pt x="77" y="32"/>
                    <a:pt x="78" y="32"/>
                  </a:cubicBezTo>
                  <a:cubicBezTo>
                    <a:pt x="83" y="33"/>
                    <a:pt x="87" y="36"/>
                    <a:pt x="89" y="40"/>
                  </a:cubicBezTo>
                  <a:cubicBezTo>
                    <a:pt x="91" y="39"/>
                    <a:pt x="94" y="38"/>
                    <a:pt x="96" y="37"/>
                  </a:cubicBezTo>
                  <a:cubicBezTo>
                    <a:pt x="97" y="28"/>
                    <a:pt x="96" y="22"/>
                    <a:pt x="96" y="22"/>
                  </a:cubicBezTo>
                  <a:cubicBezTo>
                    <a:pt x="93" y="9"/>
                    <a:pt x="79" y="0"/>
                    <a:pt x="65" y="3"/>
                  </a:cubicBezTo>
                  <a:cubicBezTo>
                    <a:pt x="56" y="5"/>
                    <a:pt x="49" y="12"/>
                    <a:pt x="47" y="20"/>
                  </a:cubicBezTo>
                  <a:cubicBezTo>
                    <a:pt x="41" y="14"/>
                    <a:pt x="31" y="10"/>
                    <a:pt x="22" y="13"/>
                  </a:cubicBezTo>
                  <a:cubicBezTo>
                    <a:pt x="8" y="16"/>
                    <a:pt x="0" y="29"/>
                    <a:pt x="3" y="43"/>
                  </a:cubicBezTo>
                  <a:cubicBezTo>
                    <a:pt x="3" y="43"/>
                    <a:pt x="8" y="77"/>
                    <a:pt x="62" y="91"/>
                  </a:cubicBezTo>
                  <a:cubicBezTo>
                    <a:pt x="66" y="88"/>
                    <a:pt x="69" y="85"/>
                    <a:pt x="72" y="82"/>
                  </a:cubicBezTo>
                  <a:cubicBezTo>
                    <a:pt x="54" y="63"/>
                    <a:pt x="57" y="47"/>
                    <a:pt x="58" y="45"/>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44" name="Freeform 46"/>
            <p:cNvSpPr/>
            <p:nvPr/>
          </p:nvSpPr>
          <p:spPr bwMode="auto">
            <a:xfrm>
              <a:off x="10612287" y="4493113"/>
              <a:ext cx="120376" cy="101924"/>
            </a:xfrm>
            <a:custGeom>
              <a:avLst/>
              <a:gdLst>
                <a:gd name="T0" fmla="*/ 46 w 58"/>
                <a:gd name="T1" fmla="*/ 6 h 49"/>
                <a:gd name="T2" fmla="*/ 42 w 58"/>
                <a:gd name="T3" fmla="*/ 5 h 49"/>
                <a:gd name="T4" fmla="*/ 40 w 58"/>
                <a:gd name="T5" fmla="*/ 5 h 49"/>
                <a:gd name="T6" fmla="*/ 32 w 58"/>
                <a:gd name="T7" fmla="*/ 10 h 49"/>
                <a:gd name="T8" fmla="*/ 22 w 58"/>
                <a:gd name="T9" fmla="*/ 0 h 49"/>
                <a:gd name="T10" fmla="*/ 18 w 58"/>
                <a:gd name="T11" fmla="*/ 0 h 49"/>
                <a:gd name="T12" fmla="*/ 5 w 58"/>
                <a:gd name="T13" fmla="*/ 11 h 49"/>
                <a:gd name="T14" fmla="*/ 18 w 58"/>
                <a:gd name="T15" fmla="*/ 45 h 49"/>
                <a:gd name="T16" fmla="*/ 23 w 58"/>
                <a:gd name="T17" fmla="*/ 49 h 49"/>
                <a:gd name="T18" fmla="*/ 56 w 58"/>
                <a:gd name="T19" fmla="*/ 23 h 49"/>
                <a:gd name="T20" fmla="*/ 46 w 58"/>
                <a:gd name="T2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49">
                  <a:moveTo>
                    <a:pt x="46" y="6"/>
                  </a:moveTo>
                  <a:cubicBezTo>
                    <a:pt x="45" y="5"/>
                    <a:pt x="43" y="5"/>
                    <a:pt x="42" y="5"/>
                  </a:cubicBezTo>
                  <a:cubicBezTo>
                    <a:pt x="42" y="5"/>
                    <a:pt x="41" y="5"/>
                    <a:pt x="40" y="5"/>
                  </a:cubicBezTo>
                  <a:cubicBezTo>
                    <a:pt x="37" y="6"/>
                    <a:pt x="34" y="8"/>
                    <a:pt x="32" y="10"/>
                  </a:cubicBezTo>
                  <a:cubicBezTo>
                    <a:pt x="31" y="5"/>
                    <a:pt x="27" y="1"/>
                    <a:pt x="22" y="0"/>
                  </a:cubicBezTo>
                  <a:cubicBezTo>
                    <a:pt x="21" y="0"/>
                    <a:pt x="20" y="0"/>
                    <a:pt x="18" y="0"/>
                  </a:cubicBezTo>
                  <a:cubicBezTo>
                    <a:pt x="12" y="0"/>
                    <a:pt x="6" y="4"/>
                    <a:pt x="5" y="11"/>
                  </a:cubicBezTo>
                  <a:cubicBezTo>
                    <a:pt x="5" y="11"/>
                    <a:pt x="0" y="27"/>
                    <a:pt x="18" y="45"/>
                  </a:cubicBezTo>
                  <a:cubicBezTo>
                    <a:pt x="20" y="46"/>
                    <a:pt x="21" y="48"/>
                    <a:pt x="23" y="49"/>
                  </a:cubicBezTo>
                  <a:cubicBezTo>
                    <a:pt x="53" y="41"/>
                    <a:pt x="56" y="23"/>
                    <a:pt x="56" y="23"/>
                  </a:cubicBezTo>
                  <a:cubicBezTo>
                    <a:pt x="58" y="15"/>
                    <a:pt x="53" y="7"/>
                    <a:pt x="46" y="6"/>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grpSp>
      <p:sp>
        <p:nvSpPr>
          <p:cNvPr id="45" name="Freeform 47"/>
          <p:cNvSpPr>
            <a:spLocks noEditPoints="1"/>
          </p:cNvSpPr>
          <p:nvPr/>
        </p:nvSpPr>
        <p:spPr bwMode="auto">
          <a:xfrm>
            <a:off x="9032013" y="4809602"/>
            <a:ext cx="177171" cy="138902"/>
          </a:xfrm>
          <a:custGeom>
            <a:avLst/>
            <a:gdLst>
              <a:gd name="T0" fmla="*/ 95 w 106"/>
              <a:gd name="T1" fmla="*/ 19 h 83"/>
              <a:gd name="T2" fmla="*/ 86 w 106"/>
              <a:gd name="T3" fmla="*/ 19 h 83"/>
              <a:gd name="T4" fmla="*/ 86 w 106"/>
              <a:gd name="T5" fmla="*/ 24 h 83"/>
              <a:gd name="T6" fmla="*/ 96 w 106"/>
              <a:gd name="T7" fmla="*/ 47 h 83"/>
              <a:gd name="T8" fmla="*/ 96 w 106"/>
              <a:gd name="T9" fmla="*/ 58 h 83"/>
              <a:gd name="T10" fmla="*/ 86 w 106"/>
              <a:gd name="T11" fmla="*/ 83 h 83"/>
              <a:gd name="T12" fmla="*/ 106 w 106"/>
              <a:gd name="T13" fmla="*/ 79 h 83"/>
              <a:gd name="T14" fmla="*/ 106 w 106"/>
              <a:gd name="T15" fmla="*/ 30 h 83"/>
              <a:gd name="T16" fmla="*/ 85 w 106"/>
              <a:gd name="T17" fmla="*/ 0 h 83"/>
              <a:gd name="T18" fmla="*/ 53 w 106"/>
              <a:gd name="T19" fmla="*/ 7 h 83"/>
              <a:gd name="T20" fmla="*/ 86 w 106"/>
              <a:gd name="T21" fmla="*/ 19 h 83"/>
              <a:gd name="T22" fmla="*/ 53 w 106"/>
              <a:gd name="T23" fmla="*/ 67 h 83"/>
              <a:gd name="T24" fmla="*/ 81 w 106"/>
              <a:gd name="T25" fmla="*/ 79 h 83"/>
              <a:gd name="T26" fmla="*/ 86 w 106"/>
              <a:gd name="T27" fmla="*/ 83 h 83"/>
              <a:gd name="T28" fmla="*/ 75 w 106"/>
              <a:gd name="T29" fmla="*/ 58 h 83"/>
              <a:gd name="T30" fmla="*/ 86 w 106"/>
              <a:gd name="T31" fmla="*/ 47 h 83"/>
              <a:gd name="T32" fmla="*/ 53 w 106"/>
              <a:gd name="T33" fmla="*/ 24 h 83"/>
              <a:gd name="T34" fmla="*/ 53 w 106"/>
              <a:gd name="T35" fmla="*/ 0 h 83"/>
              <a:gd name="T36" fmla="*/ 20 w 106"/>
              <a:gd name="T37" fmla="*/ 1 h 83"/>
              <a:gd name="T38" fmla="*/ 27 w 106"/>
              <a:gd name="T39" fmla="*/ 7 h 83"/>
              <a:gd name="T40" fmla="*/ 53 w 106"/>
              <a:gd name="T41" fmla="*/ 7 h 83"/>
              <a:gd name="T42" fmla="*/ 20 w 106"/>
              <a:gd name="T43" fmla="*/ 83 h 83"/>
              <a:gd name="T44" fmla="*/ 25 w 106"/>
              <a:gd name="T45" fmla="*/ 79 h 83"/>
              <a:gd name="T46" fmla="*/ 53 w 106"/>
              <a:gd name="T47" fmla="*/ 67 h 83"/>
              <a:gd name="T48" fmla="*/ 20 w 106"/>
              <a:gd name="T49" fmla="*/ 24 h 83"/>
              <a:gd name="T50" fmla="*/ 31 w 106"/>
              <a:gd name="T51" fmla="*/ 47 h 83"/>
              <a:gd name="T52" fmla="*/ 31 w 106"/>
              <a:gd name="T53" fmla="*/ 58 h 83"/>
              <a:gd name="T54" fmla="*/ 20 w 106"/>
              <a:gd name="T55" fmla="*/ 83 h 83"/>
              <a:gd name="T56" fmla="*/ 11 w 106"/>
              <a:gd name="T57" fmla="*/ 19 h 83"/>
              <a:gd name="T58" fmla="*/ 0 w 106"/>
              <a:gd name="T59" fmla="*/ 64 h 83"/>
              <a:gd name="T60" fmla="*/ 0 w 106"/>
              <a:gd name="T61" fmla="*/ 79 h 83"/>
              <a:gd name="T62" fmla="*/ 20 w 106"/>
              <a:gd name="T63" fmla="*/ 83 h 83"/>
              <a:gd name="T64" fmla="*/ 10 w 106"/>
              <a:gd name="T65" fmla="*/ 58 h 83"/>
              <a:gd name="T66" fmla="*/ 20 w 106"/>
              <a:gd name="T67" fmla="*/ 47 h 83"/>
              <a:gd name="T68" fmla="*/ 18 w 106"/>
              <a:gd name="T69" fmla="*/ 24 h 83"/>
              <a:gd name="T70" fmla="*/ 20 w 106"/>
              <a:gd name="T7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83">
                <a:moveTo>
                  <a:pt x="106" y="30"/>
                </a:moveTo>
                <a:cubicBezTo>
                  <a:pt x="95" y="19"/>
                  <a:pt x="95" y="19"/>
                  <a:pt x="95" y="19"/>
                </a:cubicBezTo>
                <a:cubicBezTo>
                  <a:pt x="86" y="1"/>
                  <a:pt x="86" y="1"/>
                  <a:pt x="86" y="1"/>
                </a:cubicBezTo>
                <a:cubicBezTo>
                  <a:pt x="86" y="19"/>
                  <a:pt x="86" y="19"/>
                  <a:pt x="86" y="19"/>
                </a:cubicBezTo>
                <a:cubicBezTo>
                  <a:pt x="88" y="24"/>
                  <a:pt x="88" y="24"/>
                  <a:pt x="88" y="24"/>
                </a:cubicBezTo>
                <a:cubicBezTo>
                  <a:pt x="86" y="24"/>
                  <a:pt x="86" y="24"/>
                  <a:pt x="86" y="24"/>
                </a:cubicBezTo>
                <a:cubicBezTo>
                  <a:pt x="86" y="47"/>
                  <a:pt x="86" y="47"/>
                  <a:pt x="86" y="47"/>
                </a:cubicBezTo>
                <a:cubicBezTo>
                  <a:pt x="96" y="47"/>
                  <a:pt x="96" y="47"/>
                  <a:pt x="96" y="47"/>
                </a:cubicBezTo>
                <a:cubicBezTo>
                  <a:pt x="96" y="58"/>
                  <a:pt x="96" y="58"/>
                  <a:pt x="96" y="58"/>
                </a:cubicBezTo>
                <a:cubicBezTo>
                  <a:pt x="96" y="58"/>
                  <a:pt x="96" y="58"/>
                  <a:pt x="96" y="58"/>
                </a:cubicBezTo>
                <a:cubicBezTo>
                  <a:pt x="86" y="58"/>
                  <a:pt x="86" y="58"/>
                  <a:pt x="86" y="58"/>
                </a:cubicBezTo>
                <a:cubicBezTo>
                  <a:pt x="86" y="83"/>
                  <a:pt x="86" y="83"/>
                  <a:pt x="86" y="83"/>
                </a:cubicBezTo>
                <a:cubicBezTo>
                  <a:pt x="101" y="83"/>
                  <a:pt x="101" y="83"/>
                  <a:pt x="101" y="83"/>
                </a:cubicBezTo>
                <a:cubicBezTo>
                  <a:pt x="103" y="83"/>
                  <a:pt x="106" y="81"/>
                  <a:pt x="106" y="79"/>
                </a:cubicBezTo>
                <a:cubicBezTo>
                  <a:pt x="106" y="67"/>
                  <a:pt x="106" y="67"/>
                  <a:pt x="106" y="67"/>
                </a:cubicBezTo>
                <a:lnTo>
                  <a:pt x="106" y="30"/>
                </a:lnTo>
                <a:close/>
                <a:moveTo>
                  <a:pt x="86" y="1"/>
                </a:moveTo>
                <a:cubicBezTo>
                  <a:pt x="85" y="0"/>
                  <a:pt x="85" y="0"/>
                  <a:pt x="85" y="0"/>
                </a:cubicBezTo>
                <a:cubicBezTo>
                  <a:pt x="53" y="0"/>
                  <a:pt x="53" y="0"/>
                  <a:pt x="53" y="0"/>
                </a:cubicBezTo>
                <a:cubicBezTo>
                  <a:pt x="53" y="7"/>
                  <a:pt x="53" y="7"/>
                  <a:pt x="53" y="7"/>
                </a:cubicBezTo>
                <a:cubicBezTo>
                  <a:pt x="79" y="7"/>
                  <a:pt x="79" y="7"/>
                  <a:pt x="79" y="7"/>
                </a:cubicBezTo>
                <a:cubicBezTo>
                  <a:pt x="86" y="19"/>
                  <a:pt x="86" y="19"/>
                  <a:pt x="86" y="19"/>
                </a:cubicBezTo>
                <a:cubicBezTo>
                  <a:pt x="86" y="1"/>
                  <a:pt x="86" y="1"/>
                  <a:pt x="86" y="1"/>
                </a:cubicBezTo>
                <a:close/>
                <a:moveTo>
                  <a:pt x="53" y="67"/>
                </a:moveTo>
                <a:cubicBezTo>
                  <a:pt x="81" y="67"/>
                  <a:pt x="81" y="67"/>
                  <a:pt x="81" y="67"/>
                </a:cubicBezTo>
                <a:cubicBezTo>
                  <a:pt x="81" y="79"/>
                  <a:pt x="81" y="79"/>
                  <a:pt x="81" y="79"/>
                </a:cubicBezTo>
                <a:cubicBezTo>
                  <a:pt x="81" y="81"/>
                  <a:pt x="83" y="83"/>
                  <a:pt x="85" y="83"/>
                </a:cubicBezTo>
                <a:cubicBezTo>
                  <a:pt x="86" y="83"/>
                  <a:pt x="86" y="83"/>
                  <a:pt x="86" y="83"/>
                </a:cubicBezTo>
                <a:cubicBezTo>
                  <a:pt x="86" y="58"/>
                  <a:pt x="86" y="58"/>
                  <a:pt x="86" y="58"/>
                </a:cubicBezTo>
                <a:cubicBezTo>
                  <a:pt x="75" y="58"/>
                  <a:pt x="75" y="58"/>
                  <a:pt x="75" y="58"/>
                </a:cubicBezTo>
                <a:cubicBezTo>
                  <a:pt x="75" y="47"/>
                  <a:pt x="75" y="47"/>
                  <a:pt x="75" y="47"/>
                </a:cubicBezTo>
                <a:cubicBezTo>
                  <a:pt x="86" y="47"/>
                  <a:pt x="86" y="47"/>
                  <a:pt x="86" y="47"/>
                </a:cubicBezTo>
                <a:cubicBezTo>
                  <a:pt x="86" y="24"/>
                  <a:pt x="86" y="24"/>
                  <a:pt x="86" y="24"/>
                </a:cubicBezTo>
                <a:cubicBezTo>
                  <a:pt x="53" y="24"/>
                  <a:pt x="53" y="24"/>
                  <a:pt x="53" y="24"/>
                </a:cubicBezTo>
                <a:lnTo>
                  <a:pt x="53" y="67"/>
                </a:lnTo>
                <a:close/>
                <a:moveTo>
                  <a:pt x="53" y="0"/>
                </a:moveTo>
                <a:cubicBezTo>
                  <a:pt x="21" y="0"/>
                  <a:pt x="21" y="0"/>
                  <a:pt x="21" y="0"/>
                </a:cubicBezTo>
                <a:cubicBezTo>
                  <a:pt x="20" y="1"/>
                  <a:pt x="20" y="1"/>
                  <a:pt x="20" y="1"/>
                </a:cubicBezTo>
                <a:cubicBezTo>
                  <a:pt x="20" y="19"/>
                  <a:pt x="20" y="19"/>
                  <a:pt x="20" y="19"/>
                </a:cubicBezTo>
                <a:cubicBezTo>
                  <a:pt x="27" y="7"/>
                  <a:pt x="27" y="7"/>
                  <a:pt x="27" y="7"/>
                </a:cubicBezTo>
                <a:cubicBezTo>
                  <a:pt x="27" y="7"/>
                  <a:pt x="27" y="7"/>
                  <a:pt x="27" y="7"/>
                </a:cubicBezTo>
                <a:cubicBezTo>
                  <a:pt x="53" y="7"/>
                  <a:pt x="53" y="7"/>
                  <a:pt x="53" y="7"/>
                </a:cubicBezTo>
                <a:cubicBezTo>
                  <a:pt x="53" y="0"/>
                  <a:pt x="53" y="0"/>
                  <a:pt x="53" y="0"/>
                </a:cubicBezTo>
                <a:close/>
                <a:moveTo>
                  <a:pt x="20" y="83"/>
                </a:moveTo>
                <a:cubicBezTo>
                  <a:pt x="20" y="83"/>
                  <a:pt x="20" y="83"/>
                  <a:pt x="20" y="83"/>
                </a:cubicBezTo>
                <a:cubicBezTo>
                  <a:pt x="23" y="83"/>
                  <a:pt x="25" y="81"/>
                  <a:pt x="25" y="79"/>
                </a:cubicBezTo>
                <a:cubicBezTo>
                  <a:pt x="25" y="67"/>
                  <a:pt x="25" y="67"/>
                  <a:pt x="25" y="67"/>
                </a:cubicBezTo>
                <a:cubicBezTo>
                  <a:pt x="53" y="67"/>
                  <a:pt x="53" y="67"/>
                  <a:pt x="53" y="67"/>
                </a:cubicBezTo>
                <a:cubicBezTo>
                  <a:pt x="53" y="24"/>
                  <a:pt x="53" y="24"/>
                  <a:pt x="53" y="24"/>
                </a:cubicBezTo>
                <a:cubicBezTo>
                  <a:pt x="20" y="24"/>
                  <a:pt x="20" y="24"/>
                  <a:pt x="20" y="24"/>
                </a:cubicBezTo>
                <a:cubicBezTo>
                  <a:pt x="20" y="47"/>
                  <a:pt x="20" y="47"/>
                  <a:pt x="20" y="47"/>
                </a:cubicBezTo>
                <a:cubicBezTo>
                  <a:pt x="31" y="47"/>
                  <a:pt x="31" y="47"/>
                  <a:pt x="31" y="47"/>
                </a:cubicBezTo>
                <a:cubicBezTo>
                  <a:pt x="31" y="58"/>
                  <a:pt x="31" y="58"/>
                  <a:pt x="31" y="58"/>
                </a:cubicBezTo>
                <a:cubicBezTo>
                  <a:pt x="31" y="58"/>
                  <a:pt x="31" y="58"/>
                  <a:pt x="31" y="58"/>
                </a:cubicBezTo>
                <a:cubicBezTo>
                  <a:pt x="20" y="58"/>
                  <a:pt x="20" y="58"/>
                  <a:pt x="20" y="58"/>
                </a:cubicBezTo>
                <a:lnTo>
                  <a:pt x="20" y="83"/>
                </a:lnTo>
                <a:close/>
                <a:moveTo>
                  <a:pt x="20" y="1"/>
                </a:moveTo>
                <a:cubicBezTo>
                  <a:pt x="11" y="19"/>
                  <a:pt x="11" y="19"/>
                  <a:pt x="11" y="19"/>
                </a:cubicBezTo>
                <a:cubicBezTo>
                  <a:pt x="0" y="30"/>
                  <a:pt x="0" y="30"/>
                  <a:pt x="0" y="30"/>
                </a:cubicBezTo>
                <a:cubicBezTo>
                  <a:pt x="0" y="64"/>
                  <a:pt x="0" y="64"/>
                  <a:pt x="0" y="64"/>
                </a:cubicBezTo>
                <a:cubicBezTo>
                  <a:pt x="0" y="67"/>
                  <a:pt x="0" y="67"/>
                  <a:pt x="0" y="67"/>
                </a:cubicBezTo>
                <a:cubicBezTo>
                  <a:pt x="0" y="79"/>
                  <a:pt x="0" y="79"/>
                  <a:pt x="0" y="79"/>
                </a:cubicBezTo>
                <a:cubicBezTo>
                  <a:pt x="0" y="81"/>
                  <a:pt x="2" y="83"/>
                  <a:pt x="5" y="83"/>
                </a:cubicBezTo>
                <a:cubicBezTo>
                  <a:pt x="20" y="83"/>
                  <a:pt x="20" y="83"/>
                  <a:pt x="20" y="83"/>
                </a:cubicBezTo>
                <a:cubicBezTo>
                  <a:pt x="20" y="58"/>
                  <a:pt x="20" y="58"/>
                  <a:pt x="20" y="58"/>
                </a:cubicBezTo>
                <a:cubicBezTo>
                  <a:pt x="10" y="58"/>
                  <a:pt x="10" y="58"/>
                  <a:pt x="10" y="58"/>
                </a:cubicBezTo>
                <a:cubicBezTo>
                  <a:pt x="10" y="47"/>
                  <a:pt x="10" y="47"/>
                  <a:pt x="10" y="47"/>
                </a:cubicBezTo>
                <a:cubicBezTo>
                  <a:pt x="20" y="47"/>
                  <a:pt x="20" y="47"/>
                  <a:pt x="20" y="47"/>
                </a:cubicBezTo>
                <a:cubicBezTo>
                  <a:pt x="20" y="24"/>
                  <a:pt x="20" y="24"/>
                  <a:pt x="20" y="24"/>
                </a:cubicBezTo>
                <a:cubicBezTo>
                  <a:pt x="18" y="24"/>
                  <a:pt x="18" y="24"/>
                  <a:pt x="18" y="24"/>
                </a:cubicBezTo>
                <a:cubicBezTo>
                  <a:pt x="20" y="19"/>
                  <a:pt x="20" y="19"/>
                  <a:pt x="20" y="19"/>
                </a:cubicBezTo>
                <a:lnTo>
                  <a:pt x="20" y="1"/>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46" name="Freeform 48"/>
          <p:cNvSpPr/>
          <p:nvPr/>
        </p:nvSpPr>
        <p:spPr bwMode="auto">
          <a:xfrm>
            <a:off x="8005839" y="5030710"/>
            <a:ext cx="1032552" cy="394029"/>
          </a:xfrm>
          <a:custGeom>
            <a:avLst/>
            <a:gdLst>
              <a:gd name="T0" fmla="*/ 493 w 616"/>
              <a:gd name="T1" fmla="*/ 235 h 235"/>
              <a:gd name="T2" fmla="*/ 300 w 616"/>
              <a:gd name="T3" fmla="*/ 133 h 235"/>
              <a:gd name="T4" fmla="*/ 40 w 616"/>
              <a:gd name="T5" fmla="*/ 68 h 235"/>
              <a:gd name="T6" fmla="*/ 238 w 616"/>
              <a:gd name="T7" fmla="*/ 0 h 235"/>
              <a:gd name="T8" fmla="*/ 583 w 616"/>
              <a:gd name="T9" fmla="*/ 68 h 235"/>
              <a:gd name="T10" fmla="*/ 463 w 616"/>
              <a:gd name="T11" fmla="*/ 133 h 235"/>
              <a:gd name="T12" fmla="*/ 493 w 616"/>
              <a:gd name="T13" fmla="*/ 235 h 235"/>
            </a:gdLst>
            <a:ahLst/>
            <a:cxnLst>
              <a:cxn ang="0">
                <a:pos x="T0" y="T1"/>
              </a:cxn>
              <a:cxn ang="0">
                <a:pos x="T2" y="T3"/>
              </a:cxn>
              <a:cxn ang="0">
                <a:pos x="T4" y="T5"/>
              </a:cxn>
              <a:cxn ang="0">
                <a:pos x="T6" y="T7"/>
              </a:cxn>
              <a:cxn ang="0">
                <a:pos x="T8" y="T9"/>
              </a:cxn>
              <a:cxn ang="0">
                <a:pos x="T10" y="T11"/>
              </a:cxn>
              <a:cxn ang="0">
                <a:pos x="T12" y="T13"/>
              </a:cxn>
            </a:cxnLst>
            <a:rect l="0" t="0" r="r" b="b"/>
            <a:pathLst>
              <a:path w="616" h="235">
                <a:moveTo>
                  <a:pt x="493" y="235"/>
                </a:moveTo>
                <a:cubicBezTo>
                  <a:pt x="300" y="133"/>
                  <a:pt x="300" y="133"/>
                  <a:pt x="300" y="133"/>
                </a:cubicBezTo>
                <a:cubicBezTo>
                  <a:pt x="181" y="124"/>
                  <a:pt x="73" y="99"/>
                  <a:pt x="40" y="68"/>
                </a:cubicBezTo>
                <a:cubicBezTo>
                  <a:pt x="0" y="31"/>
                  <a:pt x="88" y="0"/>
                  <a:pt x="238" y="0"/>
                </a:cubicBezTo>
                <a:cubicBezTo>
                  <a:pt x="388" y="0"/>
                  <a:pt x="542" y="31"/>
                  <a:pt x="583" y="68"/>
                </a:cubicBezTo>
                <a:cubicBezTo>
                  <a:pt x="616" y="99"/>
                  <a:pt x="564" y="124"/>
                  <a:pt x="463" y="133"/>
                </a:cubicBezTo>
                <a:lnTo>
                  <a:pt x="493" y="235"/>
                </a:ln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grpSp>
        <p:nvGrpSpPr>
          <p:cNvPr id="47" name="Group 26"/>
          <p:cNvGrpSpPr/>
          <p:nvPr/>
        </p:nvGrpSpPr>
        <p:grpSpPr>
          <a:xfrm>
            <a:off x="8926420" y="1646747"/>
            <a:ext cx="475527" cy="822781"/>
            <a:chOff x="8774141" y="586610"/>
            <a:chExt cx="589578" cy="1020118"/>
          </a:xfrm>
        </p:grpSpPr>
        <p:sp>
          <p:nvSpPr>
            <p:cNvPr id="48" name="Oval 27"/>
            <p:cNvSpPr>
              <a:spLocks noChangeArrowheads="1"/>
            </p:cNvSpPr>
            <p:nvPr/>
          </p:nvSpPr>
          <p:spPr bwMode="auto">
            <a:xfrm>
              <a:off x="8774141" y="586610"/>
              <a:ext cx="589578" cy="589578"/>
            </a:xfrm>
            <a:prstGeom prst="ellipse">
              <a:avLst/>
            </a:prstGeom>
            <a:solidFill>
              <a:schemeClr val="accent1"/>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49" name="Freeform 26"/>
            <p:cNvSpPr/>
            <p:nvPr/>
          </p:nvSpPr>
          <p:spPr bwMode="auto">
            <a:xfrm>
              <a:off x="8969203" y="1008364"/>
              <a:ext cx="199454" cy="598364"/>
            </a:xfrm>
            <a:custGeom>
              <a:avLst/>
              <a:gdLst>
                <a:gd name="T0" fmla="*/ 113 w 227"/>
                <a:gd name="T1" fmla="*/ 681 h 681"/>
                <a:gd name="T2" fmla="*/ 0 w 227"/>
                <a:gd name="T3" fmla="*/ 113 h 681"/>
                <a:gd name="T4" fmla="*/ 94 w 227"/>
                <a:gd name="T5" fmla="*/ 0 h 681"/>
                <a:gd name="T6" fmla="*/ 227 w 227"/>
                <a:gd name="T7" fmla="*/ 113 h 681"/>
                <a:gd name="T8" fmla="*/ 113 w 227"/>
                <a:gd name="T9" fmla="*/ 681 h 681"/>
              </a:gdLst>
              <a:ahLst/>
              <a:cxnLst>
                <a:cxn ang="0">
                  <a:pos x="T0" y="T1"/>
                </a:cxn>
                <a:cxn ang="0">
                  <a:pos x="T2" y="T3"/>
                </a:cxn>
                <a:cxn ang="0">
                  <a:pos x="T4" y="T5"/>
                </a:cxn>
                <a:cxn ang="0">
                  <a:pos x="T6" y="T7"/>
                </a:cxn>
                <a:cxn ang="0">
                  <a:pos x="T8" y="T9"/>
                </a:cxn>
              </a:cxnLst>
              <a:rect l="0" t="0" r="r" b="b"/>
              <a:pathLst>
                <a:path w="227" h="681">
                  <a:moveTo>
                    <a:pt x="113" y="681"/>
                  </a:moveTo>
                  <a:lnTo>
                    <a:pt x="0" y="113"/>
                  </a:lnTo>
                  <a:lnTo>
                    <a:pt x="94" y="0"/>
                  </a:lnTo>
                  <a:lnTo>
                    <a:pt x="227" y="113"/>
                  </a:lnTo>
                  <a:lnTo>
                    <a:pt x="113" y="681"/>
                  </a:lnTo>
                  <a:close/>
                </a:path>
              </a:pathLst>
            </a:custGeom>
            <a:solidFill>
              <a:schemeClr val="accent1"/>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50" name="Oval 28"/>
            <p:cNvSpPr>
              <a:spLocks noChangeArrowheads="1"/>
            </p:cNvSpPr>
            <p:nvPr/>
          </p:nvSpPr>
          <p:spPr bwMode="auto">
            <a:xfrm>
              <a:off x="8836526" y="650752"/>
              <a:ext cx="464808" cy="463051"/>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51" name="TextBox 30"/>
            <p:cNvSpPr txBox="1"/>
            <p:nvPr/>
          </p:nvSpPr>
          <p:spPr>
            <a:xfrm>
              <a:off x="8836242" y="693182"/>
              <a:ext cx="467452" cy="396062"/>
            </a:xfrm>
            <a:prstGeom prst="rect">
              <a:avLst/>
            </a:prstGeom>
            <a:noFill/>
          </p:spPr>
          <p:txBody>
            <a:bodyPr wrap="none" rtlCol="0">
              <a:spAutoFit/>
            </a:bodyPr>
            <a:lstStyle/>
            <a:p>
              <a:pPr algn="ctr" defTabSz="963930">
                <a:defRPr/>
              </a:pPr>
              <a:r>
                <a:rPr lang="en-US" sz="1475">
                  <a:solidFill>
                    <a:srgbClr val="44546A"/>
                  </a:solidFill>
                  <a:latin typeface="Calibri" panose="020F0502020204030204"/>
                  <a:ea typeface="微软雅黑" panose="020B0503020204020204" pitchFamily="34" charset="-122"/>
                  <a:cs typeface="+mn-ea"/>
                  <a:sym typeface="+mn-lt"/>
                </a:rPr>
                <a:t>01</a:t>
              </a:r>
              <a:endParaRPr lang="en-US" sz="1475">
                <a:solidFill>
                  <a:srgbClr val="44546A"/>
                </a:solidFill>
                <a:latin typeface="Calibri" panose="020F0502020204030204"/>
                <a:ea typeface="微软雅黑" panose="020B0503020204020204" pitchFamily="34" charset="-122"/>
                <a:cs typeface="+mn-ea"/>
                <a:sym typeface="+mn-lt"/>
              </a:endParaRPr>
            </a:p>
          </p:txBody>
        </p:sp>
      </p:grpSp>
      <p:grpSp>
        <p:nvGrpSpPr>
          <p:cNvPr id="52" name="Group 31"/>
          <p:cNvGrpSpPr/>
          <p:nvPr/>
        </p:nvGrpSpPr>
        <p:grpSpPr>
          <a:xfrm>
            <a:off x="8059699" y="1823918"/>
            <a:ext cx="648445" cy="1123264"/>
            <a:chOff x="7699546" y="806274"/>
            <a:chExt cx="803970" cy="1392669"/>
          </a:xfrm>
        </p:grpSpPr>
        <p:sp>
          <p:nvSpPr>
            <p:cNvPr id="53" name="Freeform 33"/>
            <p:cNvSpPr/>
            <p:nvPr/>
          </p:nvSpPr>
          <p:spPr bwMode="auto">
            <a:xfrm>
              <a:off x="7965778" y="1380036"/>
              <a:ext cx="271504" cy="818907"/>
            </a:xfrm>
            <a:custGeom>
              <a:avLst/>
              <a:gdLst>
                <a:gd name="T0" fmla="*/ 153 w 309"/>
                <a:gd name="T1" fmla="*/ 932 h 932"/>
                <a:gd name="T2" fmla="*/ 0 w 309"/>
                <a:gd name="T3" fmla="*/ 156 h 932"/>
                <a:gd name="T4" fmla="*/ 127 w 309"/>
                <a:gd name="T5" fmla="*/ 0 h 932"/>
                <a:gd name="T6" fmla="*/ 309 w 309"/>
                <a:gd name="T7" fmla="*/ 156 h 932"/>
                <a:gd name="T8" fmla="*/ 153 w 309"/>
                <a:gd name="T9" fmla="*/ 932 h 932"/>
              </a:gdLst>
              <a:ahLst/>
              <a:cxnLst>
                <a:cxn ang="0">
                  <a:pos x="T0" y="T1"/>
                </a:cxn>
                <a:cxn ang="0">
                  <a:pos x="T2" y="T3"/>
                </a:cxn>
                <a:cxn ang="0">
                  <a:pos x="T4" y="T5"/>
                </a:cxn>
                <a:cxn ang="0">
                  <a:pos x="T6" y="T7"/>
                </a:cxn>
                <a:cxn ang="0">
                  <a:pos x="T8" y="T9"/>
                </a:cxn>
              </a:cxnLst>
              <a:rect l="0" t="0" r="r" b="b"/>
              <a:pathLst>
                <a:path w="309" h="932">
                  <a:moveTo>
                    <a:pt x="153" y="932"/>
                  </a:moveTo>
                  <a:lnTo>
                    <a:pt x="0" y="156"/>
                  </a:lnTo>
                  <a:lnTo>
                    <a:pt x="127" y="0"/>
                  </a:lnTo>
                  <a:lnTo>
                    <a:pt x="309" y="156"/>
                  </a:lnTo>
                  <a:lnTo>
                    <a:pt x="153" y="932"/>
                  </a:lnTo>
                  <a:close/>
                </a:path>
              </a:pathLst>
            </a:custGeom>
            <a:solidFill>
              <a:schemeClr val="accent2"/>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54" name="Oval 34"/>
            <p:cNvSpPr>
              <a:spLocks noChangeArrowheads="1"/>
            </p:cNvSpPr>
            <p:nvPr/>
          </p:nvSpPr>
          <p:spPr bwMode="auto">
            <a:xfrm>
              <a:off x="7699546" y="806274"/>
              <a:ext cx="803970" cy="804848"/>
            </a:xfrm>
            <a:prstGeom prst="ellipse">
              <a:avLst/>
            </a:prstGeom>
            <a:solidFill>
              <a:schemeClr val="accent2"/>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55" name="Oval 35"/>
            <p:cNvSpPr>
              <a:spLocks noChangeArrowheads="1"/>
            </p:cNvSpPr>
            <p:nvPr/>
          </p:nvSpPr>
          <p:spPr bwMode="auto">
            <a:xfrm>
              <a:off x="7784775" y="891503"/>
              <a:ext cx="633511" cy="634390"/>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56" name="TextBox 35"/>
            <p:cNvSpPr txBox="1"/>
            <p:nvPr/>
          </p:nvSpPr>
          <p:spPr>
            <a:xfrm>
              <a:off x="7834018" y="977866"/>
              <a:ext cx="535027" cy="476596"/>
            </a:xfrm>
            <a:prstGeom prst="rect">
              <a:avLst/>
            </a:prstGeom>
            <a:noFill/>
          </p:spPr>
          <p:txBody>
            <a:bodyPr wrap="none" rtlCol="0">
              <a:spAutoFit/>
            </a:bodyPr>
            <a:lstStyle/>
            <a:p>
              <a:pPr algn="ctr" defTabSz="963930">
                <a:defRPr/>
              </a:pPr>
              <a:r>
                <a:rPr lang="en-US" dirty="0">
                  <a:solidFill>
                    <a:srgbClr val="44546A"/>
                  </a:solidFill>
                  <a:latin typeface="Calibri" panose="020F0502020204030204"/>
                  <a:ea typeface="微软雅黑" panose="020B0503020204020204" pitchFamily="34" charset="-122"/>
                  <a:cs typeface="+mn-ea"/>
                  <a:sym typeface="+mn-lt"/>
                </a:rPr>
                <a:t>02</a:t>
              </a:r>
              <a:endParaRPr lang="en-US" dirty="0">
                <a:solidFill>
                  <a:srgbClr val="44546A"/>
                </a:solidFill>
                <a:latin typeface="Calibri" panose="020F0502020204030204"/>
                <a:ea typeface="微软雅黑" panose="020B0503020204020204" pitchFamily="34" charset="-122"/>
                <a:cs typeface="+mn-ea"/>
                <a:sym typeface="+mn-lt"/>
              </a:endParaRPr>
            </a:p>
          </p:txBody>
        </p:sp>
      </p:grpSp>
      <p:grpSp>
        <p:nvGrpSpPr>
          <p:cNvPr id="57" name="Group 36"/>
          <p:cNvGrpSpPr/>
          <p:nvPr/>
        </p:nvGrpSpPr>
        <p:grpSpPr>
          <a:xfrm>
            <a:off x="7054077" y="2183219"/>
            <a:ext cx="790890" cy="1369177"/>
            <a:chOff x="6452734" y="1251752"/>
            <a:chExt cx="980579" cy="1697563"/>
          </a:xfrm>
        </p:grpSpPr>
        <p:sp>
          <p:nvSpPr>
            <p:cNvPr id="58" name="Freeform 37"/>
            <p:cNvSpPr/>
            <p:nvPr/>
          </p:nvSpPr>
          <p:spPr bwMode="auto">
            <a:xfrm>
              <a:off x="6779594" y="1952041"/>
              <a:ext cx="329496" cy="997274"/>
            </a:xfrm>
            <a:custGeom>
              <a:avLst/>
              <a:gdLst>
                <a:gd name="T0" fmla="*/ 186 w 375"/>
                <a:gd name="T1" fmla="*/ 1135 h 1135"/>
                <a:gd name="T2" fmla="*/ 0 w 375"/>
                <a:gd name="T3" fmla="*/ 189 h 1135"/>
                <a:gd name="T4" fmla="*/ 156 w 375"/>
                <a:gd name="T5" fmla="*/ 0 h 1135"/>
                <a:gd name="T6" fmla="*/ 375 w 375"/>
                <a:gd name="T7" fmla="*/ 189 h 1135"/>
                <a:gd name="T8" fmla="*/ 186 w 375"/>
                <a:gd name="T9" fmla="*/ 1135 h 1135"/>
              </a:gdLst>
              <a:ahLst/>
              <a:cxnLst>
                <a:cxn ang="0">
                  <a:pos x="T0" y="T1"/>
                </a:cxn>
                <a:cxn ang="0">
                  <a:pos x="T2" y="T3"/>
                </a:cxn>
                <a:cxn ang="0">
                  <a:pos x="T4" y="T5"/>
                </a:cxn>
                <a:cxn ang="0">
                  <a:pos x="T6" y="T7"/>
                </a:cxn>
                <a:cxn ang="0">
                  <a:pos x="T8" y="T9"/>
                </a:cxn>
              </a:cxnLst>
              <a:rect l="0" t="0" r="r" b="b"/>
              <a:pathLst>
                <a:path w="375" h="1135">
                  <a:moveTo>
                    <a:pt x="186" y="1135"/>
                  </a:moveTo>
                  <a:lnTo>
                    <a:pt x="0" y="189"/>
                  </a:lnTo>
                  <a:lnTo>
                    <a:pt x="156" y="0"/>
                  </a:lnTo>
                  <a:lnTo>
                    <a:pt x="375" y="189"/>
                  </a:lnTo>
                  <a:lnTo>
                    <a:pt x="186" y="1135"/>
                  </a:lnTo>
                  <a:close/>
                </a:path>
              </a:pathLst>
            </a:custGeom>
            <a:solidFill>
              <a:schemeClr val="accent3"/>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59" name="Oval 38"/>
            <p:cNvSpPr>
              <a:spLocks noChangeArrowheads="1"/>
            </p:cNvSpPr>
            <p:nvPr/>
          </p:nvSpPr>
          <p:spPr bwMode="auto">
            <a:xfrm>
              <a:off x="6452734" y="1251752"/>
              <a:ext cx="980579" cy="982337"/>
            </a:xfrm>
            <a:prstGeom prst="ellipse">
              <a:avLst/>
            </a:prstGeom>
            <a:solidFill>
              <a:schemeClr val="accent3"/>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60" name="Oval 39"/>
            <p:cNvSpPr>
              <a:spLocks noChangeArrowheads="1"/>
            </p:cNvSpPr>
            <p:nvPr/>
          </p:nvSpPr>
          <p:spPr bwMode="auto">
            <a:xfrm>
              <a:off x="6556415" y="1357191"/>
              <a:ext cx="773217" cy="771460"/>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61" name="TextBox 40"/>
            <p:cNvSpPr txBox="1"/>
            <p:nvPr/>
          </p:nvSpPr>
          <p:spPr>
            <a:xfrm>
              <a:off x="6620262" y="1449656"/>
              <a:ext cx="638376" cy="597355"/>
            </a:xfrm>
            <a:prstGeom prst="rect">
              <a:avLst/>
            </a:prstGeom>
            <a:noFill/>
          </p:spPr>
          <p:txBody>
            <a:bodyPr wrap="none" rtlCol="0">
              <a:spAutoFit/>
            </a:bodyPr>
            <a:lstStyle/>
            <a:p>
              <a:pPr algn="ctr" defTabSz="963930">
                <a:defRPr/>
              </a:pPr>
              <a:r>
                <a:rPr lang="en-US" sz="2530" dirty="0">
                  <a:solidFill>
                    <a:srgbClr val="44546A"/>
                  </a:solidFill>
                  <a:latin typeface="Calibri" panose="020F0502020204030204"/>
                  <a:ea typeface="微软雅黑" panose="020B0503020204020204" pitchFamily="34" charset="-122"/>
                  <a:cs typeface="+mn-ea"/>
                  <a:sym typeface="+mn-lt"/>
                </a:rPr>
                <a:t>03</a:t>
              </a:r>
              <a:endParaRPr lang="en-US" sz="2530" dirty="0">
                <a:solidFill>
                  <a:srgbClr val="44546A"/>
                </a:solidFill>
                <a:latin typeface="Calibri" panose="020F0502020204030204"/>
                <a:ea typeface="微软雅黑" panose="020B0503020204020204" pitchFamily="34" charset="-122"/>
                <a:cs typeface="+mn-ea"/>
                <a:sym typeface="+mn-lt"/>
              </a:endParaRPr>
            </a:p>
          </p:txBody>
        </p:sp>
      </p:grpSp>
      <p:grpSp>
        <p:nvGrpSpPr>
          <p:cNvPr id="62" name="Group 41"/>
          <p:cNvGrpSpPr/>
          <p:nvPr/>
        </p:nvGrpSpPr>
        <p:grpSpPr>
          <a:xfrm>
            <a:off x="8376481" y="3850752"/>
            <a:ext cx="909950" cy="1573986"/>
            <a:chOff x="8092305" y="3319229"/>
            <a:chExt cx="1128194" cy="1951494"/>
          </a:xfrm>
        </p:grpSpPr>
        <p:sp>
          <p:nvSpPr>
            <p:cNvPr id="63" name="Freeform 49"/>
            <p:cNvSpPr/>
            <p:nvPr/>
          </p:nvSpPr>
          <p:spPr bwMode="auto">
            <a:xfrm>
              <a:off x="8466612" y="4123199"/>
              <a:ext cx="379579" cy="1147524"/>
            </a:xfrm>
            <a:custGeom>
              <a:avLst/>
              <a:gdLst>
                <a:gd name="T0" fmla="*/ 217 w 432"/>
                <a:gd name="T1" fmla="*/ 1306 h 1306"/>
                <a:gd name="T2" fmla="*/ 0 w 432"/>
                <a:gd name="T3" fmla="*/ 218 h 1306"/>
                <a:gd name="T4" fmla="*/ 179 w 432"/>
                <a:gd name="T5" fmla="*/ 0 h 1306"/>
                <a:gd name="T6" fmla="*/ 432 w 432"/>
                <a:gd name="T7" fmla="*/ 218 h 1306"/>
                <a:gd name="T8" fmla="*/ 217 w 432"/>
                <a:gd name="T9" fmla="*/ 1306 h 1306"/>
              </a:gdLst>
              <a:ahLst/>
              <a:cxnLst>
                <a:cxn ang="0">
                  <a:pos x="T0" y="T1"/>
                </a:cxn>
                <a:cxn ang="0">
                  <a:pos x="T2" y="T3"/>
                </a:cxn>
                <a:cxn ang="0">
                  <a:pos x="T4" y="T5"/>
                </a:cxn>
                <a:cxn ang="0">
                  <a:pos x="T6" y="T7"/>
                </a:cxn>
                <a:cxn ang="0">
                  <a:pos x="T8" y="T9"/>
                </a:cxn>
              </a:cxnLst>
              <a:rect l="0" t="0" r="r" b="b"/>
              <a:pathLst>
                <a:path w="432" h="1306">
                  <a:moveTo>
                    <a:pt x="217" y="1306"/>
                  </a:moveTo>
                  <a:lnTo>
                    <a:pt x="0" y="218"/>
                  </a:lnTo>
                  <a:lnTo>
                    <a:pt x="179" y="0"/>
                  </a:lnTo>
                  <a:lnTo>
                    <a:pt x="432" y="218"/>
                  </a:lnTo>
                  <a:lnTo>
                    <a:pt x="217" y="1306"/>
                  </a:lnTo>
                  <a:close/>
                </a:path>
              </a:pathLst>
            </a:custGeom>
            <a:solidFill>
              <a:schemeClr val="accent4"/>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64" name="Oval 50"/>
            <p:cNvSpPr>
              <a:spLocks noChangeArrowheads="1"/>
            </p:cNvSpPr>
            <p:nvPr/>
          </p:nvSpPr>
          <p:spPr bwMode="auto">
            <a:xfrm>
              <a:off x="8092305" y="3319229"/>
              <a:ext cx="1128194" cy="1128194"/>
            </a:xfrm>
            <a:prstGeom prst="ellipse">
              <a:avLst/>
            </a:prstGeom>
            <a:solidFill>
              <a:schemeClr val="accent4"/>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65" name="Oval 51"/>
            <p:cNvSpPr>
              <a:spLocks noChangeArrowheads="1"/>
            </p:cNvSpPr>
            <p:nvPr/>
          </p:nvSpPr>
          <p:spPr bwMode="auto">
            <a:xfrm>
              <a:off x="8212680" y="3439605"/>
              <a:ext cx="887442" cy="887442"/>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66" name="TextBox 45"/>
            <p:cNvSpPr txBox="1"/>
            <p:nvPr/>
          </p:nvSpPr>
          <p:spPr>
            <a:xfrm>
              <a:off x="8303426" y="3562808"/>
              <a:ext cx="705950" cy="677887"/>
            </a:xfrm>
            <a:prstGeom prst="rect">
              <a:avLst/>
            </a:prstGeom>
            <a:noFill/>
          </p:spPr>
          <p:txBody>
            <a:bodyPr wrap="none" rtlCol="0">
              <a:spAutoFit/>
            </a:bodyPr>
            <a:lstStyle/>
            <a:p>
              <a:pPr algn="ctr" defTabSz="963930">
                <a:defRPr/>
              </a:pPr>
              <a:r>
                <a:rPr lang="en-US" sz="2955">
                  <a:solidFill>
                    <a:srgbClr val="44546A"/>
                  </a:solidFill>
                  <a:latin typeface="Calibri" panose="020F0502020204030204"/>
                  <a:ea typeface="微软雅黑" panose="020B0503020204020204" pitchFamily="34" charset="-122"/>
                  <a:cs typeface="+mn-ea"/>
                  <a:sym typeface="+mn-lt"/>
                </a:rPr>
                <a:t>04</a:t>
              </a:r>
              <a:endParaRPr lang="en-US" sz="2955">
                <a:solidFill>
                  <a:srgbClr val="44546A"/>
                </a:solidFill>
                <a:latin typeface="Calibri" panose="020F0502020204030204"/>
                <a:ea typeface="微软雅黑" panose="020B0503020204020204" pitchFamily="34" charset="-122"/>
                <a:cs typeface="+mn-ea"/>
                <a:sym typeface="+mn-lt"/>
              </a:endParaRPr>
            </a:p>
          </p:txBody>
        </p:sp>
      </p:grpSp>
      <p:grpSp>
        <p:nvGrpSpPr>
          <p:cNvPr id="67" name="Group 46"/>
          <p:cNvGrpSpPr/>
          <p:nvPr/>
        </p:nvGrpSpPr>
        <p:grpSpPr>
          <a:xfrm>
            <a:off x="9529508" y="3547436"/>
            <a:ext cx="1111215" cy="1921950"/>
            <a:chOff x="9521877" y="2943164"/>
            <a:chExt cx="1377731" cy="2382914"/>
          </a:xfrm>
        </p:grpSpPr>
        <p:sp>
          <p:nvSpPr>
            <p:cNvPr id="68" name="Freeform 42"/>
            <p:cNvSpPr/>
            <p:nvPr/>
          </p:nvSpPr>
          <p:spPr bwMode="auto">
            <a:xfrm>
              <a:off x="9977020" y="3925501"/>
              <a:ext cx="464808" cy="1400577"/>
            </a:xfrm>
            <a:custGeom>
              <a:avLst/>
              <a:gdLst>
                <a:gd name="T0" fmla="*/ 265 w 529"/>
                <a:gd name="T1" fmla="*/ 1594 h 1594"/>
                <a:gd name="T2" fmla="*/ 0 w 529"/>
                <a:gd name="T3" fmla="*/ 265 h 1594"/>
                <a:gd name="T4" fmla="*/ 220 w 529"/>
                <a:gd name="T5" fmla="*/ 0 h 1594"/>
                <a:gd name="T6" fmla="*/ 529 w 529"/>
                <a:gd name="T7" fmla="*/ 265 h 1594"/>
                <a:gd name="T8" fmla="*/ 265 w 529"/>
                <a:gd name="T9" fmla="*/ 1594 h 1594"/>
              </a:gdLst>
              <a:ahLst/>
              <a:cxnLst>
                <a:cxn ang="0">
                  <a:pos x="T0" y="T1"/>
                </a:cxn>
                <a:cxn ang="0">
                  <a:pos x="T2" y="T3"/>
                </a:cxn>
                <a:cxn ang="0">
                  <a:pos x="T4" y="T5"/>
                </a:cxn>
                <a:cxn ang="0">
                  <a:pos x="T6" y="T7"/>
                </a:cxn>
                <a:cxn ang="0">
                  <a:pos x="T8" y="T9"/>
                </a:cxn>
              </a:cxnLst>
              <a:rect l="0" t="0" r="r" b="b"/>
              <a:pathLst>
                <a:path w="529" h="1594">
                  <a:moveTo>
                    <a:pt x="265" y="1594"/>
                  </a:moveTo>
                  <a:lnTo>
                    <a:pt x="0" y="265"/>
                  </a:lnTo>
                  <a:lnTo>
                    <a:pt x="220" y="0"/>
                  </a:lnTo>
                  <a:lnTo>
                    <a:pt x="529" y="265"/>
                  </a:lnTo>
                  <a:lnTo>
                    <a:pt x="265" y="1594"/>
                  </a:lnTo>
                  <a:close/>
                </a:path>
              </a:pathLst>
            </a:custGeom>
            <a:solidFill>
              <a:schemeClr val="accent5"/>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69" name="Oval 43"/>
            <p:cNvSpPr>
              <a:spLocks noChangeArrowheads="1"/>
            </p:cNvSpPr>
            <p:nvPr/>
          </p:nvSpPr>
          <p:spPr bwMode="auto">
            <a:xfrm>
              <a:off x="9521877" y="2943164"/>
              <a:ext cx="1377731" cy="1377732"/>
            </a:xfrm>
            <a:prstGeom prst="ellipse">
              <a:avLst/>
            </a:prstGeom>
            <a:solidFill>
              <a:schemeClr val="accent5"/>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70" name="Oval 44"/>
            <p:cNvSpPr>
              <a:spLocks noChangeArrowheads="1"/>
            </p:cNvSpPr>
            <p:nvPr/>
          </p:nvSpPr>
          <p:spPr bwMode="auto">
            <a:xfrm>
              <a:off x="9666855" y="3088142"/>
              <a:ext cx="1085139" cy="1085140"/>
            </a:xfrm>
            <a:prstGeom prst="ellipse">
              <a:avLst/>
            </a:prstGeom>
            <a:solidFill>
              <a:schemeClr val="bg1">
                <a:lumMod val="95000"/>
              </a:schemeClr>
            </a:solidFill>
            <a:ln>
              <a:noFill/>
            </a:ln>
          </p:spPr>
          <p:txBody>
            <a:bodyPr vert="horz" wrap="square" lIns="96435" tIns="48218" rIns="96435" bIns="48218" numCol="1" anchor="t" anchorCtr="0" compatLnSpc="1"/>
            <a:lstStyle/>
            <a:p>
              <a:pPr defTabSz="963930">
                <a:defRPr/>
              </a:pPr>
              <a:endParaRPr lang="en-US" sz="1475">
                <a:solidFill>
                  <a:srgbClr val="44546A"/>
                </a:solidFill>
                <a:latin typeface="Calibri" panose="020F0502020204030204"/>
                <a:ea typeface="微软雅黑" panose="020B0503020204020204" pitchFamily="34" charset="-122"/>
                <a:cs typeface="+mn-ea"/>
                <a:sym typeface="+mn-lt"/>
              </a:endParaRPr>
            </a:p>
          </p:txBody>
        </p:sp>
        <p:sp>
          <p:nvSpPr>
            <p:cNvPr id="71" name="TextBox 50"/>
            <p:cNvSpPr txBox="1"/>
            <p:nvPr/>
          </p:nvSpPr>
          <p:spPr>
            <a:xfrm>
              <a:off x="9793446" y="3247444"/>
              <a:ext cx="841098" cy="838951"/>
            </a:xfrm>
            <a:prstGeom prst="rect">
              <a:avLst/>
            </a:prstGeom>
            <a:noFill/>
          </p:spPr>
          <p:txBody>
            <a:bodyPr wrap="none" rtlCol="0">
              <a:spAutoFit/>
            </a:bodyPr>
            <a:lstStyle/>
            <a:p>
              <a:pPr algn="ctr" defTabSz="963930">
                <a:defRPr/>
              </a:pPr>
              <a:r>
                <a:rPr lang="en-US" sz="3795">
                  <a:solidFill>
                    <a:srgbClr val="44546A"/>
                  </a:solidFill>
                  <a:latin typeface="Calibri" panose="020F0502020204030204"/>
                  <a:ea typeface="微软雅黑" panose="020B0503020204020204" pitchFamily="34" charset="-122"/>
                  <a:cs typeface="+mn-ea"/>
                  <a:sym typeface="+mn-lt"/>
                </a:rPr>
                <a:t>05</a:t>
              </a:r>
              <a:endParaRPr lang="en-US" sz="3795">
                <a:solidFill>
                  <a:srgbClr val="44546A"/>
                </a:solidFill>
                <a:latin typeface="Calibri" panose="020F0502020204030204"/>
                <a:ea typeface="微软雅黑" panose="020B0503020204020204" pitchFamily="34" charset="-122"/>
                <a:cs typeface="+mn-ea"/>
                <a:sym typeface="+mn-lt"/>
              </a:endParaRPr>
            </a:p>
          </p:txBody>
        </p:sp>
      </p:grpSp>
      <p:sp>
        <p:nvSpPr>
          <p:cNvPr id="72" name="Title 20"/>
          <p:cNvSpPr txBox="1"/>
          <p:nvPr/>
        </p:nvSpPr>
        <p:spPr>
          <a:xfrm>
            <a:off x="1944179" y="1544970"/>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sp>
        <p:nvSpPr>
          <p:cNvPr id="73" name="Title 20"/>
          <p:cNvSpPr txBox="1"/>
          <p:nvPr/>
        </p:nvSpPr>
        <p:spPr>
          <a:xfrm>
            <a:off x="1913814" y="2582681"/>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sp>
        <p:nvSpPr>
          <p:cNvPr id="74" name="Title 20"/>
          <p:cNvSpPr txBox="1"/>
          <p:nvPr/>
        </p:nvSpPr>
        <p:spPr>
          <a:xfrm>
            <a:off x="1933839" y="3493486"/>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sp>
        <p:nvSpPr>
          <p:cNvPr id="75" name="Title 20"/>
          <p:cNvSpPr txBox="1"/>
          <p:nvPr/>
        </p:nvSpPr>
        <p:spPr>
          <a:xfrm>
            <a:off x="1944179" y="4453868"/>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sp>
        <p:nvSpPr>
          <p:cNvPr id="76" name="Title 20"/>
          <p:cNvSpPr txBox="1"/>
          <p:nvPr/>
        </p:nvSpPr>
        <p:spPr>
          <a:xfrm>
            <a:off x="1933838" y="5366465"/>
            <a:ext cx="3653563" cy="779022"/>
          </a:xfrm>
          <a:prstGeom prst="rect">
            <a:avLst/>
          </a:prstGeom>
        </p:spPr>
        <p:txBody>
          <a:bodyPr vert="horz" wrap="square" lIns="128552" tIns="64275" rIns="128552" bIns="64275"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685" b="1" dirty="0">
                <a:solidFill>
                  <a:schemeClr val="tx1"/>
                </a:solidFill>
              </a:rPr>
              <a:t>输入标题</a:t>
            </a:r>
            <a:endParaRPr lang="zh-CN" altLang="en-US" sz="1685" b="1" dirty="0">
              <a:solidFill>
                <a:schemeClr val="tx1"/>
              </a:solidFill>
            </a:endParaRPr>
          </a:p>
          <a:p>
            <a:pPr algn="l"/>
            <a:r>
              <a:rPr lang="zh-CN" altLang="en-US" sz="1265" dirty="0">
                <a:solidFill>
                  <a:schemeClr val="tx1"/>
                </a:solidFill>
              </a:rPr>
              <a:t>点击输入文本内容点击输入文本内容点击输入文本内容点击输入文本内容点击输入文本内容</a:t>
            </a:r>
            <a:endParaRPr lang="zh-CN" altLang="en-US" sz="1265" dirty="0">
              <a:solidFill>
                <a:schemeClr val="tx1"/>
              </a:solidFill>
            </a:endParaRPr>
          </a:p>
        </p:txBody>
      </p:sp>
      <p:grpSp>
        <p:nvGrpSpPr>
          <p:cNvPr id="77" name="组合 3"/>
          <p:cNvGrpSpPr/>
          <p:nvPr/>
        </p:nvGrpSpPr>
        <p:grpSpPr bwMode="auto">
          <a:xfrm flipH="1">
            <a:off x="-1" y="180752"/>
            <a:ext cx="740744" cy="517479"/>
            <a:chOff x="3533690" y="533400"/>
            <a:chExt cx="978859" cy="675969"/>
          </a:xfrm>
          <a:solidFill>
            <a:schemeClr val="accent1"/>
          </a:solidFill>
        </p:grpSpPr>
        <p:sp>
          <p:nvSpPr>
            <p:cNvPr id="78" name="矩形 77"/>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79" name="椭圆 78"/>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80"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900" decel="100000" fill="hold"/>
                                        <p:tgtEl>
                                          <p:spTgt spid="1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900" decel="100000" fill="hold"/>
                                        <p:tgtEl>
                                          <p:spTgt spid="17"/>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900" decel="100000" fill="hold"/>
                                        <p:tgtEl>
                                          <p:spTgt spid="20"/>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900" decel="100000" fill="hold"/>
                                        <p:tgtEl>
                                          <p:spTgt spid="25"/>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par>
                                <p:cTn id="41" presetID="37"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900" decel="100000" fill="hold"/>
                                        <p:tgtEl>
                                          <p:spTgt spid="29"/>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1000"/>
                                        <p:tgtEl>
                                          <p:spTgt spid="33"/>
                                        </p:tgtEl>
                                      </p:cBhvr>
                                    </p:animEffect>
                                    <p:anim calcmode="lin" valueType="num">
                                      <p:cBhvr>
                                        <p:cTn id="50" dur="1000" fill="hold"/>
                                        <p:tgtEl>
                                          <p:spTgt spid="33"/>
                                        </p:tgtEl>
                                        <p:attrNameLst>
                                          <p:attrName>ppt_x</p:attrName>
                                        </p:attrNameLst>
                                      </p:cBhvr>
                                      <p:tavLst>
                                        <p:tav tm="0">
                                          <p:val>
                                            <p:strVal val="#ppt_x"/>
                                          </p:val>
                                        </p:tav>
                                        <p:tav tm="100000">
                                          <p:val>
                                            <p:strVal val="#ppt_x"/>
                                          </p:val>
                                        </p:tav>
                                      </p:tavLst>
                                    </p:anim>
                                    <p:anim calcmode="lin" valueType="num">
                                      <p:cBhvr>
                                        <p:cTn id="51" dur="900" decel="100000" fill="hold"/>
                                        <p:tgtEl>
                                          <p:spTgt spid="33"/>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53" presetID="37"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1000"/>
                                        <p:tgtEl>
                                          <p:spTgt spid="34"/>
                                        </p:tgtEl>
                                      </p:cBhvr>
                                    </p:animEffect>
                                    <p:anim calcmode="lin" valueType="num">
                                      <p:cBhvr>
                                        <p:cTn id="56" dur="1000" fill="hold"/>
                                        <p:tgtEl>
                                          <p:spTgt spid="34"/>
                                        </p:tgtEl>
                                        <p:attrNameLst>
                                          <p:attrName>ppt_x</p:attrName>
                                        </p:attrNameLst>
                                      </p:cBhvr>
                                      <p:tavLst>
                                        <p:tav tm="0">
                                          <p:val>
                                            <p:strVal val="#ppt_x"/>
                                          </p:val>
                                        </p:tav>
                                        <p:tav tm="100000">
                                          <p:val>
                                            <p:strVal val="#ppt_x"/>
                                          </p:val>
                                        </p:tav>
                                      </p:tavLst>
                                    </p:anim>
                                    <p:anim calcmode="lin" valueType="num">
                                      <p:cBhvr>
                                        <p:cTn id="57" dur="900" decel="100000" fill="hold"/>
                                        <p:tgtEl>
                                          <p:spTgt spid="34"/>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59" presetID="37"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1000"/>
                                        <p:tgtEl>
                                          <p:spTgt spid="38"/>
                                        </p:tgtEl>
                                      </p:cBhvr>
                                    </p:animEffect>
                                    <p:anim calcmode="lin" valueType="num">
                                      <p:cBhvr>
                                        <p:cTn id="62" dur="1000" fill="hold"/>
                                        <p:tgtEl>
                                          <p:spTgt spid="38"/>
                                        </p:tgtEl>
                                        <p:attrNameLst>
                                          <p:attrName>ppt_x</p:attrName>
                                        </p:attrNameLst>
                                      </p:cBhvr>
                                      <p:tavLst>
                                        <p:tav tm="0">
                                          <p:val>
                                            <p:strVal val="#ppt_x"/>
                                          </p:val>
                                        </p:tav>
                                        <p:tav tm="100000">
                                          <p:val>
                                            <p:strVal val="#ppt_x"/>
                                          </p:val>
                                        </p:tav>
                                      </p:tavLst>
                                    </p:anim>
                                    <p:anim calcmode="lin" valueType="num">
                                      <p:cBhvr>
                                        <p:cTn id="63" dur="900" decel="100000" fill="hold"/>
                                        <p:tgtEl>
                                          <p:spTgt spid="38"/>
                                        </p:tgtEl>
                                        <p:attrNameLst>
                                          <p:attrName>ppt_y</p:attrName>
                                        </p:attrNameLst>
                                      </p:cBhvr>
                                      <p:tavLst>
                                        <p:tav tm="0">
                                          <p:val>
                                            <p:strVal val="#ppt_y+1"/>
                                          </p:val>
                                        </p:tav>
                                        <p:tav tm="100000">
                                          <p:val>
                                            <p:strVal val="#ppt_y-.03"/>
                                          </p:val>
                                        </p:tav>
                                      </p:tavLst>
                                    </p:anim>
                                    <p:anim calcmode="lin" valueType="num">
                                      <p:cBhvr>
                                        <p:cTn id="64"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65" presetID="37"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1000"/>
                                        <p:tgtEl>
                                          <p:spTgt spid="39"/>
                                        </p:tgtEl>
                                      </p:cBhvr>
                                    </p:animEffect>
                                    <p:anim calcmode="lin" valueType="num">
                                      <p:cBhvr>
                                        <p:cTn id="68" dur="1000" fill="hold"/>
                                        <p:tgtEl>
                                          <p:spTgt spid="39"/>
                                        </p:tgtEl>
                                        <p:attrNameLst>
                                          <p:attrName>ppt_x</p:attrName>
                                        </p:attrNameLst>
                                      </p:cBhvr>
                                      <p:tavLst>
                                        <p:tav tm="0">
                                          <p:val>
                                            <p:strVal val="#ppt_x"/>
                                          </p:val>
                                        </p:tav>
                                        <p:tav tm="100000">
                                          <p:val>
                                            <p:strVal val="#ppt_x"/>
                                          </p:val>
                                        </p:tav>
                                      </p:tavLst>
                                    </p:anim>
                                    <p:anim calcmode="lin" valueType="num">
                                      <p:cBhvr>
                                        <p:cTn id="69" dur="900" decel="100000" fill="hold"/>
                                        <p:tgtEl>
                                          <p:spTgt spid="39"/>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71" presetID="37"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anim calcmode="lin" valueType="num">
                                      <p:cBhvr>
                                        <p:cTn id="74" dur="1000" fill="hold"/>
                                        <p:tgtEl>
                                          <p:spTgt spid="40"/>
                                        </p:tgtEl>
                                        <p:attrNameLst>
                                          <p:attrName>ppt_x</p:attrName>
                                        </p:attrNameLst>
                                      </p:cBhvr>
                                      <p:tavLst>
                                        <p:tav tm="0">
                                          <p:val>
                                            <p:strVal val="#ppt_x"/>
                                          </p:val>
                                        </p:tav>
                                        <p:tav tm="100000">
                                          <p:val>
                                            <p:strVal val="#ppt_x"/>
                                          </p:val>
                                        </p:tav>
                                      </p:tavLst>
                                    </p:anim>
                                    <p:anim calcmode="lin" valueType="num">
                                      <p:cBhvr>
                                        <p:cTn id="75" dur="900" decel="100000" fill="hold"/>
                                        <p:tgtEl>
                                          <p:spTgt spid="40"/>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77" presetID="37"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1000"/>
                                        <p:tgtEl>
                                          <p:spTgt spid="41"/>
                                        </p:tgtEl>
                                      </p:cBhvr>
                                    </p:animEffect>
                                    <p:anim calcmode="lin" valueType="num">
                                      <p:cBhvr>
                                        <p:cTn id="80" dur="1000" fill="hold"/>
                                        <p:tgtEl>
                                          <p:spTgt spid="41"/>
                                        </p:tgtEl>
                                        <p:attrNameLst>
                                          <p:attrName>ppt_x</p:attrName>
                                        </p:attrNameLst>
                                      </p:cBhvr>
                                      <p:tavLst>
                                        <p:tav tm="0">
                                          <p:val>
                                            <p:strVal val="#ppt_x"/>
                                          </p:val>
                                        </p:tav>
                                        <p:tav tm="100000">
                                          <p:val>
                                            <p:strVal val="#ppt_x"/>
                                          </p:val>
                                        </p:tav>
                                      </p:tavLst>
                                    </p:anim>
                                    <p:anim calcmode="lin" valueType="num">
                                      <p:cBhvr>
                                        <p:cTn id="81" dur="900" decel="100000" fill="hold"/>
                                        <p:tgtEl>
                                          <p:spTgt spid="41"/>
                                        </p:tgtEl>
                                        <p:attrNameLst>
                                          <p:attrName>ppt_y</p:attrName>
                                        </p:attrNameLst>
                                      </p:cBhvr>
                                      <p:tavLst>
                                        <p:tav tm="0">
                                          <p:val>
                                            <p:strVal val="#ppt_y+1"/>
                                          </p:val>
                                        </p:tav>
                                        <p:tav tm="100000">
                                          <p:val>
                                            <p:strVal val="#ppt_y-.03"/>
                                          </p:val>
                                        </p:tav>
                                      </p:tavLst>
                                    </p:anim>
                                    <p:anim calcmode="lin" valueType="num">
                                      <p:cBhvr>
                                        <p:cTn id="82"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1000"/>
                                        <p:tgtEl>
                                          <p:spTgt spid="42"/>
                                        </p:tgtEl>
                                      </p:cBhvr>
                                    </p:animEffect>
                                    <p:anim calcmode="lin" valueType="num">
                                      <p:cBhvr>
                                        <p:cTn id="86" dur="1000" fill="hold"/>
                                        <p:tgtEl>
                                          <p:spTgt spid="42"/>
                                        </p:tgtEl>
                                        <p:attrNameLst>
                                          <p:attrName>ppt_x</p:attrName>
                                        </p:attrNameLst>
                                      </p:cBhvr>
                                      <p:tavLst>
                                        <p:tav tm="0">
                                          <p:val>
                                            <p:strVal val="#ppt_x"/>
                                          </p:val>
                                        </p:tav>
                                        <p:tav tm="100000">
                                          <p:val>
                                            <p:strVal val="#ppt_x"/>
                                          </p:val>
                                        </p:tav>
                                      </p:tavLst>
                                    </p:anim>
                                    <p:anim calcmode="lin" valueType="num">
                                      <p:cBhvr>
                                        <p:cTn id="87" dur="900" decel="100000" fill="hold"/>
                                        <p:tgtEl>
                                          <p:spTgt spid="42"/>
                                        </p:tgtEl>
                                        <p:attrNameLst>
                                          <p:attrName>ppt_y</p:attrName>
                                        </p:attrNameLst>
                                      </p:cBhvr>
                                      <p:tavLst>
                                        <p:tav tm="0">
                                          <p:val>
                                            <p:strVal val="#ppt_y+1"/>
                                          </p:val>
                                        </p:tav>
                                        <p:tav tm="100000">
                                          <p:val>
                                            <p:strVal val="#ppt_y-.03"/>
                                          </p:val>
                                        </p:tav>
                                      </p:tavLst>
                                    </p:anim>
                                    <p:anim calcmode="lin" valueType="num">
                                      <p:cBhvr>
                                        <p:cTn id="88"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par>
                                <p:cTn id="89" presetID="37"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1000"/>
                                        <p:tgtEl>
                                          <p:spTgt spid="45"/>
                                        </p:tgtEl>
                                      </p:cBhvr>
                                    </p:animEffect>
                                    <p:anim calcmode="lin" valueType="num">
                                      <p:cBhvr>
                                        <p:cTn id="92" dur="1000" fill="hold"/>
                                        <p:tgtEl>
                                          <p:spTgt spid="45"/>
                                        </p:tgtEl>
                                        <p:attrNameLst>
                                          <p:attrName>ppt_x</p:attrName>
                                        </p:attrNameLst>
                                      </p:cBhvr>
                                      <p:tavLst>
                                        <p:tav tm="0">
                                          <p:val>
                                            <p:strVal val="#ppt_x"/>
                                          </p:val>
                                        </p:tav>
                                        <p:tav tm="100000">
                                          <p:val>
                                            <p:strVal val="#ppt_x"/>
                                          </p:val>
                                        </p:tav>
                                      </p:tavLst>
                                    </p:anim>
                                    <p:anim calcmode="lin" valueType="num">
                                      <p:cBhvr>
                                        <p:cTn id="93" dur="900" decel="100000" fill="hold"/>
                                        <p:tgtEl>
                                          <p:spTgt spid="45"/>
                                        </p:tgtEl>
                                        <p:attrNameLst>
                                          <p:attrName>ppt_y</p:attrName>
                                        </p:attrNameLst>
                                      </p:cBhvr>
                                      <p:tavLst>
                                        <p:tav tm="0">
                                          <p:val>
                                            <p:strVal val="#ppt_y+1"/>
                                          </p:val>
                                        </p:tav>
                                        <p:tav tm="100000">
                                          <p:val>
                                            <p:strVal val="#ppt_y-.03"/>
                                          </p:val>
                                        </p:tav>
                                      </p:tavLst>
                                    </p:anim>
                                    <p:anim calcmode="lin" valueType="num">
                                      <p:cBhvr>
                                        <p:cTn id="94"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95" presetID="37"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1000"/>
                                        <p:tgtEl>
                                          <p:spTgt spid="46"/>
                                        </p:tgtEl>
                                      </p:cBhvr>
                                    </p:animEffect>
                                    <p:anim calcmode="lin" valueType="num">
                                      <p:cBhvr>
                                        <p:cTn id="98" dur="1000" fill="hold"/>
                                        <p:tgtEl>
                                          <p:spTgt spid="46"/>
                                        </p:tgtEl>
                                        <p:attrNameLst>
                                          <p:attrName>ppt_x</p:attrName>
                                        </p:attrNameLst>
                                      </p:cBhvr>
                                      <p:tavLst>
                                        <p:tav tm="0">
                                          <p:val>
                                            <p:strVal val="#ppt_x"/>
                                          </p:val>
                                        </p:tav>
                                        <p:tav tm="100000">
                                          <p:val>
                                            <p:strVal val="#ppt_x"/>
                                          </p:val>
                                        </p:tav>
                                      </p:tavLst>
                                    </p:anim>
                                    <p:anim calcmode="lin" valueType="num">
                                      <p:cBhvr>
                                        <p:cTn id="99" dur="900" decel="100000" fill="hold"/>
                                        <p:tgtEl>
                                          <p:spTgt spid="46"/>
                                        </p:tgtEl>
                                        <p:attrNameLst>
                                          <p:attrName>ppt_y</p:attrName>
                                        </p:attrNameLst>
                                      </p:cBhvr>
                                      <p:tavLst>
                                        <p:tav tm="0">
                                          <p:val>
                                            <p:strVal val="#ppt_y+1"/>
                                          </p:val>
                                        </p:tav>
                                        <p:tav tm="100000">
                                          <p:val>
                                            <p:strVal val="#ppt_y-.03"/>
                                          </p:val>
                                        </p:tav>
                                      </p:tavLst>
                                    </p:anim>
                                    <p:anim calcmode="lin" valueType="num">
                                      <p:cBhvr>
                                        <p:cTn id="100"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101" presetID="37" presetClass="entr" presetSubtype="0" fill="hold" nodeType="with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fade">
                                      <p:cBhvr>
                                        <p:cTn id="103" dur="1000"/>
                                        <p:tgtEl>
                                          <p:spTgt spid="47"/>
                                        </p:tgtEl>
                                      </p:cBhvr>
                                    </p:animEffect>
                                    <p:anim calcmode="lin" valueType="num">
                                      <p:cBhvr>
                                        <p:cTn id="104" dur="1000" fill="hold"/>
                                        <p:tgtEl>
                                          <p:spTgt spid="47"/>
                                        </p:tgtEl>
                                        <p:attrNameLst>
                                          <p:attrName>ppt_x</p:attrName>
                                        </p:attrNameLst>
                                      </p:cBhvr>
                                      <p:tavLst>
                                        <p:tav tm="0">
                                          <p:val>
                                            <p:strVal val="#ppt_x"/>
                                          </p:val>
                                        </p:tav>
                                        <p:tav tm="100000">
                                          <p:val>
                                            <p:strVal val="#ppt_x"/>
                                          </p:val>
                                        </p:tav>
                                      </p:tavLst>
                                    </p:anim>
                                    <p:anim calcmode="lin" valueType="num">
                                      <p:cBhvr>
                                        <p:cTn id="105" dur="900" decel="100000" fill="hold"/>
                                        <p:tgtEl>
                                          <p:spTgt spid="47"/>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par>
                                <p:cTn id="107" presetID="37" presetClass="entr" presetSubtype="0" fill="hold" nodeType="withEffect">
                                  <p:stCondLst>
                                    <p:cond delay="0"/>
                                  </p:stCondLst>
                                  <p:childTnLst>
                                    <p:set>
                                      <p:cBhvr>
                                        <p:cTn id="108" dur="1" fill="hold">
                                          <p:stCondLst>
                                            <p:cond delay="0"/>
                                          </p:stCondLst>
                                        </p:cTn>
                                        <p:tgtEl>
                                          <p:spTgt spid="52"/>
                                        </p:tgtEl>
                                        <p:attrNameLst>
                                          <p:attrName>style.visibility</p:attrName>
                                        </p:attrNameLst>
                                      </p:cBhvr>
                                      <p:to>
                                        <p:strVal val="visible"/>
                                      </p:to>
                                    </p:set>
                                    <p:animEffect transition="in" filter="fade">
                                      <p:cBhvr>
                                        <p:cTn id="109" dur="1000"/>
                                        <p:tgtEl>
                                          <p:spTgt spid="52"/>
                                        </p:tgtEl>
                                      </p:cBhvr>
                                    </p:animEffect>
                                    <p:anim calcmode="lin" valueType="num">
                                      <p:cBhvr>
                                        <p:cTn id="110" dur="1000" fill="hold"/>
                                        <p:tgtEl>
                                          <p:spTgt spid="52"/>
                                        </p:tgtEl>
                                        <p:attrNameLst>
                                          <p:attrName>ppt_x</p:attrName>
                                        </p:attrNameLst>
                                      </p:cBhvr>
                                      <p:tavLst>
                                        <p:tav tm="0">
                                          <p:val>
                                            <p:strVal val="#ppt_x"/>
                                          </p:val>
                                        </p:tav>
                                        <p:tav tm="100000">
                                          <p:val>
                                            <p:strVal val="#ppt_x"/>
                                          </p:val>
                                        </p:tav>
                                      </p:tavLst>
                                    </p:anim>
                                    <p:anim calcmode="lin" valueType="num">
                                      <p:cBhvr>
                                        <p:cTn id="111" dur="900" decel="100000" fill="hold"/>
                                        <p:tgtEl>
                                          <p:spTgt spid="52"/>
                                        </p:tgtEl>
                                        <p:attrNameLst>
                                          <p:attrName>ppt_y</p:attrName>
                                        </p:attrNameLst>
                                      </p:cBhvr>
                                      <p:tavLst>
                                        <p:tav tm="0">
                                          <p:val>
                                            <p:strVal val="#ppt_y+1"/>
                                          </p:val>
                                        </p:tav>
                                        <p:tav tm="100000">
                                          <p:val>
                                            <p:strVal val="#ppt_y-.03"/>
                                          </p:val>
                                        </p:tav>
                                      </p:tavLst>
                                    </p:anim>
                                    <p:anim calcmode="lin" valueType="num">
                                      <p:cBhvr>
                                        <p:cTn id="112"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113" presetID="37" presetClass="entr" presetSubtype="0" fill="hold" nodeType="withEffect">
                                  <p:stCondLst>
                                    <p:cond delay="0"/>
                                  </p:stCondLst>
                                  <p:childTnLst>
                                    <p:set>
                                      <p:cBhvr>
                                        <p:cTn id="114" dur="1" fill="hold">
                                          <p:stCondLst>
                                            <p:cond delay="0"/>
                                          </p:stCondLst>
                                        </p:cTn>
                                        <p:tgtEl>
                                          <p:spTgt spid="57"/>
                                        </p:tgtEl>
                                        <p:attrNameLst>
                                          <p:attrName>style.visibility</p:attrName>
                                        </p:attrNameLst>
                                      </p:cBhvr>
                                      <p:to>
                                        <p:strVal val="visible"/>
                                      </p:to>
                                    </p:set>
                                    <p:animEffect transition="in" filter="fade">
                                      <p:cBhvr>
                                        <p:cTn id="115" dur="1000"/>
                                        <p:tgtEl>
                                          <p:spTgt spid="57"/>
                                        </p:tgtEl>
                                      </p:cBhvr>
                                    </p:animEffect>
                                    <p:anim calcmode="lin" valueType="num">
                                      <p:cBhvr>
                                        <p:cTn id="116" dur="1000" fill="hold"/>
                                        <p:tgtEl>
                                          <p:spTgt spid="57"/>
                                        </p:tgtEl>
                                        <p:attrNameLst>
                                          <p:attrName>ppt_x</p:attrName>
                                        </p:attrNameLst>
                                      </p:cBhvr>
                                      <p:tavLst>
                                        <p:tav tm="0">
                                          <p:val>
                                            <p:strVal val="#ppt_x"/>
                                          </p:val>
                                        </p:tav>
                                        <p:tav tm="100000">
                                          <p:val>
                                            <p:strVal val="#ppt_x"/>
                                          </p:val>
                                        </p:tav>
                                      </p:tavLst>
                                    </p:anim>
                                    <p:anim calcmode="lin" valueType="num">
                                      <p:cBhvr>
                                        <p:cTn id="117" dur="900" decel="100000" fill="hold"/>
                                        <p:tgtEl>
                                          <p:spTgt spid="57"/>
                                        </p:tgtEl>
                                        <p:attrNameLst>
                                          <p:attrName>ppt_y</p:attrName>
                                        </p:attrNameLst>
                                      </p:cBhvr>
                                      <p:tavLst>
                                        <p:tav tm="0">
                                          <p:val>
                                            <p:strVal val="#ppt_y+1"/>
                                          </p:val>
                                        </p:tav>
                                        <p:tav tm="100000">
                                          <p:val>
                                            <p:strVal val="#ppt_y-.03"/>
                                          </p:val>
                                        </p:tav>
                                      </p:tavLst>
                                    </p:anim>
                                    <p:anim calcmode="lin" valueType="num">
                                      <p:cBhvr>
                                        <p:cTn id="118"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119" presetID="37" presetClass="entr" presetSubtype="0" fill="hold" nodeType="with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fade">
                                      <p:cBhvr>
                                        <p:cTn id="121" dur="1000"/>
                                        <p:tgtEl>
                                          <p:spTgt spid="62"/>
                                        </p:tgtEl>
                                      </p:cBhvr>
                                    </p:animEffect>
                                    <p:anim calcmode="lin" valueType="num">
                                      <p:cBhvr>
                                        <p:cTn id="122" dur="1000" fill="hold"/>
                                        <p:tgtEl>
                                          <p:spTgt spid="62"/>
                                        </p:tgtEl>
                                        <p:attrNameLst>
                                          <p:attrName>ppt_x</p:attrName>
                                        </p:attrNameLst>
                                      </p:cBhvr>
                                      <p:tavLst>
                                        <p:tav tm="0">
                                          <p:val>
                                            <p:strVal val="#ppt_x"/>
                                          </p:val>
                                        </p:tav>
                                        <p:tav tm="100000">
                                          <p:val>
                                            <p:strVal val="#ppt_x"/>
                                          </p:val>
                                        </p:tav>
                                      </p:tavLst>
                                    </p:anim>
                                    <p:anim calcmode="lin" valueType="num">
                                      <p:cBhvr>
                                        <p:cTn id="123" dur="900" decel="100000" fill="hold"/>
                                        <p:tgtEl>
                                          <p:spTgt spid="62"/>
                                        </p:tgtEl>
                                        <p:attrNameLst>
                                          <p:attrName>ppt_y</p:attrName>
                                        </p:attrNameLst>
                                      </p:cBhvr>
                                      <p:tavLst>
                                        <p:tav tm="0">
                                          <p:val>
                                            <p:strVal val="#ppt_y+1"/>
                                          </p:val>
                                        </p:tav>
                                        <p:tav tm="100000">
                                          <p:val>
                                            <p:strVal val="#ppt_y-.03"/>
                                          </p:val>
                                        </p:tav>
                                      </p:tavLst>
                                    </p:anim>
                                    <p:anim calcmode="lin" valueType="num">
                                      <p:cBhvr>
                                        <p:cTn id="124"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125" presetID="37" presetClass="entr" presetSubtype="0" fill="hold" nodeType="with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fade">
                                      <p:cBhvr>
                                        <p:cTn id="127" dur="1000"/>
                                        <p:tgtEl>
                                          <p:spTgt spid="67"/>
                                        </p:tgtEl>
                                      </p:cBhvr>
                                    </p:animEffect>
                                    <p:anim calcmode="lin" valueType="num">
                                      <p:cBhvr>
                                        <p:cTn id="128" dur="1000" fill="hold"/>
                                        <p:tgtEl>
                                          <p:spTgt spid="67"/>
                                        </p:tgtEl>
                                        <p:attrNameLst>
                                          <p:attrName>ppt_x</p:attrName>
                                        </p:attrNameLst>
                                      </p:cBhvr>
                                      <p:tavLst>
                                        <p:tav tm="0">
                                          <p:val>
                                            <p:strVal val="#ppt_x"/>
                                          </p:val>
                                        </p:tav>
                                        <p:tav tm="100000">
                                          <p:val>
                                            <p:strVal val="#ppt_x"/>
                                          </p:val>
                                        </p:tav>
                                      </p:tavLst>
                                    </p:anim>
                                    <p:anim calcmode="lin" valueType="num">
                                      <p:cBhvr>
                                        <p:cTn id="129" dur="900" decel="100000" fill="hold"/>
                                        <p:tgtEl>
                                          <p:spTgt spid="67"/>
                                        </p:tgtEl>
                                        <p:attrNameLst>
                                          <p:attrName>ppt_y</p:attrName>
                                        </p:attrNameLst>
                                      </p:cBhvr>
                                      <p:tavLst>
                                        <p:tav tm="0">
                                          <p:val>
                                            <p:strVal val="#ppt_y+1"/>
                                          </p:val>
                                        </p:tav>
                                        <p:tav tm="100000">
                                          <p:val>
                                            <p:strVal val="#ppt_y-.03"/>
                                          </p:val>
                                        </p:tav>
                                      </p:tavLst>
                                    </p:anim>
                                    <p:anim calcmode="lin" valueType="num">
                                      <p:cBhvr>
                                        <p:cTn id="130"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par>
                                <p:cTn id="131" presetID="37" presetClass="entr" presetSubtype="0" fill="hold" grpId="0" nodeType="with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fade">
                                      <p:cBhvr>
                                        <p:cTn id="133" dur="1000"/>
                                        <p:tgtEl>
                                          <p:spTgt spid="72"/>
                                        </p:tgtEl>
                                      </p:cBhvr>
                                    </p:animEffect>
                                    <p:anim calcmode="lin" valueType="num">
                                      <p:cBhvr>
                                        <p:cTn id="134" dur="1000" fill="hold"/>
                                        <p:tgtEl>
                                          <p:spTgt spid="72"/>
                                        </p:tgtEl>
                                        <p:attrNameLst>
                                          <p:attrName>ppt_x</p:attrName>
                                        </p:attrNameLst>
                                      </p:cBhvr>
                                      <p:tavLst>
                                        <p:tav tm="0">
                                          <p:val>
                                            <p:strVal val="#ppt_x"/>
                                          </p:val>
                                        </p:tav>
                                        <p:tav tm="100000">
                                          <p:val>
                                            <p:strVal val="#ppt_x"/>
                                          </p:val>
                                        </p:tav>
                                      </p:tavLst>
                                    </p:anim>
                                    <p:anim calcmode="lin" valueType="num">
                                      <p:cBhvr>
                                        <p:cTn id="135" dur="900" decel="100000" fill="hold"/>
                                        <p:tgtEl>
                                          <p:spTgt spid="72"/>
                                        </p:tgtEl>
                                        <p:attrNameLst>
                                          <p:attrName>ppt_y</p:attrName>
                                        </p:attrNameLst>
                                      </p:cBhvr>
                                      <p:tavLst>
                                        <p:tav tm="0">
                                          <p:val>
                                            <p:strVal val="#ppt_y+1"/>
                                          </p:val>
                                        </p:tav>
                                        <p:tav tm="100000">
                                          <p:val>
                                            <p:strVal val="#ppt_y-.03"/>
                                          </p:val>
                                        </p:tav>
                                      </p:tavLst>
                                    </p:anim>
                                    <p:anim calcmode="lin" valueType="num">
                                      <p:cBhvr>
                                        <p:cTn id="136"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par>
                                <p:cTn id="137" presetID="37" presetClass="entr" presetSubtype="0" fill="hold" grpId="0" nodeType="withEffect">
                                  <p:stCondLst>
                                    <p:cond delay="0"/>
                                  </p:stCondLst>
                                  <p:childTnLst>
                                    <p:set>
                                      <p:cBhvr>
                                        <p:cTn id="138" dur="1" fill="hold">
                                          <p:stCondLst>
                                            <p:cond delay="0"/>
                                          </p:stCondLst>
                                        </p:cTn>
                                        <p:tgtEl>
                                          <p:spTgt spid="73"/>
                                        </p:tgtEl>
                                        <p:attrNameLst>
                                          <p:attrName>style.visibility</p:attrName>
                                        </p:attrNameLst>
                                      </p:cBhvr>
                                      <p:to>
                                        <p:strVal val="visible"/>
                                      </p:to>
                                    </p:set>
                                    <p:animEffect transition="in" filter="fade">
                                      <p:cBhvr>
                                        <p:cTn id="139" dur="1000"/>
                                        <p:tgtEl>
                                          <p:spTgt spid="73"/>
                                        </p:tgtEl>
                                      </p:cBhvr>
                                    </p:animEffect>
                                    <p:anim calcmode="lin" valueType="num">
                                      <p:cBhvr>
                                        <p:cTn id="140" dur="1000" fill="hold"/>
                                        <p:tgtEl>
                                          <p:spTgt spid="73"/>
                                        </p:tgtEl>
                                        <p:attrNameLst>
                                          <p:attrName>ppt_x</p:attrName>
                                        </p:attrNameLst>
                                      </p:cBhvr>
                                      <p:tavLst>
                                        <p:tav tm="0">
                                          <p:val>
                                            <p:strVal val="#ppt_x"/>
                                          </p:val>
                                        </p:tav>
                                        <p:tav tm="100000">
                                          <p:val>
                                            <p:strVal val="#ppt_x"/>
                                          </p:val>
                                        </p:tav>
                                      </p:tavLst>
                                    </p:anim>
                                    <p:anim calcmode="lin" valueType="num">
                                      <p:cBhvr>
                                        <p:cTn id="141" dur="900" decel="100000" fill="hold"/>
                                        <p:tgtEl>
                                          <p:spTgt spid="73"/>
                                        </p:tgtEl>
                                        <p:attrNameLst>
                                          <p:attrName>ppt_y</p:attrName>
                                        </p:attrNameLst>
                                      </p:cBhvr>
                                      <p:tavLst>
                                        <p:tav tm="0">
                                          <p:val>
                                            <p:strVal val="#ppt_y+1"/>
                                          </p:val>
                                        </p:tav>
                                        <p:tav tm="100000">
                                          <p:val>
                                            <p:strVal val="#ppt_y-.03"/>
                                          </p:val>
                                        </p:tav>
                                      </p:tavLst>
                                    </p:anim>
                                    <p:anim calcmode="lin" valueType="num">
                                      <p:cBhvr>
                                        <p:cTn id="142"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143" presetID="37" presetClass="entr" presetSubtype="0" fill="hold" grpId="0" nodeType="withEffect">
                                  <p:stCondLst>
                                    <p:cond delay="0"/>
                                  </p:stCondLst>
                                  <p:childTnLst>
                                    <p:set>
                                      <p:cBhvr>
                                        <p:cTn id="144" dur="1" fill="hold">
                                          <p:stCondLst>
                                            <p:cond delay="0"/>
                                          </p:stCondLst>
                                        </p:cTn>
                                        <p:tgtEl>
                                          <p:spTgt spid="74"/>
                                        </p:tgtEl>
                                        <p:attrNameLst>
                                          <p:attrName>style.visibility</p:attrName>
                                        </p:attrNameLst>
                                      </p:cBhvr>
                                      <p:to>
                                        <p:strVal val="visible"/>
                                      </p:to>
                                    </p:set>
                                    <p:animEffect transition="in" filter="fade">
                                      <p:cBhvr>
                                        <p:cTn id="145" dur="1000"/>
                                        <p:tgtEl>
                                          <p:spTgt spid="74"/>
                                        </p:tgtEl>
                                      </p:cBhvr>
                                    </p:animEffect>
                                    <p:anim calcmode="lin" valueType="num">
                                      <p:cBhvr>
                                        <p:cTn id="146" dur="1000" fill="hold"/>
                                        <p:tgtEl>
                                          <p:spTgt spid="74"/>
                                        </p:tgtEl>
                                        <p:attrNameLst>
                                          <p:attrName>ppt_x</p:attrName>
                                        </p:attrNameLst>
                                      </p:cBhvr>
                                      <p:tavLst>
                                        <p:tav tm="0">
                                          <p:val>
                                            <p:strVal val="#ppt_x"/>
                                          </p:val>
                                        </p:tav>
                                        <p:tav tm="100000">
                                          <p:val>
                                            <p:strVal val="#ppt_x"/>
                                          </p:val>
                                        </p:tav>
                                      </p:tavLst>
                                    </p:anim>
                                    <p:anim calcmode="lin" valueType="num">
                                      <p:cBhvr>
                                        <p:cTn id="147" dur="900" decel="100000" fill="hold"/>
                                        <p:tgtEl>
                                          <p:spTgt spid="74"/>
                                        </p:tgtEl>
                                        <p:attrNameLst>
                                          <p:attrName>ppt_y</p:attrName>
                                        </p:attrNameLst>
                                      </p:cBhvr>
                                      <p:tavLst>
                                        <p:tav tm="0">
                                          <p:val>
                                            <p:strVal val="#ppt_y+1"/>
                                          </p:val>
                                        </p:tav>
                                        <p:tav tm="100000">
                                          <p:val>
                                            <p:strVal val="#ppt_y-.03"/>
                                          </p:val>
                                        </p:tav>
                                      </p:tavLst>
                                    </p:anim>
                                    <p:anim calcmode="lin" valueType="num">
                                      <p:cBhvr>
                                        <p:cTn id="148"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par>
                                <p:cTn id="149" presetID="37" presetClass="entr" presetSubtype="0" fill="hold" grpId="0" nodeType="withEffect">
                                  <p:stCondLst>
                                    <p:cond delay="0"/>
                                  </p:stCondLst>
                                  <p:childTnLst>
                                    <p:set>
                                      <p:cBhvr>
                                        <p:cTn id="150" dur="1" fill="hold">
                                          <p:stCondLst>
                                            <p:cond delay="0"/>
                                          </p:stCondLst>
                                        </p:cTn>
                                        <p:tgtEl>
                                          <p:spTgt spid="75"/>
                                        </p:tgtEl>
                                        <p:attrNameLst>
                                          <p:attrName>style.visibility</p:attrName>
                                        </p:attrNameLst>
                                      </p:cBhvr>
                                      <p:to>
                                        <p:strVal val="visible"/>
                                      </p:to>
                                    </p:set>
                                    <p:animEffect transition="in" filter="fade">
                                      <p:cBhvr>
                                        <p:cTn id="151" dur="1000"/>
                                        <p:tgtEl>
                                          <p:spTgt spid="75"/>
                                        </p:tgtEl>
                                      </p:cBhvr>
                                    </p:animEffect>
                                    <p:anim calcmode="lin" valueType="num">
                                      <p:cBhvr>
                                        <p:cTn id="152" dur="1000" fill="hold"/>
                                        <p:tgtEl>
                                          <p:spTgt spid="75"/>
                                        </p:tgtEl>
                                        <p:attrNameLst>
                                          <p:attrName>ppt_x</p:attrName>
                                        </p:attrNameLst>
                                      </p:cBhvr>
                                      <p:tavLst>
                                        <p:tav tm="0">
                                          <p:val>
                                            <p:strVal val="#ppt_x"/>
                                          </p:val>
                                        </p:tav>
                                        <p:tav tm="100000">
                                          <p:val>
                                            <p:strVal val="#ppt_x"/>
                                          </p:val>
                                        </p:tav>
                                      </p:tavLst>
                                    </p:anim>
                                    <p:anim calcmode="lin" valueType="num">
                                      <p:cBhvr>
                                        <p:cTn id="153" dur="900" decel="100000" fill="hold"/>
                                        <p:tgtEl>
                                          <p:spTgt spid="75"/>
                                        </p:tgtEl>
                                        <p:attrNameLst>
                                          <p:attrName>ppt_y</p:attrName>
                                        </p:attrNameLst>
                                      </p:cBhvr>
                                      <p:tavLst>
                                        <p:tav tm="0">
                                          <p:val>
                                            <p:strVal val="#ppt_y+1"/>
                                          </p:val>
                                        </p:tav>
                                        <p:tav tm="100000">
                                          <p:val>
                                            <p:strVal val="#ppt_y-.03"/>
                                          </p:val>
                                        </p:tav>
                                      </p:tavLst>
                                    </p:anim>
                                    <p:anim calcmode="lin" valueType="num">
                                      <p:cBhvr>
                                        <p:cTn id="154" dur="100" accel="100000" fill="hold">
                                          <p:stCondLst>
                                            <p:cond delay="900"/>
                                          </p:stCondLst>
                                        </p:cTn>
                                        <p:tgtEl>
                                          <p:spTgt spid="75"/>
                                        </p:tgtEl>
                                        <p:attrNameLst>
                                          <p:attrName>ppt_y</p:attrName>
                                        </p:attrNameLst>
                                      </p:cBhvr>
                                      <p:tavLst>
                                        <p:tav tm="0">
                                          <p:val>
                                            <p:strVal val="#ppt_y-.03"/>
                                          </p:val>
                                        </p:tav>
                                        <p:tav tm="100000">
                                          <p:val>
                                            <p:strVal val="#ppt_y"/>
                                          </p:val>
                                        </p:tav>
                                      </p:tavLst>
                                    </p:anim>
                                  </p:childTnLst>
                                </p:cTn>
                              </p:par>
                              <p:par>
                                <p:cTn id="155" presetID="37" presetClass="entr" presetSubtype="0" fill="hold" grpId="0" nodeType="withEffect">
                                  <p:stCondLst>
                                    <p:cond delay="0"/>
                                  </p:stCondLst>
                                  <p:childTnLst>
                                    <p:set>
                                      <p:cBhvr>
                                        <p:cTn id="156" dur="1" fill="hold">
                                          <p:stCondLst>
                                            <p:cond delay="0"/>
                                          </p:stCondLst>
                                        </p:cTn>
                                        <p:tgtEl>
                                          <p:spTgt spid="76"/>
                                        </p:tgtEl>
                                        <p:attrNameLst>
                                          <p:attrName>style.visibility</p:attrName>
                                        </p:attrNameLst>
                                      </p:cBhvr>
                                      <p:to>
                                        <p:strVal val="visible"/>
                                      </p:to>
                                    </p:set>
                                    <p:animEffect transition="in" filter="fade">
                                      <p:cBhvr>
                                        <p:cTn id="157" dur="1000"/>
                                        <p:tgtEl>
                                          <p:spTgt spid="76"/>
                                        </p:tgtEl>
                                      </p:cBhvr>
                                    </p:animEffect>
                                    <p:anim calcmode="lin" valueType="num">
                                      <p:cBhvr>
                                        <p:cTn id="158" dur="1000" fill="hold"/>
                                        <p:tgtEl>
                                          <p:spTgt spid="76"/>
                                        </p:tgtEl>
                                        <p:attrNameLst>
                                          <p:attrName>ppt_x</p:attrName>
                                        </p:attrNameLst>
                                      </p:cBhvr>
                                      <p:tavLst>
                                        <p:tav tm="0">
                                          <p:val>
                                            <p:strVal val="#ppt_x"/>
                                          </p:val>
                                        </p:tav>
                                        <p:tav tm="100000">
                                          <p:val>
                                            <p:strVal val="#ppt_x"/>
                                          </p:val>
                                        </p:tav>
                                      </p:tavLst>
                                    </p:anim>
                                    <p:anim calcmode="lin" valueType="num">
                                      <p:cBhvr>
                                        <p:cTn id="159" dur="900" decel="100000" fill="hold"/>
                                        <p:tgtEl>
                                          <p:spTgt spid="76"/>
                                        </p:tgtEl>
                                        <p:attrNameLst>
                                          <p:attrName>ppt_y</p:attrName>
                                        </p:attrNameLst>
                                      </p:cBhvr>
                                      <p:tavLst>
                                        <p:tav tm="0">
                                          <p:val>
                                            <p:strVal val="#ppt_y+1"/>
                                          </p:val>
                                        </p:tav>
                                        <p:tav tm="100000">
                                          <p:val>
                                            <p:strVal val="#ppt_y-.03"/>
                                          </p:val>
                                        </p:tav>
                                      </p:tavLst>
                                    </p:anim>
                                    <p:anim calcmode="lin" valueType="num">
                                      <p:cBhvr>
                                        <p:cTn id="160" dur="100" accel="100000" fill="hold">
                                          <p:stCondLst>
                                            <p:cond delay="900"/>
                                          </p:stCondLst>
                                        </p:cTn>
                                        <p:tgtEl>
                                          <p:spTgt spid="7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8" grpId="0" animBg="1"/>
      <p:bldP spid="39" grpId="0" animBg="1"/>
      <p:bldP spid="40" grpId="0" animBg="1"/>
      <p:bldP spid="41" grpId="0" animBg="1"/>
      <p:bldP spid="45" grpId="0" animBg="1"/>
      <p:bldP spid="46" grpId="0" animBg="1"/>
      <p:bldP spid="72" grpId="0"/>
      <p:bldP spid="73" grpId="0"/>
      <p:bldP spid="74" grpId="0"/>
      <p:bldP spid="75" grpId="0"/>
      <p:bldP spid="7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779826" y="2095501"/>
            <a:ext cx="6074946" cy="418535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1"/>
          <p:cNvSpPr/>
          <p:nvPr/>
        </p:nvSpPr>
        <p:spPr>
          <a:xfrm rot="5400000">
            <a:off x="6662524" y="180142"/>
            <a:ext cx="879972" cy="519688"/>
          </a:xfrm>
          <a:custGeom>
            <a:avLst/>
            <a:gdLst>
              <a:gd name="connsiteX0" fmla="*/ 0 w 914400"/>
              <a:gd name="connsiteY0" fmla="*/ 914400 h 914400"/>
              <a:gd name="connsiteX1" fmla="*/ 0 w 914400"/>
              <a:gd name="connsiteY1" fmla="*/ 0 h 914400"/>
              <a:gd name="connsiteX2" fmla="*/ 914400 w 914400"/>
              <a:gd name="connsiteY2" fmla="*/ 914400 h 914400"/>
              <a:gd name="connsiteX3" fmla="*/ 0 w 914400"/>
              <a:gd name="connsiteY3" fmla="*/ 914400 h 914400"/>
              <a:gd name="connsiteX0-1" fmla="*/ 0 w 914400"/>
              <a:gd name="connsiteY0-2" fmla="*/ 902970 h 902970"/>
              <a:gd name="connsiteX1-3" fmla="*/ 0 w 914400"/>
              <a:gd name="connsiteY1-4" fmla="*/ 0 h 902970"/>
              <a:gd name="connsiteX2-5" fmla="*/ 914400 w 914400"/>
              <a:gd name="connsiteY2-6" fmla="*/ 902970 h 902970"/>
              <a:gd name="connsiteX3-7" fmla="*/ 0 w 914400"/>
              <a:gd name="connsiteY3-8" fmla="*/ 902970 h 902970"/>
              <a:gd name="connsiteX0-9" fmla="*/ 0 w 822960"/>
              <a:gd name="connsiteY0-10" fmla="*/ 902970 h 902970"/>
              <a:gd name="connsiteX1-11" fmla="*/ 0 w 822960"/>
              <a:gd name="connsiteY1-12" fmla="*/ 0 h 902970"/>
              <a:gd name="connsiteX2-13" fmla="*/ 822960 w 822960"/>
              <a:gd name="connsiteY2-14" fmla="*/ 902970 h 902970"/>
              <a:gd name="connsiteX3-15" fmla="*/ 0 w 822960"/>
              <a:gd name="connsiteY3-16" fmla="*/ 902970 h 902970"/>
              <a:gd name="connsiteX0-17" fmla="*/ 0 w 822960"/>
              <a:gd name="connsiteY0-18" fmla="*/ 331470 h 331470"/>
              <a:gd name="connsiteX1-19" fmla="*/ 34290 w 822960"/>
              <a:gd name="connsiteY1-20" fmla="*/ 0 h 331470"/>
              <a:gd name="connsiteX2-21" fmla="*/ 822960 w 822960"/>
              <a:gd name="connsiteY2-22" fmla="*/ 331470 h 331470"/>
              <a:gd name="connsiteX3-23" fmla="*/ 0 w 822960"/>
              <a:gd name="connsiteY3-24" fmla="*/ 331470 h 331470"/>
              <a:gd name="connsiteX0-25" fmla="*/ 0 w 822960"/>
              <a:gd name="connsiteY0-26" fmla="*/ 365760 h 365760"/>
              <a:gd name="connsiteX1-27" fmla="*/ 11430 w 822960"/>
              <a:gd name="connsiteY1-28" fmla="*/ 0 h 365760"/>
              <a:gd name="connsiteX2-29" fmla="*/ 822960 w 822960"/>
              <a:gd name="connsiteY2-30" fmla="*/ 365760 h 365760"/>
              <a:gd name="connsiteX3-31" fmla="*/ 0 w 822960"/>
              <a:gd name="connsiteY3-32" fmla="*/ 365760 h 365760"/>
              <a:gd name="connsiteX0-33" fmla="*/ 0 w 822960"/>
              <a:gd name="connsiteY0-34" fmla="*/ 377190 h 377190"/>
              <a:gd name="connsiteX1-35" fmla="*/ 11430 w 822960"/>
              <a:gd name="connsiteY1-36" fmla="*/ 0 h 377190"/>
              <a:gd name="connsiteX2-37" fmla="*/ 822960 w 822960"/>
              <a:gd name="connsiteY2-38" fmla="*/ 377190 h 377190"/>
              <a:gd name="connsiteX3-39" fmla="*/ 0 w 822960"/>
              <a:gd name="connsiteY3-40" fmla="*/ 377190 h 377190"/>
              <a:gd name="connsiteX0-41" fmla="*/ 11430 w 834390"/>
              <a:gd name="connsiteY0-42" fmla="*/ 422910 h 422910"/>
              <a:gd name="connsiteX1-43" fmla="*/ 0 w 834390"/>
              <a:gd name="connsiteY1-44" fmla="*/ 0 h 422910"/>
              <a:gd name="connsiteX2-45" fmla="*/ 834390 w 834390"/>
              <a:gd name="connsiteY2-46" fmla="*/ 422910 h 422910"/>
              <a:gd name="connsiteX3-47" fmla="*/ 11430 w 834390"/>
              <a:gd name="connsiteY3-48" fmla="*/ 422910 h 422910"/>
              <a:gd name="connsiteX0-49" fmla="*/ 0 w 834390"/>
              <a:gd name="connsiteY0-50" fmla="*/ 434340 h 434340"/>
              <a:gd name="connsiteX1-51" fmla="*/ 0 w 834390"/>
              <a:gd name="connsiteY1-52" fmla="*/ 0 h 434340"/>
              <a:gd name="connsiteX2-53" fmla="*/ 834390 w 834390"/>
              <a:gd name="connsiteY2-54" fmla="*/ 422910 h 434340"/>
              <a:gd name="connsiteX3-55" fmla="*/ 0 w 834390"/>
              <a:gd name="connsiteY3-56" fmla="*/ 434340 h 434340"/>
              <a:gd name="connsiteX0-57" fmla="*/ 0 w 834390"/>
              <a:gd name="connsiteY0-58" fmla="*/ 434340 h 434340"/>
              <a:gd name="connsiteX1-59" fmla="*/ 0 w 834390"/>
              <a:gd name="connsiteY1-60" fmla="*/ 0 h 434340"/>
              <a:gd name="connsiteX2-61" fmla="*/ 834390 w 834390"/>
              <a:gd name="connsiteY2-62" fmla="*/ 434340 h 434340"/>
              <a:gd name="connsiteX3-63" fmla="*/ 0 w 834390"/>
              <a:gd name="connsiteY3-64" fmla="*/ 434340 h 434340"/>
              <a:gd name="connsiteX0-65" fmla="*/ 0 w 834390"/>
              <a:gd name="connsiteY0-66" fmla="*/ 434340 h 445770"/>
              <a:gd name="connsiteX1-67" fmla="*/ 0 w 834390"/>
              <a:gd name="connsiteY1-68" fmla="*/ 0 h 445770"/>
              <a:gd name="connsiteX2-69" fmla="*/ 834390 w 834390"/>
              <a:gd name="connsiteY2-70" fmla="*/ 445770 h 445770"/>
              <a:gd name="connsiteX3-71" fmla="*/ 0 w 834390"/>
              <a:gd name="connsiteY3-72" fmla="*/ 434340 h 445770"/>
            </a:gdLst>
            <a:ahLst/>
            <a:cxnLst>
              <a:cxn ang="0">
                <a:pos x="connsiteX0-1" y="connsiteY0-2"/>
              </a:cxn>
              <a:cxn ang="0">
                <a:pos x="connsiteX1-3" y="connsiteY1-4"/>
              </a:cxn>
              <a:cxn ang="0">
                <a:pos x="connsiteX2-5" y="connsiteY2-6"/>
              </a:cxn>
              <a:cxn ang="0">
                <a:pos x="connsiteX3-7" y="connsiteY3-8"/>
              </a:cxn>
            </a:cxnLst>
            <a:rect l="l" t="t" r="r" b="b"/>
            <a:pathLst>
              <a:path w="834390" h="445770">
                <a:moveTo>
                  <a:pt x="0" y="434340"/>
                </a:moveTo>
                <a:lnTo>
                  <a:pt x="0" y="0"/>
                </a:lnTo>
                <a:lnTo>
                  <a:pt x="834390" y="445770"/>
                </a:lnTo>
                <a:lnTo>
                  <a:pt x="0" y="4343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1"/>
          <p:cNvSpPr/>
          <p:nvPr/>
        </p:nvSpPr>
        <p:spPr>
          <a:xfrm rot="16200000">
            <a:off x="12192936" y="6571717"/>
            <a:ext cx="879972" cy="470122"/>
          </a:xfrm>
          <a:custGeom>
            <a:avLst/>
            <a:gdLst>
              <a:gd name="connsiteX0" fmla="*/ 0 w 914400"/>
              <a:gd name="connsiteY0" fmla="*/ 914400 h 914400"/>
              <a:gd name="connsiteX1" fmla="*/ 0 w 914400"/>
              <a:gd name="connsiteY1" fmla="*/ 0 h 914400"/>
              <a:gd name="connsiteX2" fmla="*/ 914400 w 914400"/>
              <a:gd name="connsiteY2" fmla="*/ 914400 h 914400"/>
              <a:gd name="connsiteX3" fmla="*/ 0 w 914400"/>
              <a:gd name="connsiteY3" fmla="*/ 914400 h 914400"/>
              <a:gd name="connsiteX0-1" fmla="*/ 0 w 914400"/>
              <a:gd name="connsiteY0-2" fmla="*/ 902970 h 902970"/>
              <a:gd name="connsiteX1-3" fmla="*/ 0 w 914400"/>
              <a:gd name="connsiteY1-4" fmla="*/ 0 h 902970"/>
              <a:gd name="connsiteX2-5" fmla="*/ 914400 w 914400"/>
              <a:gd name="connsiteY2-6" fmla="*/ 902970 h 902970"/>
              <a:gd name="connsiteX3-7" fmla="*/ 0 w 914400"/>
              <a:gd name="connsiteY3-8" fmla="*/ 902970 h 902970"/>
              <a:gd name="connsiteX0-9" fmla="*/ 0 w 822960"/>
              <a:gd name="connsiteY0-10" fmla="*/ 902970 h 902970"/>
              <a:gd name="connsiteX1-11" fmla="*/ 0 w 822960"/>
              <a:gd name="connsiteY1-12" fmla="*/ 0 h 902970"/>
              <a:gd name="connsiteX2-13" fmla="*/ 822960 w 822960"/>
              <a:gd name="connsiteY2-14" fmla="*/ 902970 h 902970"/>
              <a:gd name="connsiteX3-15" fmla="*/ 0 w 822960"/>
              <a:gd name="connsiteY3-16" fmla="*/ 902970 h 902970"/>
              <a:gd name="connsiteX0-17" fmla="*/ 0 w 822960"/>
              <a:gd name="connsiteY0-18" fmla="*/ 331470 h 331470"/>
              <a:gd name="connsiteX1-19" fmla="*/ 34290 w 822960"/>
              <a:gd name="connsiteY1-20" fmla="*/ 0 h 331470"/>
              <a:gd name="connsiteX2-21" fmla="*/ 822960 w 822960"/>
              <a:gd name="connsiteY2-22" fmla="*/ 331470 h 331470"/>
              <a:gd name="connsiteX3-23" fmla="*/ 0 w 822960"/>
              <a:gd name="connsiteY3-24" fmla="*/ 331470 h 331470"/>
              <a:gd name="connsiteX0-25" fmla="*/ 0 w 822960"/>
              <a:gd name="connsiteY0-26" fmla="*/ 365760 h 365760"/>
              <a:gd name="connsiteX1-27" fmla="*/ 11430 w 822960"/>
              <a:gd name="connsiteY1-28" fmla="*/ 0 h 365760"/>
              <a:gd name="connsiteX2-29" fmla="*/ 822960 w 822960"/>
              <a:gd name="connsiteY2-30" fmla="*/ 365760 h 365760"/>
              <a:gd name="connsiteX3-31" fmla="*/ 0 w 822960"/>
              <a:gd name="connsiteY3-32" fmla="*/ 365760 h 365760"/>
              <a:gd name="connsiteX0-33" fmla="*/ 0 w 822960"/>
              <a:gd name="connsiteY0-34" fmla="*/ 377190 h 377190"/>
              <a:gd name="connsiteX1-35" fmla="*/ 11430 w 822960"/>
              <a:gd name="connsiteY1-36" fmla="*/ 0 h 377190"/>
              <a:gd name="connsiteX2-37" fmla="*/ 822960 w 822960"/>
              <a:gd name="connsiteY2-38" fmla="*/ 377190 h 377190"/>
              <a:gd name="connsiteX3-39" fmla="*/ 0 w 822960"/>
              <a:gd name="connsiteY3-40" fmla="*/ 377190 h 377190"/>
              <a:gd name="connsiteX0-41" fmla="*/ 11430 w 834390"/>
              <a:gd name="connsiteY0-42" fmla="*/ 422910 h 422910"/>
              <a:gd name="connsiteX1-43" fmla="*/ 0 w 834390"/>
              <a:gd name="connsiteY1-44" fmla="*/ 0 h 422910"/>
              <a:gd name="connsiteX2-45" fmla="*/ 834390 w 834390"/>
              <a:gd name="connsiteY2-46" fmla="*/ 422910 h 422910"/>
              <a:gd name="connsiteX3-47" fmla="*/ 11430 w 834390"/>
              <a:gd name="connsiteY3-48" fmla="*/ 422910 h 422910"/>
              <a:gd name="connsiteX0-49" fmla="*/ 0 w 834390"/>
              <a:gd name="connsiteY0-50" fmla="*/ 434340 h 434340"/>
              <a:gd name="connsiteX1-51" fmla="*/ 0 w 834390"/>
              <a:gd name="connsiteY1-52" fmla="*/ 0 h 434340"/>
              <a:gd name="connsiteX2-53" fmla="*/ 834390 w 834390"/>
              <a:gd name="connsiteY2-54" fmla="*/ 422910 h 434340"/>
              <a:gd name="connsiteX3-55" fmla="*/ 0 w 834390"/>
              <a:gd name="connsiteY3-56" fmla="*/ 434340 h 434340"/>
              <a:gd name="connsiteX0-57" fmla="*/ 0 w 834390"/>
              <a:gd name="connsiteY0-58" fmla="*/ 434340 h 434340"/>
              <a:gd name="connsiteX1-59" fmla="*/ 0 w 834390"/>
              <a:gd name="connsiteY1-60" fmla="*/ 0 h 434340"/>
              <a:gd name="connsiteX2-61" fmla="*/ 834390 w 834390"/>
              <a:gd name="connsiteY2-62" fmla="*/ 434340 h 434340"/>
              <a:gd name="connsiteX3-63" fmla="*/ 0 w 834390"/>
              <a:gd name="connsiteY3-64" fmla="*/ 434340 h 434340"/>
              <a:gd name="connsiteX0-65" fmla="*/ 0 w 834390"/>
              <a:gd name="connsiteY0-66" fmla="*/ 434340 h 445770"/>
              <a:gd name="connsiteX1-67" fmla="*/ 0 w 834390"/>
              <a:gd name="connsiteY1-68" fmla="*/ 0 h 445770"/>
              <a:gd name="connsiteX2-69" fmla="*/ 834390 w 834390"/>
              <a:gd name="connsiteY2-70" fmla="*/ 445770 h 445770"/>
              <a:gd name="connsiteX3-71" fmla="*/ 0 w 834390"/>
              <a:gd name="connsiteY3-72" fmla="*/ 434340 h 445770"/>
            </a:gdLst>
            <a:ahLst/>
            <a:cxnLst>
              <a:cxn ang="0">
                <a:pos x="connsiteX0-1" y="connsiteY0-2"/>
              </a:cxn>
              <a:cxn ang="0">
                <a:pos x="connsiteX1-3" y="connsiteY1-4"/>
              </a:cxn>
              <a:cxn ang="0">
                <a:pos x="connsiteX2-5" y="connsiteY2-6"/>
              </a:cxn>
              <a:cxn ang="0">
                <a:pos x="connsiteX3-7" y="connsiteY3-8"/>
              </a:cxn>
            </a:cxnLst>
            <a:rect l="l" t="t" r="r" b="b"/>
            <a:pathLst>
              <a:path w="834390" h="445770">
                <a:moveTo>
                  <a:pt x="0" y="434340"/>
                </a:moveTo>
                <a:lnTo>
                  <a:pt x="0" y="0"/>
                </a:lnTo>
                <a:lnTo>
                  <a:pt x="834390" y="445770"/>
                </a:lnTo>
                <a:lnTo>
                  <a:pt x="0" y="4343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197989" y="1976204"/>
            <a:ext cx="4312954" cy="4304653"/>
            <a:chOff x="1197989" y="1976204"/>
            <a:chExt cx="4312954" cy="4304653"/>
          </a:xfrm>
        </p:grpSpPr>
        <p:sp>
          <p:nvSpPr>
            <p:cNvPr id="8" name="椭圆 7"/>
            <p:cNvSpPr/>
            <p:nvPr/>
          </p:nvSpPr>
          <p:spPr>
            <a:xfrm>
              <a:off x="1197991" y="2054988"/>
              <a:ext cx="780667" cy="7806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197989" y="3702425"/>
              <a:ext cx="780667" cy="78066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197990" y="5349863"/>
              <a:ext cx="780667" cy="7806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30873" y="1976204"/>
              <a:ext cx="3180070" cy="923330"/>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2" name="矩形 11"/>
            <p:cNvSpPr/>
            <p:nvPr/>
          </p:nvSpPr>
          <p:spPr>
            <a:xfrm>
              <a:off x="2330872" y="3710089"/>
              <a:ext cx="3180070" cy="923330"/>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3" name="矩形 12"/>
            <p:cNvSpPr/>
            <p:nvPr/>
          </p:nvSpPr>
          <p:spPr>
            <a:xfrm>
              <a:off x="2330871" y="5357527"/>
              <a:ext cx="3180070" cy="923330"/>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grpSp>
          <p:nvGrpSpPr>
            <p:cNvPr id="16" name="组合 15"/>
            <p:cNvGrpSpPr/>
            <p:nvPr/>
          </p:nvGrpSpPr>
          <p:grpSpPr>
            <a:xfrm>
              <a:off x="1428310" y="2196325"/>
              <a:ext cx="392260" cy="443592"/>
              <a:chOff x="3757613" y="2666471"/>
              <a:chExt cx="438150" cy="463550"/>
            </a:xfrm>
            <a:solidFill>
              <a:schemeClr val="bg1"/>
            </a:solidFill>
          </p:grpSpPr>
          <p:sp>
            <p:nvSpPr>
              <p:cNvPr id="17" name="Freeform 338"/>
              <p:cNvSpPr/>
              <p:nvPr/>
            </p:nvSpPr>
            <p:spPr bwMode="auto">
              <a:xfrm>
                <a:off x="3802063" y="2666471"/>
                <a:ext cx="192087" cy="241300"/>
              </a:xfrm>
              <a:custGeom>
                <a:avLst/>
                <a:gdLst>
                  <a:gd name="T0" fmla="*/ 13 w 51"/>
                  <a:gd name="T1" fmla="*/ 26 h 64"/>
                  <a:gd name="T2" fmla="*/ 25 w 51"/>
                  <a:gd name="T3" fmla="*/ 14 h 64"/>
                  <a:gd name="T4" fmla="*/ 37 w 51"/>
                  <a:gd name="T5" fmla="*/ 26 h 64"/>
                  <a:gd name="T6" fmla="*/ 37 w 51"/>
                  <a:gd name="T7" fmla="*/ 38 h 64"/>
                  <a:gd name="T8" fmla="*/ 51 w 51"/>
                  <a:gd name="T9" fmla="*/ 38 h 64"/>
                  <a:gd name="T10" fmla="*/ 51 w 51"/>
                  <a:gd name="T11" fmla="*/ 26 h 64"/>
                  <a:gd name="T12" fmla="*/ 25 w 51"/>
                  <a:gd name="T13" fmla="*/ 0 h 64"/>
                  <a:gd name="T14" fmla="*/ 0 w 51"/>
                  <a:gd name="T15" fmla="*/ 26 h 64"/>
                  <a:gd name="T16" fmla="*/ 0 w 51"/>
                  <a:gd name="T17" fmla="*/ 64 h 64"/>
                  <a:gd name="T18" fmla="*/ 13 w 51"/>
                  <a:gd name="T19" fmla="*/ 64 h 64"/>
                  <a:gd name="T20" fmla="*/ 13 w 51"/>
                  <a:gd name="T21" fmla="*/ 2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4">
                    <a:moveTo>
                      <a:pt x="13" y="26"/>
                    </a:moveTo>
                    <a:cubicBezTo>
                      <a:pt x="13" y="20"/>
                      <a:pt x="19" y="14"/>
                      <a:pt x="25" y="14"/>
                    </a:cubicBezTo>
                    <a:cubicBezTo>
                      <a:pt x="32" y="14"/>
                      <a:pt x="37" y="20"/>
                      <a:pt x="37" y="26"/>
                    </a:cubicBezTo>
                    <a:cubicBezTo>
                      <a:pt x="37" y="38"/>
                      <a:pt x="37" y="38"/>
                      <a:pt x="37" y="38"/>
                    </a:cubicBezTo>
                    <a:cubicBezTo>
                      <a:pt x="51" y="38"/>
                      <a:pt x="51" y="38"/>
                      <a:pt x="51" y="38"/>
                    </a:cubicBezTo>
                    <a:cubicBezTo>
                      <a:pt x="51" y="26"/>
                      <a:pt x="51" y="26"/>
                      <a:pt x="51" y="26"/>
                    </a:cubicBezTo>
                    <a:cubicBezTo>
                      <a:pt x="51" y="12"/>
                      <a:pt x="39" y="0"/>
                      <a:pt x="25" y="0"/>
                    </a:cubicBezTo>
                    <a:cubicBezTo>
                      <a:pt x="11" y="0"/>
                      <a:pt x="0" y="12"/>
                      <a:pt x="0" y="26"/>
                    </a:cubicBezTo>
                    <a:cubicBezTo>
                      <a:pt x="0" y="64"/>
                      <a:pt x="0" y="64"/>
                      <a:pt x="0" y="64"/>
                    </a:cubicBezTo>
                    <a:cubicBezTo>
                      <a:pt x="13" y="64"/>
                      <a:pt x="13" y="64"/>
                      <a:pt x="13" y="64"/>
                    </a:cubicBezTo>
                    <a:lnTo>
                      <a:pt x="13"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18" name="Freeform 339"/>
              <p:cNvSpPr/>
              <p:nvPr/>
            </p:nvSpPr>
            <p:spPr bwMode="auto">
              <a:xfrm>
                <a:off x="3757613" y="2918883"/>
                <a:ext cx="273050" cy="68263"/>
              </a:xfrm>
              <a:custGeom>
                <a:avLst/>
                <a:gdLst>
                  <a:gd name="T0" fmla="*/ 8 w 73"/>
                  <a:gd name="T1" fmla="*/ 18 h 18"/>
                  <a:gd name="T2" fmla="*/ 15 w 73"/>
                  <a:gd name="T3" fmla="*/ 18 h 18"/>
                  <a:gd name="T4" fmla="*/ 29 w 73"/>
                  <a:gd name="T5" fmla="*/ 18 h 18"/>
                  <a:gd name="T6" fmla="*/ 39 w 73"/>
                  <a:gd name="T7" fmla="*/ 10 h 18"/>
                  <a:gd name="T8" fmla="*/ 43 w 73"/>
                  <a:gd name="T9" fmla="*/ 10 h 18"/>
                  <a:gd name="T10" fmla="*/ 73 w 73"/>
                  <a:gd name="T11" fmla="*/ 10 h 18"/>
                  <a:gd name="T12" fmla="*/ 73 w 73"/>
                  <a:gd name="T13" fmla="*/ 9 h 18"/>
                  <a:gd name="T14" fmla="*/ 64 w 73"/>
                  <a:gd name="T15" fmla="*/ 0 h 18"/>
                  <a:gd name="T16" fmla="*/ 8 w 73"/>
                  <a:gd name="T17" fmla="*/ 0 h 18"/>
                  <a:gd name="T18" fmla="*/ 0 w 73"/>
                  <a:gd name="T19" fmla="*/ 9 h 18"/>
                  <a:gd name="T20" fmla="*/ 8 w 73"/>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8">
                    <a:moveTo>
                      <a:pt x="8" y="18"/>
                    </a:moveTo>
                    <a:cubicBezTo>
                      <a:pt x="15" y="18"/>
                      <a:pt x="15" y="18"/>
                      <a:pt x="15" y="18"/>
                    </a:cubicBezTo>
                    <a:cubicBezTo>
                      <a:pt x="29" y="18"/>
                      <a:pt x="29" y="18"/>
                      <a:pt x="29" y="18"/>
                    </a:cubicBezTo>
                    <a:cubicBezTo>
                      <a:pt x="30" y="13"/>
                      <a:pt x="34" y="10"/>
                      <a:pt x="39" y="10"/>
                    </a:cubicBezTo>
                    <a:cubicBezTo>
                      <a:pt x="41" y="10"/>
                      <a:pt x="42" y="10"/>
                      <a:pt x="43" y="10"/>
                    </a:cubicBezTo>
                    <a:cubicBezTo>
                      <a:pt x="73" y="10"/>
                      <a:pt x="73" y="10"/>
                      <a:pt x="73" y="10"/>
                    </a:cubicBezTo>
                    <a:cubicBezTo>
                      <a:pt x="73" y="10"/>
                      <a:pt x="73" y="9"/>
                      <a:pt x="73" y="9"/>
                    </a:cubicBezTo>
                    <a:cubicBezTo>
                      <a:pt x="73" y="4"/>
                      <a:pt x="69" y="0"/>
                      <a:pt x="64" y="0"/>
                    </a:cubicBezTo>
                    <a:cubicBezTo>
                      <a:pt x="8" y="0"/>
                      <a:pt x="8" y="0"/>
                      <a:pt x="8" y="0"/>
                    </a:cubicBezTo>
                    <a:cubicBezTo>
                      <a:pt x="3" y="0"/>
                      <a:pt x="0" y="4"/>
                      <a:pt x="0" y="9"/>
                    </a:cubicBezTo>
                    <a:cubicBezTo>
                      <a:pt x="0" y="14"/>
                      <a:pt x="3" y="18"/>
                      <a:pt x="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19" name="Freeform 340"/>
              <p:cNvSpPr/>
              <p:nvPr/>
            </p:nvSpPr>
            <p:spPr bwMode="auto">
              <a:xfrm>
                <a:off x="3757613" y="2990321"/>
                <a:ext cx="119062" cy="68263"/>
              </a:xfrm>
              <a:custGeom>
                <a:avLst/>
                <a:gdLst>
                  <a:gd name="T0" fmla="*/ 8 w 32"/>
                  <a:gd name="T1" fmla="*/ 18 h 18"/>
                  <a:gd name="T2" fmla="*/ 11 w 32"/>
                  <a:gd name="T3" fmla="*/ 18 h 18"/>
                  <a:gd name="T4" fmla="*/ 14 w 32"/>
                  <a:gd name="T5" fmla="*/ 18 h 18"/>
                  <a:gd name="T6" fmla="*/ 32 w 32"/>
                  <a:gd name="T7" fmla="*/ 18 h 18"/>
                  <a:gd name="T8" fmla="*/ 32 w 32"/>
                  <a:gd name="T9" fmla="*/ 10 h 18"/>
                  <a:gd name="T10" fmla="*/ 28 w 32"/>
                  <a:gd name="T11" fmla="*/ 1 h 18"/>
                  <a:gd name="T12" fmla="*/ 28 w 32"/>
                  <a:gd name="T13" fmla="*/ 0 h 18"/>
                  <a:gd name="T14" fmla="*/ 14 w 32"/>
                  <a:gd name="T15" fmla="*/ 0 h 18"/>
                  <a:gd name="T16" fmla="*/ 11 w 32"/>
                  <a:gd name="T17" fmla="*/ 0 h 18"/>
                  <a:gd name="T18" fmla="*/ 8 w 32"/>
                  <a:gd name="T19" fmla="*/ 0 h 18"/>
                  <a:gd name="T20" fmla="*/ 0 w 32"/>
                  <a:gd name="T21" fmla="*/ 9 h 18"/>
                  <a:gd name="T22" fmla="*/ 8 w 32"/>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8">
                    <a:moveTo>
                      <a:pt x="8" y="18"/>
                    </a:moveTo>
                    <a:cubicBezTo>
                      <a:pt x="11" y="18"/>
                      <a:pt x="11" y="18"/>
                      <a:pt x="11" y="18"/>
                    </a:cubicBezTo>
                    <a:cubicBezTo>
                      <a:pt x="14" y="18"/>
                      <a:pt x="14" y="18"/>
                      <a:pt x="14" y="18"/>
                    </a:cubicBezTo>
                    <a:cubicBezTo>
                      <a:pt x="32" y="18"/>
                      <a:pt x="32" y="18"/>
                      <a:pt x="32" y="18"/>
                    </a:cubicBezTo>
                    <a:cubicBezTo>
                      <a:pt x="32" y="10"/>
                      <a:pt x="32" y="10"/>
                      <a:pt x="32" y="10"/>
                    </a:cubicBezTo>
                    <a:cubicBezTo>
                      <a:pt x="30" y="8"/>
                      <a:pt x="28" y="5"/>
                      <a:pt x="28" y="1"/>
                    </a:cubicBezTo>
                    <a:cubicBezTo>
                      <a:pt x="28" y="1"/>
                      <a:pt x="28" y="1"/>
                      <a:pt x="28" y="0"/>
                    </a:cubicBezTo>
                    <a:cubicBezTo>
                      <a:pt x="14" y="0"/>
                      <a:pt x="14" y="0"/>
                      <a:pt x="14" y="0"/>
                    </a:cubicBezTo>
                    <a:cubicBezTo>
                      <a:pt x="11" y="0"/>
                      <a:pt x="11" y="0"/>
                      <a:pt x="11" y="0"/>
                    </a:cubicBezTo>
                    <a:cubicBezTo>
                      <a:pt x="8" y="0"/>
                      <a:pt x="8" y="0"/>
                      <a:pt x="8" y="0"/>
                    </a:cubicBezTo>
                    <a:cubicBezTo>
                      <a:pt x="3" y="0"/>
                      <a:pt x="0" y="4"/>
                      <a:pt x="0" y="9"/>
                    </a:cubicBezTo>
                    <a:cubicBezTo>
                      <a:pt x="0" y="14"/>
                      <a:pt x="3" y="18"/>
                      <a:pt x="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0" name="Freeform 341"/>
              <p:cNvSpPr/>
              <p:nvPr/>
            </p:nvSpPr>
            <p:spPr bwMode="auto">
              <a:xfrm>
                <a:off x="3929063" y="3009371"/>
                <a:ext cx="101600" cy="49213"/>
              </a:xfrm>
              <a:custGeom>
                <a:avLst/>
                <a:gdLst>
                  <a:gd name="T0" fmla="*/ 3 w 27"/>
                  <a:gd name="T1" fmla="*/ 0 h 13"/>
                  <a:gd name="T2" fmla="*/ 0 w 27"/>
                  <a:gd name="T3" fmla="*/ 5 h 13"/>
                  <a:gd name="T4" fmla="*/ 0 w 27"/>
                  <a:gd name="T5" fmla="*/ 13 h 13"/>
                  <a:gd name="T6" fmla="*/ 12 w 27"/>
                  <a:gd name="T7" fmla="*/ 13 h 13"/>
                  <a:gd name="T8" fmla="*/ 16 w 27"/>
                  <a:gd name="T9" fmla="*/ 13 h 13"/>
                  <a:gd name="T10" fmla="*/ 18 w 27"/>
                  <a:gd name="T11" fmla="*/ 13 h 13"/>
                  <a:gd name="T12" fmla="*/ 27 w 27"/>
                  <a:gd name="T13" fmla="*/ 4 h 13"/>
                  <a:gd name="T14" fmla="*/ 26 w 27"/>
                  <a:gd name="T15" fmla="*/ 0 h 13"/>
                  <a:gd name="T16" fmla="*/ 3 w 2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3">
                    <a:moveTo>
                      <a:pt x="3" y="0"/>
                    </a:moveTo>
                    <a:cubicBezTo>
                      <a:pt x="3" y="2"/>
                      <a:pt x="1" y="4"/>
                      <a:pt x="0" y="5"/>
                    </a:cubicBezTo>
                    <a:cubicBezTo>
                      <a:pt x="0" y="13"/>
                      <a:pt x="0" y="13"/>
                      <a:pt x="0" y="13"/>
                    </a:cubicBezTo>
                    <a:cubicBezTo>
                      <a:pt x="12" y="13"/>
                      <a:pt x="12" y="13"/>
                      <a:pt x="12" y="13"/>
                    </a:cubicBezTo>
                    <a:cubicBezTo>
                      <a:pt x="16" y="13"/>
                      <a:pt x="16" y="13"/>
                      <a:pt x="16" y="13"/>
                    </a:cubicBezTo>
                    <a:cubicBezTo>
                      <a:pt x="18" y="13"/>
                      <a:pt x="18" y="13"/>
                      <a:pt x="18" y="13"/>
                    </a:cubicBezTo>
                    <a:cubicBezTo>
                      <a:pt x="23" y="13"/>
                      <a:pt x="27" y="9"/>
                      <a:pt x="27" y="4"/>
                    </a:cubicBezTo>
                    <a:cubicBezTo>
                      <a:pt x="27" y="3"/>
                      <a:pt x="27" y="1"/>
                      <a:pt x="26"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1" name="Freeform 342"/>
              <p:cNvSpPr/>
              <p:nvPr/>
            </p:nvSpPr>
            <p:spPr bwMode="auto">
              <a:xfrm>
                <a:off x="3757613" y="3064933"/>
                <a:ext cx="273050" cy="65088"/>
              </a:xfrm>
              <a:custGeom>
                <a:avLst/>
                <a:gdLst>
                  <a:gd name="T0" fmla="*/ 64 w 73"/>
                  <a:gd name="T1" fmla="*/ 0 h 17"/>
                  <a:gd name="T2" fmla="*/ 61 w 73"/>
                  <a:gd name="T3" fmla="*/ 0 h 17"/>
                  <a:gd name="T4" fmla="*/ 57 w 73"/>
                  <a:gd name="T5" fmla="*/ 0 h 17"/>
                  <a:gd name="T6" fmla="*/ 46 w 73"/>
                  <a:gd name="T7" fmla="*/ 0 h 17"/>
                  <a:gd name="T8" fmla="*/ 46 w 73"/>
                  <a:gd name="T9" fmla="*/ 2 h 17"/>
                  <a:gd name="T10" fmla="*/ 39 w 73"/>
                  <a:gd name="T11" fmla="*/ 9 h 17"/>
                  <a:gd name="T12" fmla="*/ 32 w 73"/>
                  <a:gd name="T13" fmla="*/ 2 h 17"/>
                  <a:gd name="T14" fmla="*/ 32 w 73"/>
                  <a:gd name="T15" fmla="*/ 0 h 17"/>
                  <a:gd name="T16" fmla="*/ 15 w 73"/>
                  <a:gd name="T17" fmla="*/ 0 h 17"/>
                  <a:gd name="T18" fmla="*/ 10 w 73"/>
                  <a:gd name="T19" fmla="*/ 0 h 17"/>
                  <a:gd name="T20" fmla="*/ 8 w 73"/>
                  <a:gd name="T21" fmla="*/ 0 h 17"/>
                  <a:gd name="T22" fmla="*/ 0 w 73"/>
                  <a:gd name="T23" fmla="*/ 9 h 17"/>
                  <a:gd name="T24" fmla="*/ 8 w 73"/>
                  <a:gd name="T25" fmla="*/ 17 h 17"/>
                  <a:gd name="T26" fmla="*/ 64 w 73"/>
                  <a:gd name="T27" fmla="*/ 17 h 17"/>
                  <a:gd name="T28" fmla="*/ 73 w 73"/>
                  <a:gd name="T29" fmla="*/ 9 h 17"/>
                  <a:gd name="T30" fmla="*/ 64 w 73"/>
                  <a:gd name="T3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3" h="17">
                    <a:moveTo>
                      <a:pt x="64" y="0"/>
                    </a:moveTo>
                    <a:cubicBezTo>
                      <a:pt x="61" y="0"/>
                      <a:pt x="61" y="0"/>
                      <a:pt x="61" y="0"/>
                    </a:cubicBezTo>
                    <a:cubicBezTo>
                      <a:pt x="57" y="0"/>
                      <a:pt x="57" y="0"/>
                      <a:pt x="57" y="0"/>
                    </a:cubicBezTo>
                    <a:cubicBezTo>
                      <a:pt x="46" y="0"/>
                      <a:pt x="46" y="0"/>
                      <a:pt x="46" y="0"/>
                    </a:cubicBezTo>
                    <a:cubicBezTo>
                      <a:pt x="46" y="2"/>
                      <a:pt x="46" y="2"/>
                      <a:pt x="46" y="2"/>
                    </a:cubicBezTo>
                    <a:cubicBezTo>
                      <a:pt x="46" y="6"/>
                      <a:pt x="43" y="9"/>
                      <a:pt x="39" y="9"/>
                    </a:cubicBezTo>
                    <a:cubicBezTo>
                      <a:pt x="35" y="9"/>
                      <a:pt x="32" y="6"/>
                      <a:pt x="32" y="2"/>
                    </a:cubicBezTo>
                    <a:cubicBezTo>
                      <a:pt x="32" y="0"/>
                      <a:pt x="32" y="0"/>
                      <a:pt x="32" y="0"/>
                    </a:cubicBezTo>
                    <a:cubicBezTo>
                      <a:pt x="15" y="0"/>
                      <a:pt x="15" y="0"/>
                      <a:pt x="15" y="0"/>
                    </a:cubicBezTo>
                    <a:cubicBezTo>
                      <a:pt x="10" y="0"/>
                      <a:pt x="10" y="0"/>
                      <a:pt x="10" y="0"/>
                    </a:cubicBezTo>
                    <a:cubicBezTo>
                      <a:pt x="8" y="0"/>
                      <a:pt x="8" y="0"/>
                      <a:pt x="8" y="0"/>
                    </a:cubicBezTo>
                    <a:cubicBezTo>
                      <a:pt x="3" y="0"/>
                      <a:pt x="0" y="4"/>
                      <a:pt x="0" y="9"/>
                    </a:cubicBezTo>
                    <a:cubicBezTo>
                      <a:pt x="0" y="13"/>
                      <a:pt x="3" y="17"/>
                      <a:pt x="8" y="17"/>
                    </a:cubicBezTo>
                    <a:cubicBezTo>
                      <a:pt x="64" y="17"/>
                      <a:pt x="64" y="17"/>
                      <a:pt x="64" y="17"/>
                    </a:cubicBezTo>
                    <a:cubicBezTo>
                      <a:pt x="69" y="17"/>
                      <a:pt x="73" y="13"/>
                      <a:pt x="73" y="9"/>
                    </a:cubicBezTo>
                    <a:cubicBezTo>
                      <a:pt x="73" y="4"/>
                      <a:pt x="69" y="0"/>
                      <a:pt x="6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2" name="Freeform 343"/>
              <p:cNvSpPr>
                <a:spLocks noEditPoints="1"/>
              </p:cNvSpPr>
              <p:nvPr/>
            </p:nvSpPr>
            <p:spPr bwMode="auto">
              <a:xfrm>
                <a:off x="3876676" y="2907771"/>
                <a:ext cx="319087" cy="153988"/>
              </a:xfrm>
              <a:custGeom>
                <a:avLst/>
                <a:gdLst>
                  <a:gd name="T0" fmla="*/ 71 w 85"/>
                  <a:gd name="T1" fmla="*/ 0 h 41"/>
                  <a:gd name="T2" fmla="*/ 52 w 85"/>
                  <a:gd name="T3" fmla="*/ 16 h 41"/>
                  <a:gd name="T4" fmla="*/ 41 w 85"/>
                  <a:gd name="T5" fmla="*/ 16 h 41"/>
                  <a:gd name="T6" fmla="*/ 39 w 85"/>
                  <a:gd name="T7" fmla="*/ 16 h 41"/>
                  <a:gd name="T8" fmla="*/ 4 w 85"/>
                  <a:gd name="T9" fmla="*/ 16 h 41"/>
                  <a:gd name="T10" fmla="*/ 0 w 85"/>
                  <a:gd name="T11" fmla="*/ 22 h 41"/>
                  <a:gd name="T12" fmla="*/ 0 w 85"/>
                  <a:gd name="T13" fmla="*/ 24 h 41"/>
                  <a:gd name="T14" fmla="*/ 36 w 85"/>
                  <a:gd name="T15" fmla="*/ 24 h 41"/>
                  <a:gd name="T16" fmla="*/ 41 w 85"/>
                  <a:gd name="T17" fmla="*/ 24 h 41"/>
                  <a:gd name="T18" fmla="*/ 49 w 85"/>
                  <a:gd name="T19" fmla="*/ 24 h 41"/>
                  <a:gd name="T20" fmla="*/ 56 w 85"/>
                  <a:gd name="T21" fmla="*/ 41 h 41"/>
                  <a:gd name="T22" fmla="*/ 77 w 85"/>
                  <a:gd name="T23" fmla="*/ 20 h 41"/>
                  <a:gd name="T24" fmla="*/ 71 w 85"/>
                  <a:gd name="T25" fmla="*/ 0 h 41"/>
                  <a:gd name="T26" fmla="*/ 69 w 85"/>
                  <a:gd name="T27" fmla="*/ 20 h 41"/>
                  <a:gd name="T28" fmla="*/ 59 w 85"/>
                  <a:gd name="T29" fmla="*/ 33 h 41"/>
                  <a:gd name="T30" fmla="*/ 58 w 85"/>
                  <a:gd name="T31" fmla="*/ 20 h 41"/>
                  <a:gd name="T32" fmla="*/ 69 w 85"/>
                  <a:gd name="T33" fmla="*/ 8 h 41"/>
                  <a:gd name="T34" fmla="*/ 69 w 85"/>
                  <a:gd name="T35"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41">
                    <a:moveTo>
                      <a:pt x="71" y="0"/>
                    </a:moveTo>
                    <a:cubicBezTo>
                      <a:pt x="60" y="0"/>
                      <a:pt x="55" y="9"/>
                      <a:pt x="52" y="16"/>
                    </a:cubicBezTo>
                    <a:cubicBezTo>
                      <a:pt x="41" y="16"/>
                      <a:pt x="41" y="16"/>
                      <a:pt x="41" y="16"/>
                    </a:cubicBezTo>
                    <a:cubicBezTo>
                      <a:pt x="39" y="16"/>
                      <a:pt x="39" y="16"/>
                      <a:pt x="39" y="16"/>
                    </a:cubicBezTo>
                    <a:cubicBezTo>
                      <a:pt x="4" y="16"/>
                      <a:pt x="4" y="16"/>
                      <a:pt x="4" y="16"/>
                    </a:cubicBezTo>
                    <a:cubicBezTo>
                      <a:pt x="3" y="18"/>
                      <a:pt x="1" y="20"/>
                      <a:pt x="0" y="22"/>
                    </a:cubicBezTo>
                    <a:cubicBezTo>
                      <a:pt x="0" y="22"/>
                      <a:pt x="0" y="23"/>
                      <a:pt x="0" y="24"/>
                    </a:cubicBezTo>
                    <a:cubicBezTo>
                      <a:pt x="36" y="24"/>
                      <a:pt x="36" y="24"/>
                      <a:pt x="36" y="24"/>
                    </a:cubicBezTo>
                    <a:cubicBezTo>
                      <a:pt x="41" y="24"/>
                      <a:pt x="41" y="24"/>
                      <a:pt x="41" y="24"/>
                    </a:cubicBezTo>
                    <a:cubicBezTo>
                      <a:pt x="49" y="24"/>
                      <a:pt x="49" y="24"/>
                      <a:pt x="49" y="24"/>
                    </a:cubicBezTo>
                    <a:cubicBezTo>
                      <a:pt x="46" y="32"/>
                      <a:pt x="45" y="41"/>
                      <a:pt x="56" y="41"/>
                    </a:cubicBezTo>
                    <a:cubicBezTo>
                      <a:pt x="70" y="41"/>
                      <a:pt x="74" y="29"/>
                      <a:pt x="77" y="20"/>
                    </a:cubicBezTo>
                    <a:cubicBezTo>
                      <a:pt x="80" y="12"/>
                      <a:pt x="85" y="0"/>
                      <a:pt x="71" y="0"/>
                    </a:cubicBezTo>
                    <a:close/>
                    <a:moveTo>
                      <a:pt x="69" y="20"/>
                    </a:moveTo>
                    <a:cubicBezTo>
                      <a:pt x="65" y="31"/>
                      <a:pt x="64" y="33"/>
                      <a:pt x="59" y="33"/>
                    </a:cubicBezTo>
                    <a:cubicBezTo>
                      <a:pt x="54" y="33"/>
                      <a:pt x="54" y="31"/>
                      <a:pt x="58" y="20"/>
                    </a:cubicBezTo>
                    <a:cubicBezTo>
                      <a:pt x="62" y="9"/>
                      <a:pt x="64" y="8"/>
                      <a:pt x="69" y="8"/>
                    </a:cubicBezTo>
                    <a:cubicBezTo>
                      <a:pt x="73" y="8"/>
                      <a:pt x="73" y="9"/>
                      <a:pt x="6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grpSp>
        <p:grpSp>
          <p:nvGrpSpPr>
            <p:cNvPr id="23" name="组合 22"/>
            <p:cNvGrpSpPr/>
            <p:nvPr/>
          </p:nvGrpSpPr>
          <p:grpSpPr>
            <a:xfrm>
              <a:off x="1424138" y="3882872"/>
              <a:ext cx="358426" cy="419773"/>
              <a:chOff x="4365625" y="4534958"/>
              <a:chExt cx="311150" cy="349251"/>
            </a:xfrm>
            <a:solidFill>
              <a:schemeClr val="bg1"/>
            </a:solidFill>
          </p:grpSpPr>
          <p:sp>
            <p:nvSpPr>
              <p:cNvPr id="24" name="Freeform 558"/>
              <p:cNvSpPr>
                <a:spLocks noEditPoints="1"/>
              </p:cNvSpPr>
              <p:nvPr/>
            </p:nvSpPr>
            <p:spPr bwMode="auto">
              <a:xfrm>
                <a:off x="4368800" y="4730221"/>
                <a:ext cx="131762" cy="153988"/>
              </a:xfrm>
              <a:custGeom>
                <a:avLst/>
                <a:gdLst>
                  <a:gd name="T0" fmla="*/ 32 w 35"/>
                  <a:gd name="T1" fmla="*/ 8 h 41"/>
                  <a:gd name="T2" fmla="*/ 32 w 35"/>
                  <a:gd name="T3" fmla="*/ 7 h 41"/>
                  <a:gd name="T4" fmla="*/ 31 w 35"/>
                  <a:gd name="T5" fmla="*/ 7 h 41"/>
                  <a:gd name="T6" fmla="*/ 30 w 35"/>
                  <a:gd name="T7" fmla="*/ 6 h 41"/>
                  <a:gd name="T8" fmla="*/ 30 w 35"/>
                  <a:gd name="T9" fmla="*/ 6 h 41"/>
                  <a:gd name="T10" fmla="*/ 29 w 35"/>
                  <a:gd name="T11" fmla="*/ 6 h 41"/>
                  <a:gd name="T12" fmla="*/ 28 w 35"/>
                  <a:gd name="T13" fmla="*/ 5 h 41"/>
                  <a:gd name="T14" fmla="*/ 27 w 35"/>
                  <a:gd name="T15" fmla="*/ 4 h 41"/>
                  <a:gd name="T16" fmla="*/ 25 w 35"/>
                  <a:gd name="T17" fmla="*/ 0 h 41"/>
                  <a:gd name="T18" fmla="*/ 23 w 35"/>
                  <a:gd name="T19" fmla="*/ 2 h 41"/>
                  <a:gd name="T20" fmla="*/ 3 w 35"/>
                  <a:gd name="T21" fmla="*/ 27 h 41"/>
                  <a:gd name="T22" fmla="*/ 4 w 35"/>
                  <a:gd name="T23" fmla="*/ 38 h 41"/>
                  <a:gd name="T24" fmla="*/ 4 w 35"/>
                  <a:gd name="T25" fmla="*/ 38 h 41"/>
                  <a:gd name="T26" fmla="*/ 15 w 35"/>
                  <a:gd name="T27" fmla="*/ 37 h 41"/>
                  <a:gd name="T28" fmla="*/ 34 w 35"/>
                  <a:gd name="T29" fmla="*/ 15 h 41"/>
                  <a:gd name="T30" fmla="*/ 35 w 35"/>
                  <a:gd name="T31" fmla="*/ 13 h 41"/>
                  <a:gd name="T32" fmla="*/ 32 w 35"/>
                  <a:gd name="T33" fmla="*/ 10 h 41"/>
                  <a:gd name="T34" fmla="*/ 32 w 35"/>
                  <a:gd name="T35" fmla="*/ 8 h 41"/>
                  <a:gd name="T36" fmla="*/ 13 w 35"/>
                  <a:gd name="T37" fmla="*/ 34 h 41"/>
                  <a:gd name="T38" fmla="*/ 6 w 35"/>
                  <a:gd name="T39" fmla="*/ 35 h 41"/>
                  <a:gd name="T40" fmla="*/ 6 w 35"/>
                  <a:gd name="T41" fmla="*/ 28 h 41"/>
                  <a:gd name="T42" fmla="*/ 13 w 35"/>
                  <a:gd name="T43" fmla="*/ 28 h 41"/>
                  <a:gd name="T44" fmla="*/ 13 w 35"/>
                  <a:gd name="T4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 h="41">
                    <a:moveTo>
                      <a:pt x="32" y="8"/>
                    </a:moveTo>
                    <a:cubicBezTo>
                      <a:pt x="32" y="8"/>
                      <a:pt x="32" y="8"/>
                      <a:pt x="32" y="7"/>
                    </a:cubicBezTo>
                    <a:cubicBezTo>
                      <a:pt x="31" y="7"/>
                      <a:pt x="31" y="7"/>
                      <a:pt x="31" y="7"/>
                    </a:cubicBezTo>
                    <a:cubicBezTo>
                      <a:pt x="31" y="6"/>
                      <a:pt x="30" y="6"/>
                      <a:pt x="30" y="6"/>
                    </a:cubicBezTo>
                    <a:cubicBezTo>
                      <a:pt x="30" y="6"/>
                      <a:pt x="30" y="6"/>
                      <a:pt x="30" y="6"/>
                    </a:cubicBezTo>
                    <a:cubicBezTo>
                      <a:pt x="30" y="6"/>
                      <a:pt x="30" y="6"/>
                      <a:pt x="29" y="6"/>
                    </a:cubicBezTo>
                    <a:cubicBezTo>
                      <a:pt x="29" y="6"/>
                      <a:pt x="28" y="5"/>
                      <a:pt x="28" y="5"/>
                    </a:cubicBezTo>
                    <a:cubicBezTo>
                      <a:pt x="27" y="4"/>
                      <a:pt x="27" y="4"/>
                      <a:pt x="27" y="4"/>
                    </a:cubicBezTo>
                    <a:cubicBezTo>
                      <a:pt x="26" y="3"/>
                      <a:pt x="26" y="1"/>
                      <a:pt x="25" y="0"/>
                    </a:cubicBezTo>
                    <a:cubicBezTo>
                      <a:pt x="23" y="2"/>
                      <a:pt x="23" y="2"/>
                      <a:pt x="23" y="2"/>
                    </a:cubicBezTo>
                    <a:cubicBezTo>
                      <a:pt x="3" y="27"/>
                      <a:pt x="3" y="27"/>
                      <a:pt x="3" y="27"/>
                    </a:cubicBezTo>
                    <a:cubicBezTo>
                      <a:pt x="0" y="30"/>
                      <a:pt x="0" y="35"/>
                      <a:pt x="4" y="38"/>
                    </a:cubicBezTo>
                    <a:cubicBezTo>
                      <a:pt x="4" y="38"/>
                      <a:pt x="4" y="38"/>
                      <a:pt x="4" y="38"/>
                    </a:cubicBezTo>
                    <a:cubicBezTo>
                      <a:pt x="7" y="41"/>
                      <a:pt x="12" y="40"/>
                      <a:pt x="15" y="37"/>
                    </a:cubicBezTo>
                    <a:cubicBezTo>
                      <a:pt x="34" y="15"/>
                      <a:pt x="34" y="15"/>
                      <a:pt x="34" y="15"/>
                    </a:cubicBezTo>
                    <a:cubicBezTo>
                      <a:pt x="35" y="13"/>
                      <a:pt x="35" y="13"/>
                      <a:pt x="35" y="13"/>
                    </a:cubicBezTo>
                    <a:cubicBezTo>
                      <a:pt x="32" y="10"/>
                      <a:pt x="32" y="10"/>
                      <a:pt x="32" y="10"/>
                    </a:cubicBezTo>
                    <a:cubicBezTo>
                      <a:pt x="32" y="9"/>
                      <a:pt x="31" y="8"/>
                      <a:pt x="32" y="8"/>
                    </a:cubicBezTo>
                    <a:close/>
                    <a:moveTo>
                      <a:pt x="13" y="34"/>
                    </a:moveTo>
                    <a:cubicBezTo>
                      <a:pt x="11" y="36"/>
                      <a:pt x="8" y="37"/>
                      <a:pt x="6" y="35"/>
                    </a:cubicBezTo>
                    <a:cubicBezTo>
                      <a:pt x="4" y="33"/>
                      <a:pt x="4" y="30"/>
                      <a:pt x="6" y="28"/>
                    </a:cubicBezTo>
                    <a:cubicBezTo>
                      <a:pt x="7" y="26"/>
                      <a:pt x="10" y="26"/>
                      <a:pt x="13" y="28"/>
                    </a:cubicBezTo>
                    <a:cubicBezTo>
                      <a:pt x="15" y="29"/>
                      <a:pt x="15" y="32"/>
                      <a:pt x="1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5" name="Freeform 559"/>
              <p:cNvSpPr/>
              <p:nvPr/>
            </p:nvSpPr>
            <p:spPr bwMode="auto">
              <a:xfrm>
                <a:off x="4500563" y="4534958"/>
                <a:ext cx="176212" cy="187325"/>
              </a:xfrm>
              <a:custGeom>
                <a:avLst/>
                <a:gdLst>
                  <a:gd name="T0" fmla="*/ 47 w 47"/>
                  <a:gd name="T1" fmla="*/ 22 h 50"/>
                  <a:gd name="T2" fmla="*/ 43 w 47"/>
                  <a:gd name="T3" fmla="*/ 19 h 50"/>
                  <a:gd name="T4" fmla="*/ 38 w 47"/>
                  <a:gd name="T5" fmla="*/ 24 h 50"/>
                  <a:gd name="T6" fmla="*/ 37 w 47"/>
                  <a:gd name="T7" fmla="*/ 25 h 50"/>
                  <a:gd name="T8" fmla="*/ 36 w 47"/>
                  <a:gd name="T9" fmla="*/ 26 h 50"/>
                  <a:gd name="T10" fmla="*/ 32 w 47"/>
                  <a:gd name="T11" fmla="*/ 27 h 50"/>
                  <a:gd name="T12" fmla="*/ 28 w 47"/>
                  <a:gd name="T13" fmla="*/ 27 h 50"/>
                  <a:gd name="T14" fmla="*/ 24 w 47"/>
                  <a:gd name="T15" fmla="*/ 25 h 50"/>
                  <a:gd name="T16" fmla="*/ 21 w 47"/>
                  <a:gd name="T17" fmla="*/ 20 h 50"/>
                  <a:gd name="T18" fmla="*/ 20 w 47"/>
                  <a:gd name="T19" fmla="*/ 16 h 50"/>
                  <a:gd name="T20" fmla="*/ 20 w 47"/>
                  <a:gd name="T21" fmla="*/ 13 h 50"/>
                  <a:gd name="T22" fmla="*/ 21 w 47"/>
                  <a:gd name="T23" fmla="*/ 11 h 50"/>
                  <a:gd name="T24" fmla="*/ 21 w 47"/>
                  <a:gd name="T25" fmla="*/ 10 h 50"/>
                  <a:gd name="T26" fmla="*/ 26 w 47"/>
                  <a:gd name="T27" fmla="*/ 5 h 50"/>
                  <a:gd name="T28" fmla="*/ 22 w 47"/>
                  <a:gd name="T29" fmla="*/ 1 h 50"/>
                  <a:gd name="T30" fmla="*/ 12 w 47"/>
                  <a:gd name="T31" fmla="*/ 7 h 50"/>
                  <a:gd name="T32" fmla="*/ 8 w 47"/>
                  <a:gd name="T33" fmla="*/ 19 h 50"/>
                  <a:gd name="T34" fmla="*/ 8 w 47"/>
                  <a:gd name="T35" fmla="*/ 22 h 50"/>
                  <a:gd name="T36" fmla="*/ 8 w 47"/>
                  <a:gd name="T37" fmla="*/ 23 h 50"/>
                  <a:gd name="T38" fmla="*/ 7 w 47"/>
                  <a:gd name="T39" fmla="*/ 29 h 50"/>
                  <a:gd name="T40" fmla="*/ 4 w 47"/>
                  <a:gd name="T41" fmla="*/ 35 h 50"/>
                  <a:gd name="T42" fmla="*/ 0 w 47"/>
                  <a:gd name="T43" fmla="*/ 40 h 50"/>
                  <a:gd name="T44" fmla="*/ 0 w 47"/>
                  <a:gd name="T45" fmla="*/ 40 h 50"/>
                  <a:gd name="T46" fmla="*/ 7 w 47"/>
                  <a:gd name="T47" fmla="*/ 44 h 50"/>
                  <a:gd name="T48" fmla="*/ 8 w 47"/>
                  <a:gd name="T49" fmla="*/ 44 h 50"/>
                  <a:gd name="T50" fmla="*/ 8 w 47"/>
                  <a:gd name="T51" fmla="*/ 46 h 50"/>
                  <a:gd name="T52" fmla="*/ 8 w 47"/>
                  <a:gd name="T53" fmla="*/ 47 h 50"/>
                  <a:gd name="T54" fmla="*/ 9 w 47"/>
                  <a:gd name="T55" fmla="*/ 47 h 50"/>
                  <a:gd name="T56" fmla="*/ 10 w 47"/>
                  <a:gd name="T57" fmla="*/ 48 h 50"/>
                  <a:gd name="T58" fmla="*/ 10 w 47"/>
                  <a:gd name="T59" fmla="*/ 49 h 50"/>
                  <a:gd name="T60" fmla="*/ 11 w 47"/>
                  <a:gd name="T61" fmla="*/ 48 h 50"/>
                  <a:gd name="T62" fmla="*/ 12 w 47"/>
                  <a:gd name="T63" fmla="*/ 49 h 50"/>
                  <a:gd name="T64" fmla="*/ 13 w 47"/>
                  <a:gd name="T65" fmla="*/ 50 h 50"/>
                  <a:gd name="T66" fmla="*/ 15 w 47"/>
                  <a:gd name="T67" fmla="*/ 48 h 50"/>
                  <a:gd name="T68" fmla="*/ 22 w 47"/>
                  <a:gd name="T69" fmla="*/ 42 h 50"/>
                  <a:gd name="T70" fmla="*/ 28 w 47"/>
                  <a:gd name="T71" fmla="*/ 40 h 50"/>
                  <a:gd name="T72" fmla="*/ 29 w 47"/>
                  <a:gd name="T73" fmla="*/ 40 h 50"/>
                  <a:gd name="T74" fmla="*/ 32 w 47"/>
                  <a:gd name="T75" fmla="*/ 39 h 50"/>
                  <a:gd name="T76" fmla="*/ 43 w 47"/>
                  <a:gd name="T77" fmla="*/ 33 h 50"/>
                  <a:gd name="T78" fmla="*/ 47 w 47"/>
                  <a:gd name="T79"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50">
                    <a:moveTo>
                      <a:pt x="47" y="22"/>
                    </a:moveTo>
                    <a:cubicBezTo>
                      <a:pt x="47" y="17"/>
                      <a:pt x="45" y="16"/>
                      <a:pt x="43" y="19"/>
                    </a:cubicBezTo>
                    <a:cubicBezTo>
                      <a:pt x="41" y="21"/>
                      <a:pt x="38" y="24"/>
                      <a:pt x="38" y="24"/>
                    </a:cubicBezTo>
                    <a:cubicBezTo>
                      <a:pt x="38" y="24"/>
                      <a:pt x="38" y="24"/>
                      <a:pt x="37" y="25"/>
                    </a:cubicBezTo>
                    <a:cubicBezTo>
                      <a:pt x="37" y="25"/>
                      <a:pt x="36" y="26"/>
                      <a:pt x="36" y="26"/>
                    </a:cubicBezTo>
                    <a:cubicBezTo>
                      <a:pt x="35" y="26"/>
                      <a:pt x="33" y="27"/>
                      <a:pt x="32" y="27"/>
                    </a:cubicBezTo>
                    <a:cubicBezTo>
                      <a:pt x="31" y="27"/>
                      <a:pt x="29" y="27"/>
                      <a:pt x="28" y="27"/>
                    </a:cubicBezTo>
                    <a:cubicBezTo>
                      <a:pt x="26" y="26"/>
                      <a:pt x="25" y="26"/>
                      <a:pt x="24" y="25"/>
                    </a:cubicBezTo>
                    <a:cubicBezTo>
                      <a:pt x="22" y="23"/>
                      <a:pt x="21" y="22"/>
                      <a:pt x="21" y="20"/>
                    </a:cubicBezTo>
                    <a:cubicBezTo>
                      <a:pt x="20" y="19"/>
                      <a:pt x="20" y="18"/>
                      <a:pt x="20" y="16"/>
                    </a:cubicBezTo>
                    <a:cubicBezTo>
                      <a:pt x="20" y="15"/>
                      <a:pt x="20" y="14"/>
                      <a:pt x="20" y="13"/>
                    </a:cubicBezTo>
                    <a:cubicBezTo>
                      <a:pt x="21" y="12"/>
                      <a:pt x="21" y="12"/>
                      <a:pt x="21" y="11"/>
                    </a:cubicBezTo>
                    <a:cubicBezTo>
                      <a:pt x="21" y="10"/>
                      <a:pt x="21" y="10"/>
                      <a:pt x="21" y="10"/>
                    </a:cubicBezTo>
                    <a:cubicBezTo>
                      <a:pt x="22" y="10"/>
                      <a:pt x="24" y="7"/>
                      <a:pt x="26" y="5"/>
                    </a:cubicBezTo>
                    <a:cubicBezTo>
                      <a:pt x="28" y="2"/>
                      <a:pt x="27" y="0"/>
                      <a:pt x="22" y="1"/>
                    </a:cubicBezTo>
                    <a:cubicBezTo>
                      <a:pt x="22" y="1"/>
                      <a:pt x="17" y="2"/>
                      <a:pt x="12" y="7"/>
                    </a:cubicBezTo>
                    <a:cubicBezTo>
                      <a:pt x="9" y="10"/>
                      <a:pt x="8" y="14"/>
                      <a:pt x="8" y="19"/>
                    </a:cubicBezTo>
                    <a:cubicBezTo>
                      <a:pt x="7" y="20"/>
                      <a:pt x="7" y="21"/>
                      <a:pt x="8" y="22"/>
                    </a:cubicBezTo>
                    <a:cubicBezTo>
                      <a:pt x="8" y="23"/>
                      <a:pt x="8" y="23"/>
                      <a:pt x="8" y="23"/>
                    </a:cubicBezTo>
                    <a:cubicBezTo>
                      <a:pt x="8" y="25"/>
                      <a:pt x="8" y="27"/>
                      <a:pt x="7" y="29"/>
                    </a:cubicBezTo>
                    <a:cubicBezTo>
                      <a:pt x="7" y="31"/>
                      <a:pt x="5" y="33"/>
                      <a:pt x="4" y="35"/>
                    </a:cubicBezTo>
                    <a:cubicBezTo>
                      <a:pt x="0" y="40"/>
                      <a:pt x="0" y="40"/>
                      <a:pt x="0" y="40"/>
                    </a:cubicBezTo>
                    <a:cubicBezTo>
                      <a:pt x="0" y="40"/>
                      <a:pt x="0" y="40"/>
                      <a:pt x="0" y="40"/>
                    </a:cubicBezTo>
                    <a:cubicBezTo>
                      <a:pt x="3" y="40"/>
                      <a:pt x="6" y="41"/>
                      <a:pt x="7" y="44"/>
                    </a:cubicBezTo>
                    <a:cubicBezTo>
                      <a:pt x="8" y="44"/>
                      <a:pt x="8" y="44"/>
                      <a:pt x="8" y="44"/>
                    </a:cubicBezTo>
                    <a:cubicBezTo>
                      <a:pt x="8" y="45"/>
                      <a:pt x="8" y="46"/>
                      <a:pt x="8" y="46"/>
                    </a:cubicBezTo>
                    <a:cubicBezTo>
                      <a:pt x="8" y="46"/>
                      <a:pt x="8" y="47"/>
                      <a:pt x="8" y="47"/>
                    </a:cubicBezTo>
                    <a:cubicBezTo>
                      <a:pt x="8" y="47"/>
                      <a:pt x="9" y="47"/>
                      <a:pt x="9" y="47"/>
                    </a:cubicBezTo>
                    <a:cubicBezTo>
                      <a:pt x="9" y="48"/>
                      <a:pt x="10" y="48"/>
                      <a:pt x="10" y="48"/>
                    </a:cubicBezTo>
                    <a:cubicBezTo>
                      <a:pt x="10" y="48"/>
                      <a:pt x="10" y="48"/>
                      <a:pt x="10" y="49"/>
                    </a:cubicBezTo>
                    <a:cubicBezTo>
                      <a:pt x="10" y="48"/>
                      <a:pt x="10" y="48"/>
                      <a:pt x="11" y="48"/>
                    </a:cubicBezTo>
                    <a:cubicBezTo>
                      <a:pt x="11" y="48"/>
                      <a:pt x="12" y="49"/>
                      <a:pt x="12" y="49"/>
                    </a:cubicBezTo>
                    <a:cubicBezTo>
                      <a:pt x="13" y="50"/>
                      <a:pt x="13" y="50"/>
                      <a:pt x="13" y="50"/>
                    </a:cubicBezTo>
                    <a:cubicBezTo>
                      <a:pt x="15" y="48"/>
                      <a:pt x="15" y="48"/>
                      <a:pt x="15" y="48"/>
                    </a:cubicBezTo>
                    <a:cubicBezTo>
                      <a:pt x="17" y="45"/>
                      <a:pt x="20" y="42"/>
                      <a:pt x="22" y="42"/>
                    </a:cubicBezTo>
                    <a:cubicBezTo>
                      <a:pt x="24" y="41"/>
                      <a:pt x="26" y="40"/>
                      <a:pt x="28" y="40"/>
                    </a:cubicBezTo>
                    <a:cubicBezTo>
                      <a:pt x="28" y="40"/>
                      <a:pt x="28" y="40"/>
                      <a:pt x="29" y="40"/>
                    </a:cubicBezTo>
                    <a:cubicBezTo>
                      <a:pt x="30" y="40"/>
                      <a:pt x="31" y="40"/>
                      <a:pt x="32" y="39"/>
                    </a:cubicBezTo>
                    <a:cubicBezTo>
                      <a:pt x="36" y="38"/>
                      <a:pt x="40" y="36"/>
                      <a:pt x="43" y="33"/>
                    </a:cubicBezTo>
                    <a:cubicBezTo>
                      <a:pt x="47" y="27"/>
                      <a:pt x="47" y="22"/>
                      <a:pt x="47"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6" name="Freeform 560"/>
              <p:cNvSpPr>
                <a:spLocks noEditPoints="1"/>
              </p:cNvSpPr>
              <p:nvPr/>
            </p:nvSpPr>
            <p:spPr bwMode="auto">
              <a:xfrm>
                <a:off x="4467225" y="4688946"/>
                <a:ext cx="171450" cy="187325"/>
              </a:xfrm>
              <a:custGeom>
                <a:avLst/>
                <a:gdLst>
                  <a:gd name="T0" fmla="*/ 20 w 46"/>
                  <a:gd name="T1" fmla="*/ 9 h 50"/>
                  <a:gd name="T2" fmla="*/ 17 w 46"/>
                  <a:gd name="T3" fmla="*/ 8 h 50"/>
                  <a:gd name="T4" fmla="*/ 15 w 46"/>
                  <a:gd name="T5" fmla="*/ 4 h 50"/>
                  <a:gd name="T6" fmla="*/ 15 w 46"/>
                  <a:gd name="T7" fmla="*/ 4 h 50"/>
                  <a:gd name="T8" fmla="*/ 4 w 46"/>
                  <a:gd name="T9" fmla="*/ 3 h 50"/>
                  <a:gd name="T10" fmla="*/ 3 w 46"/>
                  <a:gd name="T11" fmla="*/ 14 h 50"/>
                  <a:gd name="T12" fmla="*/ 3 w 46"/>
                  <a:gd name="T13" fmla="*/ 15 h 50"/>
                  <a:gd name="T14" fmla="*/ 6 w 46"/>
                  <a:gd name="T15" fmla="*/ 16 h 50"/>
                  <a:gd name="T16" fmla="*/ 8 w 46"/>
                  <a:gd name="T17" fmla="*/ 20 h 50"/>
                  <a:gd name="T18" fmla="*/ 31 w 46"/>
                  <a:gd name="T19" fmla="*/ 47 h 50"/>
                  <a:gd name="T20" fmla="*/ 42 w 46"/>
                  <a:gd name="T21" fmla="*/ 48 h 50"/>
                  <a:gd name="T22" fmla="*/ 43 w 46"/>
                  <a:gd name="T23" fmla="*/ 37 h 50"/>
                  <a:gd name="T24" fmla="*/ 20 w 46"/>
                  <a:gd name="T25" fmla="*/ 9 h 50"/>
                  <a:gd name="T26" fmla="*/ 40 w 46"/>
                  <a:gd name="T27" fmla="*/ 45 h 50"/>
                  <a:gd name="T28" fmla="*/ 34 w 46"/>
                  <a:gd name="T29" fmla="*/ 45 h 50"/>
                  <a:gd name="T30" fmla="*/ 33 w 46"/>
                  <a:gd name="T31" fmla="*/ 38 h 50"/>
                  <a:gd name="T32" fmla="*/ 40 w 46"/>
                  <a:gd name="T33" fmla="*/ 38 h 50"/>
                  <a:gd name="T34" fmla="*/ 40 w 46"/>
                  <a:gd name="T3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50">
                    <a:moveTo>
                      <a:pt x="20" y="9"/>
                    </a:moveTo>
                    <a:cubicBezTo>
                      <a:pt x="18" y="10"/>
                      <a:pt x="18" y="9"/>
                      <a:pt x="17" y="8"/>
                    </a:cubicBezTo>
                    <a:cubicBezTo>
                      <a:pt x="15" y="6"/>
                      <a:pt x="14" y="6"/>
                      <a:pt x="15" y="4"/>
                    </a:cubicBezTo>
                    <a:cubicBezTo>
                      <a:pt x="15" y="4"/>
                      <a:pt x="15" y="4"/>
                      <a:pt x="15" y="4"/>
                    </a:cubicBezTo>
                    <a:cubicBezTo>
                      <a:pt x="12" y="1"/>
                      <a:pt x="7" y="0"/>
                      <a:pt x="4" y="3"/>
                    </a:cubicBezTo>
                    <a:cubicBezTo>
                      <a:pt x="0" y="6"/>
                      <a:pt x="0" y="11"/>
                      <a:pt x="3" y="14"/>
                    </a:cubicBezTo>
                    <a:cubicBezTo>
                      <a:pt x="3" y="15"/>
                      <a:pt x="3" y="15"/>
                      <a:pt x="3" y="15"/>
                    </a:cubicBezTo>
                    <a:cubicBezTo>
                      <a:pt x="5" y="14"/>
                      <a:pt x="5" y="15"/>
                      <a:pt x="6" y="16"/>
                    </a:cubicBezTo>
                    <a:cubicBezTo>
                      <a:pt x="8" y="18"/>
                      <a:pt x="9" y="18"/>
                      <a:pt x="8" y="20"/>
                    </a:cubicBezTo>
                    <a:cubicBezTo>
                      <a:pt x="31" y="47"/>
                      <a:pt x="31" y="47"/>
                      <a:pt x="31" y="47"/>
                    </a:cubicBezTo>
                    <a:cubicBezTo>
                      <a:pt x="34" y="50"/>
                      <a:pt x="39" y="50"/>
                      <a:pt x="42" y="48"/>
                    </a:cubicBezTo>
                    <a:cubicBezTo>
                      <a:pt x="45" y="45"/>
                      <a:pt x="46" y="40"/>
                      <a:pt x="43" y="37"/>
                    </a:cubicBezTo>
                    <a:lnTo>
                      <a:pt x="20" y="9"/>
                    </a:lnTo>
                    <a:close/>
                    <a:moveTo>
                      <a:pt x="40" y="45"/>
                    </a:moveTo>
                    <a:cubicBezTo>
                      <a:pt x="39" y="47"/>
                      <a:pt x="36" y="47"/>
                      <a:pt x="34" y="45"/>
                    </a:cubicBezTo>
                    <a:cubicBezTo>
                      <a:pt x="32" y="44"/>
                      <a:pt x="31" y="41"/>
                      <a:pt x="33" y="38"/>
                    </a:cubicBezTo>
                    <a:cubicBezTo>
                      <a:pt x="35" y="36"/>
                      <a:pt x="38" y="36"/>
                      <a:pt x="40" y="38"/>
                    </a:cubicBezTo>
                    <a:cubicBezTo>
                      <a:pt x="42" y="40"/>
                      <a:pt x="42" y="43"/>
                      <a:pt x="4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7" name="Freeform 561"/>
              <p:cNvSpPr/>
              <p:nvPr/>
            </p:nvSpPr>
            <p:spPr bwMode="auto">
              <a:xfrm>
                <a:off x="4365625" y="4565121"/>
                <a:ext cx="55562" cy="58738"/>
              </a:xfrm>
              <a:custGeom>
                <a:avLst/>
                <a:gdLst>
                  <a:gd name="T0" fmla="*/ 10 w 15"/>
                  <a:gd name="T1" fmla="*/ 16 h 16"/>
                  <a:gd name="T2" fmla="*/ 14 w 15"/>
                  <a:gd name="T3" fmla="*/ 12 h 16"/>
                  <a:gd name="T4" fmla="*/ 14 w 15"/>
                  <a:gd name="T5" fmla="*/ 9 h 16"/>
                  <a:gd name="T6" fmla="*/ 6 w 15"/>
                  <a:gd name="T7" fmla="*/ 2 h 16"/>
                  <a:gd name="T8" fmla="*/ 4 w 15"/>
                  <a:gd name="T9" fmla="*/ 1 h 16"/>
                  <a:gd name="T10" fmla="*/ 4 w 15"/>
                  <a:gd name="T11" fmla="*/ 1 h 16"/>
                  <a:gd name="T12" fmla="*/ 2 w 15"/>
                  <a:gd name="T13" fmla="*/ 2 h 16"/>
                  <a:gd name="T14" fmla="*/ 2 w 15"/>
                  <a:gd name="T15" fmla="*/ 2 h 16"/>
                  <a:gd name="T16" fmla="*/ 0 w 15"/>
                  <a:gd name="T17" fmla="*/ 4 h 16"/>
                  <a:gd name="T18" fmla="*/ 0 w 15"/>
                  <a:gd name="T19" fmla="*/ 5 h 16"/>
                  <a:gd name="T20" fmla="*/ 1 w 15"/>
                  <a:gd name="T21" fmla="*/ 7 h 16"/>
                  <a:gd name="T22" fmla="*/ 7 w 15"/>
                  <a:gd name="T23" fmla="*/ 15 h 16"/>
                  <a:gd name="T24" fmla="*/ 10 w 15"/>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16">
                    <a:moveTo>
                      <a:pt x="10" y="16"/>
                    </a:moveTo>
                    <a:cubicBezTo>
                      <a:pt x="14" y="12"/>
                      <a:pt x="14" y="12"/>
                      <a:pt x="14" y="12"/>
                    </a:cubicBezTo>
                    <a:cubicBezTo>
                      <a:pt x="15" y="11"/>
                      <a:pt x="15" y="10"/>
                      <a:pt x="14" y="9"/>
                    </a:cubicBezTo>
                    <a:cubicBezTo>
                      <a:pt x="6" y="2"/>
                      <a:pt x="6" y="2"/>
                      <a:pt x="6" y="2"/>
                    </a:cubicBezTo>
                    <a:cubicBezTo>
                      <a:pt x="5" y="1"/>
                      <a:pt x="5" y="1"/>
                      <a:pt x="4" y="1"/>
                    </a:cubicBezTo>
                    <a:cubicBezTo>
                      <a:pt x="4" y="0"/>
                      <a:pt x="4" y="0"/>
                      <a:pt x="4" y="1"/>
                    </a:cubicBezTo>
                    <a:cubicBezTo>
                      <a:pt x="4" y="1"/>
                      <a:pt x="3" y="1"/>
                      <a:pt x="2" y="2"/>
                    </a:cubicBezTo>
                    <a:cubicBezTo>
                      <a:pt x="2" y="2"/>
                      <a:pt x="2" y="2"/>
                      <a:pt x="2" y="2"/>
                    </a:cubicBezTo>
                    <a:cubicBezTo>
                      <a:pt x="1" y="3"/>
                      <a:pt x="0" y="4"/>
                      <a:pt x="0" y="4"/>
                    </a:cubicBezTo>
                    <a:cubicBezTo>
                      <a:pt x="0" y="4"/>
                      <a:pt x="0" y="4"/>
                      <a:pt x="0" y="5"/>
                    </a:cubicBezTo>
                    <a:cubicBezTo>
                      <a:pt x="0" y="5"/>
                      <a:pt x="1" y="6"/>
                      <a:pt x="1" y="7"/>
                    </a:cubicBezTo>
                    <a:cubicBezTo>
                      <a:pt x="7" y="15"/>
                      <a:pt x="7" y="15"/>
                      <a:pt x="7" y="15"/>
                    </a:cubicBezTo>
                    <a:cubicBezTo>
                      <a:pt x="7" y="16"/>
                      <a:pt x="9"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8" name="Freeform 562"/>
              <p:cNvSpPr/>
              <p:nvPr/>
            </p:nvSpPr>
            <p:spPr bwMode="auto">
              <a:xfrm>
                <a:off x="4406900" y="4612746"/>
                <a:ext cx="79375" cy="90488"/>
              </a:xfrm>
              <a:custGeom>
                <a:avLst/>
                <a:gdLst>
                  <a:gd name="T0" fmla="*/ 0 w 21"/>
                  <a:gd name="T1" fmla="*/ 4 h 24"/>
                  <a:gd name="T2" fmla="*/ 17 w 21"/>
                  <a:gd name="T3" fmla="*/ 24 h 24"/>
                  <a:gd name="T4" fmla="*/ 19 w 21"/>
                  <a:gd name="T5" fmla="*/ 22 h 24"/>
                  <a:gd name="T6" fmla="*/ 21 w 21"/>
                  <a:gd name="T7" fmla="*/ 20 h 24"/>
                  <a:gd name="T8" fmla="*/ 4 w 21"/>
                  <a:gd name="T9" fmla="*/ 0 h 24"/>
                  <a:gd name="T10" fmla="*/ 4 w 21"/>
                  <a:gd name="T11" fmla="*/ 1 h 24"/>
                  <a:gd name="T12" fmla="*/ 0 w 21"/>
                  <a:gd name="T13" fmla="*/ 4 h 24"/>
                  <a:gd name="T14" fmla="*/ 0 w 21"/>
                  <a:gd name="T15" fmla="*/ 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4">
                    <a:moveTo>
                      <a:pt x="0" y="4"/>
                    </a:moveTo>
                    <a:cubicBezTo>
                      <a:pt x="17" y="24"/>
                      <a:pt x="17" y="24"/>
                      <a:pt x="17" y="24"/>
                    </a:cubicBezTo>
                    <a:cubicBezTo>
                      <a:pt x="17" y="23"/>
                      <a:pt x="18" y="22"/>
                      <a:pt x="19" y="22"/>
                    </a:cubicBezTo>
                    <a:cubicBezTo>
                      <a:pt x="19" y="21"/>
                      <a:pt x="20" y="20"/>
                      <a:pt x="21" y="20"/>
                    </a:cubicBezTo>
                    <a:cubicBezTo>
                      <a:pt x="4" y="0"/>
                      <a:pt x="4" y="0"/>
                      <a:pt x="4" y="0"/>
                    </a:cubicBezTo>
                    <a:cubicBezTo>
                      <a:pt x="4" y="0"/>
                      <a:pt x="4" y="0"/>
                      <a:pt x="4" y="1"/>
                    </a:cubicBezTo>
                    <a:cubicBezTo>
                      <a:pt x="0" y="4"/>
                      <a:pt x="0" y="4"/>
                      <a:pt x="0" y="4"/>
                    </a:cubicBezTo>
                    <a:cubicBezTo>
                      <a:pt x="0" y="4"/>
                      <a:pt x="0"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grpSp>
        <p:grpSp>
          <p:nvGrpSpPr>
            <p:cNvPr id="29" name="组合 28"/>
            <p:cNvGrpSpPr/>
            <p:nvPr/>
          </p:nvGrpSpPr>
          <p:grpSpPr>
            <a:xfrm>
              <a:off x="1387974" y="5510704"/>
              <a:ext cx="411783" cy="456104"/>
              <a:chOff x="7880351" y="202671"/>
              <a:chExt cx="415925" cy="376237"/>
            </a:xfrm>
            <a:solidFill>
              <a:schemeClr val="bg1"/>
            </a:solidFill>
          </p:grpSpPr>
          <p:sp>
            <p:nvSpPr>
              <p:cNvPr id="30" name="Freeform 154"/>
              <p:cNvSpPr/>
              <p:nvPr/>
            </p:nvSpPr>
            <p:spPr bwMode="auto">
              <a:xfrm>
                <a:off x="7880351" y="413808"/>
                <a:ext cx="41275" cy="28575"/>
              </a:xfrm>
              <a:custGeom>
                <a:avLst/>
                <a:gdLst>
                  <a:gd name="T0" fmla="*/ 9 w 11"/>
                  <a:gd name="T1" fmla="*/ 2 h 8"/>
                  <a:gd name="T2" fmla="*/ 5 w 11"/>
                  <a:gd name="T3" fmla="*/ 0 h 8"/>
                  <a:gd name="T4" fmla="*/ 4 w 11"/>
                  <a:gd name="T5" fmla="*/ 0 h 8"/>
                  <a:gd name="T6" fmla="*/ 1 w 11"/>
                  <a:gd name="T7" fmla="*/ 1 h 8"/>
                  <a:gd name="T8" fmla="*/ 2 w 11"/>
                  <a:gd name="T9" fmla="*/ 5 h 8"/>
                  <a:gd name="T10" fmla="*/ 7 w 11"/>
                  <a:gd name="T11" fmla="*/ 7 h 8"/>
                  <a:gd name="T12" fmla="*/ 11 w 11"/>
                  <a:gd name="T13" fmla="*/ 6 h 8"/>
                  <a:gd name="T14" fmla="*/ 9 w 11"/>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8">
                    <a:moveTo>
                      <a:pt x="9" y="2"/>
                    </a:moveTo>
                    <a:cubicBezTo>
                      <a:pt x="6" y="1"/>
                      <a:pt x="5" y="0"/>
                      <a:pt x="5" y="0"/>
                    </a:cubicBezTo>
                    <a:cubicBezTo>
                      <a:pt x="4" y="0"/>
                      <a:pt x="4" y="0"/>
                      <a:pt x="4" y="0"/>
                    </a:cubicBezTo>
                    <a:cubicBezTo>
                      <a:pt x="2" y="0"/>
                      <a:pt x="1" y="0"/>
                      <a:pt x="1" y="1"/>
                    </a:cubicBezTo>
                    <a:cubicBezTo>
                      <a:pt x="0" y="3"/>
                      <a:pt x="1" y="4"/>
                      <a:pt x="2" y="5"/>
                    </a:cubicBezTo>
                    <a:cubicBezTo>
                      <a:pt x="2" y="5"/>
                      <a:pt x="4" y="6"/>
                      <a:pt x="7" y="7"/>
                    </a:cubicBezTo>
                    <a:cubicBezTo>
                      <a:pt x="8" y="8"/>
                      <a:pt x="10" y="7"/>
                      <a:pt x="11" y="6"/>
                    </a:cubicBezTo>
                    <a:cubicBezTo>
                      <a:pt x="11" y="4"/>
                      <a:pt x="11" y="2"/>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1" name="Freeform 155"/>
              <p:cNvSpPr/>
              <p:nvPr/>
            </p:nvSpPr>
            <p:spPr bwMode="auto">
              <a:xfrm>
                <a:off x="8007351" y="458258"/>
                <a:ext cx="60325" cy="33338"/>
              </a:xfrm>
              <a:custGeom>
                <a:avLst/>
                <a:gdLst>
                  <a:gd name="T0" fmla="*/ 14 w 16"/>
                  <a:gd name="T1" fmla="*/ 2 h 9"/>
                  <a:gd name="T2" fmla="*/ 4 w 16"/>
                  <a:gd name="T3" fmla="*/ 0 h 9"/>
                  <a:gd name="T4" fmla="*/ 3 w 16"/>
                  <a:gd name="T5" fmla="*/ 0 h 9"/>
                  <a:gd name="T6" fmla="*/ 0 w 16"/>
                  <a:gd name="T7" fmla="*/ 2 h 9"/>
                  <a:gd name="T8" fmla="*/ 2 w 16"/>
                  <a:gd name="T9" fmla="*/ 6 h 9"/>
                  <a:gd name="T10" fmla="*/ 12 w 16"/>
                  <a:gd name="T11" fmla="*/ 8 h 9"/>
                  <a:gd name="T12" fmla="*/ 16 w 16"/>
                  <a:gd name="T13" fmla="*/ 6 h 9"/>
                  <a:gd name="T14" fmla="*/ 14 w 16"/>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9">
                    <a:moveTo>
                      <a:pt x="14" y="2"/>
                    </a:moveTo>
                    <a:cubicBezTo>
                      <a:pt x="10" y="2"/>
                      <a:pt x="7" y="1"/>
                      <a:pt x="4" y="0"/>
                    </a:cubicBezTo>
                    <a:cubicBezTo>
                      <a:pt x="4" y="0"/>
                      <a:pt x="3" y="0"/>
                      <a:pt x="3" y="0"/>
                    </a:cubicBezTo>
                    <a:cubicBezTo>
                      <a:pt x="2" y="0"/>
                      <a:pt x="1" y="1"/>
                      <a:pt x="0" y="2"/>
                    </a:cubicBezTo>
                    <a:cubicBezTo>
                      <a:pt x="0" y="4"/>
                      <a:pt x="1" y="5"/>
                      <a:pt x="2" y="6"/>
                    </a:cubicBezTo>
                    <a:cubicBezTo>
                      <a:pt x="6" y="7"/>
                      <a:pt x="9" y="7"/>
                      <a:pt x="12" y="8"/>
                    </a:cubicBezTo>
                    <a:cubicBezTo>
                      <a:pt x="14" y="9"/>
                      <a:pt x="16" y="8"/>
                      <a:pt x="16" y="6"/>
                    </a:cubicBezTo>
                    <a:cubicBezTo>
                      <a:pt x="16" y="4"/>
                      <a:pt x="15" y="3"/>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2" name="Freeform 156"/>
              <p:cNvSpPr/>
              <p:nvPr/>
            </p:nvSpPr>
            <p:spPr bwMode="auto">
              <a:xfrm>
                <a:off x="7932738" y="431271"/>
                <a:ext cx="63500" cy="38100"/>
              </a:xfrm>
              <a:custGeom>
                <a:avLst/>
                <a:gdLst>
                  <a:gd name="T0" fmla="*/ 14 w 17"/>
                  <a:gd name="T1" fmla="*/ 4 h 10"/>
                  <a:gd name="T2" fmla="*/ 5 w 17"/>
                  <a:gd name="T3" fmla="*/ 1 h 10"/>
                  <a:gd name="T4" fmla="*/ 4 w 17"/>
                  <a:gd name="T5" fmla="*/ 0 h 10"/>
                  <a:gd name="T6" fmla="*/ 1 w 17"/>
                  <a:gd name="T7" fmla="*/ 2 h 10"/>
                  <a:gd name="T8" fmla="*/ 2 w 17"/>
                  <a:gd name="T9" fmla="*/ 6 h 10"/>
                  <a:gd name="T10" fmla="*/ 12 w 17"/>
                  <a:gd name="T11" fmla="*/ 10 h 10"/>
                  <a:gd name="T12" fmla="*/ 16 w 17"/>
                  <a:gd name="T13" fmla="*/ 8 h 10"/>
                  <a:gd name="T14" fmla="*/ 14 w 17"/>
                  <a:gd name="T15" fmla="*/ 4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4" y="4"/>
                    </a:moveTo>
                    <a:cubicBezTo>
                      <a:pt x="11" y="3"/>
                      <a:pt x="8" y="2"/>
                      <a:pt x="5" y="1"/>
                    </a:cubicBezTo>
                    <a:cubicBezTo>
                      <a:pt x="4" y="0"/>
                      <a:pt x="4" y="0"/>
                      <a:pt x="4" y="0"/>
                    </a:cubicBezTo>
                    <a:cubicBezTo>
                      <a:pt x="2" y="0"/>
                      <a:pt x="1" y="1"/>
                      <a:pt x="1" y="2"/>
                    </a:cubicBezTo>
                    <a:cubicBezTo>
                      <a:pt x="0" y="4"/>
                      <a:pt x="1" y="6"/>
                      <a:pt x="2" y="6"/>
                    </a:cubicBezTo>
                    <a:cubicBezTo>
                      <a:pt x="6" y="7"/>
                      <a:pt x="9" y="8"/>
                      <a:pt x="12" y="10"/>
                    </a:cubicBezTo>
                    <a:cubicBezTo>
                      <a:pt x="14" y="10"/>
                      <a:pt x="16" y="9"/>
                      <a:pt x="16" y="8"/>
                    </a:cubicBezTo>
                    <a:cubicBezTo>
                      <a:pt x="17" y="6"/>
                      <a:pt x="16"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3" name="Freeform 157"/>
              <p:cNvSpPr/>
              <p:nvPr/>
            </p:nvSpPr>
            <p:spPr bwMode="auto">
              <a:xfrm>
                <a:off x="8081963" y="472546"/>
                <a:ext cx="30163" cy="15875"/>
              </a:xfrm>
              <a:custGeom>
                <a:avLst/>
                <a:gdLst>
                  <a:gd name="T0" fmla="*/ 0 w 8"/>
                  <a:gd name="T1" fmla="*/ 3 h 4"/>
                  <a:gd name="T2" fmla="*/ 0 w 8"/>
                  <a:gd name="T3" fmla="*/ 4 h 4"/>
                  <a:gd name="T4" fmla="*/ 2 w 8"/>
                  <a:gd name="T5" fmla="*/ 3 h 4"/>
                  <a:gd name="T6" fmla="*/ 8 w 8"/>
                  <a:gd name="T7" fmla="*/ 2 h 4"/>
                  <a:gd name="T8" fmla="*/ 8 w 8"/>
                  <a:gd name="T9" fmla="*/ 1 h 4"/>
                  <a:gd name="T10" fmla="*/ 4 w 8"/>
                  <a:gd name="T11" fmla="*/ 1 h 4"/>
                  <a:gd name="T12" fmla="*/ 3 w 8"/>
                  <a:gd name="T13" fmla="*/ 0 h 4"/>
                  <a:gd name="T14" fmla="*/ 0 w 8"/>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0" y="3"/>
                    </a:moveTo>
                    <a:cubicBezTo>
                      <a:pt x="0" y="3"/>
                      <a:pt x="0" y="4"/>
                      <a:pt x="0" y="4"/>
                    </a:cubicBezTo>
                    <a:cubicBezTo>
                      <a:pt x="1" y="3"/>
                      <a:pt x="1" y="3"/>
                      <a:pt x="2" y="3"/>
                    </a:cubicBezTo>
                    <a:cubicBezTo>
                      <a:pt x="4" y="3"/>
                      <a:pt x="6" y="2"/>
                      <a:pt x="8" y="2"/>
                    </a:cubicBezTo>
                    <a:cubicBezTo>
                      <a:pt x="8" y="1"/>
                      <a:pt x="8" y="1"/>
                      <a:pt x="8" y="1"/>
                    </a:cubicBezTo>
                    <a:cubicBezTo>
                      <a:pt x="6" y="1"/>
                      <a:pt x="5" y="1"/>
                      <a:pt x="4" y="1"/>
                    </a:cubicBezTo>
                    <a:cubicBezTo>
                      <a:pt x="3" y="0"/>
                      <a:pt x="3" y="0"/>
                      <a:pt x="3" y="0"/>
                    </a:cubicBezTo>
                    <a:cubicBezTo>
                      <a:pt x="2" y="0"/>
                      <a:pt x="0" y="1"/>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4" name="Freeform 158"/>
              <p:cNvSpPr>
                <a:spLocks noEditPoints="1"/>
              </p:cNvSpPr>
              <p:nvPr/>
            </p:nvSpPr>
            <p:spPr bwMode="auto">
              <a:xfrm>
                <a:off x="7935913" y="318558"/>
                <a:ext cx="338138" cy="153988"/>
              </a:xfrm>
              <a:custGeom>
                <a:avLst/>
                <a:gdLst>
                  <a:gd name="T0" fmla="*/ 43 w 90"/>
                  <a:gd name="T1" fmla="*/ 22 h 41"/>
                  <a:gd name="T2" fmla="*/ 88 w 90"/>
                  <a:gd name="T3" fmla="*/ 41 h 41"/>
                  <a:gd name="T4" fmla="*/ 89 w 90"/>
                  <a:gd name="T5" fmla="*/ 40 h 41"/>
                  <a:gd name="T6" fmla="*/ 78 w 90"/>
                  <a:gd name="T7" fmla="*/ 24 h 41"/>
                  <a:gd name="T8" fmla="*/ 30 w 90"/>
                  <a:gd name="T9" fmla="*/ 4 h 41"/>
                  <a:gd name="T10" fmla="*/ 28 w 90"/>
                  <a:gd name="T11" fmla="*/ 3 h 41"/>
                  <a:gd name="T12" fmla="*/ 7 w 90"/>
                  <a:gd name="T13" fmla="*/ 3 h 41"/>
                  <a:gd name="T14" fmla="*/ 7 w 90"/>
                  <a:gd name="T15" fmla="*/ 3 h 41"/>
                  <a:gd name="T16" fmla="*/ 3 w 90"/>
                  <a:gd name="T17" fmla="*/ 8 h 41"/>
                  <a:gd name="T18" fmla="*/ 17 w 90"/>
                  <a:gd name="T19" fmla="*/ 30 h 41"/>
                  <a:gd name="T20" fmla="*/ 38 w 90"/>
                  <a:gd name="T21" fmla="*/ 30 h 41"/>
                  <a:gd name="T22" fmla="*/ 42 w 90"/>
                  <a:gd name="T23" fmla="*/ 25 h 41"/>
                  <a:gd name="T24" fmla="*/ 43 w 90"/>
                  <a:gd name="T25" fmla="*/ 22 h 41"/>
                  <a:gd name="T26" fmla="*/ 49 w 90"/>
                  <a:gd name="T27" fmla="*/ 16 h 41"/>
                  <a:gd name="T28" fmla="*/ 54 w 90"/>
                  <a:gd name="T29" fmla="*/ 17 h 41"/>
                  <a:gd name="T30" fmla="*/ 53 w 90"/>
                  <a:gd name="T31" fmla="*/ 22 h 41"/>
                  <a:gd name="T32" fmla="*/ 48 w 90"/>
                  <a:gd name="T33" fmla="*/ 21 h 41"/>
                  <a:gd name="T34" fmla="*/ 49 w 90"/>
                  <a:gd name="T35" fmla="*/ 16 h 41"/>
                  <a:gd name="T36" fmla="*/ 33 w 90"/>
                  <a:gd name="T37" fmla="*/ 21 h 41"/>
                  <a:gd name="T38" fmla="*/ 32 w 90"/>
                  <a:gd name="T39" fmla="*/ 22 h 41"/>
                  <a:gd name="T40" fmla="*/ 21 w 90"/>
                  <a:gd name="T41" fmla="*/ 21 h 41"/>
                  <a:gd name="T42" fmla="*/ 12 w 90"/>
                  <a:gd name="T43" fmla="*/ 12 h 41"/>
                  <a:gd name="T44" fmla="*/ 13 w 90"/>
                  <a:gd name="T45" fmla="*/ 11 h 41"/>
                  <a:gd name="T46" fmla="*/ 24 w 90"/>
                  <a:gd name="T47" fmla="*/ 12 h 41"/>
                  <a:gd name="T48" fmla="*/ 33 w 90"/>
                  <a:gd name="T49" fmla="*/ 2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41">
                    <a:moveTo>
                      <a:pt x="43" y="22"/>
                    </a:moveTo>
                    <a:cubicBezTo>
                      <a:pt x="88" y="41"/>
                      <a:pt x="88" y="41"/>
                      <a:pt x="88" y="41"/>
                    </a:cubicBezTo>
                    <a:cubicBezTo>
                      <a:pt x="89" y="40"/>
                      <a:pt x="89" y="40"/>
                      <a:pt x="89" y="40"/>
                    </a:cubicBezTo>
                    <a:cubicBezTo>
                      <a:pt x="90" y="38"/>
                      <a:pt x="89" y="29"/>
                      <a:pt x="78" y="24"/>
                    </a:cubicBezTo>
                    <a:cubicBezTo>
                      <a:pt x="30" y="4"/>
                      <a:pt x="30" y="4"/>
                      <a:pt x="30" y="4"/>
                    </a:cubicBezTo>
                    <a:cubicBezTo>
                      <a:pt x="30" y="4"/>
                      <a:pt x="29" y="3"/>
                      <a:pt x="28" y="3"/>
                    </a:cubicBezTo>
                    <a:cubicBezTo>
                      <a:pt x="21" y="0"/>
                      <a:pt x="12" y="0"/>
                      <a:pt x="7" y="3"/>
                    </a:cubicBezTo>
                    <a:cubicBezTo>
                      <a:pt x="7" y="3"/>
                      <a:pt x="7" y="3"/>
                      <a:pt x="7" y="3"/>
                    </a:cubicBezTo>
                    <a:cubicBezTo>
                      <a:pt x="5" y="5"/>
                      <a:pt x="4" y="6"/>
                      <a:pt x="3" y="8"/>
                    </a:cubicBezTo>
                    <a:cubicBezTo>
                      <a:pt x="0" y="16"/>
                      <a:pt x="6" y="26"/>
                      <a:pt x="17" y="30"/>
                    </a:cubicBezTo>
                    <a:cubicBezTo>
                      <a:pt x="24" y="34"/>
                      <a:pt x="32" y="33"/>
                      <a:pt x="38" y="30"/>
                    </a:cubicBezTo>
                    <a:cubicBezTo>
                      <a:pt x="40" y="29"/>
                      <a:pt x="41" y="27"/>
                      <a:pt x="42" y="25"/>
                    </a:cubicBezTo>
                    <a:cubicBezTo>
                      <a:pt x="42" y="24"/>
                      <a:pt x="43" y="23"/>
                      <a:pt x="43" y="22"/>
                    </a:cubicBezTo>
                    <a:close/>
                    <a:moveTo>
                      <a:pt x="49" y="16"/>
                    </a:moveTo>
                    <a:cubicBezTo>
                      <a:pt x="50" y="15"/>
                      <a:pt x="52" y="16"/>
                      <a:pt x="54" y="17"/>
                    </a:cubicBezTo>
                    <a:cubicBezTo>
                      <a:pt x="55" y="19"/>
                      <a:pt x="54" y="21"/>
                      <a:pt x="53" y="22"/>
                    </a:cubicBezTo>
                    <a:cubicBezTo>
                      <a:pt x="51" y="23"/>
                      <a:pt x="49" y="23"/>
                      <a:pt x="48" y="21"/>
                    </a:cubicBezTo>
                    <a:cubicBezTo>
                      <a:pt x="47" y="19"/>
                      <a:pt x="47" y="17"/>
                      <a:pt x="49" y="16"/>
                    </a:cubicBezTo>
                    <a:close/>
                    <a:moveTo>
                      <a:pt x="33" y="21"/>
                    </a:moveTo>
                    <a:cubicBezTo>
                      <a:pt x="33" y="21"/>
                      <a:pt x="33" y="21"/>
                      <a:pt x="32" y="22"/>
                    </a:cubicBezTo>
                    <a:cubicBezTo>
                      <a:pt x="30" y="23"/>
                      <a:pt x="26" y="23"/>
                      <a:pt x="21" y="21"/>
                    </a:cubicBezTo>
                    <a:cubicBezTo>
                      <a:pt x="14" y="18"/>
                      <a:pt x="11" y="14"/>
                      <a:pt x="12" y="12"/>
                    </a:cubicBezTo>
                    <a:cubicBezTo>
                      <a:pt x="12" y="12"/>
                      <a:pt x="12" y="12"/>
                      <a:pt x="13" y="11"/>
                    </a:cubicBezTo>
                    <a:cubicBezTo>
                      <a:pt x="15" y="10"/>
                      <a:pt x="19" y="10"/>
                      <a:pt x="24" y="12"/>
                    </a:cubicBezTo>
                    <a:cubicBezTo>
                      <a:pt x="31" y="15"/>
                      <a:pt x="34" y="20"/>
                      <a:pt x="33"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5" name="Freeform 159"/>
              <p:cNvSpPr/>
              <p:nvPr/>
            </p:nvSpPr>
            <p:spPr bwMode="auto">
              <a:xfrm>
                <a:off x="8108951" y="413808"/>
                <a:ext cx="55563" cy="77788"/>
              </a:xfrm>
              <a:custGeom>
                <a:avLst/>
                <a:gdLst>
                  <a:gd name="T0" fmla="*/ 13 w 15"/>
                  <a:gd name="T1" fmla="*/ 6 h 21"/>
                  <a:gd name="T2" fmla="*/ 0 w 15"/>
                  <a:gd name="T3" fmla="*/ 0 h 21"/>
                  <a:gd name="T4" fmla="*/ 4 w 15"/>
                  <a:gd name="T5" fmla="*/ 18 h 21"/>
                  <a:gd name="T6" fmla="*/ 6 w 15"/>
                  <a:gd name="T7" fmla="*/ 17 h 21"/>
                  <a:gd name="T8" fmla="*/ 11 w 15"/>
                  <a:gd name="T9" fmla="*/ 21 h 21"/>
                  <a:gd name="T10" fmla="*/ 12 w 15"/>
                  <a:gd name="T11" fmla="*/ 21 h 21"/>
                  <a:gd name="T12" fmla="*/ 15 w 15"/>
                  <a:gd name="T13" fmla="*/ 17 h 21"/>
                  <a:gd name="T14" fmla="*/ 13 w 15"/>
                  <a:gd name="T15" fmla="*/ 6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1">
                    <a:moveTo>
                      <a:pt x="13" y="6"/>
                    </a:moveTo>
                    <a:cubicBezTo>
                      <a:pt x="0" y="0"/>
                      <a:pt x="0" y="0"/>
                      <a:pt x="0" y="0"/>
                    </a:cubicBezTo>
                    <a:cubicBezTo>
                      <a:pt x="4" y="18"/>
                      <a:pt x="4" y="18"/>
                      <a:pt x="4" y="18"/>
                    </a:cubicBezTo>
                    <a:cubicBezTo>
                      <a:pt x="4" y="18"/>
                      <a:pt x="5" y="18"/>
                      <a:pt x="6" y="17"/>
                    </a:cubicBezTo>
                    <a:cubicBezTo>
                      <a:pt x="8" y="17"/>
                      <a:pt x="11" y="19"/>
                      <a:pt x="11" y="21"/>
                    </a:cubicBezTo>
                    <a:cubicBezTo>
                      <a:pt x="12" y="21"/>
                      <a:pt x="12" y="21"/>
                      <a:pt x="12" y="21"/>
                    </a:cubicBezTo>
                    <a:cubicBezTo>
                      <a:pt x="12" y="19"/>
                      <a:pt x="13" y="17"/>
                      <a:pt x="15" y="17"/>
                    </a:cubicBezTo>
                    <a:lnTo>
                      <a:pt x="1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6" name="Freeform 160"/>
              <p:cNvSpPr>
                <a:spLocks noEditPoints="1"/>
              </p:cNvSpPr>
              <p:nvPr/>
            </p:nvSpPr>
            <p:spPr bwMode="auto">
              <a:xfrm>
                <a:off x="8078788" y="202671"/>
                <a:ext cx="120650" cy="161925"/>
              </a:xfrm>
              <a:custGeom>
                <a:avLst/>
                <a:gdLst>
                  <a:gd name="T0" fmla="*/ 2 w 32"/>
                  <a:gd name="T1" fmla="*/ 28 h 43"/>
                  <a:gd name="T2" fmla="*/ 4 w 32"/>
                  <a:gd name="T3" fmla="*/ 38 h 43"/>
                  <a:gd name="T4" fmla="*/ 17 w 32"/>
                  <a:gd name="T5" fmla="*/ 43 h 43"/>
                  <a:gd name="T6" fmla="*/ 17 w 32"/>
                  <a:gd name="T7" fmla="*/ 43 h 43"/>
                  <a:gd name="T8" fmla="*/ 20 w 32"/>
                  <a:gd name="T9" fmla="*/ 43 h 43"/>
                  <a:gd name="T10" fmla="*/ 26 w 32"/>
                  <a:gd name="T11" fmla="*/ 39 h 43"/>
                  <a:gd name="T12" fmla="*/ 30 w 32"/>
                  <a:gd name="T13" fmla="*/ 19 h 43"/>
                  <a:gd name="T14" fmla="*/ 11 w 32"/>
                  <a:gd name="T15" fmla="*/ 1 h 43"/>
                  <a:gd name="T16" fmla="*/ 6 w 32"/>
                  <a:gd name="T17" fmla="*/ 4 h 43"/>
                  <a:gd name="T18" fmla="*/ 6 w 32"/>
                  <a:gd name="T19" fmla="*/ 4 h 43"/>
                  <a:gd name="T20" fmla="*/ 1 w 32"/>
                  <a:gd name="T21" fmla="*/ 25 h 43"/>
                  <a:gd name="T22" fmla="*/ 2 w 32"/>
                  <a:gd name="T23" fmla="*/ 28 h 43"/>
                  <a:gd name="T24" fmla="*/ 13 w 32"/>
                  <a:gd name="T25" fmla="*/ 11 h 43"/>
                  <a:gd name="T26" fmla="*/ 13 w 32"/>
                  <a:gd name="T27" fmla="*/ 11 h 43"/>
                  <a:gd name="T28" fmla="*/ 21 w 32"/>
                  <a:gd name="T29" fmla="*/ 21 h 43"/>
                  <a:gd name="T30" fmla="*/ 19 w 32"/>
                  <a:gd name="T31" fmla="*/ 32 h 43"/>
                  <a:gd name="T32" fmla="*/ 18 w 32"/>
                  <a:gd name="T33" fmla="*/ 33 h 43"/>
                  <a:gd name="T34" fmla="*/ 11 w 32"/>
                  <a:gd name="T35" fmla="*/ 23 h 43"/>
                  <a:gd name="T36" fmla="*/ 13 w 32"/>
                  <a:gd name="T37"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43">
                    <a:moveTo>
                      <a:pt x="2" y="28"/>
                    </a:moveTo>
                    <a:cubicBezTo>
                      <a:pt x="4" y="38"/>
                      <a:pt x="4" y="38"/>
                      <a:pt x="4" y="38"/>
                    </a:cubicBezTo>
                    <a:cubicBezTo>
                      <a:pt x="17" y="43"/>
                      <a:pt x="17" y="43"/>
                      <a:pt x="17" y="43"/>
                    </a:cubicBezTo>
                    <a:cubicBezTo>
                      <a:pt x="17" y="43"/>
                      <a:pt x="17" y="43"/>
                      <a:pt x="17" y="43"/>
                    </a:cubicBezTo>
                    <a:cubicBezTo>
                      <a:pt x="18" y="43"/>
                      <a:pt x="19" y="43"/>
                      <a:pt x="20" y="43"/>
                    </a:cubicBezTo>
                    <a:cubicBezTo>
                      <a:pt x="22" y="42"/>
                      <a:pt x="24" y="41"/>
                      <a:pt x="26" y="39"/>
                    </a:cubicBezTo>
                    <a:cubicBezTo>
                      <a:pt x="30" y="35"/>
                      <a:pt x="32" y="27"/>
                      <a:pt x="30" y="19"/>
                    </a:cubicBezTo>
                    <a:cubicBezTo>
                      <a:pt x="28" y="7"/>
                      <a:pt x="19" y="0"/>
                      <a:pt x="11" y="1"/>
                    </a:cubicBezTo>
                    <a:cubicBezTo>
                      <a:pt x="9" y="2"/>
                      <a:pt x="7" y="3"/>
                      <a:pt x="6" y="4"/>
                    </a:cubicBezTo>
                    <a:cubicBezTo>
                      <a:pt x="6" y="4"/>
                      <a:pt x="6" y="4"/>
                      <a:pt x="6" y="4"/>
                    </a:cubicBezTo>
                    <a:cubicBezTo>
                      <a:pt x="1" y="9"/>
                      <a:pt x="0" y="17"/>
                      <a:pt x="1" y="25"/>
                    </a:cubicBezTo>
                    <a:cubicBezTo>
                      <a:pt x="1" y="25"/>
                      <a:pt x="2" y="28"/>
                      <a:pt x="2" y="28"/>
                    </a:cubicBezTo>
                    <a:close/>
                    <a:moveTo>
                      <a:pt x="13" y="11"/>
                    </a:moveTo>
                    <a:cubicBezTo>
                      <a:pt x="13" y="11"/>
                      <a:pt x="13" y="11"/>
                      <a:pt x="13" y="11"/>
                    </a:cubicBezTo>
                    <a:cubicBezTo>
                      <a:pt x="15" y="11"/>
                      <a:pt x="19" y="14"/>
                      <a:pt x="21" y="21"/>
                    </a:cubicBezTo>
                    <a:cubicBezTo>
                      <a:pt x="22" y="26"/>
                      <a:pt x="21" y="31"/>
                      <a:pt x="19" y="32"/>
                    </a:cubicBezTo>
                    <a:cubicBezTo>
                      <a:pt x="19" y="33"/>
                      <a:pt x="18" y="33"/>
                      <a:pt x="18" y="33"/>
                    </a:cubicBezTo>
                    <a:cubicBezTo>
                      <a:pt x="16" y="33"/>
                      <a:pt x="12" y="30"/>
                      <a:pt x="11" y="23"/>
                    </a:cubicBezTo>
                    <a:cubicBezTo>
                      <a:pt x="10" y="18"/>
                      <a:pt x="11" y="13"/>
                      <a:pt x="1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7" name="Freeform 161"/>
              <p:cNvSpPr/>
              <p:nvPr/>
            </p:nvSpPr>
            <p:spPr bwMode="auto">
              <a:xfrm>
                <a:off x="7880351" y="543983"/>
                <a:ext cx="41275" cy="34925"/>
              </a:xfrm>
              <a:custGeom>
                <a:avLst/>
                <a:gdLst>
                  <a:gd name="T0" fmla="*/ 7 w 11"/>
                  <a:gd name="T1" fmla="*/ 1 h 9"/>
                  <a:gd name="T2" fmla="*/ 2 w 11"/>
                  <a:gd name="T3" fmla="*/ 3 h 9"/>
                  <a:gd name="T4" fmla="*/ 1 w 11"/>
                  <a:gd name="T5" fmla="*/ 7 h 9"/>
                  <a:gd name="T6" fmla="*/ 4 w 11"/>
                  <a:gd name="T7" fmla="*/ 9 h 9"/>
                  <a:gd name="T8" fmla="*/ 5 w 11"/>
                  <a:gd name="T9" fmla="*/ 8 h 9"/>
                  <a:gd name="T10" fmla="*/ 9 w 11"/>
                  <a:gd name="T11" fmla="*/ 6 h 9"/>
                  <a:gd name="T12" fmla="*/ 11 w 11"/>
                  <a:gd name="T13" fmla="*/ 3 h 9"/>
                  <a:gd name="T14" fmla="*/ 7 w 11"/>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9">
                    <a:moveTo>
                      <a:pt x="7" y="1"/>
                    </a:moveTo>
                    <a:cubicBezTo>
                      <a:pt x="4" y="2"/>
                      <a:pt x="2" y="3"/>
                      <a:pt x="2" y="3"/>
                    </a:cubicBezTo>
                    <a:cubicBezTo>
                      <a:pt x="1" y="4"/>
                      <a:pt x="0" y="6"/>
                      <a:pt x="1" y="7"/>
                    </a:cubicBezTo>
                    <a:cubicBezTo>
                      <a:pt x="1" y="8"/>
                      <a:pt x="2" y="9"/>
                      <a:pt x="4" y="9"/>
                    </a:cubicBezTo>
                    <a:cubicBezTo>
                      <a:pt x="4" y="9"/>
                      <a:pt x="4" y="9"/>
                      <a:pt x="5" y="8"/>
                    </a:cubicBezTo>
                    <a:cubicBezTo>
                      <a:pt x="5" y="8"/>
                      <a:pt x="6" y="8"/>
                      <a:pt x="9" y="6"/>
                    </a:cubicBezTo>
                    <a:cubicBezTo>
                      <a:pt x="11" y="6"/>
                      <a:pt x="11" y="4"/>
                      <a:pt x="11" y="3"/>
                    </a:cubicBezTo>
                    <a:cubicBezTo>
                      <a:pt x="10" y="1"/>
                      <a:pt x="8"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8" name="Freeform 162"/>
              <p:cNvSpPr/>
              <p:nvPr/>
            </p:nvSpPr>
            <p:spPr bwMode="auto">
              <a:xfrm>
                <a:off x="7932738" y="518583"/>
                <a:ext cx="63500" cy="36513"/>
              </a:xfrm>
              <a:custGeom>
                <a:avLst/>
                <a:gdLst>
                  <a:gd name="T0" fmla="*/ 12 w 17"/>
                  <a:gd name="T1" fmla="*/ 1 h 10"/>
                  <a:gd name="T2" fmla="*/ 2 w 17"/>
                  <a:gd name="T3" fmla="*/ 4 h 10"/>
                  <a:gd name="T4" fmla="*/ 1 w 17"/>
                  <a:gd name="T5" fmla="*/ 8 h 10"/>
                  <a:gd name="T6" fmla="*/ 4 w 17"/>
                  <a:gd name="T7" fmla="*/ 10 h 10"/>
                  <a:gd name="T8" fmla="*/ 5 w 17"/>
                  <a:gd name="T9" fmla="*/ 10 h 10"/>
                  <a:gd name="T10" fmla="*/ 14 w 17"/>
                  <a:gd name="T11" fmla="*/ 6 h 10"/>
                  <a:gd name="T12" fmla="*/ 16 w 17"/>
                  <a:gd name="T13" fmla="*/ 3 h 10"/>
                  <a:gd name="T14" fmla="*/ 12 w 17"/>
                  <a:gd name="T15" fmla="*/ 1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2" y="1"/>
                    </a:moveTo>
                    <a:cubicBezTo>
                      <a:pt x="9" y="2"/>
                      <a:pt x="6" y="3"/>
                      <a:pt x="2" y="4"/>
                    </a:cubicBezTo>
                    <a:cubicBezTo>
                      <a:pt x="1" y="5"/>
                      <a:pt x="0" y="6"/>
                      <a:pt x="1" y="8"/>
                    </a:cubicBezTo>
                    <a:cubicBezTo>
                      <a:pt x="1" y="9"/>
                      <a:pt x="2" y="10"/>
                      <a:pt x="4" y="10"/>
                    </a:cubicBezTo>
                    <a:cubicBezTo>
                      <a:pt x="4" y="10"/>
                      <a:pt x="4" y="10"/>
                      <a:pt x="5" y="10"/>
                    </a:cubicBezTo>
                    <a:cubicBezTo>
                      <a:pt x="8" y="8"/>
                      <a:pt x="11" y="7"/>
                      <a:pt x="14" y="6"/>
                    </a:cubicBezTo>
                    <a:cubicBezTo>
                      <a:pt x="16" y="6"/>
                      <a:pt x="17" y="4"/>
                      <a:pt x="16" y="3"/>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9" name="Freeform 163"/>
              <p:cNvSpPr/>
              <p:nvPr/>
            </p:nvSpPr>
            <p:spPr bwMode="auto">
              <a:xfrm>
                <a:off x="8081963" y="483658"/>
                <a:ext cx="60325" cy="30163"/>
              </a:xfrm>
              <a:custGeom>
                <a:avLst/>
                <a:gdLst>
                  <a:gd name="T0" fmla="*/ 13 w 16"/>
                  <a:gd name="T1" fmla="*/ 0 h 8"/>
                  <a:gd name="T2" fmla="*/ 3 w 16"/>
                  <a:gd name="T3" fmla="*/ 2 h 8"/>
                  <a:gd name="T4" fmla="*/ 0 w 16"/>
                  <a:gd name="T5" fmla="*/ 5 h 8"/>
                  <a:gd name="T6" fmla="*/ 3 w 16"/>
                  <a:gd name="T7" fmla="*/ 8 h 8"/>
                  <a:gd name="T8" fmla="*/ 4 w 16"/>
                  <a:gd name="T9" fmla="*/ 8 h 8"/>
                  <a:gd name="T10" fmla="*/ 14 w 16"/>
                  <a:gd name="T11" fmla="*/ 6 h 8"/>
                  <a:gd name="T12" fmla="*/ 16 w 16"/>
                  <a:gd name="T13" fmla="*/ 3 h 8"/>
                  <a:gd name="T14" fmla="*/ 13 w 16"/>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3" y="0"/>
                    </a:moveTo>
                    <a:cubicBezTo>
                      <a:pt x="10" y="1"/>
                      <a:pt x="6" y="1"/>
                      <a:pt x="3" y="2"/>
                    </a:cubicBezTo>
                    <a:cubicBezTo>
                      <a:pt x="1" y="2"/>
                      <a:pt x="0" y="4"/>
                      <a:pt x="0" y="5"/>
                    </a:cubicBezTo>
                    <a:cubicBezTo>
                      <a:pt x="0" y="7"/>
                      <a:pt x="2" y="8"/>
                      <a:pt x="3" y="8"/>
                    </a:cubicBezTo>
                    <a:cubicBezTo>
                      <a:pt x="3" y="8"/>
                      <a:pt x="3" y="8"/>
                      <a:pt x="4" y="8"/>
                    </a:cubicBezTo>
                    <a:cubicBezTo>
                      <a:pt x="7" y="7"/>
                      <a:pt x="10" y="7"/>
                      <a:pt x="14" y="6"/>
                    </a:cubicBezTo>
                    <a:cubicBezTo>
                      <a:pt x="15" y="6"/>
                      <a:pt x="16" y="5"/>
                      <a:pt x="16" y="3"/>
                    </a:cubicBezTo>
                    <a:cubicBezTo>
                      <a:pt x="16" y="1"/>
                      <a:pt x="15"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40" name="Freeform 164"/>
              <p:cNvSpPr/>
              <p:nvPr/>
            </p:nvSpPr>
            <p:spPr bwMode="auto">
              <a:xfrm>
                <a:off x="8007351" y="499533"/>
                <a:ext cx="60325" cy="30163"/>
              </a:xfrm>
              <a:custGeom>
                <a:avLst/>
                <a:gdLst>
                  <a:gd name="T0" fmla="*/ 12 w 16"/>
                  <a:gd name="T1" fmla="*/ 0 h 8"/>
                  <a:gd name="T2" fmla="*/ 2 w 16"/>
                  <a:gd name="T3" fmla="*/ 3 h 8"/>
                  <a:gd name="T4" fmla="*/ 0 w 16"/>
                  <a:gd name="T5" fmla="*/ 6 h 8"/>
                  <a:gd name="T6" fmla="*/ 3 w 16"/>
                  <a:gd name="T7" fmla="*/ 8 h 8"/>
                  <a:gd name="T8" fmla="*/ 4 w 16"/>
                  <a:gd name="T9" fmla="*/ 8 h 8"/>
                  <a:gd name="T10" fmla="*/ 14 w 16"/>
                  <a:gd name="T11" fmla="*/ 6 h 8"/>
                  <a:gd name="T12" fmla="*/ 16 w 16"/>
                  <a:gd name="T13" fmla="*/ 2 h 8"/>
                  <a:gd name="T14" fmla="*/ 12 w 16"/>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2" y="0"/>
                    </a:moveTo>
                    <a:cubicBezTo>
                      <a:pt x="9" y="1"/>
                      <a:pt x="6" y="2"/>
                      <a:pt x="2" y="3"/>
                    </a:cubicBezTo>
                    <a:cubicBezTo>
                      <a:pt x="1" y="3"/>
                      <a:pt x="0" y="5"/>
                      <a:pt x="0" y="6"/>
                    </a:cubicBezTo>
                    <a:cubicBezTo>
                      <a:pt x="1" y="8"/>
                      <a:pt x="2" y="8"/>
                      <a:pt x="3" y="8"/>
                    </a:cubicBezTo>
                    <a:cubicBezTo>
                      <a:pt x="3" y="8"/>
                      <a:pt x="4" y="8"/>
                      <a:pt x="4" y="8"/>
                    </a:cubicBezTo>
                    <a:cubicBezTo>
                      <a:pt x="7" y="7"/>
                      <a:pt x="10" y="7"/>
                      <a:pt x="14" y="6"/>
                    </a:cubicBezTo>
                    <a:cubicBezTo>
                      <a:pt x="15" y="5"/>
                      <a:pt x="16" y="4"/>
                      <a:pt x="16" y="2"/>
                    </a:cubicBezTo>
                    <a:cubicBezTo>
                      <a:pt x="16" y="1"/>
                      <a:pt x="14"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41" name="Freeform 165"/>
              <p:cNvSpPr/>
              <p:nvPr/>
            </p:nvSpPr>
            <p:spPr bwMode="auto">
              <a:xfrm>
                <a:off x="8158163" y="480483"/>
                <a:ext cx="63500" cy="22225"/>
              </a:xfrm>
              <a:custGeom>
                <a:avLst/>
                <a:gdLst>
                  <a:gd name="T0" fmla="*/ 14 w 17"/>
                  <a:gd name="T1" fmla="*/ 0 h 6"/>
                  <a:gd name="T2" fmla="*/ 9 w 17"/>
                  <a:gd name="T3" fmla="*/ 0 h 6"/>
                  <a:gd name="T4" fmla="*/ 3 w 17"/>
                  <a:gd name="T5" fmla="*/ 1 h 6"/>
                  <a:gd name="T6" fmla="*/ 1 w 17"/>
                  <a:gd name="T7" fmla="*/ 4 h 6"/>
                  <a:gd name="T8" fmla="*/ 4 w 17"/>
                  <a:gd name="T9" fmla="*/ 6 h 6"/>
                  <a:gd name="T10" fmla="*/ 4 w 17"/>
                  <a:gd name="T11" fmla="*/ 6 h 6"/>
                  <a:gd name="T12" fmla="*/ 9 w 17"/>
                  <a:gd name="T13" fmla="*/ 6 h 6"/>
                  <a:gd name="T14" fmla="*/ 14 w 17"/>
                  <a:gd name="T15" fmla="*/ 6 h 6"/>
                  <a:gd name="T16" fmla="*/ 17 w 17"/>
                  <a:gd name="T17" fmla="*/ 3 h 6"/>
                  <a:gd name="T18" fmla="*/ 14 w 17"/>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6">
                    <a:moveTo>
                      <a:pt x="14" y="0"/>
                    </a:moveTo>
                    <a:cubicBezTo>
                      <a:pt x="9" y="0"/>
                      <a:pt x="9" y="0"/>
                      <a:pt x="9" y="0"/>
                    </a:cubicBezTo>
                    <a:cubicBezTo>
                      <a:pt x="7" y="0"/>
                      <a:pt x="5" y="0"/>
                      <a:pt x="3" y="1"/>
                    </a:cubicBezTo>
                    <a:cubicBezTo>
                      <a:pt x="2" y="1"/>
                      <a:pt x="0" y="2"/>
                      <a:pt x="1" y="4"/>
                    </a:cubicBezTo>
                    <a:cubicBezTo>
                      <a:pt x="1" y="5"/>
                      <a:pt x="2" y="6"/>
                      <a:pt x="4" y="6"/>
                    </a:cubicBezTo>
                    <a:cubicBezTo>
                      <a:pt x="4" y="6"/>
                      <a:pt x="4" y="6"/>
                      <a:pt x="4" y="6"/>
                    </a:cubicBezTo>
                    <a:cubicBezTo>
                      <a:pt x="5" y="6"/>
                      <a:pt x="7" y="6"/>
                      <a:pt x="9" y="6"/>
                    </a:cubicBezTo>
                    <a:cubicBezTo>
                      <a:pt x="14" y="6"/>
                      <a:pt x="14" y="6"/>
                      <a:pt x="14" y="6"/>
                    </a:cubicBezTo>
                    <a:cubicBezTo>
                      <a:pt x="15" y="6"/>
                      <a:pt x="17" y="5"/>
                      <a:pt x="17" y="3"/>
                    </a:cubicBezTo>
                    <a:cubicBezTo>
                      <a:pt x="17" y="2"/>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42" name="Freeform 166"/>
              <p:cNvSpPr/>
              <p:nvPr/>
            </p:nvSpPr>
            <p:spPr bwMode="auto">
              <a:xfrm>
                <a:off x="8235951" y="480483"/>
                <a:ext cx="60325" cy="22225"/>
              </a:xfrm>
              <a:custGeom>
                <a:avLst/>
                <a:gdLst>
                  <a:gd name="T0" fmla="*/ 13 w 16"/>
                  <a:gd name="T1" fmla="*/ 0 h 6"/>
                  <a:gd name="T2" fmla="*/ 3 w 16"/>
                  <a:gd name="T3" fmla="*/ 0 h 6"/>
                  <a:gd name="T4" fmla="*/ 0 w 16"/>
                  <a:gd name="T5" fmla="*/ 3 h 6"/>
                  <a:gd name="T6" fmla="*/ 3 w 16"/>
                  <a:gd name="T7" fmla="*/ 6 h 6"/>
                  <a:gd name="T8" fmla="*/ 13 w 16"/>
                  <a:gd name="T9" fmla="*/ 6 h 6"/>
                  <a:gd name="T10" fmla="*/ 16 w 16"/>
                  <a:gd name="T11" fmla="*/ 3 h 6"/>
                  <a:gd name="T12" fmla="*/ 13 w 1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6" h="6">
                    <a:moveTo>
                      <a:pt x="13" y="0"/>
                    </a:moveTo>
                    <a:cubicBezTo>
                      <a:pt x="3" y="0"/>
                      <a:pt x="3" y="0"/>
                      <a:pt x="3" y="0"/>
                    </a:cubicBezTo>
                    <a:cubicBezTo>
                      <a:pt x="1" y="0"/>
                      <a:pt x="0" y="2"/>
                      <a:pt x="0" y="3"/>
                    </a:cubicBezTo>
                    <a:cubicBezTo>
                      <a:pt x="0" y="5"/>
                      <a:pt x="1" y="6"/>
                      <a:pt x="3" y="6"/>
                    </a:cubicBezTo>
                    <a:cubicBezTo>
                      <a:pt x="13" y="6"/>
                      <a:pt x="13" y="6"/>
                      <a:pt x="13" y="6"/>
                    </a:cubicBezTo>
                    <a:cubicBezTo>
                      <a:pt x="15" y="6"/>
                      <a:pt x="16" y="5"/>
                      <a:pt x="16" y="3"/>
                    </a:cubicBezTo>
                    <a:cubicBezTo>
                      <a:pt x="16" y="2"/>
                      <a:pt x="15"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grpSp>
      </p:grpSp>
      <p:grpSp>
        <p:nvGrpSpPr>
          <p:cNvPr id="43" name="组合 3"/>
          <p:cNvGrpSpPr/>
          <p:nvPr/>
        </p:nvGrpSpPr>
        <p:grpSpPr bwMode="auto">
          <a:xfrm flipH="1">
            <a:off x="-1" y="180752"/>
            <a:ext cx="740744" cy="517479"/>
            <a:chOff x="3533690" y="533400"/>
            <a:chExt cx="978859" cy="675969"/>
          </a:xfrm>
          <a:solidFill>
            <a:schemeClr val="accent1"/>
          </a:solidFill>
        </p:grpSpPr>
        <p:sp>
          <p:nvSpPr>
            <p:cNvPr id="44" name="矩形 43"/>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45" name="椭圆 44"/>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46"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1306960" y="2061486"/>
          <a:ext cx="2022985" cy="2086432"/>
        </p:xfrm>
        <a:graphic>
          <a:graphicData uri="http://schemas.openxmlformats.org/drawingml/2006/chart">
            <c:chart xmlns:c="http://schemas.openxmlformats.org/drawingml/2006/chart" xmlns:r="http://schemas.openxmlformats.org/officeDocument/2006/relationships" r:id="rId1"/>
          </a:graphicData>
        </a:graphic>
      </p:graphicFrame>
      <p:sp>
        <p:nvSpPr>
          <p:cNvPr id="3" name="TextBox 36"/>
          <p:cNvSpPr txBox="1"/>
          <p:nvPr/>
        </p:nvSpPr>
        <p:spPr>
          <a:xfrm>
            <a:off x="1265335" y="4778967"/>
            <a:ext cx="2347754" cy="936025"/>
          </a:xfrm>
          <a:prstGeom prst="rect">
            <a:avLst/>
          </a:prstGeom>
          <a:noFill/>
        </p:spPr>
        <p:txBody>
          <a:bodyPr wrap="square" rtlCol="0">
            <a:spAutoFit/>
          </a:bodyPr>
          <a:lstStyle/>
          <a:p>
            <a:pPr>
              <a:lnSpc>
                <a:spcPct val="130000"/>
              </a:lnSpc>
            </a:pPr>
            <a:r>
              <a:rPr lang="zh-CN" altLang="en-US" sz="140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40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TextBox 37"/>
          <p:cNvSpPr txBox="1"/>
          <p:nvPr/>
        </p:nvSpPr>
        <p:spPr>
          <a:xfrm>
            <a:off x="1382850" y="4325117"/>
            <a:ext cx="2075511" cy="519181"/>
          </a:xfrm>
          <a:prstGeom prst="rect">
            <a:avLst/>
          </a:prstGeom>
          <a:noFill/>
        </p:spPr>
        <p:txBody>
          <a:bodyPr wrap="square" tIns="0" bIns="0" rtlCol="0" anchor="t">
            <a:spAutoFit/>
          </a:bodyPr>
          <a:lstStyle/>
          <a:p>
            <a:pPr>
              <a:lnSpc>
                <a:spcPct val="150000"/>
              </a:lnSpc>
            </a:pPr>
            <a:r>
              <a:rPr lang="zh-CN" altLang="en-US" sz="225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225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 name="TextBox 38"/>
          <p:cNvSpPr txBox="1"/>
          <p:nvPr/>
        </p:nvSpPr>
        <p:spPr>
          <a:xfrm>
            <a:off x="1917626" y="2705028"/>
            <a:ext cx="857927" cy="784830"/>
          </a:xfrm>
          <a:prstGeom prst="rect">
            <a:avLst/>
          </a:prstGeom>
          <a:noFill/>
        </p:spPr>
        <p:txBody>
          <a:bodyPr wrap="none" rtlCol="0">
            <a:spAutoFit/>
          </a:bodyPr>
          <a:lstStyle/>
          <a:p>
            <a:r>
              <a:rPr lang="en-US" altLang="zh-CN" sz="4500" dirty="0">
                <a:solidFill>
                  <a:schemeClr val="accent2"/>
                </a:solidFill>
                <a:latin typeface="Impact" panose="020B0806030902050204" pitchFamily="34" charset="0"/>
                <a:ea typeface="微软雅黑" panose="020B0503020204020204" pitchFamily="34" charset="-122"/>
              </a:rPr>
              <a:t>75</a:t>
            </a:r>
            <a:r>
              <a:rPr lang="en-US" altLang="zh-CN" sz="1545" dirty="0">
                <a:solidFill>
                  <a:schemeClr val="accent2"/>
                </a:solidFill>
                <a:latin typeface="Impact" panose="020B0806030902050204" pitchFamily="34" charset="0"/>
                <a:ea typeface="微软雅黑" panose="020B0503020204020204" pitchFamily="34" charset="-122"/>
              </a:rPr>
              <a:t>%</a:t>
            </a:r>
            <a:endParaRPr lang="en-US" altLang="zh-CN" sz="1545" dirty="0">
              <a:solidFill>
                <a:schemeClr val="accent2"/>
              </a:solidFill>
              <a:latin typeface="Impact" panose="020B0806030902050204" pitchFamily="34" charset="0"/>
              <a:ea typeface="微软雅黑" panose="020B0503020204020204" pitchFamily="34" charset="-122"/>
            </a:endParaRPr>
          </a:p>
        </p:txBody>
      </p:sp>
      <p:cxnSp>
        <p:nvCxnSpPr>
          <p:cNvPr id="6" name="直接连接符 5"/>
          <p:cNvCxnSpPr/>
          <p:nvPr/>
        </p:nvCxnSpPr>
        <p:spPr>
          <a:xfrm>
            <a:off x="3613089" y="2021551"/>
            <a:ext cx="0" cy="374102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7649654" y="2021551"/>
            <a:ext cx="0" cy="374102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41"/>
          <p:cNvSpPr txBox="1"/>
          <p:nvPr/>
        </p:nvSpPr>
        <p:spPr>
          <a:xfrm>
            <a:off x="3927474" y="2615915"/>
            <a:ext cx="3426851" cy="1217256"/>
          </a:xfrm>
          <a:prstGeom prst="rect">
            <a:avLst/>
          </a:prstGeom>
          <a:noFill/>
        </p:spPr>
        <p:txBody>
          <a:bodyPr wrap="square" rtlCol="0">
            <a:spAutoFit/>
          </a:bodyPr>
          <a:lstStyle/>
          <a:p>
            <a:pPr algn="just">
              <a:lnSpc>
                <a:spcPct val="130000"/>
              </a:lnSpc>
            </a:pPr>
            <a:r>
              <a:rPr lang="zh-CN" altLang="en-US" sz="140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a:t>
            </a:r>
            <a:endParaRPr lang="zh-CN" altLang="en-US" sz="140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42"/>
          <p:cNvSpPr txBox="1"/>
          <p:nvPr/>
        </p:nvSpPr>
        <p:spPr>
          <a:xfrm>
            <a:off x="3927476" y="2241253"/>
            <a:ext cx="2394698" cy="519181"/>
          </a:xfrm>
          <a:prstGeom prst="rect">
            <a:avLst/>
          </a:prstGeom>
          <a:noFill/>
        </p:spPr>
        <p:txBody>
          <a:bodyPr wrap="square" tIns="0" bIns="0" rtlCol="0" anchor="t">
            <a:spAutoFit/>
          </a:bodyPr>
          <a:lstStyle/>
          <a:p>
            <a:pPr>
              <a:lnSpc>
                <a:spcPct val="150000"/>
              </a:lnSpc>
            </a:pPr>
            <a:r>
              <a:rPr lang="zh-CN" altLang="en-US" sz="225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225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0" name="Freeform 26"/>
          <p:cNvSpPr>
            <a:spLocks noEditPoints="1"/>
          </p:cNvSpPr>
          <p:nvPr/>
        </p:nvSpPr>
        <p:spPr bwMode="auto">
          <a:xfrm>
            <a:off x="4039102"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9D9D9"/>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11" name="Freeform 26"/>
          <p:cNvSpPr>
            <a:spLocks noEditPoints="1"/>
          </p:cNvSpPr>
          <p:nvPr/>
        </p:nvSpPr>
        <p:spPr bwMode="auto">
          <a:xfrm>
            <a:off x="4292770"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tx1"/>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12" name="Freeform 26"/>
          <p:cNvSpPr>
            <a:spLocks noEditPoints="1"/>
          </p:cNvSpPr>
          <p:nvPr/>
        </p:nvSpPr>
        <p:spPr bwMode="auto">
          <a:xfrm>
            <a:off x="4546454"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9D9D9"/>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13" name="Freeform 26"/>
          <p:cNvSpPr>
            <a:spLocks noEditPoints="1"/>
          </p:cNvSpPr>
          <p:nvPr/>
        </p:nvSpPr>
        <p:spPr bwMode="auto">
          <a:xfrm>
            <a:off x="4800131"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tx1"/>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14" name="Freeform 26"/>
          <p:cNvSpPr>
            <a:spLocks noEditPoints="1"/>
          </p:cNvSpPr>
          <p:nvPr/>
        </p:nvSpPr>
        <p:spPr bwMode="auto">
          <a:xfrm>
            <a:off x="5053806"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9D9D9"/>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15" name="Freeform 26"/>
          <p:cNvSpPr>
            <a:spLocks noEditPoints="1"/>
          </p:cNvSpPr>
          <p:nvPr/>
        </p:nvSpPr>
        <p:spPr bwMode="auto">
          <a:xfrm>
            <a:off x="5307480"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D9D9D9"/>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16" name="Freeform 26"/>
          <p:cNvSpPr>
            <a:spLocks noEditPoints="1"/>
          </p:cNvSpPr>
          <p:nvPr/>
        </p:nvSpPr>
        <p:spPr bwMode="auto">
          <a:xfrm>
            <a:off x="5561156"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17" name="Freeform 26"/>
          <p:cNvSpPr>
            <a:spLocks noEditPoints="1"/>
          </p:cNvSpPr>
          <p:nvPr/>
        </p:nvSpPr>
        <p:spPr bwMode="auto">
          <a:xfrm>
            <a:off x="5814832"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2"/>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18" name="Freeform 26"/>
          <p:cNvSpPr>
            <a:spLocks noEditPoints="1"/>
          </p:cNvSpPr>
          <p:nvPr/>
        </p:nvSpPr>
        <p:spPr bwMode="auto">
          <a:xfrm>
            <a:off x="6068509"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2"/>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19" name="Freeform 26"/>
          <p:cNvSpPr>
            <a:spLocks noEditPoints="1"/>
          </p:cNvSpPr>
          <p:nvPr/>
        </p:nvSpPr>
        <p:spPr bwMode="auto">
          <a:xfrm>
            <a:off x="6322182"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2"/>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20" name="Freeform 26"/>
          <p:cNvSpPr>
            <a:spLocks noEditPoints="1"/>
          </p:cNvSpPr>
          <p:nvPr/>
        </p:nvSpPr>
        <p:spPr bwMode="auto">
          <a:xfrm>
            <a:off x="4039102"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21" name="Freeform 26"/>
          <p:cNvSpPr>
            <a:spLocks noEditPoints="1"/>
          </p:cNvSpPr>
          <p:nvPr/>
        </p:nvSpPr>
        <p:spPr bwMode="auto">
          <a:xfrm>
            <a:off x="4292770"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22" name="Freeform 26"/>
          <p:cNvSpPr>
            <a:spLocks noEditPoints="1"/>
          </p:cNvSpPr>
          <p:nvPr/>
        </p:nvSpPr>
        <p:spPr bwMode="auto">
          <a:xfrm>
            <a:off x="4546454"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23" name="Freeform 26"/>
          <p:cNvSpPr>
            <a:spLocks noEditPoints="1"/>
          </p:cNvSpPr>
          <p:nvPr/>
        </p:nvSpPr>
        <p:spPr bwMode="auto">
          <a:xfrm>
            <a:off x="4800131"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24" name="Freeform 26"/>
          <p:cNvSpPr>
            <a:spLocks noEditPoints="1"/>
          </p:cNvSpPr>
          <p:nvPr/>
        </p:nvSpPr>
        <p:spPr bwMode="auto">
          <a:xfrm>
            <a:off x="5053806"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25" name="Freeform 26"/>
          <p:cNvSpPr>
            <a:spLocks noEditPoints="1"/>
          </p:cNvSpPr>
          <p:nvPr/>
        </p:nvSpPr>
        <p:spPr bwMode="auto">
          <a:xfrm>
            <a:off x="5307480" y="4047000"/>
            <a:ext cx="188356" cy="480632"/>
          </a:xfrm>
          <a:custGeom>
            <a:avLst/>
            <a:gdLst>
              <a:gd name="T0" fmla="*/ 45 w 89"/>
              <a:gd name="T1" fmla="*/ 41 h 227"/>
              <a:gd name="T2" fmla="*/ 65 w 89"/>
              <a:gd name="T3" fmla="*/ 20 h 227"/>
              <a:gd name="T4" fmla="*/ 45 w 89"/>
              <a:gd name="T5" fmla="*/ 0 h 227"/>
              <a:gd name="T6" fmla="*/ 24 w 89"/>
              <a:gd name="T7" fmla="*/ 20 h 227"/>
              <a:gd name="T8" fmla="*/ 45 w 89"/>
              <a:gd name="T9" fmla="*/ 41 h 227"/>
              <a:gd name="T10" fmla="*/ 89 w 89"/>
              <a:gd name="T11" fmla="*/ 60 h 227"/>
              <a:gd name="T12" fmla="*/ 89 w 89"/>
              <a:gd name="T13" fmla="*/ 60 h 227"/>
              <a:gd name="T14" fmla="*/ 72 w 89"/>
              <a:gd name="T15" fmla="*/ 44 h 227"/>
              <a:gd name="T16" fmla="*/ 18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2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5" y="41"/>
                </a:moveTo>
                <a:cubicBezTo>
                  <a:pt x="56" y="41"/>
                  <a:pt x="65" y="32"/>
                  <a:pt x="65" y="20"/>
                </a:cubicBezTo>
                <a:cubicBezTo>
                  <a:pt x="65" y="9"/>
                  <a:pt x="56" y="0"/>
                  <a:pt x="45" y="0"/>
                </a:cubicBezTo>
                <a:cubicBezTo>
                  <a:pt x="33" y="0"/>
                  <a:pt x="24" y="9"/>
                  <a:pt x="24" y="20"/>
                </a:cubicBezTo>
                <a:cubicBezTo>
                  <a:pt x="24" y="32"/>
                  <a:pt x="33" y="41"/>
                  <a:pt x="45" y="41"/>
                </a:cubicBezTo>
                <a:close/>
                <a:moveTo>
                  <a:pt x="89" y="60"/>
                </a:moveTo>
                <a:cubicBezTo>
                  <a:pt x="89" y="60"/>
                  <a:pt x="89" y="60"/>
                  <a:pt x="89" y="60"/>
                </a:cubicBezTo>
                <a:cubicBezTo>
                  <a:pt x="88" y="51"/>
                  <a:pt x="81" y="44"/>
                  <a:pt x="72" y="44"/>
                </a:cubicBezTo>
                <a:cubicBezTo>
                  <a:pt x="18" y="44"/>
                  <a:pt x="18" y="44"/>
                  <a:pt x="18" y="44"/>
                </a:cubicBezTo>
                <a:cubicBezTo>
                  <a:pt x="9"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2" y="76"/>
                  <a:pt x="22" y="76"/>
                  <a:pt x="22" y="76"/>
                </a:cubicBezTo>
                <a:cubicBezTo>
                  <a:pt x="21" y="76"/>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6"/>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accent1"/>
          </a:solidFill>
          <a:ln>
            <a:noFill/>
          </a:ln>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4040930" y="4917975"/>
            <a:ext cx="533774" cy="540516"/>
            <a:chOff x="7358063" y="6635750"/>
            <a:chExt cx="628650" cy="636588"/>
          </a:xfrm>
          <a:solidFill>
            <a:schemeClr val="accent1"/>
          </a:solidFill>
        </p:grpSpPr>
        <p:sp>
          <p:nvSpPr>
            <p:cNvPr id="27" name="Freeform 908"/>
            <p:cNvSpPr/>
            <p:nvPr/>
          </p:nvSpPr>
          <p:spPr bwMode="auto">
            <a:xfrm>
              <a:off x="7534275" y="6754813"/>
              <a:ext cx="212725" cy="431800"/>
            </a:xfrm>
            <a:custGeom>
              <a:avLst/>
              <a:gdLst>
                <a:gd name="T0" fmla="*/ 35 w 134"/>
                <a:gd name="T1" fmla="*/ 272 h 272"/>
                <a:gd name="T2" fmla="*/ 99 w 134"/>
                <a:gd name="T3" fmla="*/ 272 h 272"/>
                <a:gd name="T4" fmla="*/ 99 w 134"/>
                <a:gd name="T5" fmla="*/ 69 h 272"/>
                <a:gd name="T6" fmla="*/ 134 w 134"/>
                <a:gd name="T7" fmla="*/ 69 h 272"/>
                <a:gd name="T8" fmla="*/ 66 w 134"/>
                <a:gd name="T9" fmla="*/ 0 h 272"/>
                <a:gd name="T10" fmla="*/ 0 w 134"/>
                <a:gd name="T11" fmla="*/ 69 h 272"/>
                <a:gd name="T12" fmla="*/ 35 w 134"/>
                <a:gd name="T13" fmla="*/ 69 h 272"/>
                <a:gd name="T14" fmla="*/ 35 w 134"/>
                <a:gd name="T15" fmla="*/ 272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272">
                  <a:moveTo>
                    <a:pt x="35" y="272"/>
                  </a:moveTo>
                  <a:lnTo>
                    <a:pt x="99" y="272"/>
                  </a:lnTo>
                  <a:lnTo>
                    <a:pt x="99" y="69"/>
                  </a:lnTo>
                  <a:lnTo>
                    <a:pt x="134" y="69"/>
                  </a:lnTo>
                  <a:lnTo>
                    <a:pt x="66" y="0"/>
                  </a:lnTo>
                  <a:lnTo>
                    <a:pt x="0" y="69"/>
                  </a:lnTo>
                  <a:lnTo>
                    <a:pt x="35" y="69"/>
                  </a:lnTo>
                  <a:lnTo>
                    <a:pt x="35"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28" name="Freeform 909"/>
            <p:cNvSpPr/>
            <p:nvPr/>
          </p:nvSpPr>
          <p:spPr bwMode="auto">
            <a:xfrm>
              <a:off x="7361238" y="6924675"/>
              <a:ext cx="209550" cy="261938"/>
            </a:xfrm>
            <a:custGeom>
              <a:avLst/>
              <a:gdLst>
                <a:gd name="T0" fmla="*/ 35 w 132"/>
                <a:gd name="T1" fmla="*/ 165 h 165"/>
                <a:gd name="T2" fmla="*/ 97 w 132"/>
                <a:gd name="T3" fmla="*/ 165 h 165"/>
                <a:gd name="T4" fmla="*/ 97 w 132"/>
                <a:gd name="T5" fmla="*/ 68 h 165"/>
                <a:gd name="T6" fmla="*/ 132 w 132"/>
                <a:gd name="T7" fmla="*/ 68 h 165"/>
                <a:gd name="T8" fmla="*/ 66 w 132"/>
                <a:gd name="T9" fmla="*/ 0 h 165"/>
                <a:gd name="T10" fmla="*/ 0 w 132"/>
                <a:gd name="T11" fmla="*/ 68 h 165"/>
                <a:gd name="T12" fmla="*/ 35 w 132"/>
                <a:gd name="T13" fmla="*/ 68 h 165"/>
                <a:gd name="T14" fmla="*/ 35 w 132"/>
                <a:gd name="T15" fmla="*/ 165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65">
                  <a:moveTo>
                    <a:pt x="35" y="165"/>
                  </a:moveTo>
                  <a:lnTo>
                    <a:pt x="97" y="165"/>
                  </a:lnTo>
                  <a:lnTo>
                    <a:pt x="97" y="68"/>
                  </a:lnTo>
                  <a:lnTo>
                    <a:pt x="132" y="68"/>
                  </a:lnTo>
                  <a:lnTo>
                    <a:pt x="66" y="0"/>
                  </a:lnTo>
                  <a:lnTo>
                    <a:pt x="0" y="68"/>
                  </a:lnTo>
                  <a:lnTo>
                    <a:pt x="35" y="68"/>
                  </a:lnTo>
                  <a:lnTo>
                    <a:pt x="35" y="1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29" name="Rectangle 910"/>
            <p:cNvSpPr>
              <a:spLocks noChangeArrowheads="1"/>
            </p:cNvSpPr>
            <p:nvPr/>
          </p:nvSpPr>
          <p:spPr bwMode="auto">
            <a:xfrm>
              <a:off x="7358063" y="7213600"/>
              <a:ext cx="628650"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30" name="Oval 911"/>
            <p:cNvSpPr>
              <a:spLocks noChangeArrowheads="1"/>
            </p:cNvSpPr>
            <p:nvPr/>
          </p:nvSpPr>
          <p:spPr bwMode="auto">
            <a:xfrm>
              <a:off x="7818438" y="6635750"/>
              <a:ext cx="85725" cy="1079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sp>
          <p:nvSpPr>
            <p:cNvPr id="31" name="Freeform 912"/>
            <p:cNvSpPr/>
            <p:nvPr/>
          </p:nvSpPr>
          <p:spPr bwMode="auto">
            <a:xfrm>
              <a:off x="7758113" y="6751638"/>
              <a:ext cx="203200" cy="434975"/>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sz="1425">
                <a:solidFill>
                  <a:schemeClr val="accent1"/>
                </a:solidFill>
                <a:latin typeface="微软雅黑" panose="020B0503020204020204" pitchFamily="34" charset="-122"/>
                <a:ea typeface="微软雅黑" panose="020B0503020204020204" pitchFamily="34" charset="-122"/>
              </a:endParaRPr>
            </a:p>
          </p:txBody>
        </p:sp>
      </p:grpSp>
      <p:sp>
        <p:nvSpPr>
          <p:cNvPr id="32" name="TextBox 65"/>
          <p:cNvSpPr txBox="1"/>
          <p:nvPr/>
        </p:nvSpPr>
        <p:spPr>
          <a:xfrm>
            <a:off x="4716330" y="4837226"/>
            <a:ext cx="2638004" cy="936025"/>
          </a:xfrm>
          <a:prstGeom prst="rect">
            <a:avLst/>
          </a:prstGeom>
          <a:noFill/>
        </p:spPr>
        <p:txBody>
          <a:bodyPr wrap="square" rtlCol="0">
            <a:spAutoFit/>
          </a:bodyPr>
          <a:lstStyle/>
          <a:p>
            <a:pPr>
              <a:lnSpc>
                <a:spcPct val="130000"/>
              </a:lnSpc>
            </a:pPr>
            <a:r>
              <a:rPr lang="zh-CN" altLang="en-US" sz="140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33" name="图表 32"/>
          <p:cNvGraphicFramePr/>
          <p:nvPr/>
        </p:nvGraphicFramePr>
        <p:xfrm>
          <a:off x="7953421" y="2239486"/>
          <a:ext cx="4085087" cy="2538898"/>
        </p:xfrm>
        <a:graphic>
          <a:graphicData uri="http://schemas.openxmlformats.org/drawingml/2006/chart">
            <c:chart xmlns:c="http://schemas.openxmlformats.org/drawingml/2006/chart" xmlns:r="http://schemas.openxmlformats.org/officeDocument/2006/relationships" r:id="rId2"/>
          </a:graphicData>
        </a:graphic>
      </p:graphicFrame>
      <p:sp>
        <p:nvSpPr>
          <p:cNvPr id="34" name="TextBox 67"/>
          <p:cNvSpPr txBox="1"/>
          <p:nvPr/>
        </p:nvSpPr>
        <p:spPr>
          <a:xfrm>
            <a:off x="7948210" y="4852082"/>
            <a:ext cx="3948972" cy="654795"/>
          </a:xfrm>
          <a:prstGeom prst="rect">
            <a:avLst/>
          </a:prstGeom>
          <a:noFill/>
        </p:spPr>
        <p:txBody>
          <a:bodyPr wrap="square" rtlCol="0">
            <a:spAutoFit/>
          </a:bodyPr>
          <a:lstStyle>
            <a:defPPr>
              <a:defRPr lang="zh-CN"/>
            </a:defPPr>
            <a:lvl1pPr>
              <a:lnSpc>
                <a:spcPct val="130000"/>
              </a:lnSpc>
              <a:defRPr sz="10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05" dirty="0"/>
              <a:t>您的内容打在这里，或者通过复制您的文本后，在此框中选择粘贴，并选择只保留文字。</a:t>
            </a:r>
            <a:endParaRPr lang="zh-CN" altLang="en-US" sz="1405" dirty="0"/>
          </a:p>
        </p:txBody>
      </p:sp>
      <p:grpSp>
        <p:nvGrpSpPr>
          <p:cNvPr id="35" name="组合 3"/>
          <p:cNvGrpSpPr/>
          <p:nvPr/>
        </p:nvGrpSpPr>
        <p:grpSpPr bwMode="auto">
          <a:xfrm flipH="1">
            <a:off x="-1" y="180752"/>
            <a:ext cx="740744" cy="517479"/>
            <a:chOff x="3533690" y="533400"/>
            <a:chExt cx="978859" cy="675969"/>
          </a:xfrm>
          <a:solidFill>
            <a:schemeClr val="accent1"/>
          </a:solidFill>
        </p:grpSpPr>
        <p:sp>
          <p:nvSpPr>
            <p:cNvPr id="36" name="矩形 35"/>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37" name="椭圆 36"/>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38"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par>
                                <p:cTn id="21" presetID="22" presetClass="entr" presetSubtype="1"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p:tgtEl>
                                          <p:spTgt spid="8"/>
                                        </p:tgtEl>
                                        <p:attrNameLst>
                                          <p:attrName>ppt_y</p:attrName>
                                        </p:attrNameLst>
                                      </p:cBhvr>
                                      <p:tavLst>
                                        <p:tav tm="0">
                                          <p:val>
                                            <p:strVal val="#ppt_y-#ppt_h*1.125000"/>
                                          </p:val>
                                        </p:tav>
                                        <p:tav tm="100000">
                                          <p:val>
                                            <p:strVal val="#ppt_y"/>
                                          </p:val>
                                        </p:tav>
                                      </p:tavLst>
                                    </p:anim>
                                    <p:animEffect transition="in" filter="wipe(down)">
                                      <p:cBhvr>
                                        <p:cTn id="31" dur="500"/>
                                        <p:tgtEl>
                                          <p:spTgt spid="8"/>
                                        </p:tgtEl>
                                      </p:cBhvr>
                                    </p:animEffect>
                                  </p:childTnLst>
                                </p:cTn>
                              </p:par>
                            </p:childTnLst>
                          </p:cTn>
                        </p:par>
                        <p:par>
                          <p:cTn id="32" fill="hold">
                            <p:stCondLst>
                              <p:cond delay="1500"/>
                            </p:stCondLst>
                            <p:childTnLst>
                              <p:par>
                                <p:cTn id="33" presetID="12" presetClass="entr" presetSubtype="4"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up)">
                                      <p:cBhvr>
                                        <p:cTn id="36" dur="500"/>
                                        <p:tgtEl>
                                          <p:spTgt spid="10"/>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ppt_y</p:attrName>
                                        </p:attrNameLst>
                                      </p:cBhvr>
                                      <p:tavLst>
                                        <p:tav tm="0">
                                          <p:val>
                                            <p:strVal val="#ppt_y+#ppt_h*1.125000"/>
                                          </p:val>
                                        </p:tav>
                                        <p:tav tm="100000">
                                          <p:val>
                                            <p:strVal val="#ppt_y"/>
                                          </p:val>
                                        </p:tav>
                                      </p:tavLst>
                                    </p:anim>
                                    <p:animEffect transition="in" filter="wipe(up)">
                                      <p:cBhvr>
                                        <p:cTn id="40" dur="500"/>
                                        <p:tgtEl>
                                          <p:spTgt spid="11"/>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ppt_y</p:attrName>
                                        </p:attrNameLst>
                                      </p:cBhvr>
                                      <p:tavLst>
                                        <p:tav tm="0">
                                          <p:val>
                                            <p:strVal val="#ppt_y+#ppt_h*1.125000"/>
                                          </p:val>
                                        </p:tav>
                                        <p:tav tm="100000">
                                          <p:val>
                                            <p:strVal val="#ppt_y"/>
                                          </p:val>
                                        </p:tav>
                                      </p:tavLst>
                                    </p:anim>
                                    <p:animEffect transition="in" filter="wipe(up)">
                                      <p:cBhvr>
                                        <p:cTn id="44" dur="500"/>
                                        <p:tgtEl>
                                          <p:spTgt spid="12"/>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p:tgtEl>
                                          <p:spTgt spid="13"/>
                                        </p:tgtEl>
                                        <p:attrNameLst>
                                          <p:attrName>ppt_y</p:attrName>
                                        </p:attrNameLst>
                                      </p:cBhvr>
                                      <p:tavLst>
                                        <p:tav tm="0">
                                          <p:val>
                                            <p:strVal val="#ppt_y+#ppt_h*1.125000"/>
                                          </p:val>
                                        </p:tav>
                                        <p:tav tm="100000">
                                          <p:val>
                                            <p:strVal val="#ppt_y"/>
                                          </p:val>
                                        </p:tav>
                                      </p:tavLst>
                                    </p:anim>
                                    <p:animEffect transition="in" filter="wipe(up)">
                                      <p:cBhvr>
                                        <p:cTn id="48" dur="500"/>
                                        <p:tgtEl>
                                          <p:spTgt spid="13"/>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p:tgtEl>
                                          <p:spTgt spid="14"/>
                                        </p:tgtEl>
                                        <p:attrNameLst>
                                          <p:attrName>ppt_y</p:attrName>
                                        </p:attrNameLst>
                                      </p:cBhvr>
                                      <p:tavLst>
                                        <p:tav tm="0">
                                          <p:val>
                                            <p:strVal val="#ppt_y+#ppt_h*1.125000"/>
                                          </p:val>
                                        </p:tav>
                                        <p:tav tm="100000">
                                          <p:val>
                                            <p:strVal val="#ppt_y"/>
                                          </p:val>
                                        </p:tav>
                                      </p:tavLst>
                                    </p:anim>
                                    <p:animEffect transition="in" filter="wipe(up)">
                                      <p:cBhvr>
                                        <p:cTn id="52" dur="500"/>
                                        <p:tgtEl>
                                          <p:spTgt spid="14"/>
                                        </p:tgtEl>
                                      </p:cBhvr>
                                    </p:animEffect>
                                  </p:childTnLst>
                                </p:cTn>
                              </p:par>
                              <p:par>
                                <p:cTn id="53" presetID="12" presetClass="entr" presetSubtype="4"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p:tgtEl>
                                          <p:spTgt spid="15"/>
                                        </p:tgtEl>
                                        <p:attrNameLst>
                                          <p:attrName>ppt_y</p:attrName>
                                        </p:attrNameLst>
                                      </p:cBhvr>
                                      <p:tavLst>
                                        <p:tav tm="0">
                                          <p:val>
                                            <p:strVal val="#ppt_y+#ppt_h*1.125000"/>
                                          </p:val>
                                        </p:tav>
                                        <p:tav tm="100000">
                                          <p:val>
                                            <p:strVal val="#ppt_y"/>
                                          </p:val>
                                        </p:tav>
                                      </p:tavLst>
                                    </p:anim>
                                    <p:animEffect transition="in" filter="wipe(up)">
                                      <p:cBhvr>
                                        <p:cTn id="56" dur="500"/>
                                        <p:tgtEl>
                                          <p:spTgt spid="15"/>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p:tgtEl>
                                          <p:spTgt spid="16"/>
                                        </p:tgtEl>
                                        <p:attrNameLst>
                                          <p:attrName>ppt_y</p:attrName>
                                        </p:attrNameLst>
                                      </p:cBhvr>
                                      <p:tavLst>
                                        <p:tav tm="0">
                                          <p:val>
                                            <p:strVal val="#ppt_y+#ppt_h*1.125000"/>
                                          </p:val>
                                        </p:tav>
                                        <p:tav tm="100000">
                                          <p:val>
                                            <p:strVal val="#ppt_y"/>
                                          </p:val>
                                        </p:tav>
                                      </p:tavLst>
                                    </p:anim>
                                    <p:animEffect transition="in" filter="wipe(up)">
                                      <p:cBhvr>
                                        <p:cTn id="60" dur="500"/>
                                        <p:tgtEl>
                                          <p:spTgt spid="16"/>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p:tgtEl>
                                          <p:spTgt spid="17"/>
                                        </p:tgtEl>
                                        <p:attrNameLst>
                                          <p:attrName>ppt_y</p:attrName>
                                        </p:attrNameLst>
                                      </p:cBhvr>
                                      <p:tavLst>
                                        <p:tav tm="0">
                                          <p:val>
                                            <p:strVal val="#ppt_y+#ppt_h*1.125000"/>
                                          </p:val>
                                        </p:tav>
                                        <p:tav tm="100000">
                                          <p:val>
                                            <p:strVal val="#ppt_y"/>
                                          </p:val>
                                        </p:tav>
                                      </p:tavLst>
                                    </p:anim>
                                    <p:animEffect transition="in" filter="wipe(up)">
                                      <p:cBhvr>
                                        <p:cTn id="64" dur="500"/>
                                        <p:tgtEl>
                                          <p:spTgt spid="17"/>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p:tgtEl>
                                          <p:spTgt spid="18"/>
                                        </p:tgtEl>
                                        <p:attrNameLst>
                                          <p:attrName>ppt_y</p:attrName>
                                        </p:attrNameLst>
                                      </p:cBhvr>
                                      <p:tavLst>
                                        <p:tav tm="0">
                                          <p:val>
                                            <p:strVal val="#ppt_y+#ppt_h*1.125000"/>
                                          </p:val>
                                        </p:tav>
                                        <p:tav tm="100000">
                                          <p:val>
                                            <p:strVal val="#ppt_y"/>
                                          </p:val>
                                        </p:tav>
                                      </p:tavLst>
                                    </p:anim>
                                    <p:animEffect transition="in" filter="wipe(up)">
                                      <p:cBhvr>
                                        <p:cTn id="68" dur="500"/>
                                        <p:tgtEl>
                                          <p:spTgt spid="18"/>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p:tgtEl>
                                          <p:spTgt spid="19"/>
                                        </p:tgtEl>
                                        <p:attrNameLst>
                                          <p:attrName>ppt_y</p:attrName>
                                        </p:attrNameLst>
                                      </p:cBhvr>
                                      <p:tavLst>
                                        <p:tav tm="0">
                                          <p:val>
                                            <p:strVal val="#ppt_y+#ppt_h*1.125000"/>
                                          </p:val>
                                        </p:tav>
                                        <p:tav tm="100000">
                                          <p:val>
                                            <p:strVal val="#ppt_y"/>
                                          </p:val>
                                        </p:tav>
                                      </p:tavLst>
                                    </p:anim>
                                    <p:animEffect transition="in" filter="wipe(up)">
                                      <p:cBhvr>
                                        <p:cTn id="72" dur="500"/>
                                        <p:tgtEl>
                                          <p:spTgt spid="19"/>
                                        </p:tgtEl>
                                      </p:cBhvr>
                                    </p:animEffect>
                                  </p:childTnLst>
                                </p:cTn>
                              </p:par>
                            </p:childTnLst>
                          </p:cTn>
                        </p:par>
                        <p:par>
                          <p:cTn id="73" fill="hold">
                            <p:stCondLst>
                              <p:cond delay="2000"/>
                            </p:stCondLst>
                            <p:childTnLst>
                              <p:par>
                                <p:cTn id="74" presetID="10" presetClass="entr" presetSubtype="0"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200"/>
                                        <p:tgtEl>
                                          <p:spTgt spid="20"/>
                                        </p:tgtEl>
                                      </p:cBhvr>
                                    </p:animEffect>
                                  </p:childTnLst>
                                </p:cTn>
                              </p:par>
                            </p:childTnLst>
                          </p:cTn>
                        </p:par>
                        <p:par>
                          <p:cTn id="77" fill="hold">
                            <p:stCondLst>
                              <p:cond delay="2500"/>
                            </p:stCondLst>
                            <p:childTnLst>
                              <p:par>
                                <p:cTn id="78" presetID="10" presetClass="entr" presetSubtype="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200"/>
                                        <p:tgtEl>
                                          <p:spTgt spid="21"/>
                                        </p:tgtEl>
                                      </p:cBhvr>
                                    </p:animEffect>
                                  </p:childTnLst>
                                </p:cTn>
                              </p:par>
                            </p:childTnLst>
                          </p:cTn>
                        </p:par>
                        <p:par>
                          <p:cTn id="81" fill="hold">
                            <p:stCondLst>
                              <p:cond delay="3000"/>
                            </p:stCondLst>
                            <p:childTnLst>
                              <p:par>
                                <p:cTn id="82" presetID="10"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200"/>
                                        <p:tgtEl>
                                          <p:spTgt spid="22"/>
                                        </p:tgtEl>
                                      </p:cBhvr>
                                    </p:animEffect>
                                  </p:childTnLst>
                                </p:cTn>
                              </p:par>
                            </p:childTnLst>
                          </p:cTn>
                        </p:par>
                        <p:par>
                          <p:cTn id="85" fill="hold">
                            <p:stCondLst>
                              <p:cond delay="3500"/>
                            </p:stCondLst>
                            <p:childTnLst>
                              <p:par>
                                <p:cTn id="86" presetID="10" presetClass="entr" presetSubtype="0"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200"/>
                                        <p:tgtEl>
                                          <p:spTgt spid="23"/>
                                        </p:tgtEl>
                                      </p:cBhvr>
                                    </p:animEffect>
                                  </p:childTnLst>
                                </p:cTn>
                              </p:par>
                            </p:childTnLst>
                          </p:cTn>
                        </p:par>
                        <p:par>
                          <p:cTn id="89" fill="hold">
                            <p:stCondLst>
                              <p:cond delay="4000"/>
                            </p:stCondLst>
                            <p:childTnLst>
                              <p:par>
                                <p:cTn id="90" presetID="10" presetClass="entr" presetSubtype="0" fill="hold" grpId="0" nodeType="after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200"/>
                                        <p:tgtEl>
                                          <p:spTgt spid="24"/>
                                        </p:tgtEl>
                                      </p:cBhvr>
                                    </p:animEffect>
                                  </p:childTnLst>
                                </p:cTn>
                              </p:par>
                            </p:childTnLst>
                          </p:cTn>
                        </p:par>
                        <p:par>
                          <p:cTn id="93" fill="hold">
                            <p:stCondLst>
                              <p:cond delay="4500"/>
                            </p:stCondLst>
                            <p:childTnLst>
                              <p:par>
                                <p:cTn id="94" presetID="10" presetClass="entr" presetSubtype="0"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fade">
                                      <p:cBhvr>
                                        <p:cTn id="96" dur="200"/>
                                        <p:tgtEl>
                                          <p:spTgt spid="25"/>
                                        </p:tgtEl>
                                      </p:cBhvr>
                                    </p:animEffect>
                                  </p:childTnLst>
                                </p:cTn>
                              </p:par>
                            </p:childTnLst>
                          </p:cTn>
                        </p:par>
                        <p:par>
                          <p:cTn id="97" fill="hold">
                            <p:stCondLst>
                              <p:cond delay="5000"/>
                            </p:stCondLst>
                            <p:childTnLst>
                              <p:par>
                                <p:cTn id="98" presetID="10" presetClass="entr" presetSubtype="0" fill="hold" nodeType="after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500"/>
                                        <p:tgtEl>
                                          <p:spTgt spid="2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wipe(left)">
                                      <p:cBhvr>
                                        <p:cTn id="103" dur="500"/>
                                        <p:tgtEl>
                                          <p:spTgt spid="32"/>
                                        </p:tgtEl>
                                      </p:cBhvr>
                                    </p:animEffect>
                                  </p:childTnLst>
                                </p:cTn>
                              </p:par>
                            </p:childTnLst>
                          </p:cTn>
                        </p:par>
                        <p:par>
                          <p:cTn id="104" fill="hold">
                            <p:stCondLst>
                              <p:cond delay="5500"/>
                            </p:stCondLst>
                            <p:childTnLst>
                              <p:par>
                                <p:cTn id="105" presetID="22" presetClass="entr" presetSubtype="8"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left)">
                                      <p:cBhvr>
                                        <p:cTn id="107" dur="500"/>
                                        <p:tgtEl>
                                          <p:spTgt spid="33"/>
                                        </p:tgtEl>
                                      </p:cBhvr>
                                    </p:animEffect>
                                  </p:childTnLst>
                                </p:cTn>
                              </p:par>
                              <p:par>
                                <p:cTn id="108" presetID="12" presetClass="entr" presetSubtype="1"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 calcmode="lin" valueType="num">
                                      <p:cBhvr additive="base">
                                        <p:cTn id="110" dur="500"/>
                                        <p:tgtEl>
                                          <p:spTgt spid="34"/>
                                        </p:tgtEl>
                                        <p:attrNameLst>
                                          <p:attrName>ppt_y</p:attrName>
                                        </p:attrNameLst>
                                      </p:cBhvr>
                                      <p:tavLst>
                                        <p:tav tm="0">
                                          <p:val>
                                            <p:strVal val="#ppt_y-#ppt_h*1.125000"/>
                                          </p:val>
                                        </p:tav>
                                        <p:tav tm="100000">
                                          <p:val>
                                            <p:strVal val="#ppt_y"/>
                                          </p:val>
                                        </p:tav>
                                      </p:tavLst>
                                    </p:anim>
                                    <p:animEffect transition="in" filter="wipe(down)">
                                      <p:cBhvr>
                                        <p:cTn id="11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P spid="5" grpId="0"/>
      <p:bldP spid="8" grpId="0"/>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32" grpId="0"/>
      <p:bldGraphic spid="33" grpId="0">
        <p:bldAsOne/>
      </p:bldGraphic>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2"/>
          <p:cNvGrpSpPr/>
          <p:nvPr/>
        </p:nvGrpSpPr>
        <p:grpSpPr>
          <a:xfrm>
            <a:off x="872032" y="1338071"/>
            <a:ext cx="4369419" cy="4974187"/>
            <a:chOff x="3844678" y="2118641"/>
            <a:chExt cx="3627658" cy="4129759"/>
          </a:xfrm>
        </p:grpSpPr>
        <p:sp>
          <p:nvSpPr>
            <p:cNvPr id="21" name="Freeform: Shape 23"/>
            <p:cNvSpPr/>
            <p:nvPr/>
          </p:nvSpPr>
          <p:spPr>
            <a:xfrm>
              <a:off x="5049513" y="2118641"/>
              <a:ext cx="1890905" cy="861781"/>
            </a:xfrm>
            <a:custGeom>
              <a:avLst/>
              <a:gdLst>
                <a:gd name="connsiteX0" fmla="*/ 1781503 w 1890905"/>
                <a:gd name="connsiteY0" fmla="*/ 354802 h 861781"/>
                <a:gd name="connsiteX1" fmla="*/ 1882661 w 1890905"/>
                <a:gd name="connsiteY1" fmla="*/ 546971 h 861781"/>
                <a:gd name="connsiteX2" fmla="*/ 1809234 w 1890905"/>
                <a:gd name="connsiteY2" fmla="*/ 773147 h 861781"/>
                <a:gd name="connsiteX3" fmla="*/ 1773690 w 1890905"/>
                <a:gd name="connsiteY3" fmla="*/ 861781 h 861781"/>
                <a:gd name="connsiteX4" fmla="*/ 1355781 w 1890905"/>
                <a:gd name="connsiteY4" fmla="*/ 861781 h 861781"/>
                <a:gd name="connsiteX5" fmla="*/ 1364489 w 1890905"/>
                <a:gd name="connsiteY5" fmla="*/ 841842 h 861781"/>
                <a:gd name="connsiteX6" fmla="*/ 1510646 w 1890905"/>
                <a:gd name="connsiteY6" fmla="*/ 548084 h 861781"/>
                <a:gd name="connsiteX7" fmla="*/ 1781503 w 1890905"/>
                <a:gd name="connsiteY7" fmla="*/ 354802 h 861781"/>
                <a:gd name="connsiteX8" fmla="*/ 108125 w 1890905"/>
                <a:gd name="connsiteY8" fmla="*/ 109725 h 861781"/>
                <a:gd name="connsiteX9" fmla="*/ 274313 w 1890905"/>
                <a:gd name="connsiteY9" fmla="*/ 174902 h 861781"/>
                <a:gd name="connsiteX10" fmla="*/ 344767 w 1890905"/>
                <a:gd name="connsiteY10" fmla="*/ 532675 h 861781"/>
                <a:gd name="connsiteX11" fmla="*/ 382493 w 1890905"/>
                <a:gd name="connsiteY11" fmla="*/ 802813 h 861781"/>
                <a:gd name="connsiteX12" fmla="*/ 390231 w 1890905"/>
                <a:gd name="connsiteY12" fmla="*/ 861781 h 861781"/>
                <a:gd name="connsiteX13" fmla="*/ 2129 w 1890905"/>
                <a:gd name="connsiteY13" fmla="*/ 861781 h 861781"/>
                <a:gd name="connsiteX14" fmla="*/ 2328 w 1890905"/>
                <a:gd name="connsiteY14" fmla="*/ 789085 h 861781"/>
                <a:gd name="connsiteX15" fmla="*/ 16855 w 1890905"/>
                <a:gd name="connsiteY15" fmla="*/ 179726 h 861781"/>
                <a:gd name="connsiteX16" fmla="*/ 108125 w 1890905"/>
                <a:gd name="connsiteY16" fmla="*/ 109725 h 861781"/>
                <a:gd name="connsiteX17" fmla="*/ 1118036 w 1890905"/>
                <a:gd name="connsiteY17" fmla="*/ 1669 h 861781"/>
                <a:gd name="connsiteX18" fmla="*/ 1256619 w 1890905"/>
                <a:gd name="connsiteY18" fmla="*/ 48478 h 861781"/>
                <a:gd name="connsiteX19" fmla="*/ 1274072 w 1890905"/>
                <a:gd name="connsiteY19" fmla="*/ 217001 h 861781"/>
                <a:gd name="connsiteX20" fmla="*/ 1149863 w 1890905"/>
                <a:gd name="connsiteY20" fmla="*/ 811156 h 861781"/>
                <a:gd name="connsiteX21" fmla="*/ 1136758 w 1890905"/>
                <a:gd name="connsiteY21" fmla="*/ 861781 h 861781"/>
                <a:gd name="connsiteX22" fmla="*/ 724840 w 1890905"/>
                <a:gd name="connsiteY22" fmla="*/ 861781 h 861781"/>
                <a:gd name="connsiteX23" fmla="*/ 763811 w 1890905"/>
                <a:gd name="connsiteY23" fmla="*/ 721030 h 861781"/>
                <a:gd name="connsiteX24" fmla="*/ 817353 w 1890905"/>
                <a:gd name="connsiteY24" fmla="*/ 523752 h 861781"/>
                <a:gd name="connsiteX25" fmla="*/ 905855 w 1890905"/>
                <a:gd name="connsiteY25" fmla="*/ 176802 h 861781"/>
                <a:gd name="connsiteX26" fmla="*/ 1004754 w 1890905"/>
                <a:gd name="connsiteY26" fmla="*/ 26974 h 861781"/>
                <a:gd name="connsiteX27" fmla="*/ 1118036 w 1890905"/>
                <a:gd name="connsiteY27" fmla="*/ 1669 h 86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90905" h="861781">
                  <a:moveTo>
                    <a:pt x="1781503" y="354802"/>
                  </a:moveTo>
                  <a:cubicBezTo>
                    <a:pt x="1871186" y="366921"/>
                    <a:pt x="1909062" y="400491"/>
                    <a:pt x="1882661" y="546971"/>
                  </a:cubicBezTo>
                  <a:cubicBezTo>
                    <a:pt x="1872760" y="601901"/>
                    <a:pt x="1844613" y="682615"/>
                    <a:pt x="1809234" y="773147"/>
                  </a:cubicBezTo>
                  <a:lnTo>
                    <a:pt x="1773690" y="861781"/>
                  </a:lnTo>
                  <a:lnTo>
                    <a:pt x="1355781" y="861781"/>
                  </a:lnTo>
                  <a:lnTo>
                    <a:pt x="1364489" y="841842"/>
                  </a:lnTo>
                  <a:cubicBezTo>
                    <a:pt x="1417980" y="721094"/>
                    <a:pt x="1470085" y="610388"/>
                    <a:pt x="1510646" y="548084"/>
                  </a:cubicBezTo>
                  <a:cubicBezTo>
                    <a:pt x="1618808" y="381939"/>
                    <a:pt x="1691819" y="342684"/>
                    <a:pt x="1781503" y="354802"/>
                  </a:cubicBezTo>
                  <a:close/>
                  <a:moveTo>
                    <a:pt x="108125" y="109725"/>
                  </a:moveTo>
                  <a:cubicBezTo>
                    <a:pt x="169653" y="102133"/>
                    <a:pt x="240156" y="138136"/>
                    <a:pt x="274313" y="174902"/>
                  </a:cubicBezTo>
                  <a:cubicBezTo>
                    <a:pt x="328965" y="233727"/>
                    <a:pt x="317167" y="354881"/>
                    <a:pt x="344767" y="532675"/>
                  </a:cubicBezTo>
                  <a:cubicBezTo>
                    <a:pt x="355117" y="599348"/>
                    <a:pt x="368681" y="698479"/>
                    <a:pt x="382493" y="802813"/>
                  </a:cubicBezTo>
                  <a:lnTo>
                    <a:pt x="390231" y="861781"/>
                  </a:lnTo>
                  <a:lnTo>
                    <a:pt x="2129" y="861781"/>
                  </a:lnTo>
                  <a:lnTo>
                    <a:pt x="2328" y="789085"/>
                  </a:lnTo>
                  <a:cubicBezTo>
                    <a:pt x="1451" y="575931"/>
                    <a:pt x="-7518" y="307931"/>
                    <a:pt x="16855" y="179726"/>
                  </a:cubicBezTo>
                  <a:cubicBezTo>
                    <a:pt x="37522" y="134530"/>
                    <a:pt x="71208" y="114280"/>
                    <a:pt x="108125" y="109725"/>
                  </a:cubicBezTo>
                  <a:close/>
                  <a:moveTo>
                    <a:pt x="1118036" y="1669"/>
                  </a:moveTo>
                  <a:cubicBezTo>
                    <a:pt x="1160013" y="5253"/>
                    <a:pt x="1227538" y="24894"/>
                    <a:pt x="1256619" y="48478"/>
                  </a:cubicBezTo>
                  <a:cubicBezTo>
                    <a:pt x="1298005" y="139734"/>
                    <a:pt x="1283137" y="72995"/>
                    <a:pt x="1274072" y="217001"/>
                  </a:cubicBezTo>
                  <a:cubicBezTo>
                    <a:pt x="1255374" y="340312"/>
                    <a:pt x="1200737" y="607323"/>
                    <a:pt x="1149863" y="811156"/>
                  </a:cubicBezTo>
                  <a:lnTo>
                    <a:pt x="1136758" y="861781"/>
                  </a:lnTo>
                  <a:lnTo>
                    <a:pt x="724840" y="861781"/>
                  </a:lnTo>
                  <a:lnTo>
                    <a:pt x="763811" y="721030"/>
                  </a:lnTo>
                  <a:cubicBezTo>
                    <a:pt x="784092" y="647904"/>
                    <a:pt x="802895" y="579462"/>
                    <a:pt x="817353" y="523752"/>
                  </a:cubicBezTo>
                  <a:cubicBezTo>
                    <a:pt x="875185" y="300910"/>
                    <a:pt x="874622" y="259598"/>
                    <a:pt x="905855" y="176802"/>
                  </a:cubicBezTo>
                  <a:cubicBezTo>
                    <a:pt x="937089" y="94005"/>
                    <a:pt x="969390" y="56163"/>
                    <a:pt x="1004754" y="26974"/>
                  </a:cubicBezTo>
                  <a:cubicBezTo>
                    <a:pt x="1040117" y="-2215"/>
                    <a:pt x="1076058" y="-1914"/>
                    <a:pt x="1118036" y="166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22" name="Freeform: Shape 24"/>
            <p:cNvSpPr/>
            <p:nvPr/>
          </p:nvSpPr>
          <p:spPr>
            <a:xfrm>
              <a:off x="3844678" y="2792200"/>
              <a:ext cx="3627658" cy="1340448"/>
            </a:xfrm>
            <a:custGeom>
              <a:avLst/>
              <a:gdLst>
                <a:gd name="connsiteX0" fmla="*/ 218949 w 3627658"/>
                <a:gd name="connsiteY0" fmla="*/ 802961 h 1340448"/>
                <a:gd name="connsiteX1" fmla="*/ 529120 w 3627658"/>
                <a:gd name="connsiteY1" fmla="*/ 979781 h 1340448"/>
                <a:gd name="connsiteX2" fmla="*/ 834623 w 3627658"/>
                <a:gd name="connsiteY2" fmla="*/ 1315417 h 1340448"/>
                <a:gd name="connsiteX3" fmla="*/ 858095 w 3627658"/>
                <a:gd name="connsiteY3" fmla="*/ 1340448 h 1340448"/>
                <a:gd name="connsiteX4" fmla="*/ 305530 w 3627658"/>
                <a:gd name="connsiteY4" fmla="*/ 1340448 h 1340448"/>
                <a:gd name="connsiteX5" fmla="*/ 172427 w 3627658"/>
                <a:gd name="connsiteY5" fmla="*/ 1214426 h 1340448"/>
                <a:gd name="connsiteX6" fmla="*/ 351 w 3627658"/>
                <a:gd name="connsiteY6" fmla="*/ 953414 h 1340448"/>
                <a:gd name="connsiteX7" fmla="*/ 218949 w 3627658"/>
                <a:gd name="connsiteY7" fmla="*/ 802961 h 1340448"/>
                <a:gd name="connsiteX8" fmla="*/ 2779637 w 3627658"/>
                <a:gd name="connsiteY8" fmla="*/ 0 h 1340448"/>
                <a:gd name="connsiteX9" fmla="*/ 2866304 w 3627658"/>
                <a:gd name="connsiteY9" fmla="*/ 72394 h 1340448"/>
                <a:gd name="connsiteX10" fmla="*/ 2840920 w 3627658"/>
                <a:gd name="connsiteY10" fmla="*/ 123585 h 1340448"/>
                <a:gd name="connsiteX11" fmla="*/ 2814347 w 3627658"/>
                <a:gd name="connsiteY11" fmla="*/ 138551 h 1340448"/>
                <a:gd name="connsiteX12" fmla="*/ 2812812 w 3627658"/>
                <a:gd name="connsiteY12" fmla="*/ 197546 h 1340448"/>
                <a:gd name="connsiteX13" fmla="*/ 2812601 w 3627658"/>
                <a:gd name="connsiteY13" fmla="*/ 216668 h 1340448"/>
                <a:gd name="connsiteX14" fmla="*/ 2958706 w 3627658"/>
                <a:gd name="connsiteY14" fmla="*/ 216668 h 1340448"/>
                <a:gd name="connsiteX15" fmla="*/ 2896795 w 3627658"/>
                <a:gd name="connsiteY15" fmla="*/ 366217 h 1340448"/>
                <a:gd name="connsiteX16" fmla="*/ 2827463 w 3627658"/>
                <a:gd name="connsiteY16" fmla="*/ 541677 h 1340448"/>
                <a:gd name="connsiteX17" fmla="*/ 2640704 w 3627658"/>
                <a:gd name="connsiteY17" fmla="*/ 975284 h 1340448"/>
                <a:gd name="connsiteX18" fmla="*/ 2698437 w 3627658"/>
                <a:gd name="connsiteY18" fmla="*/ 1035269 h 1340448"/>
                <a:gd name="connsiteX19" fmla="*/ 2948836 w 3627658"/>
                <a:gd name="connsiteY19" fmla="*/ 837858 h 1340448"/>
                <a:gd name="connsiteX20" fmla="*/ 3182040 w 3627658"/>
                <a:gd name="connsiteY20" fmla="*/ 650962 h 1340448"/>
                <a:gd name="connsiteX21" fmla="*/ 3383680 w 3627658"/>
                <a:gd name="connsiteY21" fmla="*/ 422966 h 1340448"/>
                <a:gd name="connsiteX22" fmla="*/ 3591095 w 3627658"/>
                <a:gd name="connsiteY22" fmla="*/ 398579 h 1340448"/>
                <a:gd name="connsiteX23" fmla="*/ 3578719 w 3627658"/>
                <a:gd name="connsiteY23" fmla="*/ 638680 h 1340448"/>
                <a:gd name="connsiteX24" fmla="*/ 2984700 w 3627658"/>
                <a:gd name="connsiteY24" fmla="*/ 1301315 h 1340448"/>
                <a:gd name="connsiteX25" fmla="*/ 2965458 w 3627658"/>
                <a:gd name="connsiteY25" fmla="*/ 1322002 h 1340448"/>
                <a:gd name="connsiteX26" fmla="*/ 1063001 w 3627658"/>
                <a:gd name="connsiteY26" fmla="*/ 1322002 h 1340448"/>
                <a:gd name="connsiteX27" fmla="*/ 1089588 w 3627658"/>
                <a:gd name="connsiteY27" fmla="*/ 1295388 h 1340448"/>
                <a:gd name="connsiteX28" fmla="*/ 1230150 w 3627658"/>
                <a:gd name="connsiteY28" fmla="*/ 994880 h 1340448"/>
                <a:gd name="connsiteX29" fmla="*/ 1208876 w 3627658"/>
                <a:gd name="connsiteY29" fmla="*/ 275164 h 1340448"/>
                <a:gd name="connsiteX30" fmla="*/ 1207316 w 3627658"/>
                <a:gd name="connsiteY30" fmla="*/ 216668 h 1340448"/>
                <a:gd name="connsiteX31" fmla="*/ 1363887 w 3627658"/>
                <a:gd name="connsiteY31" fmla="*/ 216668 h 1340448"/>
                <a:gd name="connsiteX32" fmla="*/ 1365240 w 3627658"/>
                <a:gd name="connsiteY32" fmla="*/ 152041 h 1340448"/>
                <a:gd name="connsiteX33" fmla="*/ 1338667 w 3627658"/>
                <a:gd name="connsiteY33" fmla="*/ 137075 h 1340448"/>
                <a:gd name="connsiteX34" fmla="*/ 1313282 w 3627658"/>
                <a:gd name="connsiteY34" fmla="*/ 85884 h 1340448"/>
                <a:gd name="connsiteX35" fmla="*/ 1399949 w 3627658"/>
                <a:gd name="connsiteY35" fmla="*/ 13490 h 1340448"/>
                <a:gd name="connsiteX36" fmla="*/ 1486616 w 3627658"/>
                <a:gd name="connsiteY36" fmla="*/ 85884 h 1340448"/>
                <a:gd name="connsiteX37" fmla="*/ 1461232 w 3627658"/>
                <a:gd name="connsiteY37" fmla="*/ 137075 h 1340448"/>
                <a:gd name="connsiteX38" fmla="*/ 1434659 w 3627658"/>
                <a:gd name="connsiteY38" fmla="*/ 152041 h 1340448"/>
                <a:gd name="connsiteX39" fmla="*/ 1433124 w 3627658"/>
                <a:gd name="connsiteY39" fmla="*/ 211036 h 1340448"/>
                <a:gd name="connsiteX40" fmla="*/ 1433062 w 3627658"/>
                <a:gd name="connsiteY40" fmla="*/ 216668 h 1340448"/>
                <a:gd name="connsiteX41" fmla="*/ 1600753 w 3627658"/>
                <a:gd name="connsiteY41" fmla="*/ 216668 h 1340448"/>
                <a:gd name="connsiteX42" fmla="*/ 1613943 w 3627658"/>
                <a:gd name="connsiteY42" fmla="*/ 318339 h 1340448"/>
                <a:gd name="connsiteX43" fmla="*/ 1644284 w 3627658"/>
                <a:gd name="connsiteY43" fmla="*/ 549661 h 1340448"/>
                <a:gd name="connsiteX44" fmla="*/ 1823229 w 3627658"/>
                <a:gd name="connsiteY44" fmla="*/ 596327 h 1340448"/>
                <a:gd name="connsiteX45" fmla="*/ 1905777 w 3627658"/>
                <a:gd name="connsiteY45" fmla="*/ 254406 h 1340448"/>
                <a:gd name="connsiteX46" fmla="*/ 1916226 w 3627658"/>
                <a:gd name="connsiteY46" fmla="*/ 216668 h 1340448"/>
                <a:gd name="connsiteX47" fmla="*/ 2095804 w 3627658"/>
                <a:gd name="connsiteY47" fmla="*/ 216668 h 1340448"/>
                <a:gd name="connsiteX48" fmla="*/ 2097157 w 3627658"/>
                <a:gd name="connsiteY48" fmla="*/ 152041 h 1340448"/>
                <a:gd name="connsiteX49" fmla="*/ 2070584 w 3627658"/>
                <a:gd name="connsiteY49" fmla="*/ 137075 h 1340448"/>
                <a:gd name="connsiteX50" fmla="*/ 2045199 w 3627658"/>
                <a:gd name="connsiteY50" fmla="*/ 85884 h 1340448"/>
                <a:gd name="connsiteX51" fmla="*/ 2131866 w 3627658"/>
                <a:gd name="connsiteY51" fmla="*/ 13490 h 1340448"/>
                <a:gd name="connsiteX52" fmla="*/ 2218533 w 3627658"/>
                <a:gd name="connsiteY52" fmla="*/ 85884 h 1340448"/>
                <a:gd name="connsiteX53" fmla="*/ 2193149 w 3627658"/>
                <a:gd name="connsiteY53" fmla="*/ 137075 h 1340448"/>
                <a:gd name="connsiteX54" fmla="*/ 2166576 w 3627658"/>
                <a:gd name="connsiteY54" fmla="*/ 152041 h 1340448"/>
                <a:gd name="connsiteX55" fmla="*/ 2165041 w 3627658"/>
                <a:gd name="connsiteY55" fmla="*/ 211036 h 1340448"/>
                <a:gd name="connsiteX56" fmla="*/ 2164979 w 3627658"/>
                <a:gd name="connsiteY56" fmla="*/ 216668 h 1340448"/>
                <a:gd name="connsiteX57" fmla="*/ 2328786 w 3627658"/>
                <a:gd name="connsiteY57" fmla="*/ 216668 h 1340448"/>
                <a:gd name="connsiteX58" fmla="*/ 2294069 w 3627658"/>
                <a:gd name="connsiteY58" fmla="*/ 343961 h 1340448"/>
                <a:gd name="connsiteX59" fmla="*/ 2236838 w 3627658"/>
                <a:gd name="connsiteY59" fmla="*/ 618759 h 1340448"/>
                <a:gd name="connsiteX60" fmla="*/ 2336898 w 3627658"/>
                <a:gd name="connsiteY60" fmla="*/ 659669 h 1340448"/>
                <a:gd name="connsiteX61" fmla="*/ 2515282 w 3627658"/>
                <a:gd name="connsiteY61" fmla="*/ 272511 h 1340448"/>
                <a:gd name="connsiteX62" fmla="*/ 2539671 w 3627658"/>
                <a:gd name="connsiteY62" fmla="*/ 216668 h 1340448"/>
                <a:gd name="connsiteX63" fmla="*/ 2743293 w 3627658"/>
                <a:gd name="connsiteY63" fmla="*/ 216668 h 1340448"/>
                <a:gd name="connsiteX64" fmla="*/ 2744928 w 3627658"/>
                <a:gd name="connsiteY64" fmla="*/ 138551 h 1340448"/>
                <a:gd name="connsiteX65" fmla="*/ 2718355 w 3627658"/>
                <a:gd name="connsiteY65" fmla="*/ 123585 h 1340448"/>
                <a:gd name="connsiteX66" fmla="*/ 2692970 w 3627658"/>
                <a:gd name="connsiteY66" fmla="*/ 72394 h 1340448"/>
                <a:gd name="connsiteX67" fmla="*/ 2779637 w 3627658"/>
                <a:gd name="connsiteY67" fmla="*/ 0 h 134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627658" h="1340448">
                  <a:moveTo>
                    <a:pt x="218949" y="802961"/>
                  </a:moveTo>
                  <a:cubicBezTo>
                    <a:pt x="383474" y="845670"/>
                    <a:pt x="399178" y="875502"/>
                    <a:pt x="529120" y="979781"/>
                  </a:cubicBezTo>
                  <a:cubicBezTo>
                    <a:pt x="608689" y="1051864"/>
                    <a:pt x="739788" y="1210604"/>
                    <a:pt x="834623" y="1315417"/>
                  </a:cubicBezTo>
                  <a:lnTo>
                    <a:pt x="858095" y="1340448"/>
                  </a:lnTo>
                  <a:lnTo>
                    <a:pt x="305530" y="1340448"/>
                  </a:lnTo>
                  <a:lnTo>
                    <a:pt x="172427" y="1214426"/>
                  </a:lnTo>
                  <a:cubicBezTo>
                    <a:pt x="115068" y="1127422"/>
                    <a:pt x="-7403" y="1021992"/>
                    <a:pt x="351" y="953414"/>
                  </a:cubicBezTo>
                  <a:cubicBezTo>
                    <a:pt x="8104" y="884836"/>
                    <a:pt x="88041" y="820901"/>
                    <a:pt x="218949" y="802961"/>
                  </a:cubicBezTo>
                  <a:close/>
                  <a:moveTo>
                    <a:pt x="2779637" y="0"/>
                  </a:moveTo>
                  <a:cubicBezTo>
                    <a:pt x="2827502" y="0"/>
                    <a:pt x="2866304" y="32412"/>
                    <a:pt x="2866304" y="72394"/>
                  </a:cubicBezTo>
                  <a:cubicBezTo>
                    <a:pt x="2866304" y="92386"/>
                    <a:pt x="2856604" y="110484"/>
                    <a:pt x="2840920" y="123585"/>
                  </a:cubicBezTo>
                  <a:lnTo>
                    <a:pt x="2814347" y="138551"/>
                  </a:lnTo>
                  <a:cubicBezTo>
                    <a:pt x="2814389" y="168145"/>
                    <a:pt x="2813323" y="177881"/>
                    <a:pt x="2812812" y="197546"/>
                  </a:cubicBezTo>
                  <a:lnTo>
                    <a:pt x="2812601" y="216668"/>
                  </a:lnTo>
                  <a:lnTo>
                    <a:pt x="2958706" y="216668"/>
                  </a:lnTo>
                  <a:lnTo>
                    <a:pt x="2896795" y="366217"/>
                  </a:lnTo>
                  <a:cubicBezTo>
                    <a:pt x="2870914" y="429014"/>
                    <a:pt x="2846715" y="489078"/>
                    <a:pt x="2827463" y="541677"/>
                  </a:cubicBezTo>
                  <a:cubicBezTo>
                    <a:pt x="2746706" y="752198"/>
                    <a:pt x="2667335" y="880202"/>
                    <a:pt x="2640704" y="975284"/>
                  </a:cubicBezTo>
                  <a:cubicBezTo>
                    <a:pt x="2618558" y="1088264"/>
                    <a:pt x="2668942" y="1030061"/>
                    <a:pt x="2698437" y="1035269"/>
                  </a:cubicBezTo>
                  <a:cubicBezTo>
                    <a:pt x="2793897" y="974075"/>
                    <a:pt x="2865707" y="903845"/>
                    <a:pt x="2948836" y="837858"/>
                  </a:cubicBezTo>
                  <a:cubicBezTo>
                    <a:pt x="3033110" y="769701"/>
                    <a:pt x="3109566" y="720111"/>
                    <a:pt x="3182040" y="650962"/>
                  </a:cubicBezTo>
                  <a:cubicBezTo>
                    <a:pt x="3254514" y="581813"/>
                    <a:pt x="3317607" y="466702"/>
                    <a:pt x="3383680" y="422966"/>
                  </a:cubicBezTo>
                  <a:cubicBezTo>
                    <a:pt x="3484091" y="344485"/>
                    <a:pt x="3563278" y="364997"/>
                    <a:pt x="3591095" y="398579"/>
                  </a:cubicBezTo>
                  <a:cubicBezTo>
                    <a:pt x="3618913" y="432160"/>
                    <a:pt x="3662804" y="462572"/>
                    <a:pt x="3578719" y="638680"/>
                  </a:cubicBezTo>
                  <a:cubicBezTo>
                    <a:pt x="3499339" y="773310"/>
                    <a:pt x="3195089" y="1078417"/>
                    <a:pt x="2984700" y="1301315"/>
                  </a:cubicBezTo>
                  <a:lnTo>
                    <a:pt x="2965458" y="1322002"/>
                  </a:lnTo>
                  <a:lnTo>
                    <a:pt x="1063001" y="1322002"/>
                  </a:lnTo>
                  <a:lnTo>
                    <a:pt x="1089588" y="1295388"/>
                  </a:lnTo>
                  <a:cubicBezTo>
                    <a:pt x="1159970" y="1215305"/>
                    <a:pt x="1223955" y="1102076"/>
                    <a:pt x="1230150" y="994880"/>
                  </a:cubicBezTo>
                  <a:cubicBezTo>
                    <a:pt x="1275980" y="831512"/>
                    <a:pt x="1221474" y="502916"/>
                    <a:pt x="1208876" y="275164"/>
                  </a:cubicBezTo>
                  <a:lnTo>
                    <a:pt x="1207316" y="216668"/>
                  </a:lnTo>
                  <a:lnTo>
                    <a:pt x="1363887" y="216668"/>
                  </a:lnTo>
                  <a:lnTo>
                    <a:pt x="1365240" y="152041"/>
                  </a:lnTo>
                  <a:lnTo>
                    <a:pt x="1338667" y="137075"/>
                  </a:lnTo>
                  <a:cubicBezTo>
                    <a:pt x="1322983" y="123974"/>
                    <a:pt x="1313282" y="105876"/>
                    <a:pt x="1313282" y="85884"/>
                  </a:cubicBezTo>
                  <a:cubicBezTo>
                    <a:pt x="1313282" y="45902"/>
                    <a:pt x="1352084" y="13490"/>
                    <a:pt x="1399949" y="13490"/>
                  </a:cubicBezTo>
                  <a:cubicBezTo>
                    <a:pt x="1447814" y="13490"/>
                    <a:pt x="1486616" y="45902"/>
                    <a:pt x="1486616" y="85884"/>
                  </a:cubicBezTo>
                  <a:cubicBezTo>
                    <a:pt x="1486616" y="105876"/>
                    <a:pt x="1476916" y="123974"/>
                    <a:pt x="1461232" y="137075"/>
                  </a:cubicBezTo>
                  <a:lnTo>
                    <a:pt x="1434659" y="152041"/>
                  </a:lnTo>
                  <a:cubicBezTo>
                    <a:pt x="1434701" y="181635"/>
                    <a:pt x="1433635" y="191371"/>
                    <a:pt x="1433124" y="211036"/>
                  </a:cubicBezTo>
                  <a:lnTo>
                    <a:pt x="1433062" y="216668"/>
                  </a:lnTo>
                  <a:lnTo>
                    <a:pt x="1600753" y="216668"/>
                  </a:lnTo>
                  <a:lnTo>
                    <a:pt x="1613943" y="318339"/>
                  </a:lnTo>
                  <a:cubicBezTo>
                    <a:pt x="1626771" y="417498"/>
                    <a:pt x="1637873" y="503690"/>
                    <a:pt x="1644284" y="549661"/>
                  </a:cubicBezTo>
                  <a:cubicBezTo>
                    <a:pt x="1670127" y="689053"/>
                    <a:pt x="1759624" y="710065"/>
                    <a:pt x="1823229" y="596327"/>
                  </a:cubicBezTo>
                  <a:cubicBezTo>
                    <a:pt x="1829879" y="538731"/>
                    <a:pt x="1865045" y="403297"/>
                    <a:pt x="1905777" y="254406"/>
                  </a:cubicBezTo>
                  <a:lnTo>
                    <a:pt x="1916226" y="216668"/>
                  </a:lnTo>
                  <a:lnTo>
                    <a:pt x="2095804" y="216668"/>
                  </a:lnTo>
                  <a:lnTo>
                    <a:pt x="2097157" y="152041"/>
                  </a:lnTo>
                  <a:lnTo>
                    <a:pt x="2070584" y="137075"/>
                  </a:lnTo>
                  <a:cubicBezTo>
                    <a:pt x="2054900" y="123974"/>
                    <a:pt x="2045199" y="105876"/>
                    <a:pt x="2045199" y="85884"/>
                  </a:cubicBezTo>
                  <a:cubicBezTo>
                    <a:pt x="2045199" y="45902"/>
                    <a:pt x="2084001" y="13490"/>
                    <a:pt x="2131866" y="13490"/>
                  </a:cubicBezTo>
                  <a:cubicBezTo>
                    <a:pt x="2179731" y="13490"/>
                    <a:pt x="2218533" y="45902"/>
                    <a:pt x="2218533" y="85884"/>
                  </a:cubicBezTo>
                  <a:cubicBezTo>
                    <a:pt x="2218533" y="105876"/>
                    <a:pt x="2208833" y="123974"/>
                    <a:pt x="2193149" y="137075"/>
                  </a:cubicBezTo>
                  <a:lnTo>
                    <a:pt x="2166576" y="152041"/>
                  </a:lnTo>
                  <a:cubicBezTo>
                    <a:pt x="2166618" y="181635"/>
                    <a:pt x="2165553" y="191371"/>
                    <a:pt x="2165041" y="211036"/>
                  </a:cubicBezTo>
                  <a:lnTo>
                    <a:pt x="2164979" y="216668"/>
                  </a:lnTo>
                  <a:lnTo>
                    <a:pt x="2328786" y="216668"/>
                  </a:lnTo>
                  <a:lnTo>
                    <a:pt x="2294069" y="343961"/>
                  </a:lnTo>
                  <a:cubicBezTo>
                    <a:pt x="2259052" y="472467"/>
                    <a:pt x="2236323" y="561555"/>
                    <a:pt x="2236838" y="618759"/>
                  </a:cubicBezTo>
                  <a:cubicBezTo>
                    <a:pt x="2237526" y="695031"/>
                    <a:pt x="2257202" y="786783"/>
                    <a:pt x="2336898" y="659669"/>
                  </a:cubicBezTo>
                  <a:cubicBezTo>
                    <a:pt x="2376746" y="596112"/>
                    <a:pt x="2444235" y="436751"/>
                    <a:pt x="2515282" y="272511"/>
                  </a:cubicBezTo>
                  <a:lnTo>
                    <a:pt x="2539671" y="216668"/>
                  </a:lnTo>
                  <a:lnTo>
                    <a:pt x="2743293" y="216668"/>
                  </a:lnTo>
                  <a:lnTo>
                    <a:pt x="2744928" y="138551"/>
                  </a:lnTo>
                  <a:lnTo>
                    <a:pt x="2718355" y="123585"/>
                  </a:lnTo>
                  <a:cubicBezTo>
                    <a:pt x="2702671" y="110484"/>
                    <a:pt x="2692970" y="92386"/>
                    <a:pt x="2692970" y="72394"/>
                  </a:cubicBezTo>
                  <a:cubicBezTo>
                    <a:pt x="2692970" y="32412"/>
                    <a:pt x="2731772" y="0"/>
                    <a:pt x="277963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23" name="Freeform: Shape 25"/>
            <p:cNvSpPr/>
            <p:nvPr/>
          </p:nvSpPr>
          <p:spPr>
            <a:xfrm>
              <a:off x="4187091" y="3895516"/>
              <a:ext cx="2603338" cy="1295008"/>
            </a:xfrm>
            <a:custGeom>
              <a:avLst/>
              <a:gdLst>
                <a:gd name="connsiteX0" fmla="*/ 1547543 w 2603338"/>
                <a:gd name="connsiteY0" fmla="*/ 0 h 1295008"/>
                <a:gd name="connsiteX1" fmla="*/ 1684227 w 2603338"/>
                <a:gd name="connsiteY1" fmla="*/ 109137 h 1295008"/>
                <a:gd name="connsiteX2" fmla="*/ 1644193 w 2603338"/>
                <a:gd name="connsiteY2" fmla="*/ 186308 h 1295008"/>
                <a:gd name="connsiteX3" fmla="*/ 1602284 w 2603338"/>
                <a:gd name="connsiteY3" fmla="*/ 208869 h 1295008"/>
                <a:gd name="connsiteX4" fmla="*/ 1600864 w 2603338"/>
                <a:gd name="connsiteY4" fmla="*/ 271487 h 1295008"/>
                <a:gd name="connsiteX5" fmla="*/ 1600388 w 2603338"/>
                <a:gd name="connsiteY5" fmla="*/ 284024 h 1295008"/>
                <a:gd name="connsiteX6" fmla="*/ 2603338 w 2603338"/>
                <a:gd name="connsiteY6" fmla="*/ 284024 h 1295008"/>
                <a:gd name="connsiteX7" fmla="*/ 2582707 w 2603338"/>
                <a:gd name="connsiteY7" fmla="*/ 306203 h 1295008"/>
                <a:gd name="connsiteX8" fmla="*/ 2327900 w 2603338"/>
                <a:gd name="connsiteY8" fmla="*/ 815604 h 1295008"/>
                <a:gd name="connsiteX9" fmla="*/ 2117400 w 2603338"/>
                <a:gd name="connsiteY9" fmla="*/ 1224890 h 1295008"/>
                <a:gd name="connsiteX10" fmla="*/ 2115016 w 2603338"/>
                <a:gd name="connsiteY10" fmla="*/ 1295008 h 1295008"/>
                <a:gd name="connsiteX11" fmla="*/ 743140 w 2603338"/>
                <a:gd name="connsiteY11" fmla="*/ 1295008 h 1295008"/>
                <a:gd name="connsiteX12" fmla="*/ 737269 w 2603338"/>
                <a:gd name="connsiteY12" fmla="*/ 1287813 h 1295008"/>
                <a:gd name="connsiteX13" fmla="*/ 563306 w 2603338"/>
                <a:gd name="connsiteY13" fmla="*/ 1019367 h 1295008"/>
                <a:gd name="connsiteX14" fmla="*/ 374595 w 2603338"/>
                <a:gd name="connsiteY14" fmla="*/ 776035 h 1295008"/>
                <a:gd name="connsiteX15" fmla="*/ 212567 w 2603338"/>
                <a:gd name="connsiteY15" fmla="*/ 517418 h 1295008"/>
                <a:gd name="connsiteX16" fmla="*/ 51246 w 2603338"/>
                <a:gd name="connsiteY16" fmla="*/ 332544 h 1295008"/>
                <a:gd name="connsiteX17" fmla="*/ 0 w 2603338"/>
                <a:gd name="connsiteY17" fmla="*/ 284024 h 1295008"/>
                <a:gd name="connsiteX18" fmla="*/ 176725 w 2603338"/>
                <a:gd name="connsiteY18" fmla="*/ 284024 h 1295008"/>
                <a:gd name="connsiteX19" fmla="*/ 178133 w 2603338"/>
                <a:gd name="connsiteY19" fmla="*/ 216761 h 1295008"/>
                <a:gd name="connsiteX20" fmla="*/ 151560 w 2603338"/>
                <a:gd name="connsiteY20" fmla="*/ 201795 h 1295008"/>
                <a:gd name="connsiteX21" fmla="*/ 126175 w 2603338"/>
                <a:gd name="connsiteY21" fmla="*/ 150604 h 1295008"/>
                <a:gd name="connsiteX22" fmla="*/ 212842 w 2603338"/>
                <a:gd name="connsiteY22" fmla="*/ 78210 h 1295008"/>
                <a:gd name="connsiteX23" fmla="*/ 299509 w 2603338"/>
                <a:gd name="connsiteY23" fmla="*/ 150604 h 1295008"/>
                <a:gd name="connsiteX24" fmla="*/ 274125 w 2603338"/>
                <a:gd name="connsiteY24" fmla="*/ 201795 h 1295008"/>
                <a:gd name="connsiteX25" fmla="*/ 247552 w 2603338"/>
                <a:gd name="connsiteY25" fmla="*/ 216761 h 1295008"/>
                <a:gd name="connsiteX26" fmla="*/ 246017 w 2603338"/>
                <a:gd name="connsiteY26" fmla="*/ 275756 h 1295008"/>
                <a:gd name="connsiteX27" fmla="*/ 245926 w 2603338"/>
                <a:gd name="connsiteY27" fmla="*/ 284024 h 1295008"/>
                <a:gd name="connsiteX28" fmla="*/ 549600 w 2603338"/>
                <a:gd name="connsiteY28" fmla="*/ 284024 h 1295008"/>
                <a:gd name="connsiteX29" fmla="*/ 570344 w 2603338"/>
                <a:gd name="connsiteY29" fmla="*/ 302994 h 1295008"/>
                <a:gd name="connsiteX30" fmla="*/ 592143 w 2603338"/>
                <a:gd name="connsiteY30" fmla="*/ 312157 h 1295008"/>
                <a:gd name="connsiteX31" fmla="*/ 667139 w 2603338"/>
                <a:gd name="connsiteY31" fmla="*/ 300888 h 1295008"/>
                <a:gd name="connsiteX32" fmla="*/ 690193 w 2603338"/>
                <a:gd name="connsiteY32" fmla="*/ 284024 h 1295008"/>
                <a:gd name="connsiteX33" fmla="*/ 1491156 w 2603338"/>
                <a:gd name="connsiteY33" fmla="*/ 284024 h 1295008"/>
                <a:gd name="connsiteX34" fmla="*/ 1492802 w 2603338"/>
                <a:gd name="connsiteY34" fmla="*/ 208869 h 1295008"/>
                <a:gd name="connsiteX35" fmla="*/ 1450892 w 2603338"/>
                <a:gd name="connsiteY35" fmla="*/ 186308 h 1295008"/>
                <a:gd name="connsiteX36" fmla="*/ 1410858 w 2603338"/>
                <a:gd name="connsiteY36" fmla="*/ 109137 h 1295008"/>
                <a:gd name="connsiteX37" fmla="*/ 1547543 w 2603338"/>
                <a:gd name="connsiteY37" fmla="*/ 0 h 129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603338" h="1295008">
                  <a:moveTo>
                    <a:pt x="1547543" y="0"/>
                  </a:moveTo>
                  <a:cubicBezTo>
                    <a:pt x="1623031" y="0"/>
                    <a:pt x="1684227" y="48862"/>
                    <a:pt x="1684227" y="109137"/>
                  </a:cubicBezTo>
                  <a:cubicBezTo>
                    <a:pt x="1684227" y="139274"/>
                    <a:pt x="1668928" y="166558"/>
                    <a:pt x="1644193" y="186308"/>
                  </a:cubicBezTo>
                  <a:lnTo>
                    <a:pt x="1602284" y="208869"/>
                  </a:lnTo>
                  <a:cubicBezTo>
                    <a:pt x="1602328" y="238612"/>
                    <a:pt x="1601596" y="255049"/>
                    <a:pt x="1600864" y="271487"/>
                  </a:cubicBezTo>
                  <a:lnTo>
                    <a:pt x="1600388" y="284024"/>
                  </a:lnTo>
                  <a:lnTo>
                    <a:pt x="2603338" y="284024"/>
                  </a:lnTo>
                  <a:lnTo>
                    <a:pt x="2582707" y="306203"/>
                  </a:lnTo>
                  <a:cubicBezTo>
                    <a:pt x="2485554" y="548942"/>
                    <a:pt x="2408205" y="718672"/>
                    <a:pt x="2327900" y="815604"/>
                  </a:cubicBezTo>
                  <a:cubicBezTo>
                    <a:pt x="2263452" y="974513"/>
                    <a:pt x="2116973" y="1052802"/>
                    <a:pt x="2117400" y="1224890"/>
                  </a:cubicBezTo>
                  <a:lnTo>
                    <a:pt x="2115016" y="1295008"/>
                  </a:lnTo>
                  <a:lnTo>
                    <a:pt x="743140" y="1295008"/>
                  </a:lnTo>
                  <a:lnTo>
                    <a:pt x="737269" y="1287813"/>
                  </a:lnTo>
                  <a:cubicBezTo>
                    <a:pt x="684045" y="1218011"/>
                    <a:pt x="610825" y="1093990"/>
                    <a:pt x="563306" y="1019367"/>
                  </a:cubicBezTo>
                  <a:lnTo>
                    <a:pt x="374595" y="776035"/>
                  </a:lnTo>
                  <a:lnTo>
                    <a:pt x="212567" y="517418"/>
                  </a:lnTo>
                  <a:lnTo>
                    <a:pt x="51246" y="332544"/>
                  </a:lnTo>
                  <a:lnTo>
                    <a:pt x="0" y="284024"/>
                  </a:lnTo>
                  <a:lnTo>
                    <a:pt x="176725" y="284024"/>
                  </a:lnTo>
                  <a:lnTo>
                    <a:pt x="178133" y="216761"/>
                  </a:lnTo>
                  <a:lnTo>
                    <a:pt x="151560" y="201795"/>
                  </a:lnTo>
                  <a:cubicBezTo>
                    <a:pt x="135876" y="188694"/>
                    <a:pt x="126175" y="170596"/>
                    <a:pt x="126175" y="150604"/>
                  </a:cubicBezTo>
                  <a:cubicBezTo>
                    <a:pt x="126175" y="110622"/>
                    <a:pt x="164977" y="78210"/>
                    <a:pt x="212842" y="78210"/>
                  </a:cubicBezTo>
                  <a:cubicBezTo>
                    <a:pt x="260707" y="78210"/>
                    <a:pt x="299509" y="110622"/>
                    <a:pt x="299509" y="150604"/>
                  </a:cubicBezTo>
                  <a:cubicBezTo>
                    <a:pt x="299509" y="170596"/>
                    <a:pt x="289809" y="188694"/>
                    <a:pt x="274125" y="201795"/>
                  </a:cubicBezTo>
                  <a:lnTo>
                    <a:pt x="247552" y="216761"/>
                  </a:lnTo>
                  <a:cubicBezTo>
                    <a:pt x="247594" y="246355"/>
                    <a:pt x="246529" y="256091"/>
                    <a:pt x="246017" y="275756"/>
                  </a:cubicBezTo>
                  <a:lnTo>
                    <a:pt x="245926" y="284024"/>
                  </a:lnTo>
                  <a:lnTo>
                    <a:pt x="549600" y="284024"/>
                  </a:lnTo>
                  <a:lnTo>
                    <a:pt x="570344" y="302994"/>
                  </a:lnTo>
                  <a:cubicBezTo>
                    <a:pt x="580700" y="310830"/>
                    <a:pt x="588200" y="314259"/>
                    <a:pt x="592143" y="312157"/>
                  </a:cubicBezTo>
                  <a:cubicBezTo>
                    <a:pt x="608034" y="324849"/>
                    <a:pt x="635174" y="319460"/>
                    <a:pt x="667139" y="300888"/>
                  </a:cubicBezTo>
                  <a:lnTo>
                    <a:pt x="690193" y="284024"/>
                  </a:lnTo>
                  <a:lnTo>
                    <a:pt x="1491156" y="284024"/>
                  </a:lnTo>
                  <a:lnTo>
                    <a:pt x="1492802" y="208869"/>
                  </a:lnTo>
                  <a:lnTo>
                    <a:pt x="1450892" y="186308"/>
                  </a:lnTo>
                  <a:cubicBezTo>
                    <a:pt x="1426157" y="166558"/>
                    <a:pt x="1410858" y="139274"/>
                    <a:pt x="1410858" y="109137"/>
                  </a:cubicBezTo>
                  <a:cubicBezTo>
                    <a:pt x="1410858" y="48862"/>
                    <a:pt x="1472054" y="0"/>
                    <a:pt x="154754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24" name="Freeform: Shape 26"/>
            <p:cNvSpPr/>
            <p:nvPr/>
          </p:nvSpPr>
          <p:spPr>
            <a:xfrm flipH="1">
              <a:off x="4965994" y="4888523"/>
              <a:ext cx="1423769" cy="1359877"/>
            </a:xfrm>
            <a:custGeom>
              <a:avLst/>
              <a:gdLst>
                <a:gd name="connsiteX0" fmla="*/ 1423769 w 1423769"/>
                <a:gd name="connsiteY0" fmla="*/ 348893 h 1359877"/>
                <a:gd name="connsiteX1" fmla="*/ 89251 w 1423769"/>
                <a:gd name="connsiteY1" fmla="*/ 348893 h 1359877"/>
                <a:gd name="connsiteX2" fmla="*/ 89855 w 1423769"/>
                <a:gd name="connsiteY2" fmla="*/ 366662 h 1359877"/>
                <a:gd name="connsiteX3" fmla="*/ 82812 w 1423769"/>
                <a:gd name="connsiteY3" fmla="*/ 891223 h 1359877"/>
                <a:gd name="connsiteX4" fmla="*/ 14919 w 1423769"/>
                <a:gd name="connsiteY4" fmla="*/ 1286885 h 1359877"/>
                <a:gd name="connsiteX5" fmla="*/ 0 w 1423769"/>
                <a:gd name="connsiteY5" fmla="*/ 1359877 h 1359877"/>
                <a:gd name="connsiteX6" fmla="*/ 1258364 w 1423769"/>
                <a:gd name="connsiteY6" fmla="*/ 1359877 h 1359877"/>
                <a:gd name="connsiteX7" fmla="*/ 1262576 w 1423769"/>
                <a:gd name="connsiteY7" fmla="*/ 1256211 h 1359877"/>
                <a:gd name="connsiteX8" fmla="*/ 1288964 w 1423769"/>
                <a:gd name="connsiteY8" fmla="*/ 936086 h 1359877"/>
                <a:gd name="connsiteX9" fmla="*/ 1297904 w 1423769"/>
                <a:gd name="connsiteY9" fmla="*/ 613658 h 1359877"/>
                <a:gd name="connsiteX10" fmla="*/ 1375847 w 1423769"/>
                <a:gd name="connsiteY10" fmla="*/ 414892 h 1359877"/>
                <a:gd name="connsiteX11" fmla="*/ 598843 w 1423769"/>
                <a:gd name="connsiteY11" fmla="*/ 0 h 1359877"/>
                <a:gd name="connsiteX12" fmla="*/ 457887 w 1423769"/>
                <a:gd name="connsiteY12" fmla="*/ 113493 h 1359877"/>
                <a:gd name="connsiteX13" fmla="*/ 499172 w 1423769"/>
                <a:gd name="connsiteY13" fmla="*/ 193746 h 1359877"/>
                <a:gd name="connsiteX14" fmla="*/ 542391 w 1423769"/>
                <a:gd name="connsiteY14" fmla="*/ 217207 h 1359877"/>
                <a:gd name="connsiteX15" fmla="*/ 545319 w 1423769"/>
                <a:gd name="connsiteY15" fmla="*/ 347441 h 1359877"/>
                <a:gd name="connsiteX16" fmla="*/ 658099 w 1423769"/>
                <a:gd name="connsiteY16" fmla="*/ 346342 h 1359877"/>
                <a:gd name="connsiteX17" fmla="*/ 655294 w 1423769"/>
                <a:gd name="connsiteY17" fmla="*/ 217207 h 1359877"/>
                <a:gd name="connsiteX18" fmla="*/ 698513 w 1423769"/>
                <a:gd name="connsiteY18" fmla="*/ 193746 h 1359877"/>
                <a:gd name="connsiteX19" fmla="*/ 739798 w 1423769"/>
                <a:gd name="connsiteY19" fmla="*/ 113493 h 1359877"/>
                <a:gd name="connsiteX20" fmla="*/ 598843 w 1423769"/>
                <a:gd name="connsiteY20" fmla="*/ 0 h 1359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23769" h="1359877">
                  <a:moveTo>
                    <a:pt x="1423769" y="348893"/>
                  </a:moveTo>
                  <a:lnTo>
                    <a:pt x="89251" y="348893"/>
                  </a:lnTo>
                  <a:lnTo>
                    <a:pt x="89855" y="366662"/>
                  </a:lnTo>
                  <a:cubicBezTo>
                    <a:pt x="97681" y="508231"/>
                    <a:pt x="110263" y="673395"/>
                    <a:pt x="82812" y="891223"/>
                  </a:cubicBezTo>
                  <a:cubicBezTo>
                    <a:pt x="69086" y="1000137"/>
                    <a:pt x="44131" y="1139847"/>
                    <a:pt x="14919" y="1286885"/>
                  </a:cubicBezTo>
                  <a:lnTo>
                    <a:pt x="0" y="1359877"/>
                  </a:lnTo>
                  <a:lnTo>
                    <a:pt x="1258364" y="1359877"/>
                  </a:lnTo>
                  <a:lnTo>
                    <a:pt x="1262576" y="1256211"/>
                  </a:lnTo>
                  <a:cubicBezTo>
                    <a:pt x="1267958" y="1103104"/>
                    <a:pt x="1283076" y="1043178"/>
                    <a:pt x="1288964" y="936086"/>
                  </a:cubicBezTo>
                  <a:cubicBezTo>
                    <a:pt x="1294851" y="828993"/>
                    <a:pt x="1283423" y="700524"/>
                    <a:pt x="1297904" y="613658"/>
                  </a:cubicBezTo>
                  <a:cubicBezTo>
                    <a:pt x="1312384" y="526792"/>
                    <a:pt x="1338012" y="457478"/>
                    <a:pt x="1375847" y="414892"/>
                  </a:cubicBezTo>
                  <a:close/>
                  <a:moveTo>
                    <a:pt x="598843" y="0"/>
                  </a:moveTo>
                  <a:cubicBezTo>
                    <a:pt x="520995" y="0"/>
                    <a:pt x="457887" y="50813"/>
                    <a:pt x="457887" y="113493"/>
                  </a:cubicBezTo>
                  <a:cubicBezTo>
                    <a:pt x="457887" y="144834"/>
                    <a:pt x="473664" y="173207"/>
                    <a:pt x="499172" y="193746"/>
                  </a:cubicBezTo>
                  <a:lnTo>
                    <a:pt x="542391" y="217207"/>
                  </a:lnTo>
                  <a:cubicBezTo>
                    <a:pt x="542300" y="279067"/>
                    <a:pt x="545410" y="285582"/>
                    <a:pt x="545319" y="347441"/>
                  </a:cubicBezTo>
                  <a:lnTo>
                    <a:pt x="658099" y="346342"/>
                  </a:lnTo>
                  <a:lnTo>
                    <a:pt x="655294" y="217207"/>
                  </a:lnTo>
                  <a:lnTo>
                    <a:pt x="698513" y="193746"/>
                  </a:lnTo>
                  <a:cubicBezTo>
                    <a:pt x="724021" y="173207"/>
                    <a:pt x="739798" y="144834"/>
                    <a:pt x="739798" y="113493"/>
                  </a:cubicBezTo>
                  <a:cubicBezTo>
                    <a:pt x="739798" y="50813"/>
                    <a:pt x="676690" y="0"/>
                    <a:pt x="598843" y="0"/>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grpSp>
      <p:grpSp>
        <p:nvGrpSpPr>
          <p:cNvPr id="2" name="组合 1"/>
          <p:cNvGrpSpPr/>
          <p:nvPr/>
        </p:nvGrpSpPr>
        <p:grpSpPr>
          <a:xfrm>
            <a:off x="5827669" y="1392399"/>
            <a:ext cx="6159051" cy="4435664"/>
            <a:chOff x="4144097" y="990204"/>
            <a:chExt cx="4380010" cy="3154423"/>
          </a:xfrm>
        </p:grpSpPr>
        <p:sp>
          <p:nvSpPr>
            <p:cNvPr id="4" name="Rectangle 4"/>
            <p:cNvSpPr/>
            <p:nvPr/>
          </p:nvSpPr>
          <p:spPr>
            <a:xfrm>
              <a:off x="4156854" y="990204"/>
              <a:ext cx="711472" cy="55981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5" name="Rectangle 5"/>
            <p:cNvSpPr/>
            <p:nvPr/>
          </p:nvSpPr>
          <p:spPr>
            <a:xfrm>
              <a:off x="5154055" y="1156159"/>
              <a:ext cx="3362320" cy="58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r>
                <a:rPr lang="zh-CN" altLang="en-US" sz="1545" dirty="0"/>
                <a:t>此部分内容作为文字排版占位显示 </a:t>
              </a:r>
              <a:br>
                <a:rPr lang="zh-CN" altLang="en-US" sz="1545" dirty="0"/>
              </a:br>
              <a:r>
                <a:rPr lang="zh-CN" altLang="en-US" sz="1545" dirty="0"/>
                <a:t>（建议使用主题字体）</a:t>
              </a:r>
              <a:endParaRPr lang="zh-CN" altLang="en-US" sz="1545" dirty="0"/>
            </a:p>
          </p:txBody>
        </p:sp>
        <p:sp>
          <p:nvSpPr>
            <p:cNvPr id="6" name="Freeform: Shape 6"/>
            <p:cNvSpPr/>
            <p:nvPr/>
          </p:nvSpPr>
          <p:spPr>
            <a:xfrm>
              <a:off x="4856453" y="991035"/>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7" name="Rectangle 8"/>
            <p:cNvSpPr/>
            <p:nvPr/>
          </p:nvSpPr>
          <p:spPr>
            <a:xfrm>
              <a:off x="4146365" y="1783564"/>
              <a:ext cx="711472" cy="559813"/>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8" name="Rectangle 9"/>
            <p:cNvSpPr/>
            <p:nvPr/>
          </p:nvSpPr>
          <p:spPr>
            <a:xfrm>
              <a:off x="5152646" y="1949519"/>
              <a:ext cx="3362320" cy="5889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r>
                <a:rPr lang="zh-CN" altLang="en-US" sz="1545"/>
                <a:t>此部分内容作为文字排版占位显示 </a:t>
              </a:r>
              <a:br>
                <a:rPr lang="zh-CN" altLang="en-US" sz="1545"/>
              </a:br>
              <a:r>
                <a:rPr lang="zh-CN" altLang="en-US" sz="1545"/>
                <a:t>（建议使用主题字体）</a:t>
              </a:r>
              <a:endParaRPr lang="zh-CN" altLang="en-US" sz="1545"/>
            </a:p>
          </p:txBody>
        </p:sp>
        <p:sp>
          <p:nvSpPr>
            <p:cNvPr id="9" name="Freeform: Shape 10"/>
            <p:cNvSpPr/>
            <p:nvPr/>
          </p:nvSpPr>
          <p:spPr>
            <a:xfrm>
              <a:off x="4847308" y="1784394"/>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10" name="Rectangle 12"/>
            <p:cNvSpPr/>
            <p:nvPr/>
          </p:nvSpPr>
          <p:spPr>
            <a:xfrm>
              <a:off x="4144097" y="2576925"/>
              <a:ext cx="711472" cy="559813"/>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11" name="Rectangle 13"/>
            <p:cNvSpPr/>
            <p:nvPr/>
          </p:nvSpPr>
          <p:spPr>
            <a:xfrm>
              <a:off x="5149892" y="2742879"/>
              <a:ext cx="3362319" cy="5889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r>
                <a:rPr lang="zh-CN" altLang="en-US" sz="1545"/>
                <a:t>此部分内容作为文字排版占位显示 </a:t>
              </a:r>
              <a:br>
                <a:rPr lang="zh-CN" altLang="en-US" sz="1545"/>
              </a:br>
              <a:r>
                <a:rPr lang="zh-CN" altLang="en-US" sz="1545"/>
                <a:t>（建议使用主题字体）</a:t>
              </a:r>
              <a:endParaRPr lang="zh-CN" altLang="en-US" sz="1545"/>
            </a:p>
          </p:txBody>
        </p:sp>
        <p:sp>
          <p:nvSpPr>
            <p:cNvPr id="12" name="Freeform: Shape 14"/>
            <p:cNvSpPr/>
            <p:nvPr/>
          </p:nvSpPr>
          <p:spPr>
            <a:xfrm>
              <a:off x="4844553" y="2577755"/>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13" name="Rectangle 16"/>
            <p:cNvSpPr/>
            <p:nvPr/>
          </p:nvSpPr>
          <p:spPr>
            <a:xfrm>
              <a:off x="4156853" y="3389705"/>
              <a:ext cx="711471" cy="55981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14" name="Rectangle 17"/>
            <p:cNvSpPr/>
            <p:nvPr/>
          </p:nvSpPr>
          <p:spPr>
            <a:xfrm>
              <a:off x="5161788" y="3555660"/>
              <a:ext cx="3362319" cy="5889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20000"/>
                </a:lnSpc>
              </a:pPr>
              <a:r>
                <a:rPr lang="zh-CN" altLang="en-US" sz="1545"/>
                <a:t>此部分内容作为文字排版占位显示 </a:t>
              </a:r>
              <a:br>
                <a:rPr lang="zh-CN" altLang="en-US" sz="1545"/>
              </a:br>
              <a:r>
                <a:rPr lang="zh-CN" altLang="en-US" sz="1545"/>
                <a:t>（建议使用主题字体）</a:t>
              </a:r>
              <a:endParaRPr lang="zh-CN" altLang="en-US" sz="1545"/>
            </a:p>
          </p:txBody>
        </p:sp>
        <p:sp>
          <p:nvSpPr>
            <p:cNvPr id="15" name="Freeform: Shape 18"/>
            <p:cNvSpPr/>
            <p:nvPr/>
          </p:nvSpPr>
          <p:spPr>
            <a:xfrm>
              <a:off x="4856451" y="3390536"/>
              <a:ext cx="305338" cy="754091"/>
            </a:xfrm>
            <a:custGeom>
              <a:avLst/>
              <a:gdLst>
                <a:gd name="connsiteX0" fmla="*/ 0 w 515816"/>
                <a:gd name="connsiteY0" fmla="*/ 0 h 1430216"/>
                <a:gd name="connsiteX1" fmla="*/ 35169 w 515816"/>
                <a:gd name="connsiteY1" fmla="*/ 1055077 h 1430216"/>
                <a:gd name="connsiteX2" fmla="*/ 515816 w 515816"/>
                <a:gd name="connsiteY2" fmla="*/ 1430216 h 1430216"/>
                <a:gd name="connsiteX3" fmla="*/ 504092 w 515816"/>
                <a:gd name="connsiteY3" fmla="*/ 304800 h 1430216"/>
                <a:gd name="connsiteX4" fmla="*/ 0 w 515816"/>
                <a:gd name="connsiteY4" fmla="*/ 0 h 1430216"/>
                <a:gd name="connsiteX0-1" fmla="*/ 0 w 515816"/>
                <a:gd name="connsiteY0-2" fmla="*/ 0 h 1430216"/>
                <a:gd name="connsiteX1-3" fmla="*/ 20976 w 515816"/>
                <a:gd name="connsiteY1-4" fmla="*/ 1051022 h 1430216"/>
                <a:gd name="connsiteX2-5" fmla="*/ 515816 w 515816"/>
                <a:gd name="connsiteY2-6" fmla="*/ 1430216 h 1430216"/>
                <a:gd name="connsiteX3-7" fmla="*/ 504092 w 515816"/>
                <a:gd name="connsiteY3-8" fmla="*/ 304800 h 1430216"/>
                <a:gd name="connsiteX4-9" fmla="*/ 0 w 515816"/>
                <a:gd name="connsiteY4-10" fmla="*/ 0 h 1430216"/>
                <a:gd name="connsiteX0-11" fmla="*/ 0 w 501623"/>
                <a:gd name="connsiteY0-12" fmla="*/ 0 h 1440353"/>
                <a:gd name="connsiteX1-13" fmla="*/ 6783 w 501623"/>
                <a:gd name="connsiteY1-14" fmla="*/ 1061159 h 1440353"/>
                <a:gd name="connsiteX2-15" fmla="*/ 501623 w 501623"/>
                <a:gd name="connsiteY2-16" fmla="*/ 1440353 h 1440353"/>
                <a:gd name="connsiteX3-17" fmla="*/ 489899 w 501623"/>
                <a:gd name="connsiteY3-18" fmla="*/ 314937 h 1440353"/>
                <a:gd name="connsiteX4-19" fmla="*/ 0 w 501623"/>
                <a:gd name="connsiteY4-20" fmla="*/ 0 h 1440353"/>
                <a:gd name="connsiteX0-21" fmla="*/ 0 w 501623"/>
                <a:gd name="connsiteY0-22" fmla="*/ 0 h 1440353"/>
                <a:gd name="connsiteX1-23" fmla="*/ 6783 w 501623"/>
                <a:gd name="connsiteY1-24" fmla="*/ 1061159 h 1440353"/>
                <a:gd name="connsiteX2-25" fmla="*/ 501623 w 501623"/>
                <a:gd name="connsiteY2-26" fmla="*/ 1440353 h 1440353"/>
                <a:gd name="connsiteX3-27" fmla="*/ 483816 w 501623"/>
                <a:gd name="connsiteY3-28" fmla="*/ 308855 h 1440353"/>
                <a:gd name="connsiteX4-29" fmla="*/ 0 w 501623"/>
                <a:gd name="connsiteY4-30" fmla="*/ 0 h 1440353"/>
                <a:gd name="connsiteX0-31" fmla="*/ 0 w 501623"/>
                <a:gd name="connsiteY0-32" fmla="*/ 0 h 1440353"/>
                <a:gd name="connsiteX1-33" fmla="*/ 6783 w 501623"/>
                <a:gd name="connsiteY1-34" fmla="*/ 1061159 h 1440353"/>
                <a:gd name="connsiteX2-35" fmla="*/ 501623 w 501623"/>
                <a:gd name="connsiteY2-36" fmla="*/ 1440353 h 1440353"/>
                <a:gd name="connsiteX3-37" fmla="*/ 489898 w 501623"/>
                <a:gd name="connsiteY3-38" fmla="*/ 314938 h 1440353"/>
                <a:gd name="connsiteX4-39" fmla="*/ 0 w 501623"/>
                <a:gd name="connsiteY4-40" fmla="*/ 0 h 1440353"/>
                <a:gd name="connsiteX0-41" fmla="*/ 0 w 497568"/>
                <a:gd name="connsiteY0-42" fmla="*/ 0 h 1444408"/>
                <a:gd name="connsiteX1-43" fmla="*/ 6783 w 497568"/>
                <a:gd name="connsiteY1-44" fmla="*/ 1061159 h 1444408"/>
                <a:gd name="connsiteX2-45" fmla="*/ 497568 w 497568"/>
                <a:gd name="connsiteY2-46" fmla="*/ 1444408 h 1444408"/>
                <a:gd name="connsiteX3-47" fmla="*/ 489898 w 497568"/>
                <a:gd name="connsiteY3-48" fmla="*/ 314938 h 1444408"/>
                <a:gd name="connsiteX4-49" fmla="*/ 0 w 497568"/>
                <a:gd name="connsiteY4-50" fmla="*/ 0 h 1444408"/>
                <a:gd name="connsiteX0-51" fmla="*/ 0 w 490588"/>
                <a:gd name="connsiteY0-52" fmla="*/ 0 h 1444408"/>
                <a:gd name="connsiteX1-53" fmla="*/ 6783 w 490588"/>
                <a:gd name="connsiteY1-54" fmla="*/ 1061159 h 1444408"/>
                <a:gd name="connsiteX2-55" fmla="*/ 489458 w 490588"/>
                <a:gd name="connsiteY2-56" fmla="*/ 1444408 h 1444408"/>
                <a:gd name="connsiteX3-57" fmla="*/ 489898 w 490588"/>
                <a:gd name="connsiteY3-58" fmla="*/ 314938 h 1444408"/>
                <a:gd name="connsiteX4-59" fmla="*/ 0 w 490588"/>
                <a:gd name="connsiteY4-60" fmla="*/ 0 h 1444408"/>
                <a:gd name="connsiteX0-61" fmla="*/ 0 w 490218"/>
                <a:gd name="connsiteY0-62" fmla="*/ 0 h 1446436"/>
                <a:gd name="connsiteX1-63" fmla="*/ 6783 w 490218"/>
                <a:gd name="connsiteY1-64" fmla="*/ 1061159 h 1446436"/>
                <a:gd name="connsiteX2-65" fmla="*/ 481348 w 490218"/>
                <a:gd name="connsiteY2-66" fmla="*/ 1446436 h 1446436"/>
                <a:gd name="connsiteX3-67" fmla="*/ 489898 w 490218"/>
                <a:gd name="connsiteY3-68" fmla="*/ 314938 h 1446436"/>
                <a:gd name="connsiteX4-69" fmla="*/ 0 w 490218"/>
                <a:gd name="connsiteY4-70" fmla="*/ 0 h 1446436"/>
                <a:gd name="connsiteX0-71" fmla="*/ 0 w 490588"/>
                <a:gd name="connsiteY0-72" fmla="*/ 0 h 1446436"/>
                <a:gd name="connsiteX1-73" fmla="*/ 6783 w 490588"/>
                <a:gd name="connsiteY1-74" fmla="*/ 1061159 h 1446436"/>
                <a:gd name="connsiteX2-75" fmla="*/ 489458 w 490588"/>
                <a:gd name="connsiteY2-76" fmla="*/ 1446436 h 1446436"/>
                <a:gd name="connsiteX3-77" fmla="*/ 489898 w 490588"/>
                <a:gd name="connsiteY3-78" fmla="*/ 314938 h 1446436"/>
                <a:gd name="connsiteX4-79" fmla="*/ 0 w 490588"/>
                <a:gd name="connsiteY4-80" fmla="*/ 0 h 1446436"/>
                <a:gd name="connsiteX0-81" fmla="*/ 0 w 492459"/>
                <a:gd name="connsiteY0-82" fmla="*/ 0 h 1446436"/>
                <a:gd name="connsiteX1-83" fmla="*/ 6783 w 492459"/>
                <a:gd name="connsiteY1-84" fmla="*/ 1061159 h 1446436"/>
                <a:gd name="connsiteX2-85" fmla="*/ 489458 w 492459"/>
                <a:gd name="connsiteY2-86" fmla="*/ 1446436 h 1446436"/>
                <a:gd name="connsiteX3-87" fmla="*/ 491925 w 492459"/>
                <a:gd name="connsiteY3-88" fmla="*/ 308856 h 1446436"/>
                <a:gd name="connsiteX4-89" fmla="*/ 0 w 492459"/>
                <a:gd name="connsiteY4-90" fmla="*/ 0 h 1446436"/>
                <a:gd name="connsiteX0-91" fmla="*/ 0 w 490588"/>
                <a:gd name="connsiteY0-92" fmla="*/ 0 h 1446436"/>
                <a:gd name="connsiteX1-93" fmla="*/ 6783 w 490588"/>
                <a:gd name="connsiteY1-94" fmla="*/ 1061159 h 1446436"/>
                <a:gd name="connsiteX2-95" fmla="*/ 489458 w 490588"/>
                <a:gd name="connsiteY2-96" fmla="*/ 1446436 h 1446436"/>
                <a:gd name="connsiteX3-97" fmla="*/ 489898 w 490588"/>
                <a:gd name="connsiteY3-98" fmla="*/ 302774 h 1446436"/>
                <a:gd name="connsiteX4-99" fmla="*/ 0 w 490588"/>
                <a:gd name="connsiteY4-100" fmla="*/ 0 h 1446436"/>
                <a:gd name="connsiteX0-101" fmla="*/ 0 w 490588"/>
                <a:gd name="connsiteY0-102" fmla="*/ 0 h 1446436"/>
                <a:gd name="connsiteX1-103" fmla="*/ 6783 w 490588"/>
                <a:gd name="connsiteY1-104" fmla="*/ 1061159 h 1446436"/>
                <a:gd name="connsiteX2-105" fmla="*/ 489458 w 490588"/>
                <a:gd name="connsiteY2-106" fmla="*/ 1446436 h 1446436"/>
                <a:gd name="connsiteX3-107" fmla="*/ 489898 w 490588"/>
                <a:gd name="connsiteY3-108" fmla="*/ 316966 h 1446436"/>
                <a:gd name="connsiteX4-109" fmla="*/ 0 w 490588"/>
                <a:gd name="connsiteY4-110" fmla="*/ 0 h 1446436"/>
                <a:gd name="connsiteX0-111" fmla="*/ 0 w 490588"/>
                <a:gd name="connsiteY0-112" fmla="*/ 0 h 1446436"/>
                <a:gd name="connsiteX1-113" fmla="*/ 6783 w 490588"/>
                <a:gd name="connsiteY1-114" fmla="*/ 1061159 h 1446436"/>
                <a:gd name="connsiteX2-115" fmla="*/ 489458 w 490588"/>
                <a:gd name="connsiteY2-116" fmla="*/ 1446436 h 1446436"/>
                <a:gd name="connsiteX3-117" fmla="*/ 489898 w 490588"/>
                <a:gd name="connsiteY3-118" fmla="*/ 316966 h 1446436"/>
                <a:gd name="connsiteX4-119" fmla="*/ 0 w 490588"/>
                <a:gd name="connsiteY4-120" fmla="*/ 0 h 1446436"/>
                <a:gd name="connsiteX0-121" fmla="*/ 0 w 489458"/>
                <a:gd name="connsiteY0-122" fmla="*/ 0 h 1446436"/>
                <a:gd name="connsiteX1-123" fmla="*/ 6783 w 489458"/>
                <a:gd name="connsiteY1-124" fmla="*/ 1061159 h 1446436"/>
                <a:gd name="connsiteX2-125" fmla="*/ 489458 w 489458"/>
                <a:gd name="connsiteY2-126" fmla="*/ 1446436 h 1446436"/>
                <a:gd name="connsiteX3-127" fmla="*/ 487870 w 489458"/>
                <a:gd name="connsiteY3-128" fmla="*/ 312911 h 1446436"/>
                <a:gd name="connsiteX4-129" fmla="*/ 0 w 489458"/>
                <a:gd name="connsiteY4-130" fmla="*/ 0 h 1446436"/>
                <a:gd name="connsiteX0-131" fmla="*/ 0 w 489458"/>
                <a:gd name="connsiteY0-132" fmla="*/ 0 h 1446436"/>
                <a:gd name="connsiteX1-133" fmla="*/ 2728 w 489458"/>
                <a:gd name="connsiteY1-134" fmla="*/ 1057104 h 1446436"/>
                <a:gd name="connsiteX2-135" fmla="*/ 489458 w 489458"/>
                <a:gd name="connsiteY2-136" fmla="*/ 1446436 h 1446436"/>
                <a:gd name="connsiteX3-137" fmla="*/ 487870 w 489458"/>
                <a:gd name="connsiteY3-138" fmla="*/ 312911 h 1446436"/>
                <a:gd name="connsiteX4-139" fmla="*/ 0 w 489458"/>
                <a:gd name="connsiteY4-140" fmla="*/ 0 h 1446436"/>
                <a:gd name="connsiteX0-141" fmla="*/ 0 w 489458"/>
                <a:gd name="connsiteY0-142" fmla="*/ 0 h 1438340"/>
                <a:gd name="connsiteX1-143" fmla="*/ 2728 w 489458"/>
                <a:gd name="connsiteY1-144" fmla="*/ 1057104 h 1438340"/>
                <a:gd name="connsiteX2-145" fmla="*/ 489458 w 489458"/>
                <a:gd name="connsiteY2-146" fmla="*/ 1438340 h 1438340"/>
                <a:gd name="connsiteX3-147" fmla="*/ 487870 w 489458"/>
                <a:gd name="connsiteY3-148" fmla="*/ 312911 h 1438340"/>
                <a:gd name="connsiteX4-149" fmla="*/ 0 w 489458"/>
                <a:gd name="connsiteY4-150" fmla="*/ 0 h 1438340"/>
                <a:gd name="connsiteX0-151" fmla="*/ 0 w 489458"/>
                <a:gd name="connsiteY0-152" fmla="*/ 0 h 1438340"/>
                <a:gd name="connsiteX1-153" fmla="*/ 4756 w 489458"/>
                <a:gd name="connsiteY1-154" fmla="*/ 1065200 h 1438340"/>
                <a:gd name="connsiteX2-155" fmla="*/ 489458 w 489458"/>
                <a:gd name="connsiteY2-156" fmla="*/ 1438340 h 1438340"/>
                <a:gd name="connsiteX3-157" fmla="*/ 487870 w 489458"/>
                <a:gd name="connsiteY3-158" fmla="*/ 312911 h 1438340"/>
                <a:gd name="connsiteX4-159" fmla="*/ 0 w 489458"/>
                <a:gd name="connsiteY4-160" fmla="*/ 0 h 1438340"/>
                <a:gd name="connsiteX0-161" fmla="*/ 0 w 491485"/>
                <a:gd name="connsiteY0-162" fmla="*/ 0 h 1438340"/>
                <a:gd name="connsiteX1-163" fmla="*/ 4756 w 491485"/>
                <a:gd name="connsiteY1-164" fmla="*/ 1065200 h 1438340"/>
                <a:gd name="connsiteX2-165" fmla="*/ 491485 w 491485"/>
                <a:gd name="connsiteY2-166" fmla="*/ 1438340 h 1438340"/>
                <a:gd name="connsiteX3-167" fmla="*/ 487870 w 491485"/>
                <a:gd name="connsiteY3-168" fmla="*/ 312911 h 1438340"/>
                <a:gd name="connsiteX4-169" fmla="*/ 0 w 491485"/>
                <a:gd name="connsiteY4-170" fmla="*/ 0 h 1438340"/>
                <a:gd name="connsiteX0-171" fmla="*/ 0 w 488560"/>
                <a:gd name="connsiteY0-172" fmla="*/ 0 h 1438340"/>
                <a:gd name="connsiteX1-173" fmla="*/ 4756 w 488560"/>
                <a:gd name="connsiteY1-174" fmla="*/ 1065200 h 1438340"/>
                <a:gd name="connsiteX2-175" fmla="*/ 487430 w 488560"/>
                <a:gd name="connsiteY2-176" fmla="*/ 1438340 h 1438340"/>
                <a:gd name="connsiteX3-177" fmla="*/ 487870 w 488560"/>
                <a:gd name="connsiteY3-178" fmla="*/ 312911 h 1438340"/>
                <a:gd name="connsiteX4-179" fmla="*/ 0 w 488560"/>
                <a:gd name="connsiteY4-180" fmla="*/ 0 h 1438340"/>
                <a:gd name="connsiteX0-181" fmla="*/ 0 w 488404"/>
                <a:gd name="connsiteY0-182" fmla="*/ 0 h 1444413"/>
                <a:gd name="connsiteX1-183" fmla="*/ 4756 w 488404"/>
                <a:gd name="connsiteY1-184" fmla="*/ 1065200 h 1444413"/>
                <a:gd name="connsiteX2-185" fmla="*/ 485402 w 488404"/>
                <a:gd name="connsiteY2-186" fmla="*/ 1444413 h 1444413"/>
                <a:gd name="connsiteX3-187" fmla="*/ 487870 w 488404"/>
                <a:gd name="connsiteY3-188" fmla="*/ 312911 h 1444413"/>
                <a:gd name="connsiteX4-189" fmla="*/ 0 w 488404"/>
                <a:gd name="connsiteY4-190" fmla="*/ 0 h 1444413"/>
                <a:gd name="connsiteX0-191" fmla="*/ 0 w 489457"/>
                <a:gd name="connsiteY0-192" fmla="*/ 0 h 1444413"/>
                <a:gd name="connsiteX1-193" fmla="*/ 4756 w 489457"/>
                <a:gd name="connsiteY1-194" fmla="*/ 1065200 h 1444413"/>
                <a:gd name="connsiteX2-195" fmla="*/ 489457 w 489457"/>
                <a:gd name="connsiteY2-196" fmla="*/ 1444413 h 1444413"/>
                <a:gd name="connsiteX3-197" fmla="*/ 487870 w 489457"/>
                <a:gd name="connsiteY3-198" fmla="*/ 312911 h 1444413"/>
                <a:gd name="connsiteX4-199" fmla="*/ 0 w 489457"/>
                <a:gd name="connsiteY4-200" fmla="*/ 0 h 1444413"/>
                <a:gd name="connsiteX0-201" fmla="*/ 0 w 488560"/>
                <a:gd name="connsiteY0-202" fmla="*/ 0 h 1438341"/>
                <a:gd name="connsiteX1-203" fmla="*/ 4756 w 488560"/>
                <a:gd name="connsiteY1-204" fmla="*/ 1065200 h 1438341"/>
                <a:gd name="connsiteX2-205" fmla="*/ 487430 w 488560"/>
                <a:gd name="connsiteY2-206" fmla="*/ 1438341 h 1438341"/>
                <a:gd name="connsiteX3-207" fmla="*/ 487870 w 488560"/>
                <a:gd name="connsiteY3-208" fmla="*/ 312911 h 1438341"/>
                <a:gd name="connsiteX4-209" fmla="*/ 0 w 488560"/>
                <a:gd name="connsiteY4-210" fmla="*/ 0 h 1438341"/>
                <a:gd name="connsiteX0-211" fmla="*/ 0 w 490432"/>
                <a:gd name="connsiteY0-212" fmla="*/ 0 h 1438341"/>
                <a:gd name="connsiteX1-213" fmla="*/ 4756 w 490432"/>
                <a:gd name="connsiteY1-214" fmla="*/ 1065200 h 1438341"/>
                <a:gd name="connsiteX2-215" fmla="*/ 487430 w 490432"/>
                <a:gd name="connsiteY2-216" fmla="*/ 1438341 h 1438341"/>
                <a:gd name="connsiteX3-217" fmla="*/ 489898 w 490432"/>
                <a:gd name="connsiteY3-218" fmla="*/ 323032 h 1438341"/>
                <a:gd name="connsiteX4-219" fmla="*/ 0 w 490432"/>
                <a:gd name="connsiteY4-220" fmla="*/ 0 h 1438341"/>
                <a:gd name="connsiteX0-221" fmla="*/ 0 w 488561"/>
                <a:gd name="connsiteY0-222" fmla="*/ 0 h 1438341"/>
                <a:gd name="connsiteX1-223" fmla="*/ 4756 w 488561"/>
                <a:gd name="connsiteY1-224" fmla="*/ 1065200 h 1438341"/>
                <a:gd name="connsiteX2-225" fmla="*/ 487430 w 488561"/>
                <a:gd name="connsiteY2-226" fmla="*/ 1438341 h 1438341"/>
                <a:gd name="connsiteX3-227" fmla="*/ 487871 w 488561"/>
                <a:gd name="connsiteY3-228" fmla="*/ 316959 h 1438341"/>
                <a:gd name="connsiteX4-229" fmla="*/ 0 w 488561"/>
                <a:gd name="connsiteY4-230" fmla="*/ 0 h 1438341"/>
                <a:gd name="connsiteX0-231" fmla="*/ 0 w 489457"/>
                <a:gd name="connsiteY0-232" fmla="*/ 0 h 1438341"/>
                <a:gd name="connsiteX1-233" fmla="*/ 4756 w 489457"/>
                <a:gd name="connsiteY1-234" fmla="*/ 1065200 h 1438341"/>
                <a:gd name="connsiteX2-235" fmla="*/ 489457 w 489457"/>
                <a:gd name="connsiteY2-236" fmla="*/ 1438341 h 1438341"/>
                <a:gd name="connsiteX3-237" fmla="*/ 487871 w 489457"/>
                <a:gd name="connsiteY3-238" fmla="*/ 316959 h 1438341"/>
                <a:gd name="connsiteX4-239" fmla="*/ 0 w 489457"/>
                <a:gd name="connsiteY4-240" fmla="*/ 0 h 143834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9457" h="1438341">
                  <a:moveTo>
                    <a:pt x="0" y="0"/>
                  </a:moveTo>
                  <a:cubicBezTo>
                    <a:pt x="909" y="352368"/>
                    <a:pt x="3847" y="712832"/>
                    <a:pt x="4756" y="1065200"/>
                  </a:cubicBezTo>
                  <a:lnTo>
                    <a:pt x="489457" y="1438341"/>
                  </a:lnTo>
                  <a:cubicBezTo>
                    <a:pt x="486900" y="1061851"/>
                    <a:pt x="490428" y="693449"/>
                    <a:pt x="487871" y="316959"/>
                  </a:cubicBez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670"/>
            </a:p>
          </p:txBody>
        </p:sp>
        <p:sp>
          <p:nvSpPr>
            <p:cNvPr id="16" name="Freeform: Shape 20"/>
            <p:cNvSpPr/>
            <p:nvPr/>
          </p:nvSpPr>
          <p:spPr bwMode="auto">
            <a:xfrm>
              <a:off x="4306093" y="1185091"/>
              <a:ext cx="324534" cy="243402"/>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anchor="ctr"/>
            <a:lstStyle/>
            <a:p>
              <a:pPr algn="ctr"/>
              <a:endParaRPr sz="2670"/>
            </a:p>
          </p:txBody>
        </p:sp>
        <p:sp>
          <p:nvSpPr>
            <p:cNvPr id="18" name="Freeform: Shape 28"/>
            <p:cNvSpPr/>
            <p:nvPr/>
          </p:nvSpPr>
          <p:spPr bwMode="auto">
            <a:xfrm>
              <a:off x="4370781" y="1942057"/>
              <a:ext cx="259848" cy="243402"/>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endParaRPr sz="2670"/>
            </a:p>
          </p:txBody>
        </p:sp>
        <p:sp>
          <p:nvSpPr>
            <p:cNvPr id="19" name="Freeform: Shape 31"/>
            <p:cNvSpPr/>
            <p:nvPr/>
          </p:nvSpPr>
          <p:spPr bwMode="auto">
            <a:xfrm>
              <a:off x="4402826" y="2720265"/>
              <a:ext cx="290455" cy="292430"/>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anchor="ctr"/>
            <a:lstStyle/>
            <a:p>
              <a:pPr algn="ctr"/>
              <a:endParaRPr sz="2670"/>
            </a:p>
          </p:txBody>
        </p:sp>
        <p:sp>
          <p:nvSpPr>
            <p:cNvPr id="20" name="Freeform: Shape 34"/>
            <p:cNvSpPr/>
            <p:nvPr/>
          </p:nvSpPr>
          <p:spPr bwMode="auto">
            <a:xfrm>
              <a:off x="4390881" y="3533961"/>
              <a:ext cx="254090" cy="37121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anchor="ctr"/>
            <a:lstStyle/>
            <a:p>
              <a:pPr algn="ctr"/>
              <a:endParaRPr sz="2670"/>
            </a:p>
          </p:txBody>
        </p:sp>
      </p:grpSp>
      <p:grpSp>
        <p:nvGrpSpPr>
          <p:cNvPr id="25" name="组合 3"/>
          <p:cNvGrpSpPr/>
          <p:nvPr/>
        </p:nvGrpSpPr>
        <p:grpSpPr bwMode="auto">
          <a:xfrm flipH="1">
            <a:off x="-1" y="180752"/>
            <a:ext cx="740744" cy="517479"/>
            <a:chOff x="3533690" y="533400"/>
            <a:chExt cx="978859" cy="675969"/>
          </a:xfrm>
          <a:solidFill>
            <a:schemeClr val="accent1"/>
          </a:solidFill>
        </p:grpSpPr>
        <p:sp>
          <p:nvSpPr>
            <p:cNvPr id="26" name="矩形 25"/>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27" name="椭圆 26"/>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28"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ChangeArrowheads="1"/>
          </p:cNvSpPr>
          <p:nvPr/>
        </p:nvSpPr>
        <p:spPr bwMode="auto">
          <a:xfrm>
            <a:off x="793" y="1366"/>
            <a:ext cx="12857603" cy="722992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pPr>
              <a:defRPr/>
            </a:pPr>
            <a:endParaRPr lang="zh-CN" altLang="en-US" sz="2670">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flipH="1">
            <a:off x="4166300" y="2292726"/>
            <a:ext cx="7898475" cy="493657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439026" y="796385"/>
            <a:ext cx="3980699" cy="944297"/>
          </a:xfrm>
          <a:prstGeom prst="rect">
            <a:avLst/>
          </a:prstGeom>
          <a:noFill/>
        </p:spPr>
        <p:txBody>
          <a:bodyPr wrap="square" rtlCol="0">
            <a:spAutoFit/>
          </a:bodyPr>
          <a:lstStyle/>
          <a:p>
            <a:pPr algn="ctr">
              <a:lnSpc>
                <a:spcPct val="150000"/>
              </a:lnSpc>
            </a:pPr>
            <a:r>
              <a:rPr lang="zh-CN" altLang="en-US" sz="2530" b="1" dirty="0">
                <a:latin typeface="微软雅黑" panose="020B0503020204020204" pitchFamily="34" charset="-122"/>
                <a:ea typeface="微软雅黑" panose="020B0503020204020204" pitchFamily="34" charset="-122"/>
              </a:rPr>
              <a:t>单击此处添加标题</a:t>
            </a:r>
            <a:endParaRPr lang="en-US" altLang="zh-CN" sz="2530" b="1" dirty="0">
              <a:latin typeface="微软雅黑" panose="020B0503020204020204" pitchFamily="34" charset="-122"/>
              <a:ea typeface="微软雅黑" panose="020B0503020204020204" pitchFamily="34" charset="-122"/>
            </a:endParaRPr>
          </a:p>
          <a:p>
            <a:pPr algn="ctr">
              <a:lnSpc>
                <a:spcPct val="150000"/>
              </a:lnSpc>
            </a:pPr>
            <a:r>
              <a:rPr lang="zh-CN" altLang="en-US" sz="1160" dirty="0">
                <a:latin typeface="微软雅黑" panose="020B0503020204020204" pitchFamily="34" charset="-122"/>
                <a:ea typeface="微软雅黑" panose="020B0503020204020204" pitchFamily="34" charset="-122"/>
              </a:rPr>
              <a:t>单击此处添加您的文字内容，单击此处添加您的文字内容。</a:t>
            </a:r>
            <a:endParaRPr lang="en-US" altLang="zh-CN" sz="1160" dirty="0">
              <a:latin typeface="微软雅黑" panose="020B0503020204020204" pitchFamily="34" charset="-122"/>
              <a:ea typeface="微软雅黑" panose="020B0503020204020204" pitchFamily="34" charset="-122"/>
            </a:endParaRPr>
          </a:p>
        </p:txBody>
      </p:sp>
      <p:sp>
        <p:nvSpPr>
          <p:cNvPr id="31" name="矩形 30"/>
          <p:cNvSpPr/>
          <p:nvPr/>
        </p:nvSpPr>
        <p:spPr>
          <a:xfrm>
            <a:off x="823741" y="3737336"/>
            <a:ext cx="75933" cy="2047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flipH="1">
            <a:off x="1278504" y="2296079"/>
            <a:ext cx="3383987" cy="4936572"/>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312415" y="3754079"/>
            <a:ext cx="2712827" cy="2122376"/>
          </a:xfrm>
          <a:prstGeom prst="rect">
            <a:avLst/>
          </a:prstGeom>
          <a:noFill/>
        </p:spPr>
        <p:txBody>
          <a:bodyPr wrap="square" rtlCol="0">
            <a:spAutoFit/>
          </a:bodyPr>
          <a:lstStyle/>
          <a:p>
            <a:pPr algn="just">
              <a:lnSpc>
                <a:spcPct val="150000"/>
              </a:lnSpc>
            </a:pPr>
            <a:r>
              <a:rPr lang="en-US" altLang="zh-CN" sz="1685" b="1" dirty="0">
                <a:solidFill>
                  <a:schemeClr val="bg1"/>
                </a:solidFill>
                <a:latin typeface="微软雅黑" panose="020B0503020204020204" pitchFamily="34" charset="-122"/>
                <a:ea typeface="微软雅黑" panose="020B0503020204020204" pitchFamily="34" charset="-122"/>
              </a:rPr>
              <a:t>Chapter </a:t>
            </a:r>
            <a:r>
              <a:rPr lang="en-US" altLang="zh-CN" sz="1685" b="1" dirty="0" smtClean="0">
                <a:solidFill>
                  <a:schemeClr val="bg1"/>
                </a:solidFill>
                <a:latin typeface="微软雅黑" panose="020B0503020204020204" pitchFamily="34" charset="-122"/>
                <a:ea typeface="微软雅黑" panose="020B0503020204020204" pitchFamily="34" charset="-122"/>
              </a:rPr>
              <a:t>3</a:t>
            </a:r>
            <a:endParaRPr lang="en-US" altLang="zh-CN" sz="1685" b="1"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en-US" altLang="zh-CN" sz="110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cs typeface="+mn-ea"/>
              </a:rPr>
              <a:t>……</a:t>
            </a:r>
            <a:r>
              <a:rPr lang="zh-CN" altLang="en-US" sz="1200" dirty="0">
                <a:solidFill>
                  <a:schemeClr val="bg1"/>
                </a:solidFill>
                <a:latin typeface="微软雅黑" panose="020B0503020204020204" pitchFamily="34" charset="-122"/>
                <a:ea typeface="微软雅黑" panose="020B0503020204020204" pitchFamily="34" charset="-122"/>
                <a:cs typeface="+mn-ea"/>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cs typeface="+mn-ea"/>
              </a:rPr>
              <a:t>……</a:t>
            </a:r>
            <a:endParaRPr lang="en-US" altLang="zh-CN" sz="1200" dirty="0">
              <a:solidFill>
                <a:schemeClr val="bg1"/>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iterate type="lt">
                                    <p:tmPct val="10000"/>
                                  </p:iterate>
                                  <p:childTnLst>
                                    <p:set>
                                      <p:cBhvr>
                                        <p:cTn id="10" dur="1" fill="hold">
                                          <p:stCondLst>
                                            <p:cond delay="0"/>
                                          </p:stCondLst>
                                        </p:cTn>
                                        <p:tgtEl>
                                          <p:spTgt spid="30">
                                            <p:txEl>
                                              <p:pRg st="0" end="0"/>
                                            </p:txEl>
                                          </p:spTgt>
                                        </p:tgtEl>
                                        <p:attrNameLst>
                                          <p:attrName>style.visibility</p:attrName>
                                        </p:attrNameLst>
                                      </p:cBhvr>
                                      <p:to>
                                        <p:strVal val="visible"/>
                                      </p:to>
                                    </p:set>
                                    <p:anim calcmode="lin" valueType="num">
                                      <p:cBhvr additive="base">
                                        <p:cTn id="11"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iterate type="lt">
                                    <p:tmPct val="10000"/>
                                  </p:iterate>
                                  <p:childTnLst>
                                    <p:set>
                                      <p:cBhvr>
                                        <p:cTn id="14" dur="1" fill="hold">
                                          <p:stCondLst>
                                            <p:cond delay="0"/>
                                          </p:stCondLst>
                                        </p:cTn>
                                        <p:tgtEl>
                                          <p:spTgt spid="30">
                                            <p:txEl>
                                              <p:pRg st="1" end="1"/>
                                            </p:txEl>
                                          </p:spTgt>
                                        </p:tgtEl>
                                        <p:attrNameLst>
                                          <p:attrName>style.visibility</p:attrName>
                                        </p:attrNameLst>
                                      </p:cBhvr>
                                      <p:to>
                                        <p:strVal val="visible"/>
                                      </p:to>
                                    </p:set>
                                    <p:anim calcmode="lin" valueType="num">
                                      <p:cBhvr additive="base">
                                        <p:cTn id="15" dur="500" fill="hold"/>
                                        <p:tgtEl>
                                          <p:spTgt spid="30">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
                                            <p:txEl>
                                              <p:pRg st="1" end="1"/>
                                            </p:txEl>
                                          </p:spTgt>
                                        </p:tgtEl>
                                        <p:attrNameLst>
                                          <p:attrName>ppt_y</p:attrName>
                                        </p:attrNameLst>
                                      </p:cBhvr>
                                      <p:tavLst>
                                        <p:tav tm="0">
                                          <p:val>
                                            <p:strVal val="0-#ppt_h/2"/>
                                          </p:val>
                                        </p:tav>
                                        <p:tav tm="100000">
                                          <p:val>
                                            <p:strVal val="#ppt_y"/>
                                          </p:val>
                                        </p:tav>
                                      </p:tavLst>
                                    </p:anim>
                                  </p:childTnLst>
                                </p:cTn>
                              </p:par>
                              <p:par>
                                <p:cTn id="17" presetID="2" presetClass="entr" presetSubtype="8" fill="hold" grpId="0"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750" fill="hold"/>
                                        <p:tgtEl>
                                          <p:spTgt spid="32"/>
                                        </p:tgtEl>
                                        <p:attrNameLst>
                                          <p:attrName>ppt_x</p:attrName>
                                        </p:attrNameLst>
                                      </p:cBhvr>
                                      <p:tavLst>
                                        <p:tav tm="0">
                                          <p:val>
                                            <p:strVal val="0-#ppt_w/2"/>
                                          </p:val>
                                        </p:tav>
                                        <p:tav tm="100000">
                                          <p:val>
                                            <p:strVal val="#ppt_x"/>
                                          </p:val>
                                        </p:tav>
                                      </p:tavLst>
                                    </p:anim>
                                    <p:anim calcmode="lin" valueType="num">
                                      <p:cBhvr additive="base">
                                        <p:cTn id="20" dur="750" fill="hold"/>
                                        <p:tgtEl>
                                          <p:spTgt spid="32"/>
                                        </p:tgtEl>
                                        <p:attrNameLst>
                                          <p:attrName>ppt_y</p:attrName>
                                        </p:attrNameLst>
                                      </p:cBhvr>
                                      <p:tavLst>
                                        <p:tav tm="0">
                                          <p:val>
                                            <p:strVal val="#ppt_y"/>
                                          </p:val>
                                        </p:tav>
                                        <p:tav tm="100000">
                                          <p:val>
                                            <p:strVal val="#ppt_y"/>
                                          </p:val>
                                        </p:tav>
                                      </p:tavLst>
                                    </p:anim>
                                  </p:childTnLst>
                                </p:cTn>
                              </p:par>
                              <p:par>
                                <p:cTn id="21" presetID="14" presetClass="entr" presetSubtype="5" fill="hold" grpId="0" nodeType="withEffect">
                                  <p:stCondLst>
                                    <p:cond delay="250"/>
                                  </p:stCondLst>
                                  <p:childTnLst>
                                    <p:set>
                                      <p:cBhvr>
                                        <p:cTn id="22" dur="1" fill="hold">
                                          <p:stCondLst>
                                            <p:cond delay="0"/>
                                          </p:stCondLst>
                                        </p:cTn>
                                        <p:tgtEl>
                                          <p:spTgt spid="17"/>
                                        </p:tgtEl>
                                        <p:attrNameLst>
                                          <p:attrName>style.visibility</p:attrName>
                                        </p:attrNameLst>
                                      </p:cBhvr>
                                      <p:to>
                                        <p:strVal val="visible"/>
                                      </p:to>
                                    </p:set>
                                    <p:animEffect transition="in" filter="randombar(vertical)">
                                      <p:cBhvr>
                                        <p:cTn id="23" dur="750"/>
                                        <p:tgtEl>
                                          <p:spTgt spid="17"/>
                                        </p:tgtEl>
                                      </p:cBhvr>
                                    </p:animEffect>
                                  </p:childTnLst>
                                </p:cTn>
                              </p:par>
                              <p:par>
                                <p:cTn id="24" presetID="42" presetClass="entr" presetSubtype="0" fill="hold" grpId="0" nodeType="withEffect">
                                  <p:stCondLst>
                                    <p:cond delay="100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750"/>
                                        <p:tgtEl>
                                          <p:spTgt spid="33"/>
                                        </p:tgtEl>
                                      </p:cBhvr>
                                    </p:animEffect>
                                    <p:anim calcmode="lin" valueType="num">
                                      <p:cBhvr>
                                        <p:cTn id="27" dur="750" fill="hold"/>
                                        <p:tgtEl>
                                          <p:spTgt spid="33"/>
                                        </p:tgtEl>
                                        <p:attrNameLst>
                                          <p:attrName>ppt_x</p:attrName>
                                        </p:attrNameLst>
                                      </p:cBhvr>
                                      <p:tavLst>
                                        <p:tav tm="0">
                                          <p:val>
                                            <p:strVal val="#ppt_x"/>
                                          </p:val>
                                        </p:tav>
                                        <p:tav tm="100000">
                                          <p:val>
                                            <p:strVal val="#ppt_x"/>
                                          </p:val>
                                        </p:tav>
                                      </p:tavLst>
                                    </p:anim>
                                    <p:anim calcmode="lin" valueType="num">
                                      <p:cBhvr>
                                        <p:cTn id="28" dur="750" fill="hold"/>
                                        <p:tgtEl>
                                          <p:spTgt spid="33"/>
                                        </p:tgtEl>
                                        <p:attrNameLst>
                                          <p:attrName>ppt_y</p:attrName>
                                        </p:attrNameLst>
                                      </p:cBhvr>
                                      <p:tavLst>
                                        <p:tav tm="0">
                                          <p:val>
                                            <p:strVal val="#ppt_y+.1"/>
                                          </p:val>
                                        </p:tav>
                                        <p:tav tm="100000">
                                          <p:val>
                                            <p:strVal val="#ppt_y"/>
                                          </p:val>
                                        </p:tav>
                                      </p:tavLst>
                                    </p:anim>
                                  </p:childTnLst>
                                </p:cTn>
                              </p:par>
                              <p:par>
                                <p:cTn id="29" presetID="16" presetClass="entr" presetSubtype="42" fill="hold" grpId="0" nodeType="withEffect">
                                  <p:stCondLst>
                                    <p:cond delay="1250"/>
                                  </p:stCondLst>
                                  <p:childTnLst>
                                    <p:set>
                                      <p:cBhvr>
                                        <p:cTn id="30" dur="1" fill="hold">
                                          <p:stCondLst>
                                            <p:cond delay="0"/>
                                          </p:stCondLst>
                                        </p:cTn>
                                        <p:tgtEl>
                                          <p:spTgt spid="31"/>
                                        </p:tgtEl>
                                        <p:attrNameLst>
                                          <p:attrName>style.visibility</p:attrName>
                                        </p:attrNameLst>
                                      </p:cBhvr>
                                      <p:to>
                                        <p:strVal val="visible"/>
                                      </p:to>
                                    </p:set>
                                    <p:animEffect transition="in" filter="barn(outHorizontal)">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30" grpId="0" build="p"/>
      <p:bldP spid="31" grpId="0" animBg="1"/>
      <p:bldP spid="32" grpId="0" animBg="1"/>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106145" y="1615292"/>
            <a:ext cx="4535675" cy="4359590"/>
            <a:chOff x="1106145" y="1615292"/>
            <a:chExt cx="4535675" cy="4359590"/>
          </a:xfrm>
        </p:grpSpPr>
        <p:sp>
          <p:nvSpPr>
            <p:cNvPr id="8" name="矩形 7"/>
            <p:cNvSpPr/>
            <p:nvPr/>
          </p:nvSpPr>
          <p:spPr>
            <a:xfrm>
              <a:off x="1106145" y="1615292"/>
              <a:ext cx="4535675" cy="2308324"/>
            </a:xfrm>
            <a:prstGeom prst="rect">
              <a:avLst/>
            </a:prstGeom>
          </p:spPr>
          <p:txBody>
            <a:bodyPr wrap="square">
              <a:spAutoFit/>
            </a:bodyPr>
            <a:lstStyle/>
            <a:p>
              <a:pPr>
                <a:lnSpc>
                  <a:spcPct val="1500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2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9" name="椭圆 8"/>
            <p:cNvSpPr/>
            <p:nvPr/>
          </p:nvSpPr>
          <p:spPr>
            <a:xfrm>
              <a:off x="1269144" y="4600177"/>
              <a:ext cx="780667" cy="7806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906834" y="4600177"/>
              <a:ext cx="780667" cy="78066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496076" y="4600176"/>
              <a:ext cx="780667" cy="7806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106145" y="5590481"/>
              <a:ext cx="1159292" cy="384401"/>
            </a:xfrm>
            <a:prstGeom prst="rect">
              <a:avLst/>
            </a:prstGeom>
          </p:spPr>
          <p:txBody>
            <a:bodyPr wrap="non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2712904" y="5590481"/>
              <a:ext cx="1159292" cy="384401"/>
            </a:xfrm>
            <a:prstGeom prst="rect">
              <a:avLst/>
            </a:prstGeom>
          </p:spPr>
          <p:txBody>
            <a:bodyPr wrap="non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sp>
          <p:nvSpPr>
            <p:cNvPr id="14" name="矩形 13"/>
            <p:cNvSpPr/>
            <p:nvPr/>
          </p:nvSpPr>
          <p:spPr>
            <a:xfrm>
              <a:off x="4348117" y="5585523"/>
              <a:ext cx="1159292" cy="384401"/>
            </a:xfrm>
            <a:prstGeom prst="rect">
              <a:avLst/>
            </a:prstGeom>
          </p:spPr>
          <p:txBody>
            <a:bodyPr wrap="none">
              <a:spAutoFit/>
            </a:bodyPr>
            <a:lstStyle/>
            <a:p>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输入文本</a:t>
              </a:r>
              <a:endParaRPr lang="zh-CN" altLang="en-US" dirty="0">
                <a:latin typeface="微软雅黑" panose="020B0503020204020204" pitchFamily="34" charset="-122"/>
                <a:ea typeface="微软雅黑" panose="020B0503020204020204" pitchFamily="34" charset="-122"/>
              </a:endParaRPr>
            </a:p>
          </p:txBody>
        </p:sp>
        <p:grpSp>
          <p:nvGrpSpPr>
            <p:cNvPr id="21" name="组合 20"/>
            <p:cNvGrpSpPr/>
            <p:nvPr/>
          </p:nvGrpSpPr>
          <p:grpSpPr>
            <a:xfrm>
              <a:off x="1454451" y="4689401"/>
              <a:ext cx="401431" cy="505783"/>
              <a:chOff x="5951469" y="4470684"/>
              <a:chExt cx="204316" cy="228354"/>
            </a:xfrm>
            <a:solidFill>
              <a:schemeClr val="bg1"/>
            </a:solidFill>
          </p:grpSpPr>
          <p:sp>
            <p:nvSpPr>
              <p:cNvPr id="22" name="Freeform 1213"/>
              <p:cNvSpPr/>
              <p:nvPr/>
            </p:nvSpPr>
            <p:spPr bwMode="auto">
              <a:xfrm>
                <a:off x="6035599" y="4470684"/>
                <a:ext cx="16641" cy="85979"/>
              </a:xfrm>
              <a:custGeom>
                <a:avLst/>
                <a:gdLst>
                  <a:gd name="T0" fmla="*/ 5 w 15"/>
                  <a:gd name="T1" fmla="*/ 37 h 79"/>
                  <a:gd name="T2" fmla="*/ 2 w 15"/>
                  <a:gd name="T3" fmla="*/ 46 h 79"/>
                  <a:gd name="T4" fmla="*/ 4 w 15"/>
                  <a:gd name="T5" fmla="*/ 77 h 79"/>
                  <a:gd name="T6" fmla="*/ 7 w 15"/>
                  <a:gd name="T7" fmla="*/ 79 h 79"/>
                  <a:gd name="T8" fmla="*/ 8 w 15"/>
                  <a:gd name="T9" fmla="*/ 78 h 79"/>
                  <a:gd name="T10" fmla="*/ 10 w 15"/>
                  <a:gd name="T11" fmla="*/ 74 h 79"/>
                  <a:gd name="T12" fmla="*/ 8 w 15"/>
                  <a:gd name="T13" fmla="*/ 47 h 79"/>
                  <a:gd name="T14" fmla="*/ 10 w 15"/>
                  <a:gd name="T15" fmla="*/ 39 h 79"/>
                  <a:gd name="T16" fmla="*/ 13 w 15"/>
                  <a:gd name="T17" fmla="*/ 30 h 79"/>
                  <a:gd name="T18" fmla="*/ 7 w 15"/>
                  <a:gd name="T19" fmla="*/ 2 h 79"/>
                  <a:gd name="T20" fmla="*/ 3 w 15"/>
                  <a:gd name="T21" fmla="*/ 0 h 79"/>
                  <a:gd name="T22" fmla="*/ 2 w 15"/>
                  <a:gd name="T23" fmla="*/ 4 h 79"/>
                  <a:gd name="T24" fmla="*/ 7 w 15"/>
                  <a:gd name="T25" fmla="*/ 29 h 79"/>
                  <a:gd name="T26" fmla="*/ 5 w 15"/>
                  <a:gd name="T27" fmla="*/ 3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79">
                    <a:moveTo>
                      <a:pt x="5" y="37"/>
                    </a:moveTo>
                    <a:cubicBezTo>
                      <a:pt x="4" y="40"/>
                      <a:pt x="2" y="43"/>
                      <a:pt x="2" y="46"/>
                    </a:cubicBezTo>
                    <a:cubicBezTo>
                      <a:pt x="0" y="56"/>
                      <a:pt x="0" y="69"/>
                      <a:pt x="4" y="77"/>
                    </a:cubicBezTo>
                    <a:cubicBezTo>
                      <a:pt x="5" y="78"/>
                      <a:pt x="6" y="79"/>
                      <a:pt x="7" y="79"/>
                    </a:cubicBezTo>
                    <a:cubicBezTo>
                      <a:pt x="7" y="79"/>
                      <a:pt x="8" y="79"/>
                      <a:pt x="8" y="78"/>
                    </a:cubicBezTo>
                    <a:cubicBezTo>
                      <a:pt x="10" y="78"/>
                      <a:pt x="10" y="76"/>
                      <a:pt x="10" y="74"/>
                    </a:cubicBezTo>
                    <a:cubicBezTo>
                      <a:pt x="6" y="67"/>
                      <a:pt x="6" y="55"/>
                      <a:pt x="8" y="47"/>
                    </a:cubicBezTo>
                    <a:cubicBezTo>
                      <a:pt x="8" y="44"/>
                      <a:pt x="9" y="42"/>
                      <a:pt x="10" y="39"/>
                    </a:cubicBezTo>
                    <a:cubicBezTo>
                      <a:pt x="12" y="37"/>
                      <a:pt x="13" y="34"/>
                      <a:pt x="13" y="30"/>
                    </a:cubicBezTo>
                    <a:cubicBezTo>
                      <a:pt x="15" y="21"/>
                      <a:pt x="11" y="11"/>
                      <a:pt x="7" y="2"/>
                    </a:cubicBezTo>
                    <a:cubicBezTo>
                      <a:pt x="6" y="0"/>
                      <a:pt x="5" y="0"/>
                      <a:pt x="3" y="0"/>
                    </a:cubicBezTo>
                    <a:cubicBezTo>
                      <a:pt x="2" y="1"/>
                      <a:pt x="1" y="3"/>
                      <a:pt x="2" y="4"/>
                    </a:cubicBezTo>
                    <a:cubicBezTo>
                      <a:pt x="4" y="10"/>
                      <a:pt x="9" y="20"/>
                      <a:pt x="7" y="29"/>
                    </a:cubicBezTo>
                    <a:cubicBezTo>
                      <a:pt x="7" y="32"/>
                      <a:pt x="6" y="34"/>
                      <a:pt x="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3" name="Freeform 1214"/>
              <p:cNvSpPr/>
              <p:nvPr/>
            </p:nvSpPr>
            <p:spPr bwMode="auto">
              <a:xfrm>
                <a:off x="6010638" y="4501193"/>
                <a:ext cx="18490" cy="55470"/>
              </a:xfrm>
              <a:custGeom>
                <a:avLst/>
                <a:gdLst>
                  <a:gd name="T0" fmla="*/ 6 w 17"/>
                  <a:gd name="T1" fmla="*/ 27 h 51"/>
                  <a:gd name="T2" fmla="*/ 9 w 17"/>
                  <a:gd name="T3" fmla="*/ 31 h 51"/>
                  <a:gd name="T4" fmla="*/ 7 w 17"/>
                  <a:gd name="T5" fmla="*/ 46 h 51"/>
                  <a:gd name="T6" fmla="*/ 8 w 17"/>
                  <a:gd name="T7" fmla="*/ 50 h 51"/>
                  <a:gd name="T8" fmla="*/ 10 w 17"/>
                  <a:gd name="T9" fmla="*/ 51 h 51"/>
                  <a:gd name="T10" fmla="*/ 12 w 17"/>
                  <a:gd name="T11" fmla="*/ 50 h 51"/>
                  <a:gd name="T12" fmla="*/ 14 w 17"/>
                  <a:gd name="T13" fmla="*/ 29 h 51"/>
                  <a:gd name="T14" fmla="*/ 11 w 17"/>
                  <a:gd name="T15" fmla="*/ 23 h 51"/>
                  <a:gd name="T16" fmla="*/ 8 w 17"/>
                  <a:gd name="T17" fmla="*/ 19 h 51"/>
                  <a:gd name="T18" fmla="*/ 13 w 17"/>
                  <a:gd name="T19" fmla="*/ 5 h 51"/>
                  <a:gd name="T20" fmla="*/ 13 w 17"/>
                  <a:gd name="T21" fmla="*/ 1 h 51"/>
                  <a:gd name="T22" fmla="*/ 9 w 17"/>
                  <a:gd name="T23" fmla="*/ 1 h 51"/>
                  <a:gd name="T24" fmla="*/ 2 w 17"/>
                  <a:gd name="T25" fmla="*/ 21 h 51"/>
                  <a:gd name="T26" fmla="*/ 6 w 17"/>
                  <a:gd name="T27" fmla="*/ 2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51">
                    <a:moveTo>
                      <a:pt x="6" y="27"/>
                    </a:moveTo>
                    <a:cubicBezTo>
                      <a:pt x="7" y="28"/>
                      <a:pt x="8" y="30"/>
                      <a:pt x="9" y="31"/>
                    </a:cubicBezTo>
                    <a:cubicBezTo>
                      <a:pt x="10" y="36"/>
                      <a:pt x="10" y="43"/>
                      <a:pt x="7" y="46"/>
                    </a:cubicBezTo>
                    <a:cubicBezTo>
                      <a:pt x="6" y="47"/>
                      <a:pt x="6" y="49"/>
                      <a:pt x="8" y="50"/>
                    </a:cubicBezTo>
                    <a:cubicBezTo>
                      <a:pt x="8" y="51"/>
                      <a:pt x="9" y="51"/>
                      <a:pt x="10" y="51"/>
                    </a:cubicBezTo>
                    <a:cubicBezTo>
                      <a:pt x="10" y="51"/>
                      <a:pt x="11" y="51"/>
                      <a:pt x="12" y="50"/>
                    </a:cubicBezTo>
                    <a:cubicBezTo>
                      <a:pt x="17" y="44"/>
                      <a:pt x="16" y="36"/>
                      <a:pt x="14" y="29"/>
                    </a:cubicBezTo>
                    <a:cubicBezTo>
                      <a:pt x="14" y="27"/>
                      <a:pt x="12" y="25"/>
                      <a:pt x="11" y="23"/>
                    </a:cubicBezTo>
                    <a:cubicBezTo>
                      <a:pt x="10" y="22"/>
                      <a:pt x="9" y="20"/>
                      <a:pt x="8" y="19"/>
                    </a:cubicBezTo>
                    <a:cubicBezTo>
                      <a:pt x="7" y="14"/>
                      <a:pt x="11" y="8"/>
                      <a:pt x="13" y="5"/>
                    </a:cubicBezTo>
                    <a:cubicBezTo>
                      <a:pt x="14" y="4"/>
                      <a:pt x="14" y="2"/>
                      <a:pt x="13" y="1"/>
                    </a:cubicBezTo>
                    <a:cubicBezTo>
                      <a:pt x="11" y="0"/>
                      <a:pt x="10" y="0"/>
                      <a:pt x="9" y="1"/>
                    </a:cubicBezTo>
                    <a:cubicBezTo>
                      <a:pt x="6" y="6"/>
                      <a:pt x="0" y="13"/>
                      <a:pt x="2" y="21"/>
                    </a:cubicBezTo>
                    <a:cubicBezTo>
                      <a:pt x="3" y="23"/>
                      <a:pt x="5" y="25"/>
                      <a:pt x="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4" name="Freeform 1215"/>
              <p:cNvSpPr/>
              <p:nvPr/>
            </p:nvSpPr>
            <p:spPr bwMode="auto">
              <a:xfrm>
                <a:off x="6055476" y="4498883"/>
                <a:ext cx="20802" cy="57782"/>
              </a:xfrm>
              <a:custGeom>
                <a:avLst/>
                <a:gdLst>
                  <a:gd name="T0" fmla="*/ 7 w 19"/>
                  <a:gd name="T1" fmla="*/ 28 h 53"/>
                  <a:gd name="T2" fmla="*/ 11 w 19"/>
                  <a:gd name="T3" fmla="*/ 33 h 53"/>
                  <a:gd name="T4" fmla="*/ 9 w 19"/>
                  <a:gd name="T5" fmla="*/ 48 h 53"/>
                  <a:gd name="T6" fmla="*/ 8 w 19"/>
                  <a:gd name="T7" fmla="*/ 52 h 53"/>
                  <a:gd name="T8" fmla="*/ 11 w 19"/>
                  <a:gd name="T9" fmla="*/ 53 h 53"/>
                  <a:gd name="T10" fmla="*/ 13 w 19"/>
                  <a:gd name="T11" fmla="*/ 52 h 53"/>
                  <a:gd name="T12" fmla="*/ 16 w 19"/>
                  <a:gd name="T13" fmla="*/ 30 h 53"/>
                  <a:gd name="T14" fmla="*/ 12 w 19"/>
                  <a:gd name="T15" fmla="*/ 24 h 53"/>
                  <a:gd name="T16" fmla="*/ 8 w 19"/>
                  <a:gd name="T17" fmla="*/ 20 h 53"/>
                  <a:gd name="T18" fmla="*/ 15 w 19"/>
                  <a:gd name="T19" fmla="*/ 6 h 53"/>
                  <a:gd name="T20" fmla="*/ 15 w 19"/>
                  <a:gd name="T21" fmla="*/ 1 h 53"/>
                  <a:gd name="T22" fmla="*/ 11 w 19"/>
                  <a:gd name="T23" fmla="*/ 2 h 53"/>
                  <a:gd name="T24" fmla="*/ 3 w 19"/>
                  <a:gd name="T25" fmla="*/ 22 h 53"/>
                  <a:gd name="T26" fmla="*/ 7 w 19"/>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53">
                    <a:moveTo>
                      <a:pt x="7" y="28"/>
                    </a:moveTo>
                    <a:cubicBezTo>
                      <a:pt x="9" y="30"/>
                      <a:pt x="10" y="31"/>
                      <a:pt x="11" y="33"/>
                    </a:cubicBezTo>
                    <a:cubicBezTo>
                      <a:pt x="12" y="37"/>
                      <a:pt x="13" y="44"/>
                      <a:pt x="9" y="48"/>
                    </a:cubicBezTo>
                    <a:cubicBezTo>
                      <a:pt x="7" y="49"/>
                      <a:pt x="7" y="51"/>
                      <a:pt x="8" y="52"/>
                    </a:cubicBezTo>
                    <a:cubicBezTo>
                      <a:pt x="9" y="52"/>
                      <a:pt x="10" y="53"/>
                      <a:pt x="11" y="53"/>
                    </a:cubicBezTo>
                    <a:cubicBezTo>
                      <a:pt x="11" y="53"/>
                      <a:pt x="12" y="53"/>
                      <a:pt x="13" y="52"/>
                    </a:cubicBezTo>
                    <a:cubicBezTo>
                      <a:pt x="19" y="46"/>
                      <a:pt x="19" y="37"/>
                      <a:pt x="16" y="30"/>
                    </a:cubicBezTo>
                    <a:cubicBezTo>
                      <a:pt x="15" y="28"/>
                      <a:pt x="13" y="26"/>
                      <a:pt x="12" y="24"/>
                    </a:cubicBezTo>
                    <a:cubicBezTo>
                      <a:pt x="10" y="22"/>
                      <a:pt x="9" y="21"/>
                      <a:pt x="8" y="20"/>
                    </a:cubicBezTo>
                    <a:cubicBezTo>
                      <a:pt x="7" y="15"/>
                      <a:pt x="12" y="9"/>
                      <a:pt x="15" y="6"/>
                    </a:cubicBezTo>
                    <a:cubicBezTo>
                      <a:pt x="16" y="5"/>
                      <a:pt x="16" y="3"/>
                      <a:pt x="15" y="1"/>
                    </a:cubicBezTo>
                    <a:cubicBezTo>
                      <a:pt x="14" y="0"/>
                      <a:pt x="12" y="0"/>
                      <a:pt x="11" y="2"/>
                    </a:cubicBezTo>
                    <a:cubicBezTo>
                      <a:pt x="7" y="6"/>
                      <a:pt x="0" y="14"/>
                      <a:pt x="3" y="22"/>
                    </a:cubicBezTo>
                    <a:cubicBezTo>
                      <a:pt x="4" y="24"/>
                      <a:pt x="5" y="26"/>
                      <a:pt x="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5" name="Freeform 1216"/>
              <p:cNvSpPr>
                <a:spLocks noEditPoints="1"/>
              </p:cNvSpPr>
              <p:nvPr/>
            </p:nvSpPr>
            <p:spPr bwMode="auto">
              <a:xfrm>
                <a:off x="6070731" y="4577465"/>
                <a:ext cx="85054" cy="77659"/>
              </a:xfrm>
              <a:custGeom>
                <a:avLst/>
                <a:gdLst>
                  <a:gd name="T0" fmla="*/ 39 w 78"/>
                  <a:gd name="T1" fmla="*/ 71 h 71"/>
                  <a:gd name="T2" fmla="*/ 0 w 78"/>
                  <a:gd name="T3" fmla="*/ 36 h 71"/>
                  <a:gd name="T4" fmla="*/ 39 w 78"/>
                  <a:gd name="T5" fmla="*/ 0 h 71"/>
                  <a:gd name="T6" fmla="*/ 78 w 78"/>
                  <a:gd name="T7" fmla="*/ 36 h 71"/>
                  <a:gd name="T8" fmla="*/ 39 w 78"/>
                  <a:gd name="T9" fmla="*/ 71 h 71"/>
                  <a:gd name="T10" fmla="*/ 39 w 78"/>
                  <a:gd name="T11" fmla="*/ 12 h 71"/>
                  <a:gd name="T12" fmla="*/ 11 w 78"/>
                  <a:gd name="T13" fmla="*/ 36 h 71"/>
                  <a:gd name="T14" fmla="*/ 39 w 78"/>
                  <a:gd name="T15" fmla="*/ 60 h 71"/>
                  <a:gd name="T16" fmla="*/ 67 w 78"/>
                  <a:gd name="T17" fmla="*/ 36 h 71"/>
                  <a:gd name="T18" fmla="*/ 39 w 78"/>
                  <a:gd name="T19" fmla="*/ 1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1">
                    <a:moveTo>
                      <a:pt x="39" y="71"/>
                    </a:moveTo>
                    <a:cubicBezTo>
                      <a:pt x="17" y="71"/>
                      <a:pt x="0" y="55"/>
                      <a:pt x="0" y="36"/>
                    </a:cubicBezTo>
                    <a:cubicBezTo>
                      <a:pt x="0" y="16"/>
                      <a:pt x="17" y="0"/>
                      <a:pt x="39" y="0"/>
                    </a:cubicBezTo>
                    <a:cubicBezTo>
                      <a:pt x="61" y="0"/>
                      <a:pt x="78" y="16"/>
                      <a:pt x="78" y="36"/>
                    </a:cubicBezTo>
                    <a:cubicBezTo>
                      <a:pt x="78" y="55"/>
                      <a:pt x="61" y="71"/>
                      <a:pt x="39" y="71"/>
                    </a:cubicBezTo>
                    <a:close/>
                    <a:moveTo>
                      <a:pt x="39" y="12"/>
                    </a:moveTo>
                    <a:cubicBezTo>
                      <a:pt x="23" y="12"/>
                      <a:pt x="11" y="22"/>
                      <a:pt x="11" y="36"/>
                    </a:cubicBezTo>
                    <a:cubicBezTo>
                      <a:pt x="11" y="49"/>
                      <a:pt x="23" y="60"/>
                      <a:pt x="39" y="60"/>
                    </a:cubicBezTo>
                    <a:cubicBezTo>
                      <a:pt x="54" y="60"/>
                      <a:pt x="67" y="49"/>
                      <a:pt x="67" y="36"/>
                    </a:cubicBezTo>
                    <a:cubicBezTo>
                      <a:pt x="67" y="22"/>
                      <a:pt x="54" y="12"/>
                      <a:pt x="3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6" name="Freeform 1217"/>
              <p:cNvSpPr/>
              <p:nvPr/>
            </p:nvSpPr>
            <p:spPr bwMode="auto">
              <a:xfrm>
                <a:off x="5972271" y="4568683"/>
                <a:ext cx="145610" cy="97535"/>
              </a:xfrm>
              <a:custGeom>
                <a:avLst/>
                <a:gdLst>
                  <a:gd name="T0" fmla="*/ 18 w 133"/>
                  <a:gd name="T1" fmla="*/ 89 h 89"/>
                  <a:gd name="T2" fmla="*/ 115 w 133"/>
                  <a:gd name="T3" fmla="*/ 89 h 89"/>
                  <a:gd name="T4" fmla="*/ 133 w 133"/>
                  <a:gd name="T5" fmla="*/ 54 h 89"/>
                  <a:gd name="T6" fmla="*/ 133 w 133"/>
                  <a:gd name="T7" fmla="*/ 0 h 89"/>
                  <a:gd name="T8" fmla="*/ 0 w 133"/>
                  <a:gd name="T9" fmla="*/ 0 h 89"/>
                  <a:gd name="T10" fmla="*/ 0 w 133"/>
                  <a:gd name="T11" fmla="*/ 54 h 89"/>
                  <a:gd name="T12" fmla="*/ 18 w 133"/>
                  <a:gd name="T13" fmla="*/ 89 h 89"/>
                </a:gdLst>
                <a:ahLst/>
                <a:cxnLst>
                  <a:cxn ang="0">
                    <a:pos x="T0" y="T1"/>
                  </a:cxn>
                  <a:cxn ang="0">
                    <a:pos x="T2" y="T3"/>
                  </a:cxn>
                  <a:cxn ang="0">
                    <a:pos x="T4" y="T5"/>
                  </a:cxn>
                  <a:cxn ang="0">
                    <a:pos x="T6" y="T7"/>
                  </a:cxn>
                  <a:cxn ang="0">
                    <a:pos x="T8" y="T9"/>
                  </a:cxn>
                  <a:cxn ang="0">
                    <a:pos x="T10" y="T11"/>
                  </a:cxn>
                  <a:cxn ang="0">
                    <a:pos x="T12" y="T13"/>
                  </a:cxn>
                </a:cxnLst>
                <a:rect l="0" t="0" r="r" b="b"/>
                <a:pathLst>
                  <a:path w="133" h="89">
                    <a:moveTo>
                      <a:pt x="18" y="89"/>
                    </a:moveTo>
                    <a:cubicBezTo>
                      <a:pt x="115" y="89"/>
                      <a:pt x="115" y="89"/>
                      <a:pt x="115" y="89"/>
                    </a:cubicBezTo>
                    <a:cubicBezTo>
                      <a:pt x="126" y="81"/>
                      <a:pt x="133" y="69"/>
                      <a:pt x="133" y="54"/>
                    </a:cubicBezTo>
                    <a:cubicBezTo>
                      <a:pt x="133" y="0"/>
                      <a:pt x="133" y="0"/>
                      <a:pt x="133" y="0"/>
                    </a:cubicBezTo>
                    <a:cubicBezTo>
                      <a:pt x="0" y="0"/>
                      <a:pt x="0" y="0"/>
                      <a:pt x="0" y="0"/>
                    </a:cubicBezTo>
                    <a:cubicBezTo>
                      <a:pt x="0" y="54"/>
                      <a:pt x="0" y="54"/>
                      <a:pt x="0" y="54"/>
                    </a:cubicBezTo>
                    <a:cubicBezTo>
                      <a:pt x="0" y="69"/>
                      <a:pt x="7" y="81"/>
                      <a:pt x="18"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27" name="Freeform 1218"/>
              <p:cNvSpPr/>
              <p:nvPr/>
            </p:nvSpPr>
            <p:spPr bwMode="auto">
              <a:xfrm>
                <a:off x="5951469" y="4667142"/>
                <a:ext cx="187212" cy="31896"/>
              </a:xfrm>
              <a:custGeom>
                <a:avLst/>
                <a:gdLst>
                  <a:gd name="T0" fmla="*/ 171 w 171"/>
                  <a:gd name="T1" fmla="*/ 0 h 29"/>
                  <a:gd name="T2" fmla="*/ 86 w 171"/>
                  <a:gd name="T3" fmla="*/ 29 h 29"/>
                  <a:gd name="T4" fmla="*/ 0 w 171"/>
                  <a:gd name="T5" fmla="*/ 0 h 29"/>
                  <a:gd name="T6" fmla="*/ 171 w 171"/>
                  <a:gd name="T7" fmla="*/ 0 h 29"/>
                </a:gdLst>
                <a:ahLst/>
                <a:cxnLst>
                  <a:cxn ang="0">
                    <a:pos x="T0" y="T1"/>
                  </a:cxn>
                  <a:cxn ang="0">
                    <a:pos x="T2" y="T3"/>
                  </a:cxn>
                  <a:cxn ang="0">
                    <a:pos x="T4" y="T5"/>
                  </a:cxn>
                  <a:cxn ang="0">
                    <a:pos x="T6" y="T7"/>
                  </a:cxn>
                </a:cxnLst>
                <a:rect l="0" t="0" r="r" b="b"/>
                <a:pathLst>
                  <a:path w="171" h="29">
                    <a:moveTo>
                      <a:pt x="171" y="0"/>
                    </a:moveTo>
                    <a:cubicBezTo>
                      <a:pt x="158" y="17"/>
                      <a:pt x="124" y="29"/>
                      <a:pt x="86" y="29"/>
                    </a:cubicBezTo>
                    <a:cubicBezTo>
                      <a:pt x="47" y="29"/>
                      <a:pt x="14" y="17"/>
                      <a:pt x="0" y="0"/>
                    </a:cubicBezTo>
                    <a:cubicBezTo>
                      <a:pt x="171" y="0"/>
                      <a:pt x="171" y="0"/>
                      <a:pt x="17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grpSp>
        <p:grpSp>
          <p:nvGrpSpPr>
            <p:cNvPr id="28" name="组合 27"/>
            <p:cNvGrpSpPr/>
            <p:nvPr/>
          </p:nvGrpSpPr>
          <p:grpSpPr>
            <a:xfrm>
              <a:off x="3122299" y="4759898"/>
              <a:ext cx="373835" cy="447609"/>
              <a:chOff x="5586753" y="1161422"/>
              <a:chExt cx="189062" cy="271804"/>
            </a:xfrm>
            <a:solidFill>
              <a:schemeClr val="bg1"/>
            </a:solidFill>
          </p:grpSpPr>
          <p:sp>
            <p:nvSpPr>
              <p:cNvPr id="29" name="Freeform 473"/>
              <p:cNvSpPr/>
              <p:nvPr/>
            </p:nvSpPr>
            <p:spPr bwMode="auto">
              <a:xfrm>
                <a:off x="5592299" y="1244165"/>
                <a:ext cx="178891" cy="189061"/>
              </a:xfrm>
              <a:custGeom>
                <a:avLst/>
                <a:gdLst>
                  <a:gd name="T0" fmla="*/ 125 w 164"/>
                  <a:gd name="T1" fmla="*/ 12 h 173"/>
                  <a:gd name="T2" fmla="*/ 125 w 164"/>
                  <a:gd name="T3" fmla="*/ 12 h 173"/>
                  <a:gd name="T4" fmla="*/ 120 w 164"/>
                  <a:gd name="T5" fmla="*/ 9 h 173"/>
                  <a:gd name="T6" fmla="*/ 118 w 164"/>
                  <a:gd name="T7" fmla="*/ 8 h 173"/>
                  <a:gd name="T8" fmla="*/ 114 w 164"/>
                  <a:gd name="T9" fmla="*/ 6 h 173"/>
                  <a:gd name="T10" fmla="*/ 111 w 164"/>
                  <a:gd name="T11" fmla="*/ 5 h 173"/>
                  <a:gd name="T12" fmla="*/ 107 w 164"/>
                  <a:gd name="T13" fmla="*/ 4 h 173"/>
                  <a:gd name="T14" fmla="*/ 105 w 164"/>
                  <a:gd name="T15" fmla="*/ 3 h 173"/>
                  <a:gd name="T16" fmla="*/ 98 w 164"/>
                  <a:gd name="T17" fmla="*/ 2 h 173"/>
                  <a:gd name="T18" fmla="*/ 96 w 164"/>
                  <a:gd name="T19" fmla="*/ 1 h 173"/>
                  <a:gd name="T20" fmla="*/ 91 w 164"/>
                  <a:gd name="T21" fmla="*/ 1 h 173"/>
                  <a:gd name="T22" fmla="*/ 89 w 164"/>
                  <a:gd name="T23" fmla="*/ 0 h 173"/>
                  <a:gd name="T24" fmla="*/ 82 w 164"/>
                  <a:gd name="T25" fmla="*/ 0 h 173"/>
                  <a:gd name="T26" fmla="*/ 82 w 164"/>
                  <a:gd name="T27" fmla="*/ 0 h 173"/>
                  <a:gd name="T28" fmla="*/ 82 w 164"/>
                  <a:gd name="T29" fmla="*/ 0 h 173"/>
                  <a:gd name="T30" fmla="*/ 82 w 164"/>
                  <a:gd name="T31" fmla="*/ 0 h 173"/>
                  <a:gd name="T32" fmla="*/ 82 w 164"/>
                  <a:gd name="T33" fmla="*/ 0 h 173"/>
                  <a:gd name="T34" fmla="*/ 82 w 164"/>
                  <a:gd name="T35" fmla="*/ 0 h 173"/>
                  <a:gd name="T36" fmla="*/ 74 w 164"/>
                  <a:gd name="T37" fmla="*/ 0 h 173"/>
                  <a:gd name="T38" fmla="*/ 72 w 164"/>
                  <a:gd name="T39" fmla="*/ 0 h 173"/>
                  <a:gd name="T40" fmla="*/ 67 w 164"/>
                  <a:gd name="T41" fmla="*/ 1 h 173"/>
                  <a:gd name="T42" fmla="*/ 65 w 164"/>
                  <a:gd name="T43" fmla="*/ 1 h 173"/>
                  <a:gd name="T44" fmla="*/ 58 w 164"/>
                  <a:gd name="T45" fmla="*/ 3 h 173"/>
                  <a:gd name="T46" fmla="*/ 57 w 164"/>
                  <a:gd name="T47" fmla="*/ 4 h 173"/>
                  <a:gd name="T48" fmla="*/ 52 w 164"/>
                  <a:gd name="T49" fmla="*/ 5 h 173"/>
                  <a:gd name="T50" fmla="*/ 50 w 164"/>
                  <a:gd name="T51" fmla="*/ 6 h 173"/>
                  <a:gd name="T52" fmla="*/ 45 w 164"/>
                  <a:gd name="T53" fmla="*/ 8 h 173"/>
                  <a:gd name="T54" fmla="*/ 43 w 164"/>
                  <a:gd name="T55" fmla="*/ 9 h 173"/>
                  <a:gd name="T56" fmla="*/ 38 w 164"/>
                  <a:gd name="T57" fmla="*/ 12 h 173"/>
                  <a:gd name="T58" fmla="*/ 38 w 164"/>
                  <a:gd name="T59" fmla="*/ 12 h 173"/>
                  <a:gd name="T60" fmla="*/ 0 w 164"/>
                  <a:gd name="T61" fmla="*/ 76 h 173"/>
                  <a:gd name="T62" fmla="*/ 18 w 164"/>
                  <a:gd name="T63" fmla="*/ 67 h 173"/>
                  <a:gd name="T64" fmla="*/ 39 w 164"/>
                  <a:gd name="T65" fmla="*/ 79 h 173"/>
                  <a:gd name="T66" fmla="*/ 39 w 164"/>
                  <a:gd name="T67" fmla="*/ 80 h 173"/>
                  <a:gd name="T68" fmla="*/ 60 w 164"/>
                  <a:gd name="T69" fmla="*/ 67 h 173"/>
                  <a:gd name="T70" fmla="*/ 78 w 164"/>
                  <a:gd name="T71" fmla="*/ 74 h 173"/>
                  <a:gd name="T72" fmla="*/ 78 w 164"/>
                  <a:gd name="T73" fmla="*/ 158 h 173"/>
                  <a:gd name="T74" fmla="*/ 70 w 164"/>
                  <a:gd name="T75" fmla="*/ 166 h 173"/>
                  <a:gd name="T76" fmla="*/ 66 w 164"/>
                  <a:gd name="T77" fmla="*/ 170 h 173"/>
                  <a:gd name="T78" fmla="*/ 70 w 164"/>
                  <a:gd name="T79" fmla="*/ 173 h 173"/>
                  <a:gd name="T80" fmla="*/ 85 w 164"/>
                  <a:gd name="T81" fmla="*/ 158 h 173"/>
                  <a:gd name="T82" fmla="*/ 85 w 164"/>
                  <a:gd name="T83" fmla="*/ 74 h 173"/>
                  <a:gd name="T84" fmla="*/ 103 w 164"/>
                  <a:gd name="T85" fmla="*/ 68 h 173"/>
                  <a:gd name="T86" fmla="*/ 124 w 164"/>
                  <a:gd name="T87" fmla="*/ 80 h 173"/>
                  <a:gd name="T88" fmla="*/ 124 w 164"/>
                  <a:gd name="T89" fmla="*/ 80 h 173"/>
                  <a:gd name="T90" fmla="*/ 145 w 164"/>
                  <a:gd name="T91" fmla="*/ 68 h 173"/>
                  <a:gd name="T92" fmla="*/ 164 w 164"/>
                  <a:gd name="T93" fmla="*/ 76 h 173"/>
                  <a:gd name="T94" fmla="*/ 125 w 164"/>
                  <a:gd name="T95" fmla="*/ 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4" h="173">
                    <a:moveTo>
                      <a:pt x="125" y="12"/>
                    </a:moveTo>
                    <a:cubicBezTo>
                      <a:pt x="125" y="12"/>
                      <a:pt x="125" y="12"/>
                      <a:pt x="125" y="12"/>
                    </a:cubicBezTo>
                    <a:cubicBezTo>
                      <a:pt x="123" y="11"/>
                      <a:pt x="122" y="10"/>
                      <a:pt x="120" y="9"/>
                    </a:cubicBezTo>
                    <a:cubicBezTo>
                      <a:pt x="119" y="9"/>
                      <a:pt x="118" y="9"/>
                      <a:pt x="118" y="8"/>
                    </a:cubicBezTo>
                    <a:cubicBezTo>
                      <a:pt x="116" y="8"/>
                      <a:pt x="115" y="7"/>
                      <a:pt x="114" y="6"/>
                    </a:cubicBezTo>
                    <a:cubicBezTo>
                      <a:pt x="113" y="6"/>
                      <a:pt x="112" y="6"/>
                      <a:pt x="111" y="5"/>
                    </a:cubicBezTo>
                    <a:cubicBezTo>
                      <a:pt x="110" y="5"/>
                      <a:pt x="108" y="4"/>
                      <a:pt x="107" y="4"/>
                    </a:cubicBezTo>
                    <a:cubicBezTo>
                      <a:pt x="106" y="4"/>
                      <a:pt x="105" y="3"/>
                      <a:pt x="105" y="3"/>
                    </a:cubicBezTo>
                    <a:cubicBezTo>
                      <a:pt x="103" y="3"/>
                      <a:pt x="100" y="2"/>
                      <a:pt x="98" y="2"/>
                    </a:cubicBezTo>
                    <a:cubicBezTo>
                      <a:pt x="97" y="1"/>
                      <a:pt x="97" y="1"/>
                      <a:pt x="96" y="1"/>
                    </a:cubicBezTo>
                    <a:cubicBezTo>
                      <a:pt x="94" y="1"/>
                      <a:pt x="93" y="1"/>
                      <a:pt x="91" y="1"/>
                    </a:cubicBezTo>
                    <a:cubicBezTo>
                      <a:pt x="90" y="0"/>
                      <a:pt x="89" y="0"/>
                      <a:pt x="89" y="0"/>
                    </a:cubicBezTo>
                    <a:cubicBezTo>
                      <a:pt x="86" y="0"/>
                      <a:pt x="84" y="0"/>
                      <a:pt x="82" y="0"/>
                    </a:cubicBezTo>
                    <a:cubicBezTo>
                      <a:pt x="82" y="0"/>
                      <a:pt x="82" y="0"/>
                      <a:pt x="82" y="0"/>
                    </a:cubicBezTo>
                    <a:cubicBezTo>
                      <a:pt x="82" y="0"/>
                      <a:pt x="82" y="0"/>
                      <a:pt x="82" y="0"/>
                    </a:cubicBezTo>
                    <a:cubicBezTo>
                      <a:pt x="82" y="0"/>
                      <a:pt x="82" y="0"/>
                      <a:pt x="82" y="0"/>
                    </a:cubicBezTo>
                    <a:cubicBezTo>
                      <a:pt x="82" y="0"/>
                      <a:pt x="82" y="0"/>
                      <a:pt x="82" y="0"/>
                    </a:cubicBezTo>
                    <a:cubicBezTo>
                      <a:pt x="82" y="0"/>
                      <a:pt x="82" y="0"/>
                      <a:pt x="82" y="0"/>
                    </a:cubicBezTo>
                    <a:cubicBezTo>
                      <a:pt x="79" y="0"/>
                      <a:pt x="77" y="0"/>
                      <a:pt x="74" y="0"/>
                    </a:cubicBezTo>
                    <a:cubicBezTo>
                      <a:pt x="74" y="0"/>
                      <a:pt x="73" y="0"/>
                      <a:pt x="72" y="0"/>
                    </a:cubicBezTo>
                    <a:cubicBezTo>
                      <a:pt x="70" y="0"/>
                      <a:pt x="69" y="1"/>
                      <a:pt x="67" y="1"/>
                    </a:cubicBezTo>
                    <a:cubicBezTo>
                      <a:pt x="66" y="1"/>
                      <a:pt x="66" y="1"/>
                      <a:pt x="65" y="1"/>
                    </a:cubicBezTo>
                    <a:cubicBezTo>
                      <a:pt x="63" y="2"/>
                      <a:pt x="61" y="2"/>
                      <a:pt x="58" y="3"/>
                    </a:cubicBezTo>
                    <a:cubicBezTo>
                      <a:pt x="58" y="3"/>
                      <a:pt x="57" y="3"/>
                      <a:pt x="57" y="4"/>
                    </a:cubicBezTo>
                    <a:cubicBezTo>
                      <a:pt x="55" y="4"/>
                      <a:pt x="53" y="5"/>
                      <a:pt x="52" y="5"/>
                    </a:cubicBezTo>
                    <a:cubicBezTo>
                      <a:pt x="51" y="6"/>
                      <a:pt x="50" y="6"/>
                      <a:pt x="50" y="6"/>
                    </a:cubicBezTo>
                    <a:cubicBezTo>
                      <a:pt x="48" y="7"/>
                      <a:pt x="47" y="7"/>
                      <a:pt x="45" y="8"/>
                    </a:cubicBezTo>
                    <a:cubicBezTo>
                      <a:pt x="45" y="8"/>
                      <a:pt x="44" y="9"/>
                      <a:pt x="43" y="9"/>
                    </a:cubicBezTo>
                    <a:cubicBezTo>
                      <a:pt x="42" y="10"/>
                      <a:pt x="40" y="11"/>
                      <a:pt x="38" y="12"/>
                    </a:cubicBezTo>
                    <a:cubicBezTo>
                      <a:pt x="38" y="12"/>
                      <a:pt x="38" y="12"/>
                      <a:pt x="38" y="12"/>
                    </a:cubicBezTo>
                    <a:cubicBezTo>
                      <a:pt x="16" y="26"/>
                      <a:pt x="1" y="49"/>
                      <a:pt x="0" y="76"/>
                    </a:cubicBezTo>
                    <a:cubicBezTo>
                      <a:pt x="4" y="71"/>
                      <a:pt x="11" y="67"/>
                      <a:pt x="18" y="67"/>
                    </a:cubicBezTo>
                    <a:cubicBezTo>
                      <a:pt x="27" y="67"/>
                      <a:pt x="35" y="72"/>
                      <a:pt x="39" y="79"/>
                    </a:cubicBezTo>
                    <a:cubicBezTo>
                      <a:pt x="39" y="80"/>
                      <a:pt x="39" y="80"/>
                      <a:pt x="39" y="80"/>
                    </a:cubicBezTo>
                    <a:cubicBezTo>
                      <a:pt x="43" y="72"/>
                      <a:pt x="51" y="67"/>
                      <a:pt x="60" y="67"/>
                    </a:cubicBezTo>
                    <a:cubicBezTo>
                      <a:pt x="66" y="67"/>
                      <a:pt x="73" y="70"/>
                      <a:pt x="78" y="74"/>
                    </a:cubicBezTo>
                    <a:cubicBezTo>
                      <a:pt x="78" y="158"/>
                      <a:pt x="78" y="158"/>
                      <a:pt x="78" y="158"/>
                    </a:cubicBezTo>
                    <a:cubicBezTo>
                      <a:pt x="78" y="162"/>
                      <a:pt x="75" y="166"/>
                      <a:pt x="70" y="166"/>
                    </a:cubicBezTo>
                    <a:cubicBezTo>
                      <a:pt x="68" y="166"/>
                      <a:pt x="66" y="168"/>
                      <a:pt x="66" y="170"/>
                    </a:cubicBezTo>
                    <a:cubicBezTo>
                      <a:pt x="66" y="172"/>
                      <a:pt x="68" y="173"/>
                      <a:pt x="70" y="173"/>
                    </a:cubicBezTo>
                    <a:cubicBezTo>
                      <a:pt x="78" y="173"/>
                      <a:pt x="85" y="167"/>
                      <a:pt x="85" y="158"/>
                    </a:cubicBezTo>
                    <a:cubicBezTo>
                      <a:pt x="85" y="74"/>
                      <a:pt x="85" y="74"/>
                      <a:pt x="85" y="74"/>
                    </a:cubicBezTo>
                    <a:cubicBezTo>
                      <a:pt x="90" y="71"/>
                      <a:pt x="97" y="68"/>
                      <a:pt x="103" y="68"/>
                    </a:cubicBezTo>
                    <a:cubicBezTo>
                      <a:pt x="112" y="68"/>
                      <a:pt x="120" y="73"/>
                      <a:pt x="124" y="80"/>
                    </a:cubicBezTo>
                    <a:cubicBezTo>
                      <a:pt x="124" y="80"/>
                      <a:pt x="124" y="80"/>
                      <a:pt x="124" y="80"/>
                    </a:cubicBezTo>
                    <a:cubicBezTo>
                      <a:pt x="129" y="72"/>
                      <a:pt x="136" y="68"/>
                      <a:pt x="145" y="68"/>
                    </a:cubicBezTo>
                    <a:cubicBezTo>
                      <a:pt x="153" y="68"/>
                      <a:pt x="159" y="71"/>
                      <a:pt x="164" y="76"/>
                    </a:cubicBezTo>
                    <a:cubicBezTo>
                      <a:pt x="162" y="49"/>
                      <a:pt x="147" y="26"/>
                      <a:pt x="12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0" name="Freeform 474"/>
              <p:cNvSpPr/>
              <p:nvPr/>
            </p:nvSpPr>
            <p:spPr bwMode="auto">
              <a:xfrm>
                <a:off x="5676430" y="1161422"/>
                <a:ext cx="18490" cy="27273"/>
              </a:xfrm>
              <a:custGeom>
                <a:avLst/>
                <a:gdLst>
                  <a:gd name="T0" fmla="*/ 8 w 17"/>
                  <a:gd name="T1" fmla="*/ 25 h 25"/>
                  <a:gd name="T2" fmla="*/ 15 w 17"/>
                  <a:gd name="T3" fmla="*/ 23 h 25"/>
                  <a:gd name="T4" fmla="*/ 17 w 17"/>
                  <a:gd name="T5" fmla="*/ 17 h 25"/>
                  <a:gd name="T6" fmla="*/ 10 w 17"/>
                  <a:gd name="T7" fmla="*/ 3 h 25"/>
                  <a:gd name="T8" fmla="*/ 8 w 17"/>
                  <a:gd name="T9" fmla="*/ 0 h 25"/>
                  <a:gd name="T10" fmla="*/ 7 w 17"/>
                  <a:gd name="T11" fmla="*/ 3 h 25"/>
                  <a:gd name="T12" fmla="*/ 0 w 17"/>
                  <a:gd name="T13" fmla="*/ 17 h 25"/>
                  <a:gd name="T14" fmla="*/ 8 w 17"/>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5">
                    <a:moveTo>
                      <a:pt x="8" y="25"/>
                    </a:moveTo>
                    <a:cubicBezTo>
                      <a:pt x="11" y="25"/>
                      <a:pt x="13" y="25"/>
                      <a:pt x="15" y="23"/>
                    </a:cubicBezTo>
                    <a:cubicBezTo>
                      <a:pt x="16" y="21"/>
                      <a:pt x="17" y="19"/>
                      <a:pt x="17" y="17"/>
                    </a:cubicBezTo>
                    <a:cubicBezTo>
                      <a:pt x="17" y="14"/>
                      <a:pt x="13" y="7"/>
                      <a:pt x="10" y="3"/>
                    </a:cubicBezTo>
                    <a:cubicBezTo>
                      <a:pt x="9" y="2"/>
                      <a:pt x="9" y="1"/>
                      <a:pt x="8" y="0"/>
                    </a:cubicBezTo>
                    <a:cubicBezTo>
                      <a:pt x="8" y="1"/>
                      <a:pt x="7" y="2"/>
                      <a:pt x="7" y="3"/>
                    </a:cubicBezTo>
                    <a:cubicBezTo>
                      <a:pt x="4" y="7"/>
                      <a:pt x="0" y="14"/>
                      <a:pt x="0" y="17"/>
                    </a:cubicBezTo>
                    <a:cubicBezTo>
                      <a:pt x="0" y="22"/>
                      <a:pt x="4" y="25"/>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1" name="Freeform 475"/>
              <p:cNvSpPr/>
              <p:nvPr/>
            </p:nvSpPr>
            <p:spPr bwMode="auto">
              <a:xfrm>
                <a:off x="5694919" y="1204874"/>
                <a:ext cx="18490" cy="28660"/>
              </a:xfrm>
              <a:custGeom>
                <a:avLst/>
                <a:gdLst>
                  <a:gd name="T0" fmla="*/ 9 w 17"/>
                  <a:gd name="T1" fmla="*/ 26 h 26"/>
                  <a:gd name="T2" fmla="*/ 15 w 17"/>
                  <a:gd name="T3" fmla="*/ 23 h 26"/>
                  <a:gd name="T4" fmla="*/ 17 w 17"/>
                  <a:gd name="T5" fmla="*/ 17 h 26"/>
                  <a:gd name="T6" fmla="*/ 10 w 17"/>
                  <a:gd name="T7" fmla="*/ 3 h 26"/>
                  <a:gd name="T8" fmla="*/ 9 w 17"/>
                  <a:gd name="T9" fmla="*/ 0 h 26"/>
                  <a:gd name="T10" fmla="*/ 7 w 17"/>
                  <a:gd name="T11" fmla="*/ 3 h 26"/>
                  <a:gd name="T12" fmla="*/ 0 w 17"/>
                  <a:gd name="T13" fmla="*/ 17 h 26"/>
                  <a:gd name="T14" fmla="*/ 9 w 17"/>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6">
                    <a:moveTo>
                      <a:pt x="9" y="26"/>
                    </a:moveTo>
                    <a:cubicBezTo>
                      <a:pt x="11" y="26"/>
                      <a:pt x="13" y="25"/>
                      <a:pt x="15" y="23"/>
                    </a:cubicBezTo>
                    <a:cubicBezTo>
                      <a:pt x="16" y="21"/>
                      <a:pt x="17" y="19"/>
                      <a:pt x="17" y="17"/>
                    </a:cubicBezTo>
                    <a:cubicBezTo>
                      <a:pt x="17" y="14"/>
                      <a:pt x="13" y="7"/>
                      <a:pt x="10" y="3"/>
                    </a:cubicBezTo>
                    <a:cubicBezTo>
                      <a:pt x="10" y="2"/>
                      <a:pt x="9" y="1"/>
                      <a:pt x="9" y="0"/>
                    </a:cubicBezTo>
                    <a:cubicBezTo>
                      <a:pt x="8" y="1"/>
                      <a:pt x="7" y="2"/>
                      <a:pt x="7" y="3"/>
                    </a:cubicBezTo>
                    <a:cubicBezTo>
                      <a:pt x="4" y="7"/>
                      <a:pt x="0" y="14"/>
                      <a:pt x="0" y="17"/>
                    </a:cubicBezTo>
                    <a:cubicBezTo>
                      <a:pt x="0" y="22"/>
                      <a:pt x="4" y="26"/>
                      <a:pt x="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2" name="Freeform 476"/>
              <p:cNvSpPr/>
              <p:nvPr/>
            </p:nvSpPr>
            <p:spPr bwMode="auto">
              <a:xfrm>
                <a:off x="5657477" y="1204874"/>
                <a:ext cx="19877" cy="28660"/>
              </a:xfrm>
              <a:custGeom>
                <a:avLst/>
                <a:gdLst>
                  <a:gd name="T0" fmla="*/ 9 w 18"/>
                  <a:gd name="T1" fmla="*/ 26 h 26"/>
                  <a:gd name="T2" fmla="*/ 15 w 18"/>
                  <a:gd name="T3" fmla="*/ 23 h 26"/>
                  <a:gd name="T4" fmla="*/ 18 w 18"/>
                  <a:gd name="T5" fmla="*/ 17 h 26"/>
                  <a:gd name="T6" fmla="*/ 11 w 18"/>
                  <a:gd name="T7" fmla="*/ 3 h 26"/>
                  <a:gd name="T8" fmla="*/ 9 w 18"/>
                  <a:gd name="T9" fmla="*/ 0 h 26"/>
                  <a:gd name="T10" fmla="*/ 7 w 18"/>
                  <a:gd name="T11" fmla="*/ 3 h 26"/>
                  <a:gd name="T12" fmla="*/ 0 w 18"/>
                  <a:gd name="T13" fmla="*/ 17 h 26"/>
                  <a:gd name="T14" fmla="*/ 9 w 18"/>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6">
                    <a:moveTo>
                      <a:pt x="9" y="26"/>
                    </a:moveTo>
                    <a:cubicBezTo>
                      <a:pt x="12" y="26"/>
                      <a:pt x="14" y="25"/>
                      <a:pt x="15" y="23"/>
                    </a:cubicBezTo>
                    <a:cubicBezTo>
                      <a:pt x="17" y="21"/>
                      <a:pt x="18" y="19"/>
                      <a:pt x="18" y="17"/>
                    </a:cubicBezTo>
                    <a:cubicBezTo>
                      <a:pt x="18" y="14"/>
                      <a:pt x="14" y="7"/>
                      <a:pt x="11" y="3"/>
                    </a:cubicBezTo>
                    <a:cubicBezTo>
                      <a:pt x="10" y="2"/>
                      <a:pt x="10" y="1"/>
                      <a:pt x="9" y="0"/>
                    </a:cubicBezTo>
                    <a:cubicBezTo>
                      <a:pt x="9" y="1"/>
                      <a:pt x="8" y="2"/>
                      <a:pt x="7" y="3"/>
                    </a:cubicBezTo>
                    <a:cubicBezTo>
                      <a:pt x="5" y="7"/>
                      <a:pt x="0" y="14"/>
                      <a:pt x="0" y="17"/>
                    </a:cubicBezTo>
                    <a:cubicBezTo>
                      <a:pt x="0" y="22"/>
                      <a:pt x="4" y="26"/>
                      <a:pt x="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3" name="Freeform 477"/>
              <p:cNvSpPr/>
              <p:nvPr/>
            </p:nvSpPr>
            <p:spPr bwMode="auto">
              <a:xfrm>
                <a:off x="5724504" y="1219203"/>
                <a:ext cx="19415" cy="28197"/>
              </a:xfrm>
              <a:custGeom>
                <a:avLst/>
                <a:gdLst>
                  <a:gd name="T0" fmla="*/ 9 w 18"/>
                  <a:gd name="T1" fmla="*/ 26 h 26"/>
                  <a:gd name="T2" fmla="*/ 18 w 18"/>
                  <a:gd name="T3" fmla="*/ 17 h 26"/>
                  <a:gd name="T4" fmla="*/ 11 w 18"/>
                  <a:gd name="T5" fmla="*/ 3 h 26"/>
                  <a:gd name="T6" fmla="*/ 9 w 18"/>
                  <a:gd name="T7" fmla="*/ 0 h 26"/>
                  <a:gd name="T8" fmla="*/ 7 w 18"/>
                  <a:gd name="T9" fmla="*/ 3 h 26"/>
                  <a:gd name="T10" fmla="*/ 0 w 18"/>
                  <a:gd name="T11" fmla="*/ 17 h 26"/>
                  <a:gd name="T12" fmla="*/ 3 w 18"/>
                  <a:gd name="T13" fmla="*/ 24 h 26"/>
                  <a:gd name="T14" fmla="*/ 9 w 18"/>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6">
                    <a:moveTo>
                      <a:pt x="9" y="26"/>
                    </a:moveTo>
                    <a:cubicBezTo>
                      <a:pt x="14" y="26"/>
                      <a:pt x="17" y="22"/>
                      <a:pt x="18" y="17"/>
                    </a:cubicBezTo>
                    <a:cubicBezTo>
                      <a:pt x="18" y="14"/>
                      <a:pt x="13" y="8"/>
                      <a:pt x="11" y="3"/>
                    </a:cubicBezTo>
                    <a:cubicBezTo>
                      <a:pt x="10" y="2"/>
                      <a:pt x="9" y="1"/>
                      <a:pt x="9" y="0"/>
                    </a:cubicBezTo>
                    <a:cubicBezTo>
                      <a:pt x="8" y="1"/>
                      <a:pt x="8" y="2"/>
                      <a:pt x="7" y="3"/>
                    </a:cubicBezTo>
                    <a:cubicBezTo>
                      <a:pt x="4" y="8"/>
                      <a:pt x="0" y="14"/>
                      <a:pt x="0" y="17"/>
                    </a:cubicBezTo>
                    <a:cubicBezTo>
                      <a:pt x="0" y="20"/>
                      <a:pt x="1" y="22"/>
                      <a:pt x="3" y="24"/>
                    </a:cubicBezTo>
                    <a:cubicBezTo>
                      <a:pt x="4" y="25"/>
                      <a:pt x="6" y="26"/>
                      <a:pt x="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4" name="Freeform 478"/>
              <p:cNvSpPr/>
              <p:nvPr/>
            </p:nvSpPr>
            <p:spPr bwMode="auto">
              <a:xfrm>
                <a:off x="5756862" y="1253873"/>
                <a:ext cx="18953" cy="27735"/>
              </a:xfrm>
              <a:custGeom>
                <a:avLst/>
                <a:gdLst>
                  <a:gd name="T0" fmla="*/ 10 w 17"/>
                  <a:gd name="T1" fmla="*/ 3 h 25"/>
                  <a:gd name="T2" fmla="*/ 8 w 17"/>
                  <a:gd name="T3" fmla="*/ 0 h 25"/>
                  <a:gd name="T4" fmla="*/ 7 w 17"/>
                  <a:gd name="T5" fmla="*/ 3 h 25"/>
                  <a:gd name="T6" fmla="*/ 0 w 17"/>
                  <a:gd name="T7" fmla="*/ 17 h 25"/>
                  <a:gd name="T8" fmla="*/ 2 w 17"/>
                  <a:gd name="T9" fmla="*/ 23 h 25"/>
                  <a:gd name="T10" fmla="*/ 8 w 17"/>
                  <a:gd name="T11" fmla="*/ 25 h 25"/>
                  <a:gd name="T12" fmla="*/ 17 w 17"/>
                  <a:gd name="T13" fmla="*/ 17 h 25"/>
                  <a:gd name="T14" fmla="*/ 10 w 17"/>
                  <a:gd name="T15" fmla="*/ 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5">
                    <a:moveTo>
                      <a:pt x="10" y="3"/>
                    </a:moveTo>
                    <a:cubicBezTo>
                      <a:pt x="10" y="2"/>
                      <a:pt x="9" y="1"/>
                      <a:pt x="8" y="0"/>
                    </a:cubicBezTo>
                    <a:cubicBezTo>
                      <a:pt x="8" y="1"/>
                      <a:pt x="7" y="2"/>
                      <a:pt x="7" y="3"/>
                    </a:cubicBezTo>
                    <a:cubicBezTo>
                      <a:pt x="4" y="7"/>
                      <a:pt x="0" y="14"/>
                      <a:pt x="0" y="17"/>
                    </a:cubicBezTo>
                    <a:cubicBezTo>
                      <a:pt x="0" y="19"/>
                      <a:pt x="1" y="21"/>
                      <a:pt x="2" y="23"/>
                    </a:cubicBezTo>
                    <a:cubicBezTo>
                      <a:pt x="4" y="24"/>
                      <a:pt x="6" y="25"/>
                      <a:pt x="8" y="25"/>
                    </a:cubicBezTo>
                    <a:cubicBezTo>
                      <a:pt x="13" y="25"/>
                      <a:pt x="17" y="21"/>
                      <a:pt x="17" y="17"/>
                    </a:cubicBezTo>
                    <a:cubicBezTo>
                      <a:pt x="17" y="14"/>
                      <a:pt x="13" y="7"/>
                      <a:pt x="1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5" name="Freeform 479"/>
              <p:cNvSpPr/>
              <p:nvPr/>
            </p:nvSpPr>
            <p:spPr bwMode="auto">
              <a:xfrm>
                <a:off x="5620498" y="1219203"/>
                <a:ext cx="19877" cy="28197"/>
              </a:xfrm>
              <a:custGeom>
                <a:avLst/>
                <a:gdLst>
                  <a:gd name="T0" fmla="*/ 9 w 18"/>
                  <a:gd name="T1" fmla="*/ 26 h 26"/>
                  <a:gd name="T2" fmla="*/ 15 w 18"/>
                  <a:gd name="T3" fmla="*/ 24 h 26"/>
                  <a:gd name="T4" fmla="*/ 18 w 18"/>
                  <a:gd name="T5" fmla="*/ 17 h 26"/>
                  <a:gd name="T6" fmla="*/ 11 w 18"/>
                  <a:gd name="T7" fmla="*/ 3 h 26"/>
                  <a:gd name="T8" fmla="*/ 9 w 18"/>
                  <a:gd name="T9" fmla="*/ 0 h 26"/>
                  <a:gd name="T10" fmla="*/ 7 w 18"/>
                  <a:gd name="T11" fmla="*/ 3 h 26"/>
                  <a:gd name="T12" fmla="*/ 0 w 18"/>
                  <a:gd name="T13" fmla="*/ 17 h 26"/>
                  <a:gd name="T14" fmla="*/ 9 w 18"/>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6">
                    <a:moveTo>
                      <a:pt x="9" y="26"/>
                    </a:moveTo>
                    <a:cubicBezTo>
                      <a:pt x="11" y="26"/>
                      <a:pt x="14" y="25"/>
                      <a:pt x="15" y="24"/>
                    </a:cubicBezTo>
                    <a:cubicBezTo>
                      <a:pt x="17" y="22"/>
                      <a:pt x="18" y="20"/>
                      <a:pt x="18" y="17"/>
                    </a:cubicBezTo>
                    <a:cubicBezTo>
                      <a:pt x="18" y="14"/>
                      <a:pt x="14" y="8"/>
                      <a:pt x="11" y="3"/>
                    </a:cubicBezTo>
                    <a:cubicBezTo>
                      <a:pt x="10" y="2"/>
                      <a:pt x="10" y="1"/>
                      <a:pt x="9" y="0"/>
                    </a:cubicBezTo>
                    <a:cubicBezTo>
                      <a:pt x="9" y="1"/>
                      <a:pt x="8" y="2"/>
                      <a:pt x="7" y="3"/>
                    </a:cubicBezTo>
                    <a:cubicBezTo>
                      <a:pt x="5" y="8"/>
                      <a:pt x="0" y="14"/>
                      <a:pt x="0" y="17"/>
                    </a:cubicBezTo>
                    <a:cubicBezTo>
                      <a:pt x="0" y="22"/>
                      <a:pt x="4" y="26"/>
                      <a:pt x="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6" name="Freeform 480"/>
              <p:cNvSpPr/>
              <p:nvPr/>
            </p:nvSpPr>
            <p:spPr bwMode="auto">
              <a:xfrm>
                <a:off x="5586753" y="1253873"/>
                <a:ext cx="19415" cy="27735"/>
              </a:xfrm>
              <a:custGeom>
                <a:avLst/>
                <a:gdLst>
                  <a:gd name="T0" fmla="*/ 15 w 18"/>
                  <a:gd name="T1" fmla="*/ 23 h 25"/>
                  <a:gd name="T2" fmla="*/ 18 w 18"/>
                  <a:gd name="T3" fmla="*/ 17 h 25"/>
                  <a:gd name="T4" fmla="*/ 11 w 18"/>
                  <a:gd name="T5" fmla="*/ 3 h 25"/>
                  <a:gd name="T6" fmla="*/ 9 w 18"/>
                  <a:gd name="T7" fmla="*/ 0 h 25"/>
                  <a:gd name="T8" fmla="*/ 7 w 18"/>
                  <a:gd name="T9" fmla="*/ 3 h 25"/>
                  <a:gd name="T10" fmla="*/ 0 w 18"/>
                  <a:gd name="T11" fmla="*/ 17 h 25"/>
                  <a:gd name="T12" fmla="*/ 9 w 18"/>
                  <a:gd name="T13" fmla="*/ 25 h 25"/>
                  <a:gd name="T14" fmla="*/ 15 w 18"/>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5">
                    <a:moveTo>
                      <a:pt x="15" y="23"/>
                    </a:moveTo>
                    <a:cubicBezTo>
                      <a:pt x="17" y="21"/>
                      <a:pt x="18" y="19"/>
                      <a:pt x="18" y="17"/>
                    </a:cubicBezTo>
                    <a:cubicBezTo>
                      <a:pt x="18" y="14"/>
                      <a:pt x="13" y="7"/>
                      <a:pt x="11" y="3"/>
                    </a:cubicBezTo>
                    <a:cubicBezTo>
                      <a:pt x="10" y="2"/>
                      <a:pt x="9" y="1"/>
                      <a:pt x="9" y="0"/>
                    </a:cubicBezTo>
                    <a:cubicBezTo>
                      <a:pt x="8" y="1"/>
                      <a:pt x="8" y="2"/>
                      <a:pt x="7" y="3"/>
                    </a:cubicBezTo>
                    <a:cubicBezTo>
                      <a:pt x="4" y="7"/>
                      <a:pt x="0" y="14"/>
                      <a:pt x="0" y="17"/>
                    </a:cubicBezTo>
                    <a:cubicBezTo>
                      <a:pt x="0" y="21"/>
                      <a:pt x="4" y="25"/>
                      <a:pt x="9" y="25"/>
                    </a:cubicBezTo>
                    <a:cubicBezTo>
                      <a:pt x="11" y="25"/>
                      <a:pt x="13" y="24"/>
                      <a:pt x="1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grpSp>
        <p:grpSp>
          <p:nvGrpSpPr>
            <p:cNvPr id="37" name="组合 36"/>
            <p:cNvGrpSpPr/>
            <p:nvPr/>
          </p:nvGrpSpPr>
          <p:grpSpPr>
            <a:xfrm>
              <a:off x="4727429" y="4842106"/>
              <a:ext cx="335779" cy="329237"/>
              <a:chOff x="8166614" y="1279026"/>
              <a:chExt cx="228649" cy="280338"/>
            </a:xfrm>
            <a:solidFill>
              <a:schemeClr val="bg1"/>
            </a:solidFill>
          </p:grpSpPr>
          <p:sp>
            <p:nvSpPr>
              <p:cNvPr id="38" name="Freeform 145"/>
              <p:cNvSpPr>
                <a:spLocks noEditPoints="1"/>
              </p:cNvSpPr>
              <p:nvPr/>
            </p:nvSpPr>
            <p:spPr bwMode="auto">
              <a:xfrm>
                <a:off x="8189722" y="1330715"/>
                <a:ext cx="182432" cy="228649"/>
              </a:xfrm>
              <a:custGeom>
                <a:avLst/>
                <a:gdLst>
                  <a:gd name="T0" fmla="*/ 0 w 127"/>
                  <a:gd name="T1" fmla="*/ 0 h 159"/>
                  <a:gd name="T2" fmla="*/ 5 w 127"/>
                  <a:gd name="T3" fmla="*/ 138 h 159"/>
                  <a:gd name="T4" fmla="*/ 26 w 127"/>
                  <a:gd name="T5" fmla="*/ 159 h 159"/>
                  <a:gd name="T6" fmla="*/ 101 w 127"/>
                  <a:gd name="T7" fmla="*/ 159 h 159"/>
                  <a:gd name="T8" fmla="*/ 122 w 127"/>
                  <a:gd name="T9" fmla="*/ 138 h 159"/>
                  <a:gd name="T10" fmla="*/ 127 w 127"/>
                  <a:gd name="T11" fmla="*/ 0 h 159"/>
                  <a:gd name="T12" fmla="*/ 0 w 127"/>
                  <a:gd name="T13" fmla="*/ 0 h 159"/>
                  <a:gd name="T14" fmla="*/ 42 w 127"/>
                  <a:gd name="T15" fmla="*/ 110 h 159"/>
                  <a:gd name="T16" fmla="*/ 39 w 127"/>
                  <a:gd name="T17" fmla="*/ 113 h 159"/>
                  <a:gd name="T18" fmla="*/ 35 w 127"/>
                  <a:gd name="T19" fmla="*/ 110 h 159"/>
                  <a:gd name="T20" fmla="*/ 35 w 127"/>
                  <a:gd name="T21" fmla="*/ 42 h 159"/>
                  <a:gd name="T22" fmla="*/ 39 w 127"/>
                  <a:gd name="T23" fmla="*/ 39 h 159"/>
                  <a:gd name="T24" fmla="*/ 42 w 127"/>
                  <a:gd name="T25" fmla="*/ 42 h 159"/>
                  <a:gd name="T26" fmla="*/ 42 w 127"/>
                  <a:gd name="T27" fmla="*/ 110 h 159"/>
                  <a:gd name="T28" fmla="*/ 69 w 127"/>
                  <a:gd name="T29" fmla="*/ 127 h 159"/>
                  <a:gd name="T30" fmla="*/ 65 w 127"/>
                  <a:gd name="T31" fmla="*/ 130 h 159"/>
                  <a:gd name="T32" fmla="*/ 61 w 127"/>
                  <a:gd name="T33" fmla="*/ 127 h 159"/>
                  <a:gd name="T34" fmla="*/ 61 w 127"/>
                  <a:gd name="T35" fmla="*/ 27 h 159"/>
                  <a:gd name="T36" fmla="*/ 65 w 127"/>
                  <a:gd name="T37" fmla="*/ 24 h 159"/>
                  <a:gd name="T38" fmla="*/ 69 w 127"/>
                  <a:gd name="T39" fmla="*/ 27 h 159"/>
                  <a:gd name="T40" fmla="*/ 69 w 127"/>
                  <a:gd name="T41" fmla="*/ 127 h 159"/>
                  <a:gd name="T42" fmla="*/ 93 w 127"/>
                  <a:gd name="T43" fmla="*/ 110 h 159"/>
                  <a:gd name="T44" fmla="*/ 89 w 127"/>
                  <a:gd name="T45" fmla="*/ 113 h 159"/>
                  <a:gd name="T46" fmla="*/ 85 w 127"/>
                  <a:gd name="T47" fmla="*/ 110 h 159"/>
                  <a:gd name="T48" fmla="*/ 85 w 127"/>
                  <a:gd name="T49" fmla="*/ 42 h 159"/>
                  <a:gd name="T50" fmla="*/ 89 w 127"/>
                  <a:gd name="T51" fmla="*/ 39 h 159"/>
                  <a:gd name="T52" fmla="*/ 93 w 127"/>
                  <a:gd name="T53" fmla="*/ 42 h 159"/>
                  <a:gd name="T54" fmla="*/ 93 w 127"/>
                  <a:gd name="T55" fmla="*/ 1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7" h="159">
                    <a:moveTo>
                      <a:pt x="0" y="0"/>
                    </a:moveTo>
                    <a:cubicBezTo>
                      <a:pt x="5" y="138"/>
                      <a:pt x="5" y="138"/>
                      <a:pt x="5" y="138"/>
                    </a:cubicBezTo>
                    <a:cubicBezTo>
                      <a:pt x="5" y="149"/>
                      <a:pt x="15" y="159"/>
                      <a:pt x="26" y="159"/>
                    </a:cubicBezTo>
                    <a:cubicBezTo>
                      <a:pt x="101" y="159"/>
                      <a:pt x="101" y="159"/>
                      <a:pt x="101" y="159"/>
                    </a:cubicBezTo>
                    <a:cubicBezTo>
                      <a:pt x="113" y="159"/>
                      <a:pt x="122" y="149"/>
                      <a:pt x="122" y="138"/>
                    </a:cubicBezTo>
                    <a:cubicBezTo>
                      <a:pt x="127" y="0"/>
                      <a:pt x="127" y="0"/>
                      <a:pt x="127" y="0"/>
                    </a:cubicBezTo>
                    <a:lnTo>
                      <a:pt x="0" y="0"/>
                    </a:lnTo>
                    <a:close/>
                    <a:moveTo>
                      <a:pt x="42" y="110"/>
                    </a:moveTo>
                    <a:cubicBezTo>
                      <a:pt x="42" y="112"/>
                      <a:pt x="41" y="113"/>
                      <a:pt x="39" y="113"/>
                    </a:cubicBezTo>
                    <a:cubicBezTo>
                      <a:pt x="37" y="113"/>
                      <a:pt x="35" y="112"/>
                      <a:pt x="35" y="110"/>
                    </a:cubicBezTo>
                    <a:cubicBezTo>
                      <a:pt x="35" y="42"/>
                      <a:pt x="35" y="42"/>
                      <a:pt x="35" y="42"/>
                    </a:cubicBezTo>
                    <a:cubicBezTo>
                      <a:pt x="35" y="40"/>
                      <a:pt x="37" y="39"/>
                      <a:pt x="39" y="39"/>
                    </a:cubicBezTo>
                    <a:cubicBezTo>
                      <a:pt x="41" y="39"/>
                      <a:pt x="42" y="40"/>
                      <a:pt x="42" y="42"/>
                    </a:cubicBezTo>
                    <a:lnTo>
                      <a:pt x="42" y="110"/>
                    </a:lnTo>
                    <a:close/>
                    <a:moveTo>
                      <a:pt x="69" y="127"/>
                    </a:moveTo>
                    <a:cubicBezTo>
                      <a:pt x="69" y="129"/>
                      <a:pt x="67" y="130"/>
                      <a:pt x="65" y="130"/>
                    </a:cubicBezTo>
                    <a:cubicBezTo>
                      <a:pt x="63" y="130"/>
                      <a:pt x="61" y="129"/>
                      <a:pt x="61" y="127"/>
                    </a:cubicBezTo>
                    <a:cubicBezTo>
                      <a:pt x="61" y="27"/>
                      <a:pt x="61" y="27"/>
                      <a:pt x="61" y="27"/>
                    </a:cubicBezTo>
                    <a:cubicBezTo>
                      <a:pt x="61" y="26"/>
                      <a:pt x="63" y="24"/>
                      <a:pt x="65" y="24"/>
                    </a:cubicBezTo>
                    <a:cubicBezTo>
                      <a:pt x="67" y="24"/>
                      <a:pt x="69" y="26"/>
                      <a:pt x="69" y="27"/>
                    </a:cubicBezTo>
                    <a:lnTo>
                      <a:pt x="69" y="127"/>
                    </a:lnTo>
                    <a:close/>
                    <a:moveTo>
                      <a:pt x="93" y="110"/>
                    </a:moveTo>
                    <a:cubicBezTo>
                      <a:pt x="93" y="112"/>
                      <a:pt x="91" y="113"/>
                      <a:pt x="89" y="113"/>
                    </a:cubicBezTo>
                    <a:cubicBezTo>
                      <a:pt x="87" y="113"/>
                      <a:pt x="85" y="112"/>
                      <a:pt x="85" y="110"/>
                    </a:cubicBezTo>
                    <a:cubicBezTo>
                      <a:pt x="85" y="42"/>
                      <a:pt x="85" y="42"/>
                      <a:pt x="85" y="42"/>
                    </a:cubicBezTo>
                    <a:cubicBezTo>
                      <a:pt x="85" y="40"/>
                      <a:pt x="87" y="39"/>
                      <a:pt x="89" y="39"/>
                    </a:cubicBezTo>
                    <a:cubicBezTo>
                      <a:pt x="91" y="39"/>
                      <a:pt x="93" y="40"/>
                      <a:pt x="93" y="42"/>
                    </a:cubicBezTo>
                    <a:lnTo>
                      <a:pt x="93"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sp>
            <p:nvSpPr>
              <p:cNvPr id="39" name="Freeform 146"/>
              <p:cNvSpPr>
                <a:spLocks noEditPoints="1"/>
              </p:cNvSpPr>
              <p:nvPr/>
            </p:nvSpPr>
            <p:spPr bwMode="auto">
              <a:xfrm>
                <a:off x="8166614" y="1279026"/>
                <a:ext cx="228649" cy="51689"/>
              </a:xfrm>
              <a:custGeom>
                <a:avLst/>
                <a:gdLst>
                  <a:gd name="T0" fmla="*/ 154 w 159"/>
                  <a:gd name="T1" fmla="*/ 26 h 36"/>
                  <a:gd name="T2" fmla="*/ 119 w 159"/>
                  <a:gd name="T3" fmla="*/ 26 h 36"/>
                  <a:gd name="T4" fmla="*/ 119 w 159"/>
                  <a:gd name="T5" fmla="*/ 13 h 36"/>
                  <a:gd name="T6" fmla="*/ 105 w 159"/>
                  <a:gd name="T7" fmla="*/ 0 h 36"/>
                  <a:gd name="T8" fmla="*/ 54 w 159"/>
                  <a:gd name="T9" fmla="*/ 0 h 36"/>
                  <a:gd name="T10" fmla="*/ 41 w 159"/>
                  <a:gd name="T11" fmla="*/ 13 h 36"/>
                  <a:gd name="T12" fmla="*/ 41 w 159"/>
                  <a:gd name="T13" fmla="*/ 26 h 36"/>
                  <a:gd name="T14" fmla="*/ 5 w 159"/>
                  <a:gd name="T15" fmla="*/ 26 h 36"/>
                  <a:gd name="T16" fmla="*/ 0 w 159"/>
                  <a:gd name="T17" fmla="*/ 31 h 36"/>
                  <a:gd name="T18" fmla="*/ 5 w 159"/>
                  <a:gd name="T19" fmla="*/ 36 h 36"/>
                  <a:gd name="T20" fmla="*/ 154 w 159"/>
                  <a:gd name="T21" fmla="*/ 36 h 36"/>
                  <a:gd name="T22" fmla="*/ 159 w 159"/>
                  <a:gd name="T23" fmla="*/ 31 h 36"/>
                  <a:gd name="T24" fmla="*/ 154 w 159"/>
                  <a:gd name="T25" fmla="*/ 26 h 36"/>
                  <a:gd name="T26" fmla="*/ 109 w 159"/>
                  <a:gd name="T27" fmla="*/ 26 h 36"/>
                  <a:gd name="T28" fmla="*/ 51 w 159"/>
                  <a:gd name="T29" fmla="*/ 26 h 36"/>
                  <a:gd name="T30" fmla="*/ 51 w 159"/>
                  <a:gd name="T31" fmla="*/ 13 h 36"/>
                  <a:gd name="T32" fmla="*/ 54 w 159"/>
                  <a:gd name="T33" fmla="*/ 10 h 36"/>
                  <a:gd name="T34" fmla="*/ 105 w 159"/>
                  <a:gd name="T35" fmla="*/ 10 h 36"/>
                  <a:gd name="T36" fmla="*/ 109 w 159"/>
                  <a:gd name="T37" fmla="*/ 13 h 36"/>
                  <a:gd name="T38" fmla="*/ 109 w 159"/>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9" h="36">
                    <a:moveTo>
                      <a:pt x="154" y="26"/>
                    </a:moveTo>
                    <a:cubicBezTo>
                      <a:pt x="119" y="26"/>
                      <a:pt x="119" y="26"/>
                      <a:pt x="119" y="26"/>
                    </a:cubicBezTo>
                    <a:cubicBezTo>
                      <a:pt x="119" y="13"/>
                      <a:pt x="119" y="13"/>
                      <a:pt x="119" y="13"/>
                    </a:cubicBezTo>
                    <a:cubicBezTo>
                      <a:pt x="119" y="6"/>
                      <a:pt x="113" y="0"/>
                      <a:pt x="105" y="0"/>
                    </a:cubicBezTo>
                    <a:cubicBezTo>
                      <a:pt x="54" y="0"/>
                      <a:pt x="54" y="0"/>
                      <a:pt x="54" y="0"/>
                    </a:cubicBezTo>
                    <a:cubicBezTo>
                      <a:pt x="47" y="0"/>
                      <a:pt x="41" y="6"/>
                      <a:pt x="41" y="13"/>
                    </a:cubicBezTo>
                    <a:cubicBezTo>
                      <a:pt x="41" y="26"/>
                      <a:pt x="41" y="26"/>
                      <a:pt x="41" y="26"/>
                    </a:cubicBezTo>
                    <a:cubicBezTo>
                      <a:pt x="5" y="26"/>
                      <a:pt x="5" y="26"/>
                      <a:pt x="5" y="26"/>
                    </a:cubicBezTo>
                    <a:cubicBezTo>
                      <a:pt x="3" y="26"/>
                      <a:pt x="0" y="29"/>
                      <a:pt x="0" y="31"/>
                    </a:cubicBezTo>
                    <a:cubicBezTo>
                      <a:pt x="0" y="34"/>
                      <a:pt x="3" y="36"/>
                      <a:pt x="5" y="36"/>
                    </a:cubicBezTo>
                    <a:cubicBezTo>
                      <a:pt x="154" y="36"/>
                      <a:pt x="154" y="36"/>
                      <a:pt x="154" y="36"/>
                    </a:cubicBezTo>
                    <a:cubicBezTo>
                      <a:pt x="157" y="36"/>
                      <a:pt x="159" y="34"/>
                      <a:pt x="159" y="31"/>
                    </a:cubicBezTo>
                    <a:cubicBezTo>
                      <a:pt x="159" y="29"/>
                      <a:pt x="157" y="26"/>
                      <a:pt x="154" y="26"/>
                    </a:cubicBezTo>
                    <a:close/>
                    <a:moveTo>
                      <a:pt x="109" y="26"/>
                    </a:moveTo>
                    <a:cubicBezTo>
                      <a:pt x="51" y="26"/>
                      <a:pt x="51" y="26"/>
                      <a:pt x="51" y="26"/>
                    </a:cubicBezTo>
                    <a:cubicBezTo>
                      <a:pt x="51" y="13"/>
                      <a:pt x="51" y="13"/>
                      <a:pt x="51" y="13"/>
                    </a:cubicBezTo>
                    <a:cubicBezTo>
                      <a:pt x="51" y="11"/>
                      <a:pt x="52" y="10"/>
                      <a:pt x="54" y="10"/>
                    </a:cubicBezTo>
                    <a:cubicBezTo>
                      <a:pt x="105" y="10"/>
                      <a:pt x="105" y="10"/>
                      <a:pt x="105" y="10"/>
                    </a:cubicBezTo>
                    <a:cubicBezTo>
                      <a:pt x="107" y="10"/>
                      <a:pt x="109" y="11"/>
                      <a:pt x="109" y="13"/>
                    </a:cubicBezTo>
                    <a:lnTo>
                      <a:pt x="109"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zh-CN" altLang="en-US"/>
              </a:p>
            </p:txBody>
          </p:sp>
        </p:grpSp>
      </p:grpSp>
      <p:sp>
        <p:nvSpPr>
          <p:cNvPr id="3" name="矩形 2"/>
          <p:cNvSpPr/>
          <p:nvPr/>
        </p:nvSpPr>
        <p:spPr>
          <a:xfrm>
            <a:off x="6337300" y="1543873"/>
            <a:ext cx="6521450" cy="4339563"/>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
          <p:cNvGrpSpPr/>
          <p:nvPr/>
        </p:nvGrpSpPr>
        <p:grpSpPr bwMode="auto">
          <a:xfrm flipH="1">
            <a:off x="-1" y="180752"/>
            <a:ext cx="740744" cy="517479"/>
            <a:chOff x="3533690" y="533400"/>
            <a:chExt cx="978859" cy="675969"/>
          </a:xfrm>
          <a:solidFill>
            <a:schemeClr val="accent1"/>
          </a:solidFill>
        </p:grpSpPr>
        <p:sp>
          <p:nvSpPr>
            <p:cNvPr id="41" name="矩形 40"/>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42" name="椭圆 41"/>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43"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7208" y="1447357"/>
            <a:ext cx="10064513" cy="3414581"/>
            <a:chOff x="1237208" y="1447357"/>
            <a:chExt cx="10064513" cy="3414581"/>
          </a:xfrm>
        </p:grpSpPr>
        <p:sp>
          <p:nvSpPr>
            <p:cNvPr id="12" name="矩形 11"/>
            <p:cNvSpPr/>
            <p:nvPr/>
          </p:nvSpPr>
          <p:spPr>
            <a:xfrm>
              <a:off x="1237208" y="1447357"/>
              <a:ext cx="4755913" cy="3408844"/>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545808" y="1447357"/>
              <a:ext cx="4755913" cy="340884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37208" y="3949257"/>
              <a:ext cx="4755913" cy="906944"/>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545808" y="3954994"/>
              <a:ext cx="4755913" cy="906944"/>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541314" y="4159286"/>
              <a:ext cx="2127505" cy="481799"/>
            </a:xfrm>
            <a:prstGeom prst="rect">
              <a:avLst/>
            </a:prstGeom>
          </p:spPr>
          <p:txBody>
            <a:bodyPr wrap="none">
              <a:spAutoFit/>
            </a:bodyPr>
            <a:lstStyle/>
            <a:p>
              <a:r>
                <a:rPr lang="zh-CN" altLang="en-US" sz="2530" dirty="0">
                  <a:solidFill>
                    <a:schemeClr val="bg1"/>
                  </a:solidFill>
                  <a:latin typeface="微软雅黑" panose="020B0503020204020204" pitchFamily="34" charset="-122"/>
                  <a:ea typeface="微软雅黑" panose="020B0503020204020204" pitchFamily="34" charset="-122"/>
                </a:rPr>
                <a:t>此处输入文本</a:t>
              </a:r>
              <a:endParaRPr lang="zh-CN" altLang="en-US" sz="2530" dirty="0">
                <a:solidFill>
                  <a:schemeClr val="bg1"/>
                </a:solidFill>
              </a:endParaRPr>
            </a:p>
          </p:txBody>
        </p:sp>
        <p:sp>
          <p:nvSpPr>
            <p:cNvPr id="10" name="矩形 9"/>
            <p:cNvSpPr/>
            <p:nvPr/>
          </p:nvSpPr>
          <p:spPr>
            <a:xfrm>
              <a:off x="8028944" y="4159286"/>
              <a:ext cx="2127505" cy="481799"/>
            </a:xfrm>
            <a:prstGeom prst="rect">
              <a:avLst/>
            </a:prstGeom>
          </p:spPr>
          <p:txBody>
            <a:bodyPr wrap="none">
              <a:spAutoFit/>
            </a:bodyPr>
            <a:lstStyle/>
            <a:p>
              <a:r>
                <a:rPr lang="zh-CN" altLang="en-US" sz="2530" dirty="0">
                  <a:solidFill>
                    <a:schemeClr val="bg1"/>
                  </a:solidFill>
                  <a:latin typeface="微软雅黑" panose="020B0503020204020204" pitchFamily="34" charset="-122"/>
                  <a:ea typeface="微软雅黑" panose="020B0503020204020204" pitchFamily="34" charset="-122"/>
                </a:rPr>
                <a:t>此处输入文本</a:t>
              </a:r>
              <a:endParaRPr lang="zh-CN" altLang="en-US" sz="2530" dirty="0">
                <a:solidFill>
                  <a:schemeClr val="bg1"/>
                </a:solidFill>
              </a:endParaRPr>
            </a:p>
          </p:txBody>
        </p:sp>
      </p:grpSp>
      <p:sp>
        <p:nvSpPr>
          <p:cNvPr id="11" name="矩形 10"/>
          <p:cNvSpPr/>
          <p:nvPr/>
        </p:nvSpPr>
        <p:spPr>
          <a:xfrm>
            <a:off x="1237206" y="5290144"/>
            <a:ext cx="10095663" cy="960776"/>
          </a:xfrm>
          <a:prstGeom prst="rect">
            <a:avLst/>
          </a:prstGeom>
        </p:spPr>
        <p:txBody>
          <a:bodyPr wrap="square">
            <a:spAutoFit/>
          </a:bodyPr>
          <a:lstStyle/>
          <a:p>
            <a:pPr>
              <a:lnSpc>
                <a:spcPct val="150000"/>
              </a:lnSpc>
            </a:pPr>
            <a:r>
              <a:rPr lang="zh-CN" altLang="en-US" sz="2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2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grpSp>
        <p:nvGrpSpPr>
          <p:cNvPr id="14" name="组合 3"/>
          <p:cNvGrpSpPr/>
          <p:nvPr/>
        </p:nvGrpSpPr>
        <p:grpSpPr bwMode="auto">
          <a:xfrm flipH="1">
            <a:off x="-1" y="180752"/>
            <a:ext cx="740744" cy="517479"/>
            <a:chOff x="3533690" y="533400"/>
            <a:chExt cx="978859" cy="675969"/>
          </a:xfrm>
          <a:solidFill>
            <a:schemeClr val="accent1"/>
          </a:solidFill>
        </p:grpSpPr>
        <p:sp>
          <p:nvSpPr>
            <p:cNvPr id="15" name="矩形 14"/>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16" name="椭圆 1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17"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13"/>
          <p:cNvCxnSpPr>
            <a:cxnSpLocks noChangeShapeType="1"/>
            <a:stCxn id="22" idx="7"/>
            <a:endCxn id="20" idx="3"/>
          </p:cNvCxnSpPr>
          <p:nvPr/>
        </p:nvCxnSpPr>
        <p:spPr bwMode="auto">
          <a:xfrm flipV="1">
            <a:off x="3205590" y="4149242"/>
            <a:ext cx="452883" cy="367689"/>
          </a:xfrm>
          <a:prstGeom prst="line">
            <a:avLst/>
          </a:prstGeom>
          <a:noFill/>
          <a:ln w="28575">
            <a:solidFill>
              <a:schemeClr val="bg1">
                <a:lumMod val="65000"/>
              </a:schemeClr>
            </a:solidFill>
            <a:round/>
          </a:ln>
          <a:extLst>
            <a:ext uri="{909E8E84-426E-40DD-AFC4-6F175D3DCCD1}">
              <a14:hiddenFill xmlns:a14="http://schemas.microsoft.com/office/drawing/2010/main">
                <a:noFill/>
              </a14:hiddenFill>
            </a:ext>
          </a:extLst>
        </p:spPr>
      </p:cxnSp>
      <p:sp>
        <p:nvSpPr>
          <p:cNvPr id="8" name="直接连接符 17"/>
          <p:cNvSpPr>
            <a:spLocks noChangeShapeType="1"/>
          </p:cNvSpPr>
          <p:nvPr/>
        </p:nvSpPr>
        <p:spPr bwMode="auto">
          <a:xfrm>
            <a:off x="4949867" y="3941484"/>
            <a:ext cx="854949" cy="615802"/>
          </a:xfrm>
          <a:prstGeom prst="line">
            <a:avLst/>
          </a:prstGeom>
          <a:noFill/>
          <a:ln w="28575">
            <a:solidFill>
              <a:schemeClr val="bg1">
                <a:lumMod val="65000"/>
              </a:schemeClr>
            </a:solidFill>
            <a:round/>
          </a:ln>
          <a:extLst>
            <a:ext uri="{909E8E84-426E-40DD-AFC4-6F175D3DCCD1}">
              <a14:hiddenFill xmlns:a14="http://schemas.microsoft.com/office/drawing/2010/main">
                <a:noFill/>
              </a14:hiddenFill>
            </a:ext>
          </a:extLst>
        </p:spPr>
        <p:txBody>
          <a:bodyPr lIns="96435" tIns="48218" rIns="96435" bIns="48218"/>
          <a:lstStyle/>
          <a:p>
            <a:pPr fontAlgn="base">
              <a:spcBef>
                <a:spcPct val="0"/>
              </a:spcBef>
              <a:spcAft>
                <a:spcPct val="0"/>
              </a:spcAft>
              <a:buFont typeface="Arial" panose="020B0604020202020204" pitchFamily="34" charset="0"/>
              <a:buNone/>
            </a:pPr>
            <a:endParaRPr lang="zh-CN" altLang="en-US" sz="1265" dirty="0">
              <a:solidFill>
                <a:prstClr val="black"/>
              </a:solidFill>
              <a:latin typeface="+mn-ea"/>
            </a:endParaRPr>
          </a:p>
        </p:txBody>
      </p:sp>
      <p:cxnSp>
        <p:nvCxnSpPr>
          <p:cNvPr id="9" name="直接连接符 20"/>
          <p:cNvCxnSpPr>
            <a:cxnSpLocks noChangeShapeType="1"/>
            <a:stCxn id="18" idx="7"/>
            <a:endCxn id="16" idx="3"/>
          </p:cNvCxnSpPr>
          <p:nvPr/>
        </p:nvCxnSpPr>
        <p:spPr bwMode="auto">
          <a:xfrm flipV="1">
            <a:off x="6842112" y="3869740"/>
            <a:ext cx="783205" cy="689042"/>
          </a:xfrm>
          <a:prstGeom prst="line">
            <a:avLst/>
          </a:prstGeom>
          <a:noFill/>
          <a:ln w="28575">
            <a:solidFill>
              <a:schemeClr val="bg1">
                <a:lumMod val="65000"/>
              </a:schemeClr>
            </a:solidFill>
            <a:round/>
          </a:ln>
          <a:extLst>
            <a:ext uri="{909E8E84-426E-40DD-AFC4-6F175D3DCCD1}">
              <a14:hiddenFill xmlns:a14="http://schemas.microsoft.com/office/drawing/2010/main">
                <a:noFill/>
              </a14:hiddenFill>
            </a:ext>
          </a:extLst>
        </p:spPr>
      </p:cxnSp>
      <p:cxnSp>
        <p:nvCxnSpPr>
          <p:cNvPr id="10" name="直接连接符 23"/>
          <p:cNvCxnSpPr>
            <a:cxnSpLocks noChangeShapeType="1"/>
            <a:stCxn id="13" idx="5"/>
            <a:endCxn id="22" idx="1"/>
          </p:cNvCxnSpPr>
          <p:nvPr/>
        </p:nvCxnSpPr>
        <p:spPr bwMode="auto">
          <a:xfrm>
            <a:off x="1984447" y="4249386"/>
            <a:ext cx="375161" cy="267545"/>
          </a:xfrm>
          <a:prstGeom prst="line">
            <a:avLst/>
          </a:prstGeom>
          <a:noFill/>
          <a:ln w="28575">
            <a:solidFill>
              <a:schemeClr val="bg1">
                <a:lumMod val="65000"/>
              </a:schemeClr>
            </a:solidFill>
            <a:round/>
          </a:ln>
          <a:extLst>
            <a:ext uri="{909E8E84-426E-40DD-AFC4-6F175D3DCCD1}">
              <a14:hiddenFill xmlns:a14="http://schemas.microsoft.com/office/drawing/2010/main">
                <a:noFill/>
              </a14:hiddenFill>
            </a:ext>
          </a:extLst>
        </p:spPr>
      </p:cxnSp>
      <p:cxnSp>
        <p:nvCxnSpPr>
          <p:cNvPr id="11" name="直接连接符 43"/>
          <p:cNvCxnSpPr>
            <a:cxnSpLocks noChangeShapeType="1"/>
            <a:stCxn id="14" idx="7"/>
            <a:endCxn id="18" idx="3"/>
          </p:cNvCxnSpPr>
          <p:nvPr/>
        </p:nvCxnSpPr>
        <p:spPr bwMode="auto">
          <a:xfrm flipV="1">
            <a:off x="5426664" y="5596080"/>
            <a:ext cx="378151" cy="349752"/>
          </a:xfrm>
          <a:prstGeom prst="line">
            <a:avLst/>
          </a:prstGeom>
          <a:noFill/>
          <a:ln w="28575">
            <a:solidFill>
              <a:schemeClr val="bg1">
                <a:lumMod val="65000"/>
              </a:schemeClr>
            </a:solidFill>
            <a:round/>
          </a:ln>
          <a:extLst>
            <a:ext uri="{909E8E84-426E-40DD-AFC4-6F175D3DCCD1}">
              <a14:hiddenFill xmlns:a14="http://schemas.microsoft.com/office/drawing/2010/main">
                <a:noFill/>
              </a14:hiddenFill>
            </a:ext>
          </a:extLst>
        </p:spPr>
      </p:cxnSp>
      <p:cxnSp>
        <p:nvCxnSpPr>
          <p:cNvPr id="12" name="直接连接符 72"/>
          <p:cNvCxnSpPr>
            <a:cxnSpLocks noChangeShapeType="1"/>
            <a:stCxn id="16" idx="6"/>
            <a:endCxn id="15" idx="1"/>
          </p:cNvCxnSpPr>
          <p:nvPr/>
        </p:nvCxnSpPr>
        <p:spPr bwMode="auto">
          <a:xfrm>
            <a:off x="9463757" y="3108955"/>
            <a:ext cx="524629" cy="352741"/>
          </a:xfrm>
          <a:prstGeom prst="line">
            <a:avLst/>
          </a:prstGeom>
          <a:noFill/>
          <a:ln w="28575">
            <a:solidFill>
              <a:schemeClr val="bg1">
                <a:lumMod val="65000"/>
              </a:schemeClr>
            </a:solidFill>
            <a:round/>
          </a:ln>
          <a:extLst>
            <a:ext uri="{909E8E84-426E-40DD-AFC4-6F175D3DCCD1}">
              <a14:hiddenFill xmlns:a14="http://schemas.microsoft.com/office/drawing/2010/main">
                <a:noFill/>
              </a14:hiddenFill>
            </a:ext>
          </a:extLst>
        </p:spPr>
      </p:cxnSp>
      <p:sp>
        <p:nvSpPr>
          <p:cNvPr id="13" name="椭圆 56"/>
          <p:cNvSpPr>
            <a:spLocks noChangeArrowheads="1"/>
          </p:cNvSpPr>
          <p:nvPr/>
        </p:nvSpPr>
        <p:spPr bwMode="auto">
          <a:xfrm rot="21019160">
            <a:off x="1546511" y="3869740"/>
            <a:ext cx="482777" cy="481282"/>
          </a:xfrm>
          <a:prstGeom prst="ellipse">
            <a:avLst/>
          </a:prstGeom>
          <a:solidFill>
            <a:schemeClr val="accent1"/>
          </a:solidFill>
          <a:ln>
            <a:noFill/>
          </a:ln>
        </p:spPr>
        <p:txBody>
          <a:bodyPr lIns="113401" tIns="56701" rIns="113401" bIns="56701"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85" dirty="0">
              <a:solidFill>
                <a:srgbClr val="FFFFFF"/>
              </a:solidFill>
              <a:latin typeface="+mn-ea"/>
              <a:ea typeface="+mn-ea"/>
              <a:sym typeface="方正兰亭黑_GBK" panose="02000000000000000000" pitchFamily="2" charset="-122"/>
            </a:endParaRPr>
          </a:p>
        </p:txBody>
      </p:sp>
      <p:sp>
        <p:nvSpPr>
          <p:cNvPr id="14" name="椭圆 58"/>
          <p:cNvSpPr>
            <a:spLocks noChangeArrowheads="1"/>
          </p:cNvSpPr>
          <p:nvPr/>
        </p:nvSpPr>
        <p:spPr bwMode="auto">
          <a:xfrm>
            <a:off x="4897552" y="5854658"/>
            <a:ext cx="618792" cy="620285"/>
          </a:xfrm>
          <a:prstGeom prst="ellipse">
            <a:avLst/>
          </a:prstGeom>
          <a:solidFill>
            <a:schemeClr val="accent1"/>
          </a:solidFill>
          <a:ln>
            <a:noFill/>
          </a:ln>
        </p:spPr>
        <p:txBody>
          <a:bodyPr lIns="113401" tIns="56701" rIns="113401" bIns="56701"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85" dirty="0">
              <a:solidFill>
                <a:srgbClr val="FFFFFF"/>
              </a:solidFill>
              <a:latin typeface="+mn-ea"/>
              <a:ea typeface="+mn-ea"/>
              <a:sym typeface="方正兰亭黑_GBK" panose="02000000000000000000" pitchFamily="2" charset="-122"/>
            </a:endParaRPr>
          </a:p>
        </p:txBody>
      </p:sp>
      <p:sp>
        <p:nvSpPr>
          <p:cNvPr id="15" name="椭圆 70"/>
          <p:cNvSpPr>
            <a:spLocks noChangeArrowheads="1"/>
          </p:cNvSpPr>
          <p:nvPr/>
        </p:nvSpPr>
        <p:spPr bwMode="auto">
          <a:xfrm>
            <a:off x="9883760" y="3357070"/>
            <a:ext cx="715944" cy="715946"/>
          </a:xfrm>
          <a:prstGeom prst="ellipse">
            <a:avLst/>
          </a:prstGeom>
          <a:solidFill>
            <a:schemeClr val="accent2"/>
          </a:solidFill>
          <a:ln>
            <a:noFill/>
          </a:ln>
        </p:spPr>
        <p:txBody>
          <a:bodyPr lIns="113401" tIns="56701" rIns="113401" bIns="56701"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685" dirty="0">
              <a:solidFill>
                <a:srgbClr val="FFFFFF"/>
              </a:solidFill>
              <a:latin typeface="+mn-ea"/>
              <a:ea typeface="+mn-ea"/>
              <a:sym typeface="方正兰亭黑_GBK" panose="02000000000000000000" pitchFamily="2" charset="-122"/>
            </a:endParaRPr>
          </a:p>
        </p:txBody>
      </p:sp>
      <p:grpSp>
        <p:nvGrpSpPr>
          <p:cNvPr id="2" name="组合 23"/>
          <p:cNvGrpSpPr/>
          <p:nvPr/>
        </p:nvGrpSpPr>
        <p:grpSpPr>
          <a:xfrm>
            <a:off x="7453534" y="4632316"/>
            <a:ext cx="4256827" cy="1274577"/>
            <a:chOff x="7440093" y="3942239"/>
            <a:chExt cx="4521218" cy="1353741"/>
          </a:xfrm>
        </p:grpSpPr>
        <p:sp>
          <p:nvSpPr>
            <p:cNvPr id="25" name="Freeform 5"/>
            <p:cNvSpPr/>
            <p:nvPr/>
          </p:nvSpPr>
          <p:spPr bwMode="auto">
            <a:xfrm>
              <a:off x="7452465" y="3942239"/>
              <a:ext cx="2525342" cy="550615"/>
            </a:xfrm>
            <a:custGeom>
              <a:avLst/>
              <a:gdLst>
                <a:gd name="T0" fmla="*/ 0 w 4466"/>
                <a:gd name="T1" fmla="*/ 0 h 1312"/>
                <a:gd name="T2" fmla="*/ 4466 w 4466"/>
                <a:gd name="T3" fmla="*/ 0 h 1312"/>
                <a:gd name="T4" fmla="*/ 4185 w 4466"/>
                <a:gd name="T5" fmla="*/ 656 h 1312"/>
                <a:gd name="T6" fmla="*/ 4466 w 4466"/>
                <a:gd name="T7" fmla="*/ 1312 h 1312"/>
                <a:gd name="T8" fmla="*/ 0 w 4466"/>
                <a:gd name="T9" fmla="*/ 1312 h 1312"/>
                <a:gd name="T10" fmla="*/ 282 w 4466"/>
                <a:gd name="T11" fmla="*/ 656 h 1312"/>
                <a:gd name="T12" fmla="*/ 0 w 4466"/>
                <a:gd name="T13" fmla="*/ 0 h 1312"/>
              </a:gdLst>
              <a:ahLst/>
              <a:cxnLst>
                <a:cxn ang="0">
                  <a:pos x="T0" y="T1"/>
                </a:cxn>
                <a:cxn ang="0">
                  <a:pos x="T2" y="T3"/>
                </a:cxn>
                <a:cxn ang="0">
                  <a:pos x="T4" y="T5"/>
                </a:cxn>
                <a:cxn ang="0">
                  <a:pos x="T6" y="T7"/>
                </a:cxn>
                <a:cxn ang="0">
                  <a:pos x="T8" y="T9"/>
                </a:cxn>
                <a:cxn ang="0">
                  <a:pos x="T10" y="T11"/>
                </a:cxn>
                <a:cxn ang="0">
                  <a:pos x="T12" y="T13"/>
                </a:cxn>
              </a:cxnLst>
              <a:rect l="0" t="0" r="r" b="b"/>
              <a:pathLst>
                <a:path w="4466" h="1312">
                  <a:moveTo>
                    <a:pt x="0" y="0"/>
                  </a:moveTo>
                  <a:lnTo>
                    <a:pt x="4466" y="0"/>
                  </a:lnTo>
                  <a:lnTo>
                    <a:pt x="4185" y="656"/>
                  </a:lnTo>
                  <a:lnTo>
                    <a:pt x="4466" y="1312"/>
                  </a:lnTo>
                  <a:lnTo>
                    <a:pt x="0" y="1312"/>
                  </a:lnTo>
                  <a:lnTo>
                    <a:pt x="282" y="65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sz="1265" dirty="0">
                <a:latin typeface="+mn-ea"/>
              </a:endParaRPr>
            </a:p>
          </p:txBody>
        </p:sp>
        <p:sp>
          <p:nvSpPr>
            <p:cNvPr id="26" name="矩形 19"/>
            <p:cNvSpPr>
              <a:spLocks noChangeArrowheads="1"/>
            </p:cNvSpPr>
            <p:nvPr/>
          </p:nvSpPr>
          <p:spPr bwMode="auto">
            <a:xfrm>
              <a:off x="7895569" y="3970020"/>
              <a:ext cx="1571808" cy="40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265" dirty="0">
                  <a:solidFill>
                    <a:schemeClr val="bg1"/>
                  </a:solidFill>
                  <a:latin typeface="+mn-ea"/>
                  <a:sym typeface="微软雅黑" panose="020B0503020204020204" pitchFamily="34" charset="-122"/>
                </a:rPr>
                <a:t>单击此处添加标题</a:t>
              </a:r>
              <a:endParaRPr lang="zh-CN" altLang="en-US" sz="2670" dirty="0">
                <a:solidFill>
                  <a:schemeClr val="bg1"/>
                </a:solidFill>
                <a:latin typeface="+mn-ea"/>
              </a:endParaRPr>
            </a:p>
          </p:txBody>
        </p:sp>
        <p:sp>
          <p:nvSpPr>
            <p:cNvPr id="27" name="文本框 18"/>
            <p:cNvSpPr txBox="1">
              <a:spLocks noChangeArrowheads="1"/>
            </p:cNvSpPr>
            <p:nvPr/>
          </p:nvSpPr>
          <p:spPr bwMode="auto">
            <a:xfrm>
              <a:off x="7440093" y="4646281"/>
              <a:ext cx="4521218" cy="649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125" dirty="0">
                  <a:latin typeface="+mn-ea"/>
                  <a:ea typeface="+mn-ea"/>
                </a:rPr>
                <a:t>点击输入详细内容，添加你的具体内容。点击输入详细内容，添加你的具体内容。点击输入详细内容，添加你的具体内容。点击输入详细内容，添加你的具体内容。</a:t>
              </a:r>
              <a:endParaRPr lang="zh-CN" altLang="en-US" sz="1125" dirty="0">
                <a:latin typeface="+mn-ea"/>
                <a:ea typeface="+mn-ea"/>
              </a:endParaRPr>
            </a:p>
          </p:txBody>
        </p:sp>
      </p:grpSp>
      <p:grpSp>
        <p:nvGrpSpPr>
          <p:cNvPr id="3" name="组合 35"/>
          <p:cNvGrpSpPr/>
          <p:nvPr/>
        </p:nvGrpSpPr>
        <p:grpSpPr>
          <a:xfrm>
            <a:off x="7309945" y="2032795"/>
            <a:ext cx="2153814" cy="2152320"/>
            <a:chOff x="6930955" y="1927496"/>
            <a:chExt cx="2042247" cy="2040830"/>
          </a:xfrm>
          <a:solidFill>
            <a:schemeClr val="accent4"/>
          </a:solidFill>
        </p:grpSpPr>
        <p:grpSp>
          <p:nvGrpSpPr>
            <p:cNvPr id="4" name="Group 21"/>
            <p:cNvGrpSpPr/>
            <p:nvPr/>
          </p:nvGrpSpPr>
          <p:grpSpPr bwMode="auto">
            <a:xfrm>
              <a:off x="6930955" y="1927496"/>
              <a:ext cx="2042247" cy="2040830"/>
              <a:chOff x="0" y="0"/>
              <a:chExt cx="1080120" cy="1080120"/>
            </a:xfrm>
            <a:grpFill/>
          </p:grpSpPr>
          <p:sp>
            <p:nvSpPr>
              <p:cNvPr id="16" name="椭圆 38"/>
              <p:cNvSpPr>
                <a:spLocks noChangeArrowheads="1"/>
              </p:cNvSpPr>
              <p:nvPr/>
            </p:nvSpPr>
            <p:spPr bwMode="auto">
              <a:xfrm>
                <a:off x="0" y="0"/>
                <a:ext cx="1080120" cy="1080120"/>
              </a:xfrm>
              <a:prstGeom prst="ellipse">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chemeClr val="bg1"/>
                  </a:solidFill>
                  <a:latin typeface="+mn-ea"/>
                  <a:ea typeface="+mn-ea"/>
                  <a:sym typeface="方正兰亭黑_GBK" panose="02000000000000000000" pitchFamily="2" charset="-122"/>
                </a:endParaRPr>
              </a:p>
            </p:txBody>
          </p:sp>
          <p:sp>
            <p:nvSpPr>
              <p:cNvPr id="17" name="椭圆 39"/>
              <p:cNvSpPr>
                <a:spLocks noChangeArrowheads="1"/>
              </p:cNvSpPr>
              <p:nvPr/>
            </p:nvSpPr>
            <p:spPr bwMode="auto">
              <a:xfrm>
                <a:off x="72008" y="72008"/>
                <a:ext cx="936104" cy="936104"/>
              </a:xfrm>
              <a:prstGeom prst="ellipse">
                <a:avLst/>
              </a:prstGeom>
              <a:grp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chemeClr val="bg1"/>
                  </a:solidFill>
                  <a:latin typeface="+mn-ea"/>
                  <a:ea typeface="+mn-ea"/>
                  <a:sym typeface="方正兰亭黑_GBK" panose="02000000000000000000" pitchFamily="2" charset="-122"/>
                </a:endParaRPr>
              </a:p>
            </p:txBody>
          </p:sp>
        </p:grpSp>
        <p:sp>
          <p:nvSpPr>
            <p:cNvPr id="28" name="矩形 19"/>
            <p:cNvSpPr>
              <a:spLocks noChangeArrowheads="1"/>
            </p:cNvSpPr>
            <p:nvPr/>
          </p:nvSpPr>
          <p:spPr bwMode="auto">
            <a:xfrm>
              <a:off x="7175981" y="2685521"/>
              <a:ext cx="1536992" cy="62823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2800" dirty="0">
                  <a:solidFill>
                    <a:schemeClr val="bg1"/>
                  </a:solidFill>
                  <a:latin typeface="+mn-ea"/>
                  <a:sym typeface="微软雅黑" panose="020B0503020204020204" pitchFamily="34" charset="-122"/>
                </a:rPr>
                <a:t>添加标题</a:t>
              </a:r>
              <a:endParaRPr lang="zh-CN" altLang="en-US" sz="3200" dirty="0">
                <a:solidFill>
                  <a:schemeClr val="bg1"/>
                </a:solidFill>
                <a:latin typeface="+mn-ea"/>
              </a:endParaRPr>
            </a:p>
          </p:txBody>
        </p:sp>
      </p:grpSp>
      <p:grpSp>
        <p:nvGrpSpPr>
          <p:cNvPr id="5" name="组合 34"/>
          <p:cNvGrpSpPr/>
          <p:nvPr/>
        </p:nvGrpSpPr>
        <p:grpSpPr>
          <a:xfrm>
            <a:off x="5589583" y="4342055"/>
            <a:ext cx="1469258" cy="1469257"/>
            <a:chOff x="5299708" y="4117137"/>
            <a:chExt cx="1393150" cy="1393149"/>
          </a:xfrm>
          <a:solidFill>
            <a:schemeClr val="accent3"/>
          </a:solidFill>
        </p:grpSpPr>
        <p:grpSp>
          <p:nvGrpSpPr>
            <p:cNvPr id="6" name="Group 16"/>
            <p:cNvGrpSpPr/>
            <p:nvPr/>
          </p:nvGrpSpPr>
          <p:grpSpPr bwMode="auto">
            <a:xfrm>
              <a:off x="5299708" y="4117137"/>
              <a:ext cx="1393150" cy="1393149"/>
              <a:chOff x="0" y="0"/>
              <a:chExt cx="1080120" cy="1080120"/>
            </a:xfrm>
            <a:grpFill/>
          </p:grpSpPr>
          <p:sp>
            <p:nvSpPr>
              <p:cNvPr id="18" name="椭圆 32"/>
              <p:cNvSpPr>
                <a:spLocks noChangeArrowheads="1"/>
              </p:cNvSpPr>
              <p:nvPr/>
            </p:nvSpPr>
            <p:spPr bwMode="auto">
              <a:xfrm>
                <a:off x="0" y="0"/>
                <a:ext cx="1080120" cy="1080120"/>
              </a:xfrm>
              <a:prstGeom prst="ellipse">
                <a:avLst/>
              </a:pr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chemeClr val="bg1"/>
                  </a:solidFill>
                  <a:latin typeface="+mn-ea"/>
                  <a:ea typeface="+mn-ea"/>
                  <a:sym typeface="方正兰亭黑_GBK" panose="02000000000000000000" pitchFamily="2" charset="-122"/>
                </a:endParaRPr>
              </a:p>
            </p:txBody>
          </p:sp>
          <p:sp>
            <p:nvSpPr>
              <p:cNvPr id="19" name="椭圆 33"/>
              <p:cNvSpPr>
                <a:spLocks noChangeArrowheads="1"/>
              </p:cNvSpPr>
              <p:nvPr/>
            </p:nvSpPr>
            <p:spPr bwMode="auto">
              <a:xfrm>
                <a:off x="72008" y="72008"/>
                <a:ext cx="936104" cy="936104"/>
              </a:xfrm>
              <a:prstGeom prst="ellipse">
                <a:avLst/>
              </a:prstGeom>
              <a:grp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chemeClr val="bg1"/>
                  </a:solidFill>
                  <a:latin typeface="+mn-ea"/>
                  <a:ea typeface="+mn-ea"/>
                  <a:sym typeface="方正兰亭黑_GBK" panose="02000000000000000000" pitchFamily="2" charset="-122"/>
                </a:endParaRPr>
              </a:p>
            </p:txBody>
          </p:sp>
        </p:grpSp>
        <p:sp>
          <p:nvSpPr>
            <p:cNvPr id="29" name="矩形 19"/>
            <p:cNvSpPr>
              <a:spLocks noChangeArrowheads="1"/>
            </p:cNvSpPr>
            <p:nvPr/>
          </p:nvSpPr>
          <p:spPr bwMode="auto">
            <a:xfrm>
              <a:off x="5519620" y="4637424"/>
              <a:ext cx="953323" cy="3965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600" dirty="0">
                  <a:solidFill>
                    <a:schemeClr val="bg1"/>
                  </a:solidFill>
                  <a:latin typeface="+mn-ea"/>
                  <a:sym typeface="微软雅黑" panose="020B0503020204020204" pitchFamily="34" charset="-122"/>
                </a:rPr>
                <a:t>添加标题</a:t>
              </a:r>
              <a:endParaRPr lang="zh-CN" altLang="en-US" sz="2400" dirty="0">
                <a:solidFill>
                  <a:schemeClr val="bg1"/>
                </a:solidFill>
                <a:latin typeface="+mn-ea"/>
              </a:endParaRPr>
            </a:p>
          </p:txBody>
        </p:sp>
      </p:grpSp>
      <p:grpSp>
        <p:nvGrpSpPr>
          <p:cNvPr id="24" name="组合 31"/>
          <p:cNvGrpSpPr/>
          <p:nvPr/>
        </p:nvGrpSpPr>
        <p:grpSpPr>
          <a:xfrm>
            <a:off x="3419326" y="2750236"/>
            <a:ext cx="1639650" cy="1639650"/>
            <a:chOff x="3241871" y="2607773"/>
            <a:chExt cx="1554716" cy="1554716"/>
          </a:xfrm>
          <a:solidFill>
            <a:schemeClr val="accent2"/>
          </a:solidFill>
        </p:grpSpPr>
        <p:grpSp>
          <p:nvGrpSpPr>
            <p:cNvPr id="32" name="Group 11"/>
            <p:cNvGrpSpPr/>
            <p:nvPr/>
          </p:nvGrpSpPr>
          <p:grpSpPr bwMode="auto">
            <a:xfrm>
              <a:off x="3241871" y="2607773"/>
              <a:ext cx="1554716" cy="1554716"/>
              <a:chOff x="0" y="0"/>
              <a:chExt cx="1080120" cy="1080120"/>
            </a:xfrm>
            <a:grpFill/>
          </p:grpSpPr>
          <p:sp>
            <p:nvSpPr>
              <p:cNvPr id="20" name="椭圆 27"/>
              <p:cNvSpPr>
                <a:spLocks noChangeArrowheads="1"/>
              </p:cNvSpPr>
              <p:nvPr/>
            </p:nvSpPr>
            <p:spPr bwMode="auto">
              <a:xfrm>
                <a:off x="0" y="0"/>
                <a:ext cx="1080120" cy="1080120"/>
              </a:xfrm>
              <a:prstGeom prst="ellipse">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chemeClr val="bg1"/>
                  </a:solidFill>
                  <a:latin typeface="+mn-ea"/>
                  <a:ea typeface="+mn-ea"/>
                  <a:sym typeface="方正兰亭黑_GBK" panose="02000000000000000000" pitchFamily="2" charset="-122"/>
                </a:endParaRPr>
              </a:p>
            </p:txBody>
          </p:sp>
          <p:sp>
            <p:nvSpPr>
              <p:cNvPr id="21" name="椭圆 28"/>
              <p:cNvSpPr>
                <a:spLocks noChangeArrowheads="1"/>
              </p:cNvSpPr>
              <p:nvPr/>
            </p:nvSpPr>
            <p:spPr bwMode="auto">
              <a:xfrm>
                <a:off x="72008" y="72008"/>
                <a:ext cx="936104" cy="936104"/>
              </a:xfrm>
              <a:prstGeom prst="ellipse">
                <a:avLst/>
              </a:prstGeom>
              <a:grp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chemeClr val="bg1"/>
                  </a:solidFill>
                  <a:latin typeface="+mn-ea"/>
                  <a:ea typeface="+mn-ea"/>
                  <a:sym typeface="方正兰亭黑_GBK" panose="02000000000000000000" pitchFamily="2" charset="-122"/>
                </a:endParaRPr>
              </a:p>
            </p:txBody>
          </p:sp>
        </p:grpSp>
        <p:sp>
          <p:nvSpPr>
            <p:cNvPr id="30" name="矩形 19"/>
            <p:cNvSpPr>
              <a:spLocks noChangeArrowheads="1"/>
            </p:cNvSpPr>
            <p:nvPr/>
          </p:nvSpPr>
          <p:spPr bwMode="auto">
            <a:xfrm>
              <a:off x="3528993" y="3154068"/>
              <a:ext cx="1050603" cy="435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800" dirty="0">
                  <a:solidFill>
                    <a:schemeClr val="bg1"/>
                  </a:solidFill>
                  <a:latin typeface="+mn-ea"/>
                  <a:sym typeface="微软雅黑" panose="020B0503020204020204" pitchFamily="34" charset="-122"/>
                </a:rPr>
                <a:t>添加标题</a:t>
              </a:r>
              <a:endParaRPr lang="zh-CN" altLang="en-US" sz="2800" dirty="0">
                <a:solidFill>
                  <a:schemeClr val="bg1"/>
                </a:solidFill>
                <a:latin typeface="+mn-ea"/>
              </a:endParaRPr>
            </a:p>
          </p:txBody>
        </p:sp>
      </p:grpSp>
      <p:grpSp>
        <p:nvGrpSpPr>
          <p:cNvPr id="35" name="组合 1"/>
          <p:cNvGrpSpPr/>
          <p:nvPr/>
        </p:nvGrpSpPr>
        <p:grpSpPr>
          <a:xfrm>
            <a:off x="2184731" y="4342055"/>
            <a:ext cx="1195733" cy="1197227"/>
            <a:chOff x="2071228" y="4117137"/>
            <a:chExt cx="1133794" cy="1135211"/>
          </a:xfrm>
          <a:solidFill>
            <a:schemeClr val="accent1"/>
          </a:solidFill>
        </p:grpSpPr>
        <p:grpSp>
          <p:nvGrpSpPr>
            <p:cNvPr id="36" name="Group 6"/>
            <p:cNvGrpSpPr/>
            <p:nvPr/>
          </p:nvGrpSpPr>
          <p:grpSpPr bwMode="auto">
            <a:xfrm>
              <a:off x="2071228" y="4117137"/>
              <a:ext cx="1133794" cy="1135211"/>
              <a:chOff x="0" y="0"/>
              <a:chExt cx="1080120" cy="1080120"/>
            </a:xfrm>
            <a:grpFill/>
          </p:grpSpPr>
          <p:sp>
            <p:nvSpPr>
              <p:cNvPr id="22" name="椭圆 6"/>
              <p:cNvSpPr>
                <a:spLocks noChangeArrowheads="1"/>
              </p:cNvSpPr>
              <p:nvPr/>
            </p:nvSpPr>
            <p:spPr bwMode="auto">
              <a:xfrm>
                <a:off x="0" y="0"/>
                <a:ext cx="1080120" cy="1080120"/>
              </a:xfrm>
              <a:prstGeom prst="ellipse">
                <a:avLst/>
              </a:pr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chemeClr val="bg1"/>
                  </a:solidFill>
                  <a:latin typeface="+mn-ea"/>
                  <a:ea typeface="+mn-ea"/>
                  <a:sym typeface="方正兰亭黑_GBK" panose="02000000000000000000" pitchFamily="2" charset="-122"/>
                </a:endParaRPr>
              </a:p>
            </p:txBody>
          </p:sp>
          <p:sp>
            <p:nvSpPr>
              <p:cNvPr id="23" name="椭圆 5"/>
              <p:cNvSpPr>
                <a:spLocks noChangeArrowheads="1"/>
              </p:cNvSpPr>
              <p:nvPr/>
            </p:nvSpPr>
            <p:spPr bwMode="auto">
              <a:xfrm>
                <a:off x="72008" y="72008"/>
                <a:ext cx="936104" cy="936104"/>
              </a:xfrm>
              <a:prstGeom prst="ellipse">
                <a:avLst/>
              </a:prstGeom>
              <a:grpFill/>
              <a:ln w="19050">
                <a:no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800" dirty="0">
                  <a:solidFill>
                    <a:schemeClr val="bg1"/>
                  </a:solidFill>
                  <a:latin typeface="+mn-ea"/>
                  <a:ea typeface="+mn-ea"/>
                  <a:sym typeface="方正兰亭黑_GBK" panose="02000000000000000000" pitchFamily="2" charset="-122"/>
                </a:endParaRPr>
              </a:p>
            </p:txBody>
          </p:sp>
        </p:grpSp>
        <p:sp>
          <p:nvSpPr>
            <p:cNvPr id="31" name="矩形 19"/>
            <p:cNvSpPr>
              <a:spLocks noChangeArrowheads="1"/>
            </p:cNvSpPr>
            <p:nvPr/>
          </p:nvSpPr>
          <p:spPr bwMode="auto">
            <a:xfrm>
              <a:off x="2218794" y="4548729"/>
              <a:ext cx="856046" cy="3578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zh-CN" altLang="en-US" sz="1400" dirty="0">
                  <a:solidFill>
                    <a:schemeClr val="bg1"/>
                  </a:solidFill>
                  <a:latin typeface="+mn-ea"/>
                  <a:sym typeface="微软雅黑" panose="020B0503020204020204" pitchFamily="34" charset="-122"/>
                </a:rPr>
                <a:t>添加标题</a:t>
              </a:r>
              <a:endParaRPr lang="zh-CN" altLang="en-US" sz="2800" dirty="0">
                <a:solidFill>
                  <a:schemeClr val="bg1"/>
                </a:solidFill>
                <a:latin typeface="+mn-ea"/>
              </a:endParaRPr>
            </a:p>
          </p:txBody>
        </p:sp>
      </p:grpSp>
      <p:grpSp>
        <p:nvGrpSpPr>
          <p:cNvPr id="37" name="组合 3"/>
          <p:cNvGrpSpPr/>
          <p:nvPr/>
        </p:nvGrpSpPr>
        <p:grpSpPr bwMode="auto">
          <a:xfrm flipH="1">
            <a:off x="-1" y="180752"/>
            <a:ext cx="740744" cy="517479"/>
            <a:chOff x="3533690" y="533400"/>
            <a:chExt cx="978859" cy="675969"/>
          </a:xfrm>
          <a:solidFill>
            <a:schemeClr val="accent1"/>
          </a:solidFill>
        </p:grpSpPr>
        <p:sp>
          <p:nvSpPr>
            <p:cNvPr id="38" name="矩形 37"/>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39" name="椭圆 38"/>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40"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500">
        <p14:flip dir="r"/>
      </p:transition>
    </mc:Choice>
    <mc:Fallback>
      <p:transition spd="slow" advTm="3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par>
                                <p:cTn id="27" presetID="22" presetClass="entr" presetSubtype="2"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right)">
                                      <p:cBhvr>
                                        <p:cTn id="29" dur="500"/>
                                        <p:tgtEl>
                                          <p:spTgt spid="12"/>
                                        </p:tgtEl>
                                      </p:cBhvr>
                                    </p:animEffect>
                                  </p:childTnLst>
                                </p:cTn>
                              </p:par>
                            </p:childTnLst>
                          </p:cTn>
                        </p:par>
                        <p:par>
                          <p:cTn id="30" fill="hold">
                            <p:stCondLst>
                              <p:cond delay="1000"/>
                            </p:stCondLst>
                            <p:childTnLst>
                              <p:par>
                                <p:cTn id="31" presetID="31" presetClass="entr" presetSubtype="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 calcmode="lin" valueType="num">
                                      <p:cBhvr>
                                        <p:cTn id="35" dur="500" fill="hold"/>
                                        <p:tgtEl>
                                          <p:spTgt spid="35"/>
                                        </p:tgtEl>
                                        <p:attrNameLst>
                                          <p:attrName>style.rotation</p:attrName>
                                        </p:attrNameLst>
                                      </p:cBhvr>
                                      <p:tavLst>
                                        <p:tav tm="0">
                                          <p:val>
                                            <p:fltVal val="90"/>
                                          </p:val>
                                        </p:tav>
                                        <p:tav tm="100000">
                                          <p:val>
                                            <p:fltVal val="0"/>
                                          </p:val>
                                        </p:tav>
                                      </p:tavLst>
                                    </p:anim>
                                    <p:animEffect transition="in" filter="fade">
                                      <p:cBhvr>
                                        <p:cTn id="36" dur="500"/>
                                        <p:tgtEl>
                                          <p:spTgt spid="35"/>
                                        </p:tgtEl>
                                      </p:cBhvr>
                                    </p:animEffect>
                                  </p:childTnLst>
                                </p:cTn>
                              </p:par>
                              <p:par>
                                <p:cTn id="37" presetID="3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 calcmode="lin" valueType="num">
                                      <p:cBhvr>
                                        <p:cTn id="41" dur="500" fill="hold"/>
                                        <p:tgtEl>
                                          <p:spTgt spid="5"/>
                                        </p:tgtEl>
                                        <p:attrNameLst>
                                          <p:attrName>style.rotation</p:attrName>
                                        </p:attrNameLst>
                                      </p:cBhvr>
                                      <p:tavLst>
                                        <p:tav tm="0">
                                          <p:val>
                                            <p:fltVal val="90"/>
                                          </p:val>
                                        </p:tav>
                                        <p:tav tm="100000">
                                          <p:val>
                                            <p:fltVal val="0"/>
                                          </p:val>
                                        </p:tav>
                                      </p:tavLst>
                                    </p:anim>
                                    <p:animEffect transition="in" filter="fade">
                                      <p:cBhvr>
                                        <p:cTn id="42" dur="500"/>
                                        <p:tgtEl>
                                          <p:spTgt spid="5"/>
                                        </p:tgtEl>
                                      </p:cBhvr>
                                    </p:animEffect>
                                  </p:childTnLst>
                                </p:cTn>
                              </p:par>
                              <p:par>
                                <p:cTn id="43" presetID="31" presetClass="entr" presetSubtype="0" fill="hold"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anim calcmode="lin" valueType="num">
                                      <p:cBhvr>
                                        <p:cTn id="47" dur="500" fill="hold"/>
                                        <p:tgtEl>
                                          <p:spTgt spid="3"/>
                                        </p:tgtEl>
                                        <p:attrNameLst>
                                          <p:attrName>style.rotation</p:attrName>
                                        </p:attrNameLst>
                                      </p:cBhvr>
                                      <p:tavLst>
                                        <p:tav tm="0">
                                          <p:val>
                                            <p:fltVal val="90"/>
                                          </p:val>
                                        </p:tav>
                                        <p:tav tm="100000">
                                          <p:val>
                                            <p:fltVal val="0"/>
                                          </p:val>
                                        </p:tav>
                                      </p:tavLst>
                                    </p:anim>
                                    <p:animEffect transition="in" filter="fade">
                                      <p:cBhvr>
                                        <p:cTn id="48" dur="500"/>
                                        <p:tgtEl>
                                          <p:spTgt spid="3"/>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par>
                                <p:cTn id="53" presetID="22" presetClass="entr" presetSubtype="8" fill="hold"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right)">
                                      <p:cBhvr>
                                        <p:cTn id="58" dur="500"/>
                                        <p:tgtEl>
                                          <p:spTgt spid="8"/>
                                        </p:tgtEl>
                                      </p:cBhvr>
                                    </p:animEffect>
                                  </p:childTnLst>
                                </p:cTn>
                              </p:par>
                              <p:par>
                                <p:cTn id="59" presetID="31"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 calcmode="lin" valueType="num">
                                      <p:cBhvr>
                                        <p:cTn id="63" dur="500" fill="hold"/>
                                        <p:tgtEl>
                                          <p:spTgt spid="24"/>
                                        </p:tgtEl>
                                        <p:attrNameLst>
                                          <p:attrName>style.rotation</p:attrName>
                                        </p:attrNameLst>
                                      </p:cBhvr>
                                      <p:tavLst>
                                        <p:tav tm="0">
                                          <p:val>
                                            <p:fltVal val="90"/>
                                          </p:val>
                                        </p:tav>
                                        <p:tav tm="100000">
                                          <p:val>
                                            <p:fltVal val="0"/>
                                          </p:val>
                                        </p:tav>
                                      </p:tavLst>
                                    </p:anim>
                                    <p:animEffect transition="in" filter="fade">
                                      <p:cBhvr>
                                        <p:cTn id="64" dur="500"/>
                                        <p:tgtEl>
                                          <p:spTgt spid="24"/>
                                        </p:tgtEl>
                                      </p:cBhvr>
                                    </p:animEffect>
                                  </p:childTnLst>
                                </p:cTn>
                              </p:par>
                            </p:childTnLst>
                          </p:cTn>
                        </p:par>
                        <p:par>
                          <p:cTn id="65" fill="hold">
                            <p:stCondLst>
                              <p:cond delay="2000"/>
                            </p:stCondLst>
                            <p:childTnLst>
                              <p:par>
                                <p:cTn id="66" presetID="37" presetClass="entr" presetSubtype="0"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fade">
                                      <p:cBhvr>
                                        <p:cTn id="68" dur="500"/>
                                        <p:tgtEl>
                                          <p:spTgt spid="2"/>
                                        </p:tgtEl>
                                      </p:cBhvr>
                                    </p:animEffect>
                                    <p:anim calcmode="lin" valueType="num">
                                      <p:cBhvr>
                                        <p:cTn id="69" dur="500" fill="hold"/>
                                        <p:tgtEl>
                                          <p:spTgt spid="2"/>
                                        </p:tgtEl>
                                        <p:attrNameLst>
                                          <p:attrName>ppt_x</p:attrName>
                                        </p:attrNameLst>
                                      </p:cBhvr>
                                      <p:tavLst>
                                        <p:tav tm="0">
                                          <p:val>
                                            <p:strVal val="#ppt_x"/>
                                          </p:val>
                                        </p:tav>
                                        <p:tav tm="100000">
                                          <p:val>
                                            <p:strVal val="#ppt_x"/>
                                          </p:val>
                                        </p:tav>
                                      </p:tavLst>
                                    </p:anim>
                                    <p:anim calcmode="lin" valueType="num">
                                      <p:cBhvr>
                                        <p:cTn id="70" dur="450" decel="100000" fill="hold"/>
                                        <p:tgtEl>
                                          <p:spTgt spid="2"/>
                                        </p:tgtEl>
                                        <p:attrNameLst>
                                          <p:attrName>ppt_y</p:attrName>
                                        </p:attrNameLst>
                                      </p:cBhvr>
                                      <p:tavLst>
                                        <p:tav tm="0">
                                          <p:val>
                                            <p:strVal val="#ppt_y+1"/>
                                          </p:val>
                                        </p:tav>
                                        <p:tav tm="100000">
                                          <p:val>
                                            <p:strVal val="#ppt_y-.03"/>
                                          </p:val>
                                        </p:tav>
                                      </p:tavLst>
                                    </p:anim>
                                    <p:anim calcmode="lin" valueType="num">
                                      <p:cBhvr>
                                        <p:cTn id="71"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1991850" y="1992926"/>
            <a:ext cx="9283219" cy="4075911"/>
            <a:chOff x="860292" y="2145948"/>
            <a:chExt cx="7933424" cy="4707319"/>
          </a:xfrm>
        </p:grpSpPr>
        <p:sp>
          <p:nvSpPr>
            <p:cNvPr id="6" name="任意多边形 5"/>
            <p:cNvSpPr/>
            <p:nvPr/>
          </p:nvSpPr>
          <p:spPr>
            <a:xfrm rot="5400000" flipH="1" flipV="1">
              <a:off x="1074600" y="1931641"/>
              <a:ext cx="2364963" cy="2793578"/>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5" dirty="0">
                <a:latin typeface="微软雅黑" panose="020B0503020204020204" pitchFamily="34" charset="-122"/>
                <a:ea typeface="微软雅黑" panose="020B0503020204020204" pitchFamily="34" charset="-122"/>
              </a:endParaRPr>
            </a:p>
          </p:txBody>
        </p:sp>
        <p:sp>
          <p:nvSpPr>
            <p:cNvPr id="7" name="任意多边形 6"/>
            <p:cNvSpPr/>
            <p:nvPr/>
          </p:nvSpPr>
          <p:spPr>
            <a:xfrm rot="5400000" flipH="1" flipV="1">
              <a:off x="3644522" y="1931641"/>
              <a:ext cx="2364963" cy="2793578"/>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5" dirty="0">
                <a:latin typeface="微软雅黑" panose="020B0503020204020204" pitchFamily="34" charset="-122"/>
                <a:ea typeface="微软雅黑" panose="020B0503020204020204" pitchFamily="34" charset="-122"/>
              </a:endParaRPr>
            </a:p>
          </p:txBody>
        </p:sp>
        <p:sp>
          <p:nvSpPr>
            <p:cNvPr id="9" name="任意多边形 7"/>
            <p:cNvSpPr/>
            <p:nvPr/>
          </p:nvSpPr>
          <p:spPr>
            <a:xfrm rot="5400000" flipH="1" flipV="1">
              <a:off x="6214443" y="1931639"/>
              <a:ext cx="2364963" cy="2793582"/>
            </a:xfrm>
            <a:custGeom>
              <a:avLst/>
              <a:gdLst>
                <a:gd name="connsiteX0" fmla="*/ 0 w 2449284"/>
                <a:gd name="connsiteY0" fmla="*/ 0 h 1420590"/>
                <a:gd name="connsiteX1" fmla="*/ 2449284 w 2449284"/>
                <a:gd name="connsiteY1" fmla="*/ 0 h 1420590"/>
                <a:gd name="connsiteX2" fmla="*/ 2449284 w 2449284"/>
                <a:gd name="connsiteY2" fmla="*/ 653150 h 1420590"/>
                <a:gd name="connsiteX3" fmla="*/ 2449284 w 2449284"/>
                <a:gd name="connsiteY3" fmla="*/ 919843 h 1420590"/>
                <a:gd name="connsiteX4" fmla="*/ 2449284 w 2449284"/>
                <a:gd name="connsiteY4" fmla="*/ 1036870 h 1420590"/>
                <a:gd name="connsiteX5" fmla="*/ 1224642 w 2449284"/>
                <a:gd name="connsiteY5" fmla="*/ 1420590 h 1420590"/>
                <a:gd name="connsiteX6" fmla="*/ 0 w 2449284"/>
                <a:gd name="connsiteY6" fmla="*/ 1036870 h 1420590"/>
                <a:gd name="connsiteX7" fmla="*/ 0 w 2449284"/>
                <a:gd name="connsiteY7" fmla="*/ 919843 h 1420590"/>
                <a:gd name="connsiteX8" fmla="*/ 0 w 2449284"/>
                <a:gd name="connsiteY8" fmla="*/ 653150 h 142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9284" h="1420590">
                  <a:moveTo>
                    <a:pt x="0" y="0"/>
                  </a:moveTo>
                  <a:lnTo>
                    <a:pt x="2449284" y="0"/>
                  </a:lnTo>
                  <a:lnTo>
                    <a:pt x="2449284" y="653150"/>
                  </a:lnTo>
                  <a:lnTo>
                    <a:pt x="2449284" y="919843"/>
                  </a:lnTo>
                  <a:lnTo>
                    <a:pt x="2449284" y="1036870"/>
                  </a:lnTo>
                  <a:lnTo>
                    <a:pt x="1224642" y="1420590"/>
                  </a:lnTo>
                  <a:lnTo>
                    <a:pt x="0" y="1036870"/>
                  </a:lnTo>
                  <a:lnTo>
                    <a:pt x="0" y="919843"/>
                  </a:lnTo>
                  <a:lnTo>
                    <a:pt x="0" y="653150"/>
                  </a:lnTo>
                  <a:close/>
                </a:path>
              </a:pathLst>
            </a:custGeom>
            <a:solidFill>
              <a:schemeClr val="accent3"/>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45" dirty="0">
                <a:latin typeface="微软雅黑" panose="020B0503020204020204" pitchFamily="34" charset="-122"/>
                <a:ea typeface="微软雅黑" panose="020B0503020204020204" pitchFamily="34" charset="-122"/>
              </a:endParaRPr>
            </a:p>
          </p:txBody>
        </p:sp>
        <p:sp>
          <p:nvSpPr>
            <p:cNvPr id="14" name="文本框 25"/>
            <p:cNvSpPr txBox="1"/>
            <p:nvPr/>
          </p:nvSpPr>
          <p:spPr>
            <a:xfrm>
              <a:off x="860292" y="5147083"/>
              <a:ext cx="2250232" cy="1706184"/>
            </a:xfrm>
            <a:prstGeom prst="rect">
              <a:avLst/>
            </a:prstGeom>
            <a:noFill/>
            <a:effectLst/>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26"/>
            <p:cNvSpPr txBox="1"/>
            <p:nvPr/>
          </p:nvSpPr>
          <p:spPr>
            <a:xfrm>
              <a:off x="3430215" y="5147083"/>
              <a:ext cx="2131856" cy="1706184"/>
            </a:xfrm>
            <a:prstGeom prst="rect">
              <a:avLst/>
            </a:prstGeom>
            <a:noFill/>
            <a:effectLst/>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27"/>
            <p:cNvSpPr txBox="1"/>
            <p:nvPr/>
          </p:nvSpPr>
          <p:spPr>
            <a:xfrm>
              <a:off x="6128690" y="5147083"/>
              <a:ext cx="2309027" cy="1706184"/>
            </a:xfrm>
            <a:prstGeom prst="rect">
              <a:avLst/>
            </a:prstGeom>
            <a:noFill/>
            <a:effectLst/>
          </p:spPr>
          <p:txBody>
            <a:bodyPr wrap="square" rtlCol="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33"/>
            <p:cNvSpPr txBox="1"/>
            <p:nvPr/>
          </p:nvSpPr>
          <p:spPr>
            <a:xfrm>
              <a:off x="1398364" y="3068491"/>
              <a:ext cx="1451023" cy="631452"/>
            </a:xfrm>
            <a:prstGeom prst="rect">
              <a:avLst/>
            </a:prstGeom>
            <a:noFill/>
          </p:spPr>
          <p:txBody>
            <a:bodyPr wrap="none" rtlCol="0">
              <a:spAutoFit/>
            </a:bodyPr>
            <a:lstStyle/>
            <a:p>
              <a:r>
                <a:rPr lang="zh-CN" altLang="en-US" sz="2955" b="1" dirty="0">
                  <a:solidFill>
                    <a:schemeClr val="bg1"/>
                  </a:solidFill>
                  <a:latin typeface="微软雅黑" panose="020B0503020204020204" pitchFamily="34" charset="-122"/>
                  <a:ea typeface="微软雅黑" panose="020B0503020204020204" pitchFamily="34" charset="-122"/>
                </a:rPr>
                <a:t>加入标题</a:t>
              </a:r>
              <a:endParaRPr lang="en-US" altLang="zh-CN" sz="2955" b="1" dirty="0">
                <a:solidFill>
                  <a:schemeClr val="bg1"/>
                </a:solidFill>
                <a:latin typeface="微软雅黑" panose="020B0503020204020204" pitchFamily="34" charset="-122"/>
                <a:ea typeface="微软雅黑" panose="020B0503020204020204" pitchFamily="34" charset="-122"/>
              </a:endParaRPr>
            </a:p>
          </p:txBody>
        </p:sp>
        <p:sp>
          <p:nvSpPr>
            <p:cNvPr id="18" name="文本框 34"/>
            <p:cNvSpPr txBox="1"/>
            <p:nvPr/>
          </p:nvSpPr>
          <p:spPr>
            <a:xfrm>
              <a:off x="3960258" y="3068491"/>
              <a:ext cx="1451023" cy="631452"/>
            </a:xfrm>
            <a:prstGeom prst="rect">
              <a:avLst/>
            </a:prstGeom>
            <a:noFill/>
          </p:spPr>
          <p:txBody>
            <a:bodyPr wrap="none" rtlCol="0">
              <a:spAutoFit/>
            </a:bodyPr>
            <a:lstStyle/>
            <a:p>
              <a:r>
                <a:rPr lang="zh-CN" altLang="en-US" sz="2955" b="1" dirty="0">
                  <a:solidFill>
                    <a:schemeClr val="bg1"/>
                  </a:solidFill>
                  <a:latin typeface="微软雅黑" panose="020B0503020204020204" pitchFamily="34" charset="-122"/>
                  <a:ea typeface="微软雅黑" panose="020B0503020204020204" pitchFamily="34" charset="-122"/>
                </a:rPr>
                <a:t>加入标题</a:t>
              </a:r>
              <a:endParaRPr lang="en-US" altLang="zh-CN" sz="2955" b="1" dirty="0">
                <a:solidFill>
                  <a:schemeClr val="bg1"/>
                </a:solidFill>
                <a:latin typeface="微软雅黑" panose="020B0503020204020204" pitchFamily="34" charset="-122"/>
                <a:ea typeface="微软雅黑" panose="020B0503020204020204" pitchFamily="34" charset="-122"/>
              </a:endParaRPr>
            </a:p>
          </p:txBody>
        </p:sp>
        <p:sp>
          <p:nvSpPr>
            <p:cNvPr id="19" name="文本框 35"/>
            <p:cNvSpPr txBox="1"/>
            <p:nvPr/>
          </p:nvSpPr>
          <p:spPr>
            <a:xfrm>
              <a:off x="6559046" y="3054933"/>
              <a:ext cx="1451023" cy="631452"/>
            </a:xfrm>
            <a:prstGeom prst="rect">
              <a:avLst/>
            </a:prstGeom>
            <a:noFill/>
          </p:spPr>
          <p:txBody>
            <a:bodyPr wrap="none" rtlCol="0">
              <a:spAutoFit/>
            </a:bodyPr>
            <a:lstStyle/>
            <a:p>
              <a:r>
                <a:rPr lang="zh-CN" altLang="en-US" sz="2955" b="1" dirty="0">
                  <a:solidFill>
                    <a:schemeClr val="bg1"/>
                  </a:solidFill>
                  <a:latin typeface="微软雅黑" panose="020B0503020204020204" pitchFamily="34" charset="-122"/>
                  <a:ea typeface="微软雅黑" panose="020B0503020204020204" pitchFamily="34" charset="-122"/>
                </a:rPr>
                <a:t>加入标题</a:t>
              </a:r>
              <a:endParaRPr lang="en-US" altLang="zh-CN" sz="2955"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3"/>
          <p:cNvGrpSpPr/>
          <p:nvPr/>
        </p:nvGrpSpPr>
        <p:grpSpPr bwMode="auto">
          <a:xfrm flipH="1">
            <a:off x="-1" y="180752"/>
            <a:ext cx="740744" cy="517479"/>
            <a:chOff x="3533690" y="533400"/>
            <a:chExt cx="978859" cy="675969"/>
          </a:xfrm>
          <a:solidFill>
            <a:schemeClr val="accent1"/>
          </a:solidFill>
        </p:grpSpPr>
        <p:sp>
          <p:nvSpPr>
            <p:cNvPr id="13" name="矩形 12"/>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20" name="椭圆 19"/>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21"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1000">
        <p14:flip dir="r"/>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ChangeArrowheads="1"/>
          </p:cNvSpPr>
          <p:nvPr/>
        </p:nvSpPr>
        <p:spPr bwMode="auto">
          <a:xfrm>
            <a:off x="793" y="1366"/>
            <a:ext cx="12857603" cy="722992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pPr>
              <a:defRPr/>
            </a:pPr>
            <a:endParaRPr lang="zh-CN" altLang="en-US" sz="2670">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flipH="1">
            <a:off x="4166300" y="2292726"/>
            <a:ext cx="7898475" cy="493657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439026" y="796385"/>
            <a:ext cx="3980699" cy="944297"/>
          </a:xfrm>
          <a:prstGeom prst="rect">
            <a:avLst/>
          </a:prstGeom>
          <a:noFill/>
        </p:spPr>
        <p:txBody>
          <a:bodyPr wrap="square" rtlCol="0">
            <a:spAutoFit/>
          </a:bodyPr>
          <a:lstStyle/>
          <a:p>
            <a:pPr algn="ctr">
              <a:lnSpc>
                <a:spcPct val="150000"/>
              </a:lnSpc>
            </a:pPr>
            <a:r>
              <a:rPr lang="zh-CN" altLang="en-US" sz="2530" b="1" dirty="0">
                <a:latin typeface="微软雅黑" panose="020B0503020204020204" pitchFamily="34" charset="-122"/>
                <a:ea typeface="微软雅黑" panose="020B0503020204020204" pitchFamily="34" charset="-122"/>
              </a:rPr>
              <a:t>单击此处添加标题</a:t>
            </a:r>
            <a:endParaRPr lang="en-US" altLang="zh-CN" sz="2530" b="1" dirty="0">
              <a:latin typeface="微软雅黑" panose="020B0503020204020204" pitchFamily="34" charset="-122"/>
              <a:ea typeface="微软雅黑" panose="020B0503020204020204" pitchFamily="34" charset="-122"/>
            </a:endParaRPr>
          </a:p>
          <a:p>
            <a:pPr algn="ctr">
              <a:lnSpc>
                <a:spcPct val="150000"/>
              </a:lnSpc>
            </a:pPr>
            <a:r>
              <a:rPr lang="zh-CN" altLang="en-US" sz="1160" dirty="0">
                <a:latin typeface="微软雅黑" panose="020B0503020204020204" pitchFamily="34" charset="-122"/>
                <a:ea typeface="微软雅黑" panose="020B0503020204020204" pitchFamily="34" charset="-122"/>
              </a:rPr>
              <a:t>单击此处添加您的文字内容，单击此处添加您的文字内容。</a:t>
            </a:r>
            <a:endParaRPr lang="en-US" altLang="zh-CN" sz="1160" dirty="0">
              <a:latin typeface="微软雅黑" panose="020B0503020204020204" pitchFamily="34" charset="-122"/>
              <a:ea typeface="微软雅黑" panose="020B0503020204020204" pitchFamily="34" charset="-122"/>
            </a:endParaRPr>
          </a:p>
        </p:txBody>
      </p:sp>
      <p:sp>
        <p:nvSpPr>
          <p:cNvPr id="31" name="矩形 30"/>
          <p:cNvSpPr/>
          <p:nvPr/>
        </p:nvSpPr>
        <p:spPr>
          <a:xfrm>
            <a:off x="823741" y="3737336"/>
            <a:ext cx="75933" cy="20473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flipH="1">
            <a:off x="1278504" y="2296079"/>
            <a:ext cx="3383987" cy="4936572"/>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312415" y="3754079"/>
            <a:ext cx="2712827" cy="2122376"/>
          </a:xfrm>
          <a:prstGeom prst="rect">
            <a:avLst/>
          </a:prstGeom>
          <a:noFill/>
        </p:spPr>
        <p:txBody>
          <a:bodyPr wrap="square" rtlCol="0">
            <a:spAutoFit/>
          </a:bodyPr>
          <a:lstStyle/>
          <a:p>
            <a:pPr algn="just">
              <a:lnSpc>
                <a:spcPct val="150000"/>
              </a:lnSpc>
            </a:pPr>
            <a:r>
              <a:rPr lang="en-US" altLang="zh-CN" sz="1685" b="1" dirty="0">
                <a:solidFill>
                  <a:schemeClr val="bg1"/>
                </a:solidFill>
                <a:latin typeface="微软雅黑" panose="020B0503020204020204" pitchFamily="34" charset="-122"/>
                <a:ea typeface="微软雅黑" panose="020B0503020204020204" pitchFamily="34" charset="-122"/>
              </a:rPr>
              <a:t>Chapter </a:t>
            </a:r>
            <a:r>
              <a:rPr lang="en-US" altLang="zh-CN" sz="1685" b="1" dirty="0" smtClean="0">
                <a:solidFill>
                  <a:schemeClr val="bg1"/>
                </a:solidFill>
                <a:latin typeface="微软雅黑" panose="020B0503020204020204" pitchFamily="34" charset="-122"/>
                <a:ea typeface="微软雅黑" panose="020B0503020204020204" pitchFamily="34" charset="-122"/>
              </a:rPr>
              <a:t>4</a:t>
            </a:r>
            <a:endParaRPr lang="en-US" altLang="zh-CN" sz="1685" b="1"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en-US" altLang="zh-CN" sz="110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mn-ea"/>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cs typeface="+mn-ea"/>
              </a:rPr>
              <a:t>……</a:t>
            </a:r>
            <a:r>
              <a:rPr lang="zh-CN" altLang="en-US" sz="1200" dirty="0">
                <a:solidFill>
                  <a:schemeClr val="bg1"/>
                </a:solidFill>
                <a:latin typeface="微软雅黑" panose="020B0503020204020204" pitchFamily="34" charset="-122"/>
                <a:ea typeface="微软雅黑" panose="020B0503020204020204" pitchFamily="34" charset="-122"/>
                <a:cs typeface="+mn-ea"/>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cs typeface="+mn-ea"/>
              </a:rPr>
              <a:t>……</a:t>
            </a:r>
            <a:endParaRPr lang="en-US" altLang="zh-CN" sz="1200" dirty="0">
              <a:solidFill>
                <a:schemeClr val="bg1"/>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iterate type="lt">
                                    <p:tmPct val="10000"/>
                                  </p:iterate>
                                  <p:childTnLst>
                                    <p:set>
                                      <p:cBhvr>
                                        <p:cTn id="10" dur="1" fill="hold">
                                          <p:stCondLst>
                                            <p:cond delay="0"/>
                                          </p:stCondLst>
                                        </p:cTn>
                                        <p:tgtEl>
                                          <p:spTgt spid="30">
                                            <p:txEl>
                                              <p:pRg st="0" end="0"/>
                                            </p:txEl>
                                          </p:spTgt>
                                        </p:tgtEl>
                                        <p:attrNameLst>
                                          <p:attrName>style.visibility</p:attrName>
                                        </p:attrNameLst>
                                      </p:cBhvr>
                                      <p:to>
                                        <p:strVal val="visible"/>
                                      </p:to>
                                    </p:set>
                                    <p:anim calcmode="lin" valueType="num">
                                      <p:cBhvr additive="base">
                                        <p:cTn id="11"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0">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50"/>
                                  </p:stCondLst>
                                  <p:iterate type="lt">
                                    <p:tmPct val="10000"/>
                                  </p:iterate>
                                  <p:childTnLst>
                                    <p:set>
                                      <p:cBhvr>
                                        <p:cTn id="14" dur="1" fill="hold">
                                          <p:stCondLst>
                                            <p:cond delay="0"/>
                                          </p:stCondLst>
                                        </p:cTn>
                                        <p:tgtEl>
                                          <p:spTgt spid="30">
                                            <p:txEl>
                                              <p:pRg st="1" end="1"/>
                                            </p:txEl>
                                          </p:spTgt>
                                        </p:tgtEl>
                                        <p:attrNameLst>
                                          <p:attrName>style.visibility</p:attrName>
                                        </p:attrNameLst>
                                      </p:cBhvr>
                                      <p:to>
                                        <p:strVal val="visible"/>
                                      </p:to>
                                    </p:set>
                                    <p:anim calcmode="lin" valueType="num">
                                      <p:cBhvr additive="base">
                                        <p:cTn id="15" dur="500" fill="hold"/>
                                        <p:tgtEl>
                                          <p:spTgt spid="30">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0">
                                            <p:txEl>
                                              <p:pRg st="1" end="1"/>
                                            </p:txEl>
                                          </p:spTgt>
                                        </p:tgtEl>
                                        <p:attrNameLst>
                                          <p:attrName>ppt_y</p:attrName>
                                        </p:attrNameLst>
                                      </p:cBhvr>
                                      <p:tavLst>
                                        <p:tav tm="0">
                                          <p:val>
                                            <p:strVal val="0-#ppt_h/2"/>
                                          </p:val>
                                        </p:tav>
                                        <p:tav tm="100000">
                                          <p:val>
                                            <p:strVal val="#ppt_y"/>
                                          </p:val>
                                        </p:tav>
                                      </p:tavLst>
                                    </p:anim>
                                  </p:childTnLst>
                                </p:cTn>
                              </p:par>
                              <p:par>
                                <p:cTn id="17" presetID="2" presetClass="entr" presetSubtype="8" fill="hold" grpId="0"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750" fill="hold"/>
                                        <p:tgtEl>
                                          <p:spTgt spid="32"/>
                                        </p:tgtEl>
                                        <p:attrNameLst>
                                          <p:attrName>ppt_x</p:attrName>
                                        </p:attrNameLst>
                                      </p:cBhvr>
                                      <p:tavLst>
                                        <p:tav tm="0">
                                          <p:val>
                                            <p:strVal val="0-#ppt_w/2"/>
                                          </p:val>
                                        </p:tav>
                                        <p:tav tm="100000">
                                          <p:val>
                                            <p:strVal val="#ppt_x"/>
                                          </p:val>
                                        </p:tav>
                                      </p:tavLst>
                                    </p:anim>
                                    <p:anim calcmode="lin" valueType="num">
                                      <p:cBhvr additive="base">
                                        <p:cTn id="20" dur="750" fill="hold"/>
                                        <p:tgtEl>
                                          <p:spTgt spid="32"/>
                                        </p:tgtEl>
                                        <p:attrNameLst>
                                          <p:attrName>ppt_y</p:attrName>
                                        </p:attrNameLst>
                                      </p:cBhvr>
                                      <p:tavLst>
                                        <p:tav tm="0">
                                          <p:val>
                                            <p:strVal val="#ppt_y"/>
                                          </p:val>
                                        </p:tav>
                                        <p:tav tm="100000">
                                          <p:val>
                                            <p:strVal val="#ppt_y"/>
                                          </p:val>
                                        </p:tav>
                                      </p:tavLst>
                                    </p:anim>
                                  </p:childTnLst>
                                </p:cTn>
                              </p:par>
                              <p:par>
                                <p:cTn id="21" presetID="14" presetClass="entr" presetSubtype="5" fill="hold" grpId="0" nodeType="withEffect">
                                  <p:stCondLst>
                                    <p:cond delay="250"/>
                                  </p:stCondLst>
                                  <p:childTnLst>
                                    <p:set>
                                      <p:cBhvr>
                                        <p:cTn id="22" dur="1" fill="hold">
                                          <p:stCondLst>
                                            <p:cond delay="0"/>
                                          </p:stCondLst>
                                        </p:cTn>
                                        <p:tgtEl>
                                          <p:spTgt spid="17"/>
                                        </p:tgtEl>
                                        <p:attrNameLst>
                                          <p:attrName>style.visibility</p:attrName>
                                        </p:attrNameLst>
                                      </p:cBhvr>
                                      <p:to>
                                        <p:strVal val="visible"/>
                                      </p:to>
                                    </p:set>
                                    <p:animEffect transition="in" filter="randombar(vertical)">
                                      <p:cBhvr>
                                        <p:cTn id="23" dur="750"/>
                                        <p:tgtEl>
                                          <p:spTgt spid="17"/>
                                        </p:tgtEl>
                                      </p:cBhvr>
                                    </p:animEffect>
                                  </p:childTnLst>
                                </p:cTn>
                              </p:par>
                              <p:par>
                                <p:cTn id="24" presetID="42" presetClass="entr" presetSubtype="0" fill="hold" grpId="0" nodeType="withEffect">
                                  <p:stCondLst>
                                    <p:cond delay="100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750"/>
                                        <p:tgtEl>
                                          <p:spTgt spid="33"/>
                                        </p:tgtEl>
                                      </p:cBhvr>
                                    </p:animEffect>
                                    <p:anim calcmode="lin" valueType="num">
                                      <p:cBhvr>
                                        <p:cTn id="27" dur="750" fill="hold"/>
                                        <p:tgtEl>
                                          <p:spTgt spid="33"/>
                                        </p:tgtEl>
                                        <p:attrNameLst>
                                          <p:attrName>ppt_x</p:attrName>
                                        </p:attrNameLst>
                                      </p:cBhvr>
                                      <p:tavLst>
                                        <p:tav tm="0">
                                          <p:val>
                                            <p:strVal val="#ppt_x"/>
                                          </p:val>
                                        </p:tav>
                                        <p:tav tm="100000">
                                          <p:val>
                                            <p:strVal val="#ppt_x"/>
                                          </p:val>
                                        </p:tav>
                                      </p:tavLst>
                                    </p:anim>
                                    <p:anim calcmode="lin" valueType="num">
                                      <p:cBhvr>
                                        <p:cTn id="28" dur="750" fill="hold"/>
                                        <p:tgtEl>
                                          <p:spTgt spid="33"/>
                                        </p:tgtEl>
                                        <p:attrNameLst>
                                          <p:attrName>ppt_y</p:attrName>
                                        </p:attrNameLst>
                                      </p:cBhvr>
                                      <p:tavLst>
                                        <p:tav tm="0">
                                          <p:val>
                                            <p:strVal val="#ppt_y+.1"/>
                                          </p:val>
                                        </p:tav>
                                        <p:tav tm="100000">
                                          <p:val>
                                            <p:strVal val="#ppt_y"/>
                                          </p:val>
                                        </p:tav>
                                      </p:tavLst>
                                    </p:anim>
                                  </p:childTnLst>
                                </p:cTn>
                              </p:par>
                              <p:par>
                                <p:cTn id="29" presetID="16" presetClass="entr" presetSubtype="42" fill="hold" grpId="0" nodeType="withEffect">
                                  <p:stCondLst>
                                    <p:cond delay="1250"/>
                                  </p:stCondLst>
                                  <p:childTnLst>
                                    <p:set>
                                      <p:cBhvr>
                                        <p:cTn id="30" dur="1" fill="hold">
                                          <p:stCondLst>
                                            <p:cond delay="0"/>
                                          </p:stCondLst>
                                        </p:cTn>
                                        <p:tgtEl>
                                          <p:spTgt spid="31"/>
                                        </p:tgtEl>
                                        <p:attrNameLst>
                                          <p:attrName>style.visibility</p:attrName>
                                        </p:attrNameLst>
                                      </p:cBhvr>
                                      <p:to>
                                        <p:strVal val="visible"/>
                                      </p:to>
                                    </p:set>
                                    <p:animEffect transition="in" filter="barn(outHorizontal)">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30" grpId="0" build="p"/>
      <p:bldP spid="31" grpId="0" animBg="1"/>
      <p:bldP spid="32" grpId="0" animBg="1"/>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3" y="1569367"/>
            <a:ext cx="12858044" cy="2670930"/>
            <a:chOff x="353" y="1569367"/>
            <a:chExt cx="12858044" cy="2670930"/>
          </a:xfrm>
        </p:grpSpPr>
        <p:sp>
          <p:nvSpPr>
            <p:cNvPr id="6" name="矩形 5"/>
            <p:cNvSpPr/>
            <p:nvPr/>
          </p:nvSpPr>
          <p:spPr>
            <a:xfrm>
              <a:off x="353" y="1569368"/>
              <a:ext cx="542449" cy="26709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951777" y="1569367"/>
              <a:ext cx="3906620" cy="26709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9287075" y="2198847"/>
              <a:ext cx="3368808" cy="1525739"/>
            </a:xfrm>
            <a:prstGeom prst="rect">
              <a:avLst/>
            </a:prstGeom>
          </p:spPr>
          <p:txBody>
            <a:bodyPr wrap="square">
              <a:spAutoFit/>
            </a:bodyPr>
            <a:lstStyle/>
            <a:p>
              <a:pPr algn="ctr">
                <a:lnSpc>
                  <a:spcPct val="150000"/>
                </a:lnSpc>
              </a:pPr>
              <a:r>
                <a:rPr lang="zh-CN" altLang="en-US" sz="1600"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600" dirty="0">
                <a:solidFill>
                  <a:schemeClr val="bg1"/>
                </a:solidFill>
                <a:latin typeface="Arial" panose="020B0604020202020204" pitchFamily="34" charset="0"/>
                <a:ea typeface="微软雅黑" panose="020B0503020204020204" pitchFamily="34" charset="-122"/>
                <a:cs typeface="+mn-ea"/>
                <a:sym typeface="+mn-lt"/>
              </a:endParaRPr>
            </a:p>
          </p:txBody>
        </p:sp>
        <p:sp>
          <p:nvSpPr>
            <p:cNvPr id="14" name="矩形 13"/>
            <p:cNvSpPr/>
            <p:nvPr/>
          </p:nvSpPr>
          <p:spPr>
            <a:xfrm>
              <a:off x="609953" y="1569368"/>
              <a:ext cx="8229247" cy="2670929"/>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29800" y="4274468"/>
            <a:ext cx="11835300" cy="2044380"/>
            <a:chOff x="1029800" y="4274468"/>
            <a:chExt cx="11835300" cy="2044380"/>
          </a:xfrm>
        </p:grpSpPr>
        <p:sp>
          <p:nvSpPr>
            <p:cNvPr id="8" name="矩形 7"/>
            <p:cNvSpPr/>
            <p:nvPr/>
          </p:nvSpPr>
          <p:spPr>
            <a:xfrm>
              <a:off x="1029800" y="4579214"/>
              <a:ext cx="152689" cy="6658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09700" y="4587535"/>
              <a:ext cx="5717251" cy="613373"/>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0" name="矩形 9"/>
            <p:cNvSpPr/>
            <p:nvPr/>
          </p:nvSpPr>
          <p:spPr>
            <a:xfrm>
              <a:off x="1029800" y="5652996"/>
              <a:ext cx="152689" cy="6658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409700" y="5661317"/>
              <a:ext cx="5717251" cy="613373"/>
            </a:xfrm>
            <a:prstGeom prst="rect">
              <a:avLst/>
            </a:prstGeom>
          </p:spPr>
          <p:txBody>
            <a:bodyPr wrap="square">
              <a:spAutoFit/>
            </a:bodyPr>
            <a:lstStyle/>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5" name="矩形 14"/>
            <p:cNvSpPr/>
            <p:nvPr/>
          </p:nvSpPr>
          <p:spPr>
            <a:xfrm>
              <a:off x="7126951" y="4274468"/>
              <a:ext cx="5738149" cy="2044379"/>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3"/>
          <p:cNvGrpSpPr/>
          <p:nvPr/>
        </p:nvGrpSpPr>
        <p:grpSpPr bwMode="auto">
          <a:xfrm flipH="1">
            <a:off x="-1" y="180752"/>
            <a:ext cx="740744" cy="517479"/>
            <a:chOff x="3533690" y="533400"/>
            <a:chExt cx="978859" cy="675969"/>
          </a:xfrm>
          <a:solidFill>
            <a:schemeClr val="accent1"/>
          </a:solidFill>
        </p:grpSpPr>
        <p:sp>
          <p:nvSpPr>
            <p:cNvPr id="17" name="矩形 16"/>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18" name="椭圆 17"/>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19"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97758" y="2673923"/>
            <a:ext cx="3264644" cy="3264644"/>
            <a:chOff x="5616241" y="1901561"/>
            <a:chExt cx="2321652" cy="2321652"/>
          </a:xfrm>
        </p:grpSpPr>
        <p:sp>
          <p:nvSpPr>
            <p:cNvPr id="8" name="Teardrop 39"/>
            <p:cNvSpPr/>
            <p:nvPr/>
          </p:nvSpPr>
          <p:spPr>
            <a:xfrm rot="13500000">
              <a:off x="5616241" y="1901561"/>
              <a:ext cx="2321652" cy="2321652"/>
            </a:xfrm>
            <a:prstGeom prst="teardrop">
              <a:avLst/>
            </a:prstGeom>
            <a:solidFill>
              <a:schemeClr val="accent2"/>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sz="2670"/>
            </a:p>
          </p:txBody>
        </p:sp>
        <p:sp>
          <p:nvSpPr>
            <p:cNvPr id="10" name="TextBox 37"/>
            <p:cNvSpPr txBox="1"/>
            <p:nvPr/>
          </p:nvSpPr>
          <p:spPr>
            <a:xfrm>
              <a:off x="5908485" y="3098315"/>
              <a:ext cx="1565668" cy="763106"/>
            </a:xfrm>
            <a:prstGeom prst="rect">
              <a:avLst/>
            </a:prstGeom>
          </p:spPr>
          <p:txBody>
            <a:bodyPr vert="horz" wrap="none" anchor="ctr" anchorCtr="1">
              <a:normAutofit fontScale="92500" lnSpcReduction="20000"/>
            </a:bodyPr>
            <a:lstStyle/>
            <a:p>
              <a:pPr algn="ctr">
                <a:spcBef>
                  <a:spcPct val="0"/>
                </a:spcBef>
              </a:pPr>
              <a:r>
                <a:rPr lang="zh-CN" altLang="en-US" sz="3935" b="1" dirty="0">
                  <a:solidFill>
                    <a:schemeClr val="bg1"/>
                  </a:solidFill>
                </a:rPr>
                <a:t>标题文本</a:t>
              </a:r>
              <a:br>
                <a:rPr lang="zh-CN" altLang="en-US" sz="3935" b="1" dirty="0">
                  <a:solidFill>
                    <a:schemeClr val="bg1"/>
                  </a:solidFill>
                </a:rPr>
              </a:br>
              <a:r>
                <a:rPr lang="zh-CN" altLang="en-US" sz="3935" b="1" dirty="0">
                  <a:solidFill>
                    <a:schemeClr val="bg1"/>
                  </a:solidFill>
                </a:rPr>
                <a:t>预设 </a:t>
              </a:r>
              <a:endParaRPr lang="zh-CN" altLang="en-US" sz="3935" b="1" dirty="0">
                <a:solidFill>
                  <a:schemeClr val="bg1"/>
                </a:solidFill>
              </a:endParaRPr>
            </a:p>
          </p:txBody>
        </p:sp>
        <p:sp>
          <p:nvSpPr>
            <p:cNvPr id="17" name="Freeform: Shape 68"/>
            <p:cNvSpPr/>
            <p:nvPr/>
          </p:nvSpPr>
          <p:spPr bwMode="auto">
            <a:xfrm>
              <a:off x="6439238" y="2652291"/>
              <a:ext cx="504161" cy="432772"/>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anchor="ctr"/>
            <a:lstStyle/>
            <a:p>
              <a:pPr algn="ctr"/>
              <a:endParaRPr sz="2670"/>
            </a:p>
          </p:txBody>
        </p:sp>
      </p:grpSp>
      <p:grpSp>
        <p:nvGrpSpPr>
          <p:cNvPr id="36" name="组合 35"/>
          <p:cNvGrpSpPr/>
          <p:nvPr/>
        </p:nvGrpSpPr>
        <p:grpSpPr>
          <a:xfrm>
            <a:off x="5263778" y="4029243"/>
            <a:ext cx="2396927" cy="2396927"/>
            <a:chOff x="3743085" y="2865396"/>
            <a:chExt cx="1704575" cy="1704575"/>
          </a:xfrm>
        </p:grpSpPr>
        <p:sp>
          <p:nvSpPr>
            <p:cNvPr id="9" name="Teardrop 40"/>
            <p:cNvSpPr/>
            <p:nvPr/>
          </p:nvSpPr>
          <p:spPr>
            <a:xfrm rot="8100000" flipH="1">
              <a:off x="3743085" y="2865396"/>
              <a:ext cx="1704575" cy="1704575"/>
            </a:xfrm>
            <a:prstGeom prst="teardrop">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sz="2670"/>
            </a:p>
          </p:txBody>
        </p:sp>
        <p:sp>
          <p:nvSpPr>
            <p:cNvPr id="11" name="TextBox 35"/>
            <p:cNvSpPr txBox="1"/>
            <p:nvPr/>
          </p:nvSpPr>
          <p:spPr>
            <a:xfrm>
              <a:off x="4029889" y="3705841"/>
              <a:ext cx="1146657" cy="603652"/>
            </a:xfrm>
            <a:prstGeom prst="rect">
              <a:avLst/>
            </a:prstGeom>
          </p:spPr>
          <p:txBody>
            <a:bodyPr vert="horz" wrap="none" anchor="ctr" anchorCtr="1">
              <a:normAutofit lnSpcReduction="10000"/>
            </a:bodyPr>
            <a:lstStyle/>
            <a:p>
              <a:pPr algn="ctr">
                <a:spcBef>
                  <a:spcPct val="0"/>
                </a:spcBef>
              </a:pPr>
              <a:r>
                <a:rPr lang="zh-CN" altLang="en-US" sz="2530" b="1" dirty="0">
                  <a:solidFill>
                    <a:schemeClr val="bg1"/>
                  </a:solidFill>
                </a:rPr>
                <a:t>标题文本</a:t>
              </a:r>
              <a:br>
                <a:rPr lang="zh-CN" altLang="en-US" sz="2530" b="1" dirty="0">
                  <a:solidFill>
                    <a:schemeClr val="bg1"/>
                  </a:solidFill>
                </a:rPr>
              </a:br>
              <a:r>
                <a:rPr lang="zh-CN" altLang="en-US" sz="2530" b="1" dirty="0">
                  <a:solidFill>
                    <a:schemeClr val="bg1"/>
                  </a:solidFill>
                </a:rPr>
                <a:t>预设 </a:t>
              </a:r>
              <a:endParaRPr lang="zh-CN" altLang="en-US" sz="2530" b="1" dirty="0">
                <a:solidFill>
                  <a:schemeClr val="bg1"/>
                </a:solidFill>
              </a:endParaRPr>
            </a:p>
          </p:txBody>
        </p:sp>
        <p:sp>
          <p:nvSpPr>
            <p:cNvPr id="16" name="Freeform: Shape 67"/>
            <p:cNvSpPr/>
            <p:nvPr/>
          </p:nvSpPr>
          <p:spPr bwMode="auto">
            <a:xfrm>
              <a:off x="4309363" y="3163679"/>
              <a:ext cx="587711" cy="459942"/>
            </a:xfrm>
            <a:custGeom>
              <a:avLst/>
              <a:gdLst>
                <a:gd name="T0" fmla="*/ 434 w 506"/>
                <a:gd name="T1" fmla="*/ 70 h 399"/>
                <a:gd name="T2" fmla="*/ 434 w 506"/>
                <a:gd name="T3" fmla="*/ 70 h 399"/>
                <a:gd name="T4" fmla="*/ 168 w 506"/>
                <a:gd name="T5" fmla="*/ 35 h 399"/>
                <a:gd name="T6" fmla="*/ 9 w 506"/>
                <a:gd name="T7" fmla="*/ 221 h 399"/>
                <a:gd name="T8" fmla="*/ 195 w 506"/>
                <a:gd name="T9" fmla="*/ 398 h 399"/>
                <a:gd name="T10" fmla="*/ 381 w 506"/>
                <a:gd name="T11" fmla="*/ 310 h 399"/>
                <a:gd name="T12" fmla="*/ 363 w 506"/>
                <a:gd name="T13" fmla="*/ 212 h 399"/>
                <a:gd name="T14" fmla="*/ 469 w 506"/>
                <a:gd name="T15" fmla="*/ 203 h 399"/>
                <a:gd name="T16" fmla="*/ 434 w 506"/>
                <a:gd name="T17" fmla="*/ 70 h 399"/>
                <a:gd name="T18" fmla="*/ 274 w 506"/>
                <a:gd name="T19" fmla="*/ 301 h 399"/>
                <a:gd name="T20" fmla="*/ 274 w 506"/>
                <a:gd name="T21" fmla="*/ 301 h 399"/>
                <a:gd name="T22" fmla="*/ 239 w 506"/>
                <a:gd name="T23" fmla="*/ 265 h 399"/>
                <a:gd name="T24" fmla="*/ 274 w 506"/>
                <a:gd name="T25" fmla="*/ 230 h 399"/>
                <a:gd name="T26" fmla="*/ 309 w 506"/>
                <a:gd name="T27" fmla="*/ 265 h 399"/>
                <a:gd name="T28" fmla="*/ 274 w 506"/>
                <a:gd name="T29" fmla="*/ 30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p:spPr>
          <p:txBody>
            <a:bodyPr anchor="ctr"/>
            <a:lstStyle/>
            <a:p>
              <a:pPr algn="ctr"/>
              <a:endParaRPr sz="2670"/>
            </a:p>
          </p:txBody>
        </p:sp>
      </p:grpSp>
      <p:grpSp>
        <p:nvGrpSpPr>
          <p:cNvPr id="37" name="组合 36"/>
          <p:cNvGrpSpPr/>
          <p:nvPr/>
        </p:nvGrpSpPr>
        <p:grpSpPr>
          <a:xfrm>
            <a:off x="8134586" y="2112906"/>
            <a:ext cx="1505113" cy="1505113"/>
            <a:chOff x="5784661" y="1502593"/>
            <a:chExt cx="1070361" cy="1070361"/>
          </a:xfrm>
        </p:grpSpPr>
        <p:sp>
          <p:nvSpPr>
            <p:cNvPr id="13" name="Teardrop 50"/>
            <p:cNvSpPr/>
            <p:nvPr/>
          </p:nvSpPr>
          <p:spPr>
            <a:xfrm rot="8100000" flipH="1">
              <a:off x="5784661" y="1502593"/>
              <a:ext cx="1070361" cy="1070361"/>
            </a:xfrm>
            <a:prstGeom prst="teardrop">
              <a:avLst/>
            </a:prstGeom>
            <a:solidFill>
              <a:schemeClr val="accent5"/>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sz="2670"/>
            </a:p>
          </p:txBody>
        </p:sp>
        <p:sp>
          <p:nvSpPr>
            <p:cNvPr id="15" name="TextBox 45"/>
            <p:cNvSpPr txBox="1"/>
            <p:nvPr/>
          </p:nvSpPr>
          <p:spPr>
            <a:xfrm>
              <a:off x="5857740" y="1956427"/>
              <a:ext cx="913285" cy="430519"/>
            </a:xfrm>
            <a:prstGeom prst="rect">
              <a:avLst/>
            </a:prstGeom>
          </p:spPr>
          <p:txBody>
            <a:bodyPr vert="horz" wrap="none" anchor="ctr" anchorCtr="1">
              <a:normAutofit fontScale="92500" lnSpcReduction="10000"/>
            </a:bodyPr>
            <a:lstStyle/>
            <a:p>
              <a:pPr algn="ctr">
                <a:spcBef>
                  <a:spcPct val="0"/>
                </a:spcBef>
              </a:pPr>
              <a:r>
                <a:rPr lang="zh-CN" altLang="en-US" sz="1970" b="1" dirty="0">
                  <a:solidFill>
                    <a:schemeClr val="bg1"/>
                  </a:solidFill>
                </a:rPr>
                <a:t>标题文本</a:t>
              </a:r>
              <a:br>
                <a:rPr lang="zh-CN" altLang="en-US" sz="1970" b="1" dirty="0">
                  <a:solidFill>
                    <a:schemeClr val="bg1"/>
                  </a:solidFill>
                </a:rPr>
              </a:br>
              <a:r>
                <a:rPr lang="zh-CN" altLang="en-US" sz="1970" b="1" dirty="0">
                  <a:solidFill>
                    <a:schemeClr val="bg1"/>
                  </a:solidFill>
                </a:rPr>
                <a:t>预设</a:t>
              </a:r>
              <a:endParaRPr lang="zh-CN" altLang="en-US" sz="1970" b="1" dirty="0">
                <a:solidFill>
                  <a:schemeClr val="bg1"/>
                </a:solidFill>
              </a:endParaRPr>
            </a:p>
          </p:txBody>
        </p:sp>
        <p:sp>
          <p:nvSpPr>
            <p:cNvPr id="18" name="Freeform: Shape 69"/>
            <p:cNvSpPr/>
            <p:nvPr/>
          </p:nvSpPr>
          <p:spPr bwMode="auto">
            <a:xfrm>
              <a:off x="6193218" y="1652745"/>
              <a:ext cx="251947" cy="261922"/>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anchor="ctr"/>
            <a:lstStyle/>
            <a:p>
              <a:pPr algn="ctr"/>
              <a:endParaRPr sz="2670"/>
            </a:p>
          </p:txBody>
        </p:sp>
      </p:grpSp>
      <p:grpSp>
        <p:nvGrpSpPr>
          <p:cNvPr id="38" name="组合 37"/>
          <p:cNvGrpSpPr/>
          <p:nvPr/>
        </p:nvGrpSpPr>
        <p:grpSpPr>
          <a:xfrm>
            <a:off x="9788552" y="1261856"/>
            <a:ext cx="2049982" cy="2049981"/>
            <a:chOff x="6960879" y="897369"/>
            <a:chExt cx="1457845" cy="1457844"/>
          </a:xfrm>
        </p:grpSpPr>
        <p:sp>
          <p:nvSpPr>
            <p:cNvPr id="12" name="Teardrop 49"/>
            <p:cNvSpPr/>
            <p:nvPr/>
          </p:nvSpPr>
          <p:spPr>
            <a:xfrm rot="13500000">
              <a:off x="6960880" y="897368"/>
              <a:ext cx="1457844" cy="1457845"/>
            </a:xfrm>
            <a:prstGeom prst="teardrop">
              <a:avLst/>
            </a:prstGeom>
            <a:solidFill>
              <a:schemeClr val="accent3"/>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sz="2670"/>
            </a:p>
          </p:txBody>
        </p:sp>
        <p:sp>
          <p:nvSpPr>
            <p:cNvPr id="14" name="TextBox 47"/>
            <p:cNvSpPr txBox="1"/>
            <p:nvPr/>
          </p:nvSpPr>
          <p:spPr>
            <a:xfrm>
              <a:off x="7197434" y="1555944"/>
              <a:ext cx="1001016" cy="585415"/>
            </a:xfrm>
            <a:prstGeom prst="rect">
              <a:avLst/>
            </a:prstGeom>
          </p:spPr>
          <p:txBody>
            <a:bodyPr vert="horz" wrap="none" anchor="ctr" anchorCtr="1">
              <a:normAutofit lnSpcReduction="10000"/>
            </a:bodyPr>
            <a:lstStyle/>
            <a:p>
              <a:pPr algn="ctr">
                <a:spcBef>
                  <a:spcPct val="0"/>
                </a:spcBef>
              </a:pPr>
              <a:r>
                <a:rPr lang="zh-CN" altLang="en-US" sz="2530" b="1" dirty="0">
                  <a:solidFill>
                    <a:schemeClr val="bg1"/>
                  </a:solidFill>
                </a:rPr>
                <a:t>标题文本</a:t>
              </a:r>
              <a:br>
                <a:rPr lang="zh-CN" altLang="en-US" sz="2530" b="1" dirty="0">
                  <a:solidFill>
                    <a:schemeClr val="bg1"/>
                  </a:solidFill>
                </a:rPr>
              </a:br>
              <a:r>
                <a:rPr lang="zh-CN" altLang="en-US" sz="2530" b="1" dirty="0">
                  <a:solidFill>
                    <a:schemeClr val="bg1"/>
                  </a:solidFill>
                </a:rPr>
                <a:t>预设 </a:t>
              </a:r>
              <a:endParaRPr lang="zh-CN" altLang="en-US" sz="2530" b="1" dirty="0">
                <a:solidFill>
                  <a:schemeClr val="bg1"/>
                </a:solidFill>
              </a:endParaRPr>
            </a:p>
          </p:txBody>
        </p:sp>
        <p:sp>
          <p:nvSpPr>
            <p:cNvPr id="19" name="Freeform: Shape 70"/>
            <p:cNvSpPr/>
            <p:nvPr/>
          </p:nvSpPr>
          <p:spPr bwMode="auto">
            <a:xfrm>
              <a:off x="7476051" y="1114771"/>
              <a:ext cx="427502" cy="444430"/>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anchor="ctr"/>
            <a:lstStyle/>
            <a:p>
              <a:pPr algn="ctr"/>
              <a:endParaRPr sz="2670"/>
            </a:p>
          </p:txBody>
        </p:sp>
      </p:grpSp>
      <p:grpSp>
        <p:nvGrpSpPr>
          <p:cNvPr id="39" name="组合 38"/>
          <p:cNvGrpSpPr/>
          <p:nvPr/>
        </p:nvGrpSpPr>
        <p:grpSpPr>
          <a:xfrm>
            <a:off x="1220141" y="1693020"/>
            <a:ext cx="5592185" cy="3727574"/>
            <a:chOff x="867452" y="1203991"/>
            <a:chExt cx="3976883" cy="2650865"/>
          </a:xfrm>
        </p:grpSpPr>
        <p:sp>
          <p:nvSpPr>
            <p:cNvPr id="4" name="TextBox 51"/>
            <p:cNvSpPr txBox="1"/>
            <p:nvPr/>
          </p:nvSpPr>
          <p:spPr>
            <a:xfrm>
              <a:off x="884074" y="1203991"/>
              <a:ext cx="3960261" cy="752436"/>
            </a:xfrm>
            <a:prstGeom prst="rect">
              <a:avLst/>
            </a:prstGeom>
          </p:spPr>
          <p:txBody>
            <a:bodyPr wrap="square" lIns="0" tIns="0" rIns="0" bIns="0">
              <a:normAutofit/>
            </a:bodyPr>
            <a:lstStyle/>
            <a:p>
              <a:pPr defTabSz="1285240">
                <a:lnSpc>
                  <a:spcPct val="120000"/>
                </a:lnSpc>
                <a:defRPr/>
              </a:pPr>
              <a:r>
                <a:rPr lang="zh-CN" altLang="en-US" sz="1545" dirty="0">
                  <a:latin typeface="微软雅黑" panose="020B0503020204020204" pitchFamily="34" charset="-122"/>
                  <a:ea typeface="微软雅黑" panose="020B0503020204020204" pitchFamily="34" charset="-122"/>
                </a:rPr>
                <a:t>此部分内容作为文字排版占位显示 （建议使用主题字体）</a:t>
              </a:r>
              <a:br>
                <a:rPr lang="zh-CN" altLang="en-US" sz="1545" dirty="0">
                  <a:latin typeface="微软雅黑" panose="020B0503020204020204" pitchFamily="34" charset="-122"/>
                  <a:ea typeface="微软雅黑" panose="020B0503020204020204" pitchFamily="34" charset="-122"/>
                </a:rPr>
              </a:br>
              <a:r>
                <a:rPr lang="zh-CN" altLang="en-US" sz="1545" dirty="0">
                  <a:latin typeface="微软雅黑" panose="020B0503020204020204" pitchFamily="34" charset="-122"/>
                  <a:ea typeface="微软雅黑" panose="020B0503020204020204" pitchFamily="34" charset="-122"/>
                </a:rPr>
                <a:t>如需更改请在（设置形状格式）菜单下（文本选项）中调整</a:t>
              </a:r>
              <a:endParaRPr lang="zh-CN" altLang="en-US" sz="1545" dirty="0">
                <a:latin typeface="微软雅黑" panose="020B0503020204020204" pitchFamily="34" charset="-122"/>
                <a:ea typeface="微软雅黑" panose="020B0503020204020204" pitchFamily="34" charset="-122"/>
              </a:endParaRPr>
            </a:p>
          </p:txBody>
        </p:sp>
        <p:grpSp>
          <p:nvGrpSpPr>
            <p:cNvPr id="5" name="Group 58"/>
            <p:cNvGrpSpPr/>
            <p:nvPr/>
          </p:nvGrpSpPr>
          <p:grpSpPr>
            <a:xfrm>
              <a:off x="867452" y="1956662"/>
              <a:ext cx="389729" cy="389729"/>
              <a:chOff x="5975646" y="3037332"/>
              <a:chExt cx="551992" cy="551992"/>
            </a:xfrm>
          </p:grpSpPr>
          <p:sp>
            <p:nvSpPr>
              <p:cNvPr id="33" name="Rectangle: Folded Corner 59"/>
              <p:cNvSpPr>
                <a:spLocks noChangeAspect="1"/>
              </p:cNvSpPr>
              <p:nvPr/>
            </p:nvSpPr>
            <p:spPr>
              <a:xfrm>
                <a:off x="5975646" y="3037332"/>
                <a:ext cx="551992" cy="551992"/>
              </a:xfrm>
              <a:prstGeom prst="foldedCorne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250">
                  <a:solidFill>
                    <a:schemeClr val="tx1"/>
                  </a:solidFill>
                  <a:latin typeface="微软雅黑" panose="020B0503020204020204" pitchFamily="34" charset="-122"/>
                  <a:ea typeface="微软雅黑" panose="020B0503020204020204" pitchFamily="34" charset="-122"/>
                </a:endParaRPr>
              </a:p>
            </p:txBody>
          </p:sp>
          <p:sp>
            <p:nvSpPr>
              <p:cNvPr id="34" name="Freeform: Shape 60"/>
              <p:cNvSpPr/>
              <p:nvPr/>
            </p:nvSpPr>
            <p:spPr bwMode="auto">
              <a:xfrm>
                <a:off x="6102634" y="3182782"/>
                <a:ext cx="298016" cy="261093"/>
              </a:xfrm>
              <a:custGeom>
                <a:avLst/>
                <a:gdLst>
                  <a:gd name="T0" fmla="*/ 442 w 497"/>
                  <a:gd name="T1" fmla="*/ 0 h 435"/>
                  <a:gd name="T2" fmla="*/ 442 w 497"/>
                  <a:gd name="T3" fmla="*/ 0 h 435"/>
                  <a:gd name="T4" fmla="*/ 53 w 497"/>
                  <a:gd name="T5" fmla="*/ 0 h 435"/>
                  <a:gd name="T6" fmla="*/ 0 w 497"/>
                  <a:gd name="T7" fmla="*/ 44 h 435"/>
                  <a:gd name="T8" fmla="*/ 0 w 497"/>
                  <a:gd name="T9" fmla="*/ 319 h 435"/>
                  <a:gd name="T10" fmla="*/ 44 w 497"/>
                  <a:gd name="T11" fmla="*/ 381 h 435"/>
                  <a:gd name="T12" fmla="*/ 160 w 497"/>
                  <a:gd name="T13" fmla="*/ 399 h 435"/>
                  <a:gd name="T14" fmla="*/ 123 w 497"/>
                  <a:gd name="T15" fmla="*/ 434 h 435"/>
                  <a:gd name="T16" fmla="*/ 372 w 497"/>
                  <a:gd name="T17" fmla="*/ 434 h 435"/>
                  <a:gd name="T18" fmla="*/ 336 w 497"/>
                  <a:gd name="T19" fmla="*/ 399 h 435"/>
                  <a:gd name="T20" fmla="*/ 451 w 497"/>
                  <a:gd name="T21" fmla="*/ 381 h 435"/>
                  <a:gd name="T22" fmla="*/ 496 w 497"/>
                  <a:gd name="T23" fmla="*/ 319 h 435"/>
                  <a:gd name="T24" fmla="*/ 496 w 497"/>
                  <a:gd name="T25" fmla="*/ 44 h 435"/>
                  <a:gd name="T26" fmla="*/ 442 w 497"/>
                  <a:gd name="T27" fmla="*/ 0 h 435"/>
                  <a:gd name="T28" fmla="*/ 442 w 497"/>
                  <a:gd name="T29" fmla="*/ 319 h 435"/>
                  <a:gd name="T30" fmla="*/ 442 w 497"/>
                  <a:gd name="T31" fmla="*/ 319 h 435"/>
                  <a:gd name="T32" fmla="*/ 53 w 497"/>
                  <a:gd name="T33" fmla="*/ 319 h 435"/>
                  <a:gd name="T34" fmla="*/ 53 w 497"/>
                  <a:gd name="T35" fmla="*/ 44 h 435"/>
                  <a:gd name="T36" fmla="*/ 442 w 497"/>
                  <a:gd name="T37" fmla="*/ 44 h 435"/>
                  <a:gd name="T38" fmla="*/ 442 w 497"/>
                  <a:gd name="T39" fmla="*/ 3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chemeClr val="bg1"/>
              </a:solidFill>
              <a:ln>
                <a:noFill/>
              </a:ln>
              <a:effectLst/>
            </p:spPr>
            <p:txBody>
              <a:bodyPr anchor="ctr"/>
              <a:lstStyle/>
              <a:p>
                <a:pPr algn="ctr"/>
                <a:endParaRPr sz="2250">
                  <a:latin typeface="微软雅黑" panose="020B0503020204020204" pitchFamily="34" charset="-122"/>
                  <a:ea typeface="微软雅黑" panose="020B0503020204020204" pitchFamily="34" charset="-122"/>
                </a:endParaRPr>
              </a:p>
            </p:txBody>
          </p:sp>
        </p:grpSp>
        <p:grpSp>
          <p:nvGrpSpPr>
            <p:cNvPr id="6" name="Group 61"/>
            <p:cNvGrpSpPr/>
            <p:nvPr/>
          </p:nvGrpSpPr>
          <p:grpSpPr>
            <a:xfrm>
              <a:off x="867452" y="2681235"/>
              <a:ext cx="389729" cy="389729"/>
              <a:chOff x="5975646" y="3980449"/>
              <a:chExt cx="551992" cy="551992"/>
            </a:xfrm>
          </p:grpSpPr>
          <p:sp>
            <p:nvSpPr>
              <p:cNvPr id="31" name="Rectangle: Folded Corner 62"/>
              <p:cNvSpPr>
                <a:spLocks noChangeAspect="1"/>
              </p:cNvSpPr>
              <p:nvPr/>
            </p:nvSpPr>
            <p:spPr>
              <a:xfrm>
                <a:off x="5975646" y="3980449"/>
                <a:ext cx="551992" cy="551992"/>
              </a:xfrm>
              <a:prstGeom prst="foldedCorne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250">
                  <a:solidFill>
                    <a:schemeClr val="tx1"/>
                  </a:solidFill>
                  <a:latin typeface="微软雅黑" panose="020B0503020204020204" pitchFamily="34" charset="-122"/>
                  <a:ea typeface="微软雅黑" panose="020B0503020204020204" pitchFamily="34" charset="-122"/>
                </a:endParaRPr>
              </a:p>
            </p:txBody>
          </p:sp>
          <p:sp>
            <p:nvSpPr>
              <p:cNvPr id="32" name="Freeform: Shape 63"/>
              <p:cNvSpPr/>
              <p:nvPr/>
            </p:nvSpPr>
            <p:spPr bwMode="auto">
              <a:xfrm>
                <a:off x="6135601" y="4123262"/>
                <a:ext cx="232083" cy="266367"/>
              </a:xfrm>
              <a:custGeom>
                <a:avLst/>
                <a:gdLst>
                  <a:gd name="T0" fmla="*/ 371 w 390"/>
                  <a:gd name="T1" fmla="*/ 0 h 445"/>
                  <a:gd name="T2" fmla="*/ 371 w 390"/>
                  <a:gd name="T3" fmla="*/ 0 h 445"/>
                  <a:gd name="T4" fmla="*/ 310 w 390"/>
                  <a:gd name="T5" fmla="*/ 0 h 445"/>
                  <a:gd name="T6" fmla="*/ 292 w 390"/>
                  <a:gd name="T7" fmla="*/ 28 h 445"/>
                  <a:gd name="T8" fmla="*/ 292 w 390"/>
                  <a:gd name="T9" fmla="*/ 444 h 445"/>
                  <a:gd name="T10" fmla="*/ 389 w 390"/>
                  <a:gd name="T11" fmla="*/ 444 h 445"/>
                  <a:gd name="T12" fmla="*/ 389 w 390"/>
                  <a:gd name="T13" fmla="*/ 28 h 445"/>
                  <a:gd name="T14" fmla="*/ 371 w 390"/>
                  <a:gd name="T15" fmla="*/ 0 h 445"/>
                  <a:gd name="T16" fmla="*/ 221 w 390"/>
                  <a:gd name="T17" fmla="*/ 151 h 445"/>
                  <a:gd name="T18" fmla="*/ 221 w 390"/>
                  <a:gd name="T19" fmla="*/ 151 h 445"/>
                  <a:gd name="T20" fmla="*/ 168 w 390"/>
                  <a:gd name="T21" fmla="*/ 151 h 445"/>
                  <a:gd name="T22" fmla="*/ 141 w 390"/>
                  <a:gd name="T23" fmla="*/ 178 h 445"/>
                  <a:gd name="T24" fmla="*/ 141 w 390"/>
                  <a:gd name="T25" fmla="*/ 444 h 445"/>
                  <a:gd name="T26" fmla="*/ 248 w 390"/>
                  <a:gd name="T27" fmla="*/ 444 h 445"/>
                  <a:gd name="T28" fmla="*/ 248 w 390"/>
                  <a:gd name="T29" fmla="*/ 178 h 445"/>
                  <a:gd name="T30" fmla="*/ 221 w 390"/>
                  <a:gd name="T31" fmla="*/ 151 h 445"/>
                  <a:gd name="T32" fmla="*/ 70 w 390"/>
                  <a:gd name="T33" fmla="*/ 302 h 445"/>
                  <a:gd name="T34" fmla="*/ 70 w 390"/>
                  <a:gd name="T35" fmla="*/ 302 h 445"/>
                  <a:gd name="T36" fmla="*/ 17 w 390"/>
                  <a:gd name="T37" fmla="*/ 302 h 445"/>
                  <a:gd name="T38" fmla="*/ 0 w 390"/>
                  <a:gd name="T39" fmla="*/ 319 h 445"/>
                  <a:gd name="T40" fmla="*/ 0 w 390"/>
                  <a:gd name="T41" fmla="*/ 444 h 445"/>
                  <a:gd name="T42" fmla="*/ 97 w 390"/>
                  <a:gd name="T43" fmla="*/ 444 h 445"/>
                  <a:gd name="T44" fmla="*/ 97 w 390"/>
                  <a:gd name="T45" fmla="*/ 319 h 445"/>
                  <a:gd name="T46" fmla="*/ 70 w 390"/>
                  <a:gd name="T47" fmla="*/ 30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0" h="445">
                    <a:moveTo>
                      <a:pt x="371" y="0"/>
                    </a:moveTo>
                    <a:lnTo>
                      <a:pt x="371" y="0"/>
                    </a:lnTo>
                    <a:cubicBezTo>
                      <a:pt x="310" y="0"/>
                      <a:pt x="310" y="0"/>
                      <a:pt x="310" y="0"/>
                    </a:cubicBezTo>
                    <a:cubicBezTo>
                      <a:pt x="301" y="0"/>
                      <a:pt x="292" y="10"/>
                      <a:pt x="292" y="28"/>
                    </a:cubicBezTo>
                    <a:cubicBezTo>
                      <a:pt x="292" y="444"/>
                      <a:pt x="292" y="444"/>
                      <a:pt x="292" y="444"/>
                    </a:cubicBezTo>
                    <a:cubicBezTo>
                      <a:pt x="389" y="444"/>
                      <a:pt x="389" y="444"/>
                      <a:pt x="389" y="444"/>
                    </a:cubicBezTo>
                    <a:cubicBezTo>
                      <a:pt x="389" y="28"/>
                      <a:pt x="389" y="28"/>
                      <a:pt x="389" y="28"/>
                    </a:cubicBezTo>
                    <a:cubicBezTo>
                      <a:pt x="389" y="10"/>
                      <a:pt x="380" y="0"/>
                      <a:pt x="371" y="0"/>
                    </a:cubicBezTo>
                    <a:close/>
                    <a:moveTo>
                      <a:pt x="221" y="151"/>
                    </a:moveTo>
                    <a:lnTo>
                      <a:pt x="221" y="151"/>
                    </a:lnTo>
                    <a:cubicBezTo>
                      <a:pt x="168" y="151"/>
                      <a:pt x="168" y="151"/>
                      <a:pt x="168" y="151"/>
                    </a:cubicBezTo>
                    <a:cubicBezTo>
                      <a:pt x="150" y="151"/>
                      <a:pt x="141" y="160"/>
                      <a:pt x="141" y="178"/>
                    </a:cubicBezTo>
                    <a:cubicBezTo>
                      <a:pt x="141" y="444"/>
                      <a:pt x="141" y="444"/>
                      <a:pt x="141" y="444"/>
                    </a:cubicBezTo>
                    <a:cubicBezTo>
                      <a:pt x="248" y="444"/>
                      <a:pt x="248" y="444"/>
                      <a:pt x="248" y="444"/>
                    </a:cubicBezTo>
                    <a:cubicBezTo>
                      <a:pt x="248" y="178"/>
                      <a:pt x="248" y="178"/>
                      <a:pt x="248" y="178"/>
                    </a:cubicBezTo>
                    <a:cubicBezTo>
                      <a:pt x="248" y="160"/>
                      <a:pt x="230" y="151"/>
                      <a:pt x="221" y="151"/>
                    </a:cubicBezTo>
                    <a:close/>
                    <a:moveTo>
                      <a:pt x="70" y="302"/>
                    </a:moveTo>
                    <a:lnTo>
                      <a:pt x="70" y="302"/>
                    </a:lnTo>
                    <a:cubicBezTo>
                      <a:pt x="17" y="302"/>
                      <a:pt x="17" y="302"/>
                      <a:pt x="17" y="302"/>
                    </a:cubicBezTo>
                    <a:cubicBezTo>
                      <a:pt x="0" y="302"/>
                      <a:pt x="0" y="310"/>
                      <a:pt x="0" y="319"/>
                    </a:cubicBezTo>
                    <a:cubicBezTo>
                      <a:pt x="0" y="444"/>
                      <a:pt x="0" y="444"/>
                      <a:pt x="0" y="444"/>
                    </a:cubicBezTo>
                    <a:cubicBezTo>
                      <a:pt x="97" y="444"/>
                      <a:pt x="97" y="444"/>
                      <a:pt x="97" y="444"/>
                    </a:cubicBezTo>
                    <a:cubicBezTo>
                      <a:pt x="97" y="319"/>
                      <a:pt x="97" y="319"/>
                      <a:pt x="97" y="319"/>
                    </a:cubicBezTo>
                    <a:cubicBezTo>
                      <a:pt x="97" y="310"/>
                      <a:pt x="88" y="302"/>
                      <a:pt x="70" y="302"/>
                    </a:cubicBezTo>
                    <a:close/>
                  </a:path>
                </a:pathLst>
              </a:custGeom>
              <a:solidFill>
                <a:schemeClr val="bg1"/>
              </a:solidFill>
              <a:ln>
                <a:noFill/>
              </a:ln>
              <a:effectLst/>
            </p:spPr>
            <p:txBody>
              <a:bodyPr anchor="ctr"/>
              <a:lstStyle/>
              <a:p>
                <a:pPr algn="ctr"/>
                <a:endParaRPr sz="2250">
                  <a:latin typeface="微软雅黑" panose="020B0503020204020204" pitchFamily="34" charset="-122"/>
                  <a:ea typeface="微软雅黑" panose="020B0503020204020204" pitchFamily="34" charset="-122"/>
                </a:endParaRPr>
              </a:p>
            </p:txBody>
          </p:sp>
        </p:grpSp>
        <p:grpSp>
          <p:nvGrpSpPr>
            <p:cNvPr id="7" name="Group 64"/>
            <p:cNvGrpSpPr/>
            <p:nvPr/>
          </p:nvGrpSpPr>
          <p:grpSpPr>
            <a:xfrm>
              <a:off x="867452" y="3396260"/>
              <a:ext cx="389729" cy="389729"/>
              <a:chOff x="5975646" y="5076304"/>
              <a:chExt cx="551992" cy="551992"/>
            </a:xfrm>
          </p:grpSpPr>
          <p:sp>
            <p:nvSpPr>
              <p:cNvPr id="29" name="Rectangle: Folded Corner 65"/>
              <p:cNvSpPr>
                <a:spLocks noChangeAspect="1"/>
              </p:cNvSpPr>
              <p:nvPr/>
            </p:nvSpPr>
            <p:spPr>
              <a:xfrm>
                <a:off x="5975646" y="5076304"/>
                <a:ext cx="551992" cy="551992"/>
              </a:xfrm>
              <a:prstGeom prst="foldedCorne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250">
                  <a:solidFill>
                    <a:schemeClr val="tx1"/>
                  </a:solidFill>
                  <a:latin typeface="微软雅黑" panose="020B0503020204020204" pitchFamily="34" charset="-122"/>
                  <a:ea typeface="微软雅黑" panose="020B0503020204020204" pitchFamily="34" charset="-122"/>
                </a:endParaRPr>
              </a:p>
            </p:txBody>
          </p:sp>
          <p:sp>
            <p:nvSpPr>
              <p:cNvPr id="30" name="Freeform: Shape 66"/>
              <p:cNvSpPr/>
              <p:nvPr/>
            </p:nvSpPr>
            <p:spPr bwMode="auto">
              <a:xfrm>
                <a:off x="6135601" y="5219116"/>
                <a:ext cx="232083" cy="266368"/>
              </a:xfrm>
              <a:custGeom>
                <a:avLst/>
                <a:gdLst>
                  <a:gd name="T0" fmla="*/ 345 w 390"/>
                  <a:gd name="T1" fmla="*/ 0 h 444"/>
                  <a:gd name="T2" fmla="*/ 0 w 390"/>
                  <a:gd name="T3" fmla="*/ 53 h 444"/>
                  <a:gd name="T4" fmla="*/ 44 w 390"/>
                  <a:gd name="T5" fmla="*/ 443 h 444"/>
                  <a:gd name="T6" fmla="*/ 389 w 390"/>
                  <a:gd name="T7" fmla="*/ 399 h 444"/>
                  <a:gd name="T8" fmla="*/ 345 w 390"/>
                  <a:gd name="T9" fmla="*/ 0 h 444"/>
                  <a:gd name="T10" fmla="*/ 345 w 390"/>
                  <a:gd name="T11" fmla="*/ 399 h 444"/>
                  <a:gd name="T12" fmla="*/ 44 w 390"/>
                  <a:gd name="T13" fmla="*/ 53 h 444"/>
                  <a:gd name="T14" fmla="*/ 345 w 390"/>
                  <a:gd name="T15" fmla="*/ 399 h 444"/>
                  <a:gd name="T16" fmla="*/ 221 w 390"/>
                  <a:gd name="T17" fmla="*/ 275 h 444"/>
                  <a:gd name="T18" fmla="*/ 97 w 390"/>
                  <a:gd name="T19" fmla="*/ 302 h 444"/>
                  <a:gd name="T20" fmla="*/ 221 w 390"/>
                  <a:gd name="T21" fmla="*/ 275 h 444"/>
                  <a:gd name="T22" fmla="*/ 292 w 390"/>
                  <a:gd name="T23" fmla="*/ 177 h 444"/>
                  <a:gd name="T24" fmla="*/ 195 w 390"/>
                  <a:gd name="T25" fmla="*/ 196 h 444"/>
                  <a:gd name="T26" fmla="*/ 292 w 390"/>
                  <a:gd name="T27" fmla="*/ 177 h 444"/>
                  <a:gd name="T28" fmla="*/ 195 w 390"/>
                  <a:gd name="T29" fmla="*/ 151 h 444"/>
                  <a:gd name="T30" fmla="*/ 292 w 390"/>
                  <a:gd name="T31" fmla="*/ 98 h 444"/>
                  <a:gd name="T32" fmla="*/ 195 w 390"/>
                  <a:gd name="T33" fmla="*/ 151 h 444"/>
                  <a:gd name="T34" fmla="*/ 168 w 390"/>
                  <a:gd name="T35" fmla="*/ 98 h 444"/>
                  <a:gd name="T36" fmla="*/ 97 w 390"/>
                  <a:gd name="T37" fmla="*/ 196 h 444"/>
                  <a:gd name="T38" fmla="*/ 168 w 390"/>
                  <a:gd name="T39" fmla="*/ 98 h 444"/>
                  <a:gd name="T40" fmla="*/ 141 w 390"/>
                  <a:gd name="T41" fmla="*/ 222 h 444"/>
                  <a:gd name="T42" fmla="*/ 97 w 390"/>
                  <a:gd name="T43" fmla="*/ 249 h 444"/>
                  <a:gd name="T44" fmla="*/ 141 w 390"/>
                  <a:gd name="T45" fmla="*/ 222 h 444"/>
                  <a:gd name="T46" fmla="*/ 168 w 390"/>
                  <a:gd name="T47" fmla="*/ 249 h 444"/>
                  <a:gd name="T48" fmla="*/ 292 w 390"/>
                  <a:gd name="T49" fmla="*/ 222 h 444"/>
                  <a:gd name="T50" fmla="*/ 168 w 390"/>
                  <a:gd name="T51" fmla="*/ 249 h 444"/>
                  <a:gd name="T52" fmla="*/ 292 w 390"/>
                  <a:gd name="T53" fmla="*/ 319 h 444"/>
                  <a:gd name="T54" fmla="*/ 97 w 390"/>
                  <a:gd name="T55" fmla="*/ 346 h 444"/>
                  <a:gd name="T56" fmla="*/ 292 w 390"/>
                  <a:gd name="T57" fmla="*/ 319 h 444"/>
                  <a:gd name="T58" fmla="*/ 248 w 390"/>
                  <a:gd name="T59" fmla="*/ 302 h 444"/>
                  <a:gd name="T60" fmla="*/ 292 w 390"/>
                  <a:gd name="T61" fmla="*/ 275 h 444"/>
                  <a:gd name="T62" fmla="*/ 248 w 390"/>
                  <a:gd name="T63" fmla="*/ 30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0" h="444">
                    <a:moveTo>
                      <a:pt x="345" y="0"/>
                    </a:moveTo>
                    <a:lnTo>
                      <a:pt x="345" y="0"/>
                    </a:lnTo>
                    <a:cubicBezTo>
                      <a:pt x="44" y="0"/>
                      <a:pt x="44" y="0"/>
                      <a:pt x="44" y="0"/>
                    </a:cubicBezTo>
                    <a:cubicBezTo>
                      <a:pt x="17" y="0"/>
                      <a:pt x="0" y="27"/>
                      <a:pt x="0" y="53"/>
                    </a:cubicBezTo>
                    <a:cubicBezTo>
                      <a:pt x="0" y="399"/>
                      <a:pt x="0" y="399"/>
                      <a:pt x="0" y="399"/>
                    </a:cubicBezTo>
                    <a:cubicBezTo>
                      <a:pt x="0" y="425"/>
                      <a:pt x="17" y="443"/>
                      <a:pt x="44" y="443"/>
                    </a:cubicBezTo>
                    <a:cubicBezTo>
                      <a:pt x="345" y="443"/>
                      <a:pt x="345" y="443"/>
                      <a:pt x="345" y="443"/>
                    </a:cubicBezTo>
                    <a:cubicBezTo>
                      <a:pt x="372" y="443"/>
                      <a:pt x="389" y="425"/>
                      <a:pt x="389" y="399"/>
                    </a:cubicBezTo>
                    <a:cubicBezTo>
                      <a:pt x="389" y="53"/>
                      <a:pt x="389" y="53"/>
                      <a:pt x="389" y="53"/>
                    </a:cubicBezTo>
                    <a:cubicBezTo>
                      <a:pt x="389" y="27"/>
                      <a:pt x="372" y="0"/>
                      <a:pt x="345" y="0"/>
                    </a:cubicBezTo>
                    <a:close/>
                    <a:moveTo>
                      <a:pt x="345" y="399"/>
                    </a:moveTo>
                    <a:lnTo>
                      <a:pt x="345" y="399"/>
                    </a:lnTo>
                    <a:cubicBezTo>
                      <a:pt x="44" y="399"/>
                      <a:pt x="44" y="399"/>
                      <a:pt x="44" y="399"/>
                    </a:cubicBezTo>
                    <a:cubicBezTo>
                      <a:pt x="44" y="53"/>
                      <a:pt x="44" y="53"/>
                      <a:pt x="44" y="53"/>
                    </a:cubicBezTo>
                    <a:cubicBezTo>
                      <a:pt x="345" y="53"/>
                      <a:pt x="345" y="53"/>
                      <a:pt x="345" y="53"/>
                    </a:cubicBezTo>
                    <a:lnTo>
                      <a:pt x="345" y="399"/>
                    </a:lnTo>
                    <a:close/>
                    <a:moveTo>
                      <a:pt x="221" y="275"/>
                    </a:moveTo>
                    <a:lnTo>
                      <a:pt x="221" y="275"/>
                    </a:lnTo>
                    <a:cubicBezTo>
                      <a:pt x="97" y="275"/>
                      <a:pt x="97" y="275"/>
                      <a:pt x="97" y="275"/>
                    </a:cubicBezTo>
                    <a:cubicBezTo>
                      <a:pt x="97" y="302"/>
                      <a:pt x="97" y="302"/>
                      <a:pt x="97" y="302"/>
                    </a:cubicBezTo>
                    <a:cubicBezTo>
                      <a:pt x="221" y="302"/>
                      <a:pt x="221" y="302"/>
                      <a:pt x="221" y="302"/>
                    </a:cubicBezTo>
                    <a:lnTo>
                      <a:pt x="221" y="275"/>
                    </a:lnTo>
                    <a:close/>
                    <a:moveTo>
                      <a:pt x="292" y="177"/>
                    </a:moveTo>
                    <a:lnTo>
                      <a:pt x="292" y="177"/>
                    </a:lnTo>
                    <a:cubicBezTo>
                      <a:pt x="195" y="177"/>
                      <a:pt x="195" y="177"/>
                      <a:pt x="195" y="177"/>
                    </a:cubicBezTo>
                    <a:cubicBezTo>
                      <a:pt x="195" y="196"/>
                      <a:pt x="195" y="196"/>
                      <a:pt x="195" y="196"/>
                    </a:cubicBezTo>
                    <a:cubicBezTo>
                      <a:pt x="292" y="196"/>
                      <a:pt x="292" y="196"/>
                      <a:pt x="292" y="196"/>
                    </a:cubicBezTo>
                    <a:lnTo>
                      <a:pt x="292" y="177"/>
                    </a:lnTo>
                    <a:close/>
                    <a:moveTo>
                      <a:pt x="195" y="151"/>
                    </a:moveTo>
                    <a:lnTo>
                      <a:pt x="195" y="151"/>
                    </a:lnTo>
                    <a:cubicBezTo>
                      <a:pt x="292" y="151"/>
                      <a:pt x="292" y="151"/>
                      <a:pt x="292" y="151"/>
                    </a:cubicBezTo>
                    <a:cubicBezTo>
                      <a:pt x="292" y="98"/>
                      <a:pt x="292" y="98"/>
                      <a:pt x="292" y="98"/>
                    </a:cubicBezTo>
                    <a:cubicBezTo>
                      <a:pt x="195" y="98"/>
                      <a:pt x="195" y="98"/>
                      <a:pt x="195" y="98"/>
                    </a:cubicBezTo>
                    <a:lnTo>
                      <a:pt x="195" y="151"/>
                    </a:lnTo>
                    <a:close/>
                    <a:moveTo>
                      <a:pt x="168" y="98"/>
                    </a:moveTo>
                    <a:lnTo>
                      <a:pt x="168" y="98"/>
                    </a:lnTo>
                    <a:cubicBezTo>
                      <a:pt x="97" y="98"/>
                      <a:pt x="97" y="98"/>
                      <a:pt x="97" y="98"/>
                    </a:cubicBezTo>
                    <a:cubicBezTo>
                      <a:pt x="97" y="196"/>
                      <a:pt x="97" y="196"/>
                      <a:pt x="97" y="196"/>
                    </a:cubicBezTo>
                    <a:cubicBezTo>
                      <a:pt x="168" y="196"/>
                      <a:pt x="168" y="196"/>
                      <a:pt x="168" y="196"/>
                    </a:cubicBezTo>
                    <a:lnTo>
                      <a:pt x="168" y="98"/>
                    </a:lnTo>
                    <a:close/>
                    <a:moveTo>
                      <a:pt x="141" y="222"/>
                    </a:moveTo>
                    <a:lnTo>
                      <a:pt x="141" y="222"/>
                    </a:lnTo>
                    <a:cubicBezTo>
                      <a:pt x="97" y="222"/>
                      <a:pt x="97" y="222"/>
                      <a:pt x="97" y="222"/>
                    </a:cubicBezTo>
                    <a:cubicBezTo>
                      <a:pt x="97" y="249"/>
                      <a:pt x="97" y="249"/>
                      <a:pt x="97" y="249"/>
                    </a:cubicBezTo>
                    <a:cubicBezTo>
                      <a:pt x="141" y="249"/>
                      <a:pt x="141" y="249"/>
                      <a:pt x="141" y="249"/>
                    </a:cubicBezTo>
                    <a:lnTo>
                      <a:pt x="141" y="222"/>
                    </a:lnTo>
                    <a:close/>
                    <a:moveTo>
                      <a:pt x="168" y="249"/>
                    </a:moveTo>
                    <a:lnTo>
                      <a:pt x="168" y="249"/>
                    </a:lnTo>
                    <a:cubicBezTo>
                      <a:pt x="292" y="249"/>
                      <a:pt x="292" y="249"/>
                      <a:pt x="292" y="249"/>
                    </a:cubicBezTo>
                    <a:cubicBezTo>
                      <a:pt x="292" y="222"/>
                      <a:pt x="292" y="222"/>
                      <a:pt x="292" y="222"/>
                    </a:cubicBezTo>
                    <a:cubicBezTo>
                      <a:pt x="168" y="222"/>
                      <a:pt x="168" y="222"/>
                      <a:pt x="168" y="222"/>
                    </a:cubicBezTo>
                    <a:lnTo>
                      <a:pt x="168" y="249"/>
                    </a:lnTo>
                    <a:close/>
                    <a:moveTo>
                      <a:pt x="292" y="319"/>
                    </a:moveTo>
                    <a:lnTo>
                      <a:pt x="292" y="319"/>
                    </a:lnTo>
                    <a:cubicBezTo>
                      <a:pt x="97" y="319"/>
                      <a:pt x="97" y="319"/>
                      <a:pt x="97" y="319"/>
                    </a:cubicBezTo>
                    <a:cubicBezTo>
                      <a:pt x="97" y="346"/>
                      <a:pt x="97" y="346"/>
                      <a:pt x="97" y="346"/>
                    </a:cubicBezTo>
                    <a:cubicBezTo>
                      <a:pt x="292" y="346"/>
                      <a:pt x="292" y="346"/>
                      <a:pt x="292" y="346"/>
                    </a:cubicBezTo>
                    <a:lnTo>
                      <a:pt x="292" y="319"/>
                    </a:lnTo>
                    <a:close/>
                    <a:moveTo>
                      <a:pt x="248" y="302"/>
                    </a:moveTo>
                    <a:lnTo>
                      <a:pt x="248" y="302"/>
                    </a:lnTo>
                    <a:cubicBezTo>
                      <a:pt x="292" y="302"/>
                      <a:pt x="292" y="302"/>
                      <a:pt x="292" y="302"/>
                    </a:cubicBezTo>
                    <a:cubicBezTo>
                      <a:pt x="292" y="275"/>
                      <a:pt x="292" y="275"/>
                      <a:pt x="292" y="275"/>
                    </a:cubicBezTo>
                    <a:cubicBezTo>
                      <a:pt x="248" y="275"/>
                      <a:pt x="248" y="275"/>
                      <a:pt x="248" y="275"/>
                    </a:cubicBezTo>
                    <a:lnTo>
                      <a:pt x="248" y="302"/>
                    </a:lnTo>
                    <a:close/>
                  </a:path>
                </a:pathLst>
              </a:custGeom>
              <a:solidFill>
                <a:schemeClr val="bg1"/>
              </a:solidFill>
              <a:ln>
                <a:noFill/>
              </a:ln>
              <a:effectLst/>
            </p:spPr>
            <p:txBody>
              <a:bodyPr anchor="ctr"/>
              <a:lstStyle/>
              <a:p>
                <a:pPr algn="ctr"/>
                <a:endParaRPr sz="2250">
                  <a:latin typeface="微软雅黑" panose="020B0503020204020204" pitchFamily="34" charset="-122"/>
                  <a:ea typeface="微软雅黑" panose="020B0503020204020204" pitchFamily="34" charset="-122"/>
                </a:endParaRPr>
              </a:p>
            </p:txBody>
          </p:sp>
        </p:grpSp>
        <p:grpSp>
          <p:nvGrpSpPr>
            <p:cNvPr id="20" name="Group 42"/>
            <p:cNvGrpSpPr/>
            <p:nvPr/>
          </p:nvGrpSpPr>
          <p:grpSpPr>
            <a:xfrm>
              <a:off x="1257181" y="1897341"/>
              <a:ext cx="2447453" cy="569630"/>
              <a:chOff x="1603561" y="5023552"/>
              <a:chExt cx="2512220" cy="759507"/>
            </a:xfrm>
          </p:grpSpPr>
          <p:sp>
            <p:nvSpPr>
              <p:cNvPr id="27" name="TextBox 43"/>
              <p:cNvSpPr txBox="1"/>
              <p:nvPr/>
            </p:nvSpPr>
            <p:spPr>
              <a:xfrm>
                <a:off x="1603561" y="5023552"/>
                <a:ext cx="2512219" cy="247223"/>
              </a:xfrm>
              <a:prstGeom prst="rect">
                <a:avLst/>
              </a:prstGeom>
              <a:noFill/>
            </p:spPr>
            <p:txBody>
              <a:bodyPr wrap="none" lIns="506222" tIns="0" rIns="303733" bIns="0" anchor="b" anchorCtr="0">
                <a:normAutofit/>
              </a:bodyPr>
              <a:lstStyle/>
              <a:p>
                <a:r>
                  <a:rPr lang="zh-CN" altLang="en-US" sz="1685" b="1">
                    <a:latin typeface="微软雅黑" panose="020B0503020204020204" pitchFamily="34" charset="-122"/>
                    <a:ea typeface="微软雅黑" panose="020B0503020204020204" pitchFamily="34" charset="-122"/>
                  </a:rPr>
                  <a:t>标题文本预设</a:t>
                </a:r>
                <a:endParaRPr lang="zh-CN" altLang="en-US" sz="1685" b="1">
                  <a:latin typeface="微软雅黑" panose="020B0503020204020204" pitchFamily="34" charset="-122"/>
                  <a:ea typeface="微软雅黑" panose="020B0503020204020204" pitchFamily="34" charset="-122"/>
                </a:endParaRPr>
              </a:p>
            </p:txBody>
          </p:sp>
          <p:sp>
            <p:nvSpPr>
              <p:cNvPr id="28" name="TextBox 44"/>
              <p:cNvSpPr txBox="1"/>
              <p:nvPr/>
            </p:nvSpPr>
            <p:spPr>
              <a:xfrm>
                <a:off x="1603563" y="5270775"/>
                <a:ext cx="2512218" cy="512284"/>
              </a:xfrm>
              <a:prstGeom prst="rect">
                <a:avLst/>
              </a:prstGeom>
            </p:spPr>
            <p:txBody>
              <a:bodyPr vert="horz" wrap="square" lIns="506222" tIns="0" rIns="303733" bIns="0" anchor="t" anchorCtr="0">
                <a:normAutofit/>
              </a:bodyPr>
              <a:lstStyle/>
              <a:p>
                <a:pPr algn="l">
                  <a:lnSpc>
                    <a:spcPct val="120000"/>
                  </a:lnSpc>
                </a:pPr>
                <a:r>
                  <a:rPr lang="zh-CN" altLang="en-US" sz="1125">
                    <a:latin typeface="微软雅黑" panose="020B0503020204020204" pitchFamily="34" charset="-122"/>
                    <a:ea typeface="微软雅黑" panose="020B0503020204020204" pitchFamily="34" charset="-122"/>
                  </a:rPr>
                  <a:t>此部分内容作为文字排版占位显示 </a:t>
                </a:r>
                <a:br>
                  <a:rPr lang="zh-CN" altLang="en-US" sz="1125">
                    <a:latin typeface="微软雅黑" panose="020B0503020204020204" pitchFamily="34" charset="-122"/>
                    <a:ea typeface="微软雅黑" panose="020B0503020204020204" pitchFamily="34" charset="-122"/>
                  </a:rPr>
                </a:br>
                <a:r>
                  <a:rPr lang="zh-CN" altLang="en-US" sz="1125">
                    <a:latin typeface="微软雅黑" panose="020B0503020204020204" pitchFamily="34" charset="-122"/>
                    <a:ea typeface="微软雅黑" panose="020B0503020204020204" pitchFamily="34" charset="-122"/>
                  </a:rPr>
                  <a:t>（建议使用主题字体）</a:t>
                </a:r>
                <a:endParaRPr lang="zh-CN" altLang="en-US" sz="1125">
                  <a:latin typeface="微软雅黑" panose="020B0503020204020204" pitchFamily="34" charset="-122"/>
                  <a:ea typeface="微软雅黑" panose="020B0503020204020204" pitchFamily="34" charset="-122"/>
                </a:endParaRPr>
              </a:p>
            </p:txBody>
          </p:sp>
        </p:grpSp>
        <p:grpSp>
          <p:nvGrpSpPr>
            <p:cNvPr id="21" name="Group 75"/>
            <p:cNvGrpSpPr/>
            <p:nvPr/>
          </p:nvGrpSpPr>
          <p:grpSpPr>
            <a:xfrm>
              <a:off x="1257181" y="2591284"/>
              <a:ext cx="2447453" cy="569630"/>
              <a:chOff x="1603561" y="5023552"/>
              <a:chExt cx="2512220" cy="759507"/>
            </a:xfrm>
          </p:grpSpPr>
          <p:sp>
            <p:nvSpPr>
              <p:cNvPr id="25" name="TextBox 76"/>
              <p:cNvSpPr txBox="1"/>
              <p:nvPr/>
            </p:nvSpPr>
            <p:spPr>
              <a:xfrm>
                <a:off x="1603561" y="5023552"/>
                <a:ext cx="2512219" cy="247223"/>
              </a:xfrm>
              <a:prstGeom prst="rect">
                <a:avLst/>
              </a:prstGeom>
              <a:noFill/>
            </p:spPr>
            <p:txBody>
              <a:bodyPr wrap="none" lIns="506222" tIns="0" rIns="303733" bIns="0" anchor="b" anchorCtr="0">
                <a:normAutofit/>
              </a:bodyPr>
              <a:lstStyle/>
              <a:p>
                <a:r>
                  <a:rPr lang="zh-CN" altLang="en-US" sz="1685" b="1">
                    <a:latin typeface="微软雅黑" panose="020B0503020204020204" pitchFamily="34" charset="-122"/>
                    <a:ea typeface="微软雅黑" panose="020B0503020204020204" pitchFamily="34" charset="-122"/>
                  </a:rPr>
                  <a:t>标题文本预设</a:t>
                </a:r>
                <a:endParaRPr lang="zh-CN" altLang="en-US" sz="1685" b="1">
                  <a:latin typeface="微软雅黑" panose="020B0503020204020204" pitchFamily="34" charset="-122"/>
                  <a:ea typeface="微软雅黑" panose="020B0503020204020204" pitchFamily="34" charset="-122"/>
                </a:endParaRPr>
              </a:p>
            </p:txBody>
          </p:sp>
          <p:sp>
            <p:nvSpPr>
              <p:cNvPr id="26" name="TextBox 77"/>
              <p:cNvSpPr txBox="1"/>
              <p:nvPr/>
            </p:nvSpPr>
            <p:spPr>
              <a:xfrm>
                <a:off x="1603563" y="5270775"/>
                <a:ext cx="2512218" cy="512284"/>
              </a:xfrm>
              <a:prstGeom prst="rect">
                <a:avLst/>
              </a:prstGeom>
            </p:spPr>
            <p:txBody>
              <a:bodyPr vert="horz" wrap="square" lIns="506222" tIns="0" rIns="303733" bIns="0" anchor="t" anchorCtr="0">
                <a:normAutofit/>
              </a:bodyPr>
              <a:lstStyle/>
              <a:p>
                <a:pPr algn="l">
                  <a:lnSpc>
                    <a:spcPct val="120000"/>
                  </a:lnSpc>
                </a:pPr>
                <a:r>
                  <a:rPr lang="zh-CN" altLang="en-US" sz="1125">
                    <a:latin typeface="微软雅黑" panose="020B0503020204020204" pitchFamily="34" charset="-122"/>
                    <a:ea typeface="微软雅黑" panose="020B0503020204020204" pitchFamily="34" charset="-122"/>
                  </a:rPr>
                  <a:t>此部分内容作为文字排版占位显示 </a:t>
                </a:r>
                <a:br>
                  <a:rPr lang="zh-CN" altLang="en-US" sz="1125">
                    <a:latin typeface="微软雅黑" panose="020B0503020204020204" pitchFamily="34" charset="-122"/>
                    <a:ea typeface="微软雅黑" panose="020B0503020204020204" pitchFamily="34" charset="-122"/>
                  </a:rPr>
                </a:br>
                <a:r>
                  <a:rPr lang="zh-CN" altLang="en-US" sz="1125">
                    <a:latin typeface="微软雅黑" panose="020B0503020204020204" pitchFamily="34" charset="-122"/>
                    <a:ea typeface="微软雅黑" panose="020B0503020204020204" pitchFamily="34" charset="-122"/>
                  </a:rPr>
                  <a:t>（建议使用主题字体）</a:t>
                </a:r>
                <a:endParaRPr lang="zh-CN" altLang="en-US" sz="1125">
                  <a:latin typeface="微软雅黑" panose="020B0503020204020204" pitchFamily="34" charset="-122"/>
                  <a:ea typeface="微软雅黑" panose="020B0503020204020204" pitchFamily="34" charset="-122"/>
                </a:endParaRPr>
              </a:p>
            </p:txBody>
          </p:sp>
        </p:grpSp>
        <p:grpSp>
          <p:nvGrpSpPr>
            <p:cNvPr id="22" name="Group 78"/>
            <p:cNvGrpSpPr/>
            <p:nvPr/>
          </p:nvGrpSpPr>
          <p:grpSpPr>
            <a:xfrm>
              <a:off x="1257181" y="3285226"/>
              <a:ext cx="2447453" cy="569630"/>
              <a:chOff x="1603561" y="5023552"/>
              <a:chExt cx="2512220" cy="759507"/>
            </a:xfrm>
          </p:grpSpPr>
          <p:sp>
            <p:nvSpPr>
              <p:cNvPr id="23" name="TextBox 79"/>
              <p:cNvSpPr txBox="1"/>
              <p:nvPr/>
            </p:nvSpPr>
            <p:spPr>
              <a:xfrm>
                <a:off x="1603561" y="5023552"/>
                <a:ext cx="2512219" cy="247223"/>
              </a:xfrm>
              <a:prstGeom prst="rect">
                <a:avLst/>
              </a:prstGeom>
              <a:noFill/>
            </p:spPr>
            <p:txBody>
              <a:bodyPr wrap="none" lIns="506222" tIns="0" rIns="303733" bIns="0" anchor="b" anchorCtr="0">
                <a:normAutofit/>
              </a:bodyPr>
              <a:lstStyle/>
              <a:p>
                <a:r>
                  <a:rPr lang="zh-CN" altLang="en-US" sz="1685" b="1">
                    <a:latin typeface="微软雅黑" panose="020B0503020204020204" pitchFamily="34" charset="-122"/>
                    <a:ea typeface="微软雅黑" panose="020B0503020204020204" pitchFamily="34" charset="-122"/>
                  </a:rPr>
                  <a:t>标题文本预设</a:t>
                </a:r>
                <a:endParaRPr lang="zh-CN" altLang="en-US" sz="1685" b="1">
                  <a:latin typeface="微软雅黑" panose="020B0503020204020204" pitchFamily="34" charset="-122"/>
                  <a:ea typeface="微软雅黑" panose="020B0503020204020204" pitchFamily="34" charset="-122"/>
                </a:endParaRPr>
              </a:p>
            </p:txBody>
          </p:sp>
          <p:sp>
            <p:nvSpPr>
              <p:cNvPr id="24" name="TextBox 80"/>
              <p:cNvSpPr txBox="1"/>
              <p:nvPr/>
            </p:nvSpPr>
            <p:spPr>
              <a:xfrm>
                <a:off x="1603563" y="5270775"/>
                <a:ext cx="2512218" cy="512284"/>
              </a:xfrm>
              <a:prstGeom prst="rect">
                <a:avLst/>
              </a:prstGeom>
            </p:spPr>
            <p:txBody>
              <a:bodyPr vert="horz" wrap="square" lIns="506222" tIns="0" rIns="303733" bIns="0" anchor="t" anchorCtr="0">
                <a:normAutofit/>
              </a:bodyPr>
              <a:lstStyle/>
              <a:p>
                <a:pPr algn="l">
                  <a:lnSpc>
                    <a:spcPct val="120000"/>
                  </a:lnSpc>
                </a:pPr>
                <a:r>
                  <a:rPr lang="zh-CN" altLang="en-US" sz="1125">
                    <a:latin typeface="微软雅黑" panose="020B0503020204020204" pitchFamily="34" charset="-122"/>
                    <a:ea typeface="微软雅黑" panose="020B0503020204020204" pitchFamily="34" charset="-122"/>
                  </a:rPr>
                  <a:t>此部分内容作为文字排版占位显示 </a:t>
                </a:r>
                <a:br>
                  <a:rPr lang="zh-CN" altLang="en-US" sz="1125">
                    <a:latin typeface="微软雅黑" panose="020B0503020204020204" pitchFamily="34" charset="-122"/>
                    <a:ea typeface="微软雅黑" panose="020B0503020204020204" pitchFamily="34" charset="-122"/>
                  </a:rPr>
                </a:br>
                <a:r>
                  <a:rPr lang="zh-CN" altLang="en-US" sz="1125">
                    <a:latin typeface="微软雅黑" panose="020B0503020204020204" pitchFamily="34" charset="-122"/>
                    <a:ea typeface="微软雅黑" panose="020B0503020204020204" pitchFamily="34" charset="-122"/>
                  </a:rPr>
                  <a:t>（建议使用主题字体）</a:t>
                </a:r>
                <a:endParaRPr lang="zh-CN" altLang="en-US" sz="1125">
                  <a:latin typeface="微软雅黑" panose="020B0503020204020204" pitchFamily="34" charset="-122"/>
                  <a:ea typeface="微软雅黑" panose="020B0503020204020204" pitchFamily="34" charset="-122"/>
                </a:endParaRPr>
              </a:p>
            </p:txBody>
          </p:sp>
        </p:grpSp>
      </p:grpSp>
      <p:grpSp>
        <p:nvGrpSpPr>
          <p:cNvPr id="40" name="组合 3"/>
          <p:cNvGrpSpPr/>
          <p:nvPr/>
        </p:nvGrpSpPr>
        <p:grpSpPr bwMode="auto">
          <a:xfrm flipH="1">
            <a:off x="-1" y="180752"/>
            <a:ext cx="740744" cy="517479"/>
            <a:chOff x="3533690" y="533400"/>
            <a:chExt cx="978859" cy="675969"/>
          </a:xfrm>
          <a:solidFill>
            <a:schemeClr val="accent1"/>
          </a:solidFill>
        </p:grpSpPr>
        <p:sp>
          <p:nvSpPr>
            <p:cNvPr id="41" name="矩形 40"/>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42" name="椭圆 41"/>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43"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0-#ppt_w/2"/>
                                          </p:val>
                                        </p:tav>
                                        <p:tav tm="100000">
                                          <p:val>
                                            <p:strVal val="#ppt_x"/>
                                          </p:val>
                                        </p:tav>
                                      </p:tavLst>
                                    </p:anim>
                                    <p:anim calcmode="lin" valueType="num">
                                      <p:cBhvr additive="base">
                                        <p:cTn id="12"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1+#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0-#ppt_w/2"/>
                                          </p:val>
                                        </p:tav>
                                        <p:tav tm="100000">
                                          <p:val>
                                            <p:strVal val="#ppt_x"/>
                                          </p:val>
                                        </p:tav>
                                      </p:tavLst>
                                    </p:anim>
                                    <p:anim calcmode="lin" valueType="num">
                                      <p:cBhvr additive="base">
                                        <p:cTn id="24" dur="500" fill="hold"/>
                                        <p:tgtEl>
                                          <p:spTgt spid="37"/>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1000"/>
                                        <p:tgtEl>
                                          <p:spTgt spid="39"/>
                                        </p:tgtEl>
                                      </p:cBhvr>
                                    </p:animEffect>
                                    <p:anim calcmode="lin" valueType="num">
                                      <p:cBhvr>
                                        <p:cTn id="29" dur="1000" fill="hold"/>
                                        <p:tgtEl>
                                          <p:spTgt spid="39"/>
                                        </p:tgtEl>
                                        <p:attrNameLst>
                                          <p:attrName>ppt_x</p:attrName>
                                        </p:attrNameLst>
                                      </p:cBhvr>
                                      <p:tavLst>
                                        <p:tav tm="0">
                                          <p:val>
                                            <p:strVal val="#ppt_x"/>
                                          </p:val>
                                        </p:tav>
                                        <p:tav tm="100000">
                                          <p:val>
                                            <p:strVal val="#ppt_x"/>
                                          </p:val>
                                        </p:tav>
                                      </p:tavLst>
                                    </p:anim>
                                    <p:anim calcmode="lin" valueType="num">
                                      <p:cBhvr>
                                        <p:cTn id="30"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62911" y="1857158"/>
            <a:ext cx="3094863" cy="4013053"/>
            <a:chOff x="3529124" y="1320718"/>
            <a:chExt cx="2200912" cy="2853883"/>
          </a:xfrm>
        </p:grpSpPr>
        <p:grpSp>
          <p:nvGrpSpPr>
            <p:cNvPr id="4" name="Group 1"/>
            <p:cNvGrpSpPr/>
            <p:nvPr/>
          </p:nvGrpSpPr>
          <p:grpSpPr>
            <a:xfrm rot="20615408">
              <a:off x="3529124" y="1320718"/>
              <a:ext cx="2200912" cy="2853883"/>
              <a:chOff x="4722996" y="2167445"/>
              <a:chExt cx="2934549" cy="3805177"/>
            </a:xfrm>
          </p:grpSpPr>
          <p:sp>
            <p:nvSpPr>
              <p:cNvPr id="24" name="Freeform: Shape 3"/>
              <p:cNvSpPr/>
              <p:nvPr/>
            </p:nvSpPr>
            <p:spPr bwMode="gray">
              <a:xfrm flipH="1">
                <a:off x="4722996" y="4779331"/>
                <a:ext cx="2161276"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2"/>
              </a:solidFill>
              <a:ln>
                <a:noFill/>
              </a:ln>
              <a:effectLst/>
            </p:spPr>
            <p:txBody>
              <a:bodyPr anchor="ctr"/>
              <a:lstStyle/>
              <a:p>
                <a:pPr algn="ctr"/>
                <a:endParaRPr sz="2670">
                  <a:latin typeface="微软雅黑" panose="020B0503020204020204" pitchFamily="34" charset="-122"/>
                  <a:ea typeface="微软雅黑" panose="020B0503020204020204" pitchFamily="34" charset="-122"/>
                </a:endParaRPr>
              </a:p>
            </p:txBody>
          </p:sp>
          <p:sp>
            <p:nvSpPr>
              <p:cNvPr id="25" name="Freeform: Shape 4"/>
              <p:cNvSpPr/>
              <p:nvPr/>
            </p:nvSpPr>
            <p:spPr bwMode="gray">
              <a:xfrm rot="18000000" flipH="1">
                <a:off x="5756352" y="4555415"/>
                <a:ext cx="2159883"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1"/>
              </a:solidFill>
              <a:ln>
                <a:noFill/>
              </a:ln>
              <a:effectLst/>
            </p:spPr>
            <p:txBody>
              <a:bodyPr anchor="ctr"/>
              <a:lstStyle/>
              <a:p>
                <a:pPr algn="ctr"/>
                <a:endParaRPr sz="2670">
                  <a:latin typeface="微软雅黑" panose="020B0503020204020204" pitchFamily="34" charset="-122"/>
                  <a:ea typeface="微软雅黑" panose="020B0503020204020204" pitchFamily="34" charset="-122"/>
                </a:endParaRPr>
              </a:p>
            </p:txBody>
          </p:sp>
          <p:sp>
            <p:nvSpPr>
              <p:cNvPr id="26" name="Freeform: Shape 5"/>
              <p:cNvSpPr/>
              <p:nvPr/>
            </p:nvSpPr>
            <p:spPr bwMode="gray">
              <a:xfrm rot="14400000" flipH="1">
                <a:off x="6044237" y="3416364"/>
                <a:ext cx="2159884" cy="674529"/>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2"/>
              </a:solidFill>
              <a:ln>
                <a:noFill/>
              </a:ln>
              <a:effectLst/>
            </p:spPr>
            <p:txBody>
              <a:bodyPr anchor="ctr"/>
              <a:lstStyle/>
              <a:p>
                <a:pPr algn="ctr"/>
                <a:endParaRPr sz="2670">
                  <a:latin typeface="微软雅黑" panose="020B0503020204020204" pitchFamily="34" charset="-122"/>
                  <a:ea typeface="微软雅黑" panose="020B0503020204020204" pitchFamily="34" charset="-122"/>
                </a:endParaRPr>
              </a:p>
            </p:txBody>
          </p:sp>
          <p:sp>
            <p:nvSpPr>
              <p:cNvPr id="27" name="Freeform: Shape 6"/>
              <p:cNvSpPr/>
              <p:nvPr/>
            </p:nvSpPr>
            <p:spPr bwMode="gray">
              <a:xfrm rot="10800000" flipH="1">
                <a:off x="5496269" y="2651434"/>
                <a:ext cx="2161276"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1"/>
              </a:solidFill>
              <a:ln>
                <a:noFill/>
              </a:ln>
              <a:effectLst/>
            </p:spPr>
            <p:txBody>
              <a:bodyPr anchor="ctr"/>
              <a:lstStyle/>
              <a:p>
                <a:pPr algn="ctr"/>
                <a:endParaRPr sz="2670">
                  <a:latin typeface="微软雅黑" panose="020B0503020204020204" pitchFamily="34" charset="-122"/>
                  <a:ea typeface="微软雅黑" panose="020B0503020204020204" pitchFamily="34" charset="-122"/>
                </a:endParaRPr>
              </a:p>
            </p:txBody>
          </p:sp>
          <p:sp>
            <p:nvSpPr>
              <p:cNvPr id="28" name="Freeform: Shape 7"/>
              <p:cNvSpPr/>
              <p:nvPr/>
            </p:nvSpPr>
            <p:spPr bwMode="gray">
              <a:xfrm rot="7200000" flipH="1">
                <a:off x="4401726" y="2910121"/>
                <a:ext cx="2159884"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2"/>
              </a:solidFill>
              <a:ln>
                <a:noFill/>
              </a:ln>
              <a:effectLst/>
            </p:spPr>
            <p:txBody>
              <a:bodyPr anchor="ctr"/>
              <a:lstStyle/>
              <a:p>
                <a:pPr algn="ctr"/>
                <a:endParaRPr sz="2670">
                  <a:latin typeface="微软雅黑" panose="020B0503020204020204" pitchFamily="34" charset="-122"/>
                  <a:ea typeface="微软雅黑" panose="020B0503020204020204" pitchFamily="34" charset="-122"/>
                </a:endParaRPr>
              </a:p>
            </p:txBody>
          </p:sp>
          <p:sp>
            <p:nvSpPr>
              <p:cNvPr id="29" name="Freeform: Shape 8"/>
              <p:cNvSpPr/>
              <p:nvPr/>
            </p:nvSpPr>
            <p:spPr bwMode="gray">
              <a:xfrm rot="3600000" flipH="1">
                <a:off x="4111056" y="3974068"/>
                <a:ext cx="2161274"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1"/>
              </a:solidFill>
              <a:ln>
                <a:noFill/>
              </a:ln>
              <a:effectLst/>
            </p:spPr>
            <p:txBody>
              <a:bodyPr anchor="ctr"/>
              <a:lstStyle/>
              <a:p>
                <a:pPr algn="ctr"/>
                <a:endParaRPr sz="2670">
                  <a:latin typeface="微软雅黑" panose="020B0503020204020204" pitchFamily="34" charset="-122"/>
                  <a:ea typeface="微软雅黑" panose="020B0503020204020204" pitchFamily="34" charset="-122"/>
                </a:endParaRPr>
              </a:p>
            </p:txBody>
          </p:sp>
        </p:grpSp>
        <p:sp>
          <p:nvSpPr>
            <p:cNvPr id="5" name="Oval 10"/>
            <p:cNvSpPr/>
            <p:nvPr/>
          </p:nvSpPr>
          <p:spPr bwMode="gray">
            <a:xfrm flipH="1">
              <a:off x="3988272" y="2119908"/>
              <a:ext cx="1255499" cy="1255501"/>
            </a:xfrm>
            <a:prstGeom prst="ellipse">
              <a:avLst/>
            </a:prstGeom>
            <a:solidFill>
              <a:schemeClr val="accent2"/>
            </a:soli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nchorCtr="1">
              <a:normAutofit/>
            </a:bodyPr>
            <a:lstStyle/>
            <a:p>
              <a:pPr algn="ctr"/>
              <a:r>
                <a:rPr lang="zh-CN" altLang="en-US" sz="2250" b="1" dirty="0">
                  <a:solidFill>
                    <a:schemeClr val="bg1"/>
                  </a:solidFill>
                  <a:latin typeface="微软雅黑" panose="020B0503020204020204" pitchFamily="34" charset="-122"/>
                  <a:ea typeface="微软雅黑" panose="020B0503020204020204" pitchFamily="34" charset="-122"/>
                </a:rPr>
                <a:t>标题文本</a:t>
              </a:r>
              <a:br>
                <a:rPr lang="zh-CN" altLang="en-US" sz="2250" b="1" dirty="0">
                  <a:solidFill>
                    <a:schemeClr val="bg1"/>
                  </a:solidFill>
                  <a:latin typeface="微软雅黑" panose="020B0503020204020204" pitchFamily="34" charset="-122"/>
                  <a:ea typeface="微软雅黑" panose="020B0503020204020204" pitchFamily="34" charset="-122"/>
                </a:rPr>
              </a:br>
              <a:r>
                <a:rPr lang="zh-CN" altLang="en-US" sz="2250" b="1" dirty="0">
                  <a:solidFill>
                    <a:schemeClr val="bg1"/>
                  </a:solidFill>
                  <a:latin typeface="微软雅黑" panose="020B0503020204020204" pitchFamily="34" charset="-122"/>
                  <a:ea typeface="微软雅黑" panose="020B0503020204020204" pitchFamily="34" charset="-122"/>
                </a:rPr>
                <a:t>预设</a:t>
              </a:r>
              <a:endParaRPr lang="zh-CN" altLang="en-US" sz="2250" b="1"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057773" y="2073412"/>
            <a:ext cx="2634056" cy="3519552"/>
            <a:chOff x="5730035" y="1474507"/>
            <a:chExt cx="1873209" cy="2502930"/>
          </a:xfrm>
        </p:grpSpPr>
        <p:grpSp>
          <p:nvGrpSpPr>
            <p:cNvPr id="6" name="Group 24"/>
            <p:cNvGrpSpPr/>
            <p:nvPr/>
          </p:nvGrpSpPr>
          <p:grpSpPr>
            <a:xfrm>
              <a:off x="5730035" y="2401170"/>
              <a:ext cx="1873209" cy="649603"/>
              <a:chOff x="7645890" y="3344328"/>
              <a:chExt cx="2122517" cy="866137"/>
            </a:xfrm>
          </p:grpSpPr>
          <p:sp>
            <p:nvSpPr>
              <p:cNvPr id="22" name="TextBox 25"/>
              <p:cNvSpPr txBox="1"/>
              <p:nvPr/>
            </p:nvSpPr>
            <p:spPr bwMode="auto">
              <a:xfrm>
                <a:off x="7645890" y="3344328"/>
                <a:ext cx="1301593" cy="309958"/>
              </a:xfrm>
              <a:prstGeom prst="rect">
                <a:avLst/>
              </a:prstGeom>
              <a:noFill/>
            </p:spPr>
            <p:txBody>
              <a:bodyPr wrap="none" lIns="506222" tIns="65809" rIns="126556" bIns="65809">
                <a:normAutofit fontScale="77500" lnSpcReduction="20000"/>
              </a:bodyPr>
              <a:lstStyle/>
              <a:p>
                <a:pPr algn="l" latinLnBrk="0"/>
                <a:r>
                  <a:rPr lang="zh-CN" altLang="en-US" sz="1970">
                    <a:latin typeface="微软雅黑" panose="020B0503020204020204" pitchFamily="34" charset="-122"/>
                    <a:ea typeface="微软雅黑" panose="020B0503020204020204" pitchFamily="34" charset="-122"/>
                  </a:rPr>
                  <a:t>标题文本预设</a:t>
                </a:r>
                <a:endParaRPr lang="zh-CN" altLang="en-US" sz="1970">
                  <a:latin typeface="微软雅黑" panose="020B0503020204020204" pitchFamily="34" charset="-122"/>
                  <a:ea typeface="微软雅黑" panose="020B0503020204020204" pitchFamily="34" charset="-122"/>
                </a:endParaRPr>
              </a:p>
            </p:txBody>
          </p:sp>
          <p:sp>
            <p:nvSpPr>
              <p:cNvPr id="23" name="TextBox 26"/>
              <p:cNvSpPr txBox="1"/>
              <p:nvPr/>
            </p:nvSpPr>
            <p:spPr bwMode="auto">
              <a:xfrm>
                <a:off x="7645890" y="3654286"/>
                <a:ext cx="2122517" cy="556179"/>
              </a:xfrm>
              <a:prstGeom prst="rect">
                <a:avLst/>
              </a:prstGeom>
              <a:noFill/>
            </p:spPr>
            <p:txBody>
              <a:bodyPr wrap="square" lIns="506222" tIns="65809" rIns="126556" bIns="65809">
                <a:normAutofit fontScale="85000" lnSpcReduction="10000"/>
              </a:bodyPr>
              <a:lstStyle/>
              <a:p>
                <a:pPr algn="l" latinLnBrk="0">
                  <a:lnSpc>
                    <a:spcPct val="120000"/>
                  </a:lnSpc>
                </a:pPr>
                <a:r>
                  <a:rPr lang="zh-CN" altLang="en-US" sz="1405">
                    <a:latin typeface="微软雅黑" panose="020B0503020204020204" pitchFamily="34" charset="-122"/>
                    <a:ea typeface="微软雅黑" panose="020B0503020204020204" pitchFamily="34" charset="-122"/>
                  </a:rPr>
                  <a:t>此部分内容作为文字排版占位显示 （建议使用主题字体）</a:t>
                </a:r>
                <a:endParaRPr lang="zh-CN" altLang="en-US" sz="1405">
                  <a:latin typeface="微软雅黑" panose="020B0503020204020204" pitchFamily="34" charset="-122"/>
                  <a:ea typeface="微软雅黑" panose="020B0503020204020204" pitchFamily="34" charset="-122"/>
                </a:endParaRPr>
              </a:p>
            </p:txBody>
          </p:sp>
        </p:grpSp>
        <p:grpSp>
          <p:nvGrpSpPr>
            <p:cNvPr id="8" name="Group 43"/>
            <p:cNvGrpSpPr/>
            <p:nvPr/>
          </p:nvGrpSpPr>
          <p:grpSpPr>
            <a:xfrm>
              <a:off x="5730035" y="3327834"/>
              <a:ext cx="1873209" cy="649603"/>
              <a:chOff x="7645890" y="3344328"/>
              <a:chExt cx="2122517" cy="866137"/>
            </a:xfrm>
          </p:grpSpPr>
          <p:sp>
            <p:nvSpPr>
              <p:cNvPr id="18" name="TextBox 44"/>
              <p:cNvSpPr txBox="1"/>
              <p:nvPr/>
            </p:nvSpPr>
            <p:spPr bwMode="auto">
              <a:xfrm>
                <a:off x="7645890" y="3344328"/>
                <a:ext cx="1301593" cy="309958"/>
              </a:xfrm>
              <a:prstGeom prst="rect">
                <a:avLst/>
              </a:prstGeom>
              <a:noFill/>
            </p:spPr>
            <p:txBody>
              <a:bodyPr wrap="none" lIns="506222" tIns="65809" rIns="126556" bIns="65809">
                <a:normAutofit fontScale="77500" lnSpcReduction="20000"/>
              </a:bodyPr>
              <a:lstStyle/>
              <a:p>
                <a:pPr algn="l" latinLnBrk="0"/>
                <a:r>
                  <a:rPr lang="zh-CN" altLang="en-US" sz="1970">
                    <a:latin typeface="微软雅黑" panose="020B0503020204020204" pitchFamily="34" charset="-122"/>
                    <a:ea typeface="微软雅黑" panose="020B0503020204020204" pitchFamily="34" charset="-122"/>
                  </a:rPr>
                  <a:t>标题文本预设</a:t>
                </a:r>
                <a:endParaRPr lang="zh-CN" altLang="en-US" sz="1970">
                  <a:latin typeface="微软雅黑" panose="020B0503020204020204" pitchFamily="34" charset="-122"/>
                  <a:ea typeface="微软雅黑" panose="020B0503020204020204" pitchFamily="34" charset="-122"/>
                </a:endParaRPr>
              </a:p>
            </p:txBody>
          </p:sp>
          <p:sp>
            <p:nvSpPr>
              <p:cNvPr id="19" name="TextBox 45"/>
              <p:cNvSpPr txBox="1"/>
              <p:nvPr/>
            </p:nvSpPr>
            <p:spPr bwMode="auto">
              <a:xfrm>
                <a:off x="7645890" y="3654286"/>
                <a:ext cx="2122517" cy="556179"/>
              </a:xfrm>
              <a:prstGeom prst="rect">
                <a:avLst/>
              </a:prstGeom>
              <a:noFill/>
            </p:spPr>
            <p:txBody>
              <a:bodyPr wrap="square" lIns="506222" tIns="65809" rIns="126556" bIns="65809">
                <a:normAutofit fontScale="85000" lnSpcReduction="10000"/>
              </a:bodyPr>
              <a:lstStyle/>
              <a:p>
                <a:pPr algn="l" latinLnBrk="0">
                  <a:lnSpc>
                    <a:spcPct val="120000"/>
                  </a:lnSpc>
                </a:pPr>
                <a:r>
                  <a:rPr lang="zh-CN" altLang="en-US" sz="1405">
                    <a:latin typeface="微软雅黑" panose="020B0503020204020204" pitchFamily="34" charset="-122"/>
                    <a:ea typeface="微软雅黑" panose="020B0503020204020204" pitchFamily="34" charset="-122"/>
                  </a:rPr>
                  <a:t>此部分内容作为文字排版占位显示 （建议使用主题字体）</a:t>
                </a:r>
                <a:endParaRPr lang="zh-CN" altLang="en-US" sz="1405">
                  <a:latin typeface="微软雅黑" panose="020B0503020204020204" pitchFamily="34" charset="-122"/>
                  <a:ea typeface="微软雅黑" panose="020B0503020204020204" pitchFamily="34" charset="-122"/>
                </a:endParaRPr>
              </a:p>
            </p:txBody>
          </p:sp>
        </p:grpSp>
        <p:grpSp>
          <p:nvGrpSpPr>
            <p:cNvPr id="10" name="Group 49"/>
            <p:cNvGrpSpPr/>
            <p:nvPr/>
          </p:nvGrpSpPr>
          <p:grpSpPr>
            <a:xfrm>
              <a:off x="5730035" y="1474507"/>
              <a:ext cx="1873209" cy="649603"/>
              <a:chOff x="7645890" y="3344328"/>
              <a:chExt cx="2122517" cy="866137"/>
            </a:xfrm>
          </p:grpSpPr>
          <p:sp>
            <p:nvSpPr>
              <p:cNvPr id="14" name="TextBox 50"/>
              <p:cNvSpPr txBox="1"/>
              <p:nvPr/>
            </p:nvSpPr>
            <p:spPr bwMode="auto">
              <a:xfrm>
                <a:off x="7645890" y="3344328"/>
                <a:ext cx="1301593" cy="309958"/>
              </a:xfrm>
              <a:prstGeom prst="rect">
                <a:avLst/>
              </a:prstGeom>
              <a:noFill/>
            </p:spPr>
            <p:txBody>
              <a:bodyPr wrap="none" lIns="506222" tIns="65809" rIns="126556" bIns="65809">
                <a:normAutofit fontScale="77500" lnSpcReduction="20000"/>
              </a:bodyPr>
              <a:lstStyle/>
              <a:p>
                <a:pPr algn="l" latinLnBrk="0"/>
                <a:r>
                  <a:rPr lang="zh-CN" altLang="en-US" sz="1970">
                    <a:latin typeface="微软雅黑" panose="020B0503020204020204" pitchFamily="34" charset="-122"/>
                    <a:ea typeface="微软雅黑" panose="020B0503020204020204" pitchFamily="34" charset="-122"/>
                  </a:rPr>
                  <a:t>标题文本预设</a:t>
                </a:r>
                <a:endParaRPr lang="zh-CN" altLang="en-US" sz="1970">
                  <a:latin typeface="微软雅黑" panose="020B0503020204020204" pitchFamily="34" charset="-122"/>
                  <a:ea typeface="微软雅黑" panose="020B0503020204020204" pitchFamily="34" charset="-122"/>
                </a:endParaRPr>
              </a:p>
            </p:txBody>
          </p:sp>
          <p:sp>
            <p:nvSpPr>
              <p:cNvPr id="15" name="TextBox 51"/>
              <p:cNvSpPr txBox="1"/>
              <p:nvPr/>
            </p:nvSpPr>
            <p:spPr bwMode="auto">
              <a:xfrm>
                <a:off x="7645890" y="3654286"/>
                <a:ext cx="2122517" cy="556179"/>
              </a:xfrm>
              <a:prstGeom prst="rect">
                <a:avLst/>
              </a:prstGeom>
              <a:noFill/>
            </p:spPr>
            <p:txBody>
              <a:bodyPr wrap="square" lIns="506222" tIns="65809" rIns="126556" bIns="65809">
                <a:normAutofit fontScale="85000" lnSpcReduction="10000"/>
              </a:bodyPr>
              <a:lstStyle/>
              <a:p>
                <a:pPr algn="l" latinLnBrk="0">
                  <a:lnSpc>
                    <a:spcPct val="120000"/>
                  </a:lnSpc>
                </a:pPr>
                <a:r>
                  <a:rPr lang="zh-CN" altLang="en-US" sz="1405">
                    <a:latin typeface="微软雅黑" panose="020B0503020204020204" pitchFamily="34" charset="-122"/>
                    <a:ea typeface="微软雅黑" panose="020B0503020204020204" pitchFamily="34" charset="-122"/>
                  </a:rPr>
                  <a:t>此部分内容作为文字排版占位显示 （建议使用主题字体）</a:t>
                </a:r>
                <a:endParaRPr lang="zh-CN" altLang="en-US" sz="1405">
                  <a:latin typeface="微软雅黑" panose="020B0503020204020204" pitchFamily="34" charset="-122"/>
                  <a:ea typeface="微软雅黑" panose="020B0503020204020204" pitchFamily="34" charset="-122"/>
                </a:endParaRPr>
              </a:p>
            </p:txBody>
          </p:sp>
        </p:grpSp>
      </p:grpSp>
      <p:grpSp>
        <p:nvGrpSpPr>
          <p:cNvPr id="31" name="组合 30"/>
          <p:cNvGrpSpPr/>
          <p:nvPr/>
        </p:nvGrpSpPr>
        <p:grpSpPr>
          <a:xfrm>
            <a:off x="2442433" y="2073412"/>
            <a:ext cx="2520479" cy="3519552"/>
            <a:chOff x="1736685" y="1474507"/>
            <a:chExt cx="1792439" cy="2502930"/>
          </a:xfrm>
        </p:grpSpPr>
        <p:grpSp>
          <p:nvGrpSpPr>
            <p:cNvPr id="7" name="Group 28"/>
            <p:cNvGrpSpPr/>
            <p:nvPr/>
          </p:nvGrpSpPr>
          <p:grpSpPr>
            <a:xfrm>
              <a:off x="1736685" y="2401170"/>
              <a:ext cx="1792439" cy="649603"/>
              <a:chOff x="2378292" y="4060687"/>
              <a:chExt cx="2389919" cy="866137"/>
            </a:xfrm>
          </p:grpSpPr>
          <p:sp>
            <p:nvSpPr>
              <p:cNvPr id="20" name="TextBox 29"/>
              <p:cNvSpPr txBox="1"/>
              <p:nvPr/>
            </p:nvSpPr>
            <p:spPr bwMode="auto">
              <a:xfrm>
                <a:off x="3236598" y="4060687"/>
                <a:ext cx="1531613" cy="309958"/>
              </a:xfrm>
              <a:prstGeom prst="rect">
                <a:avLst/>
              </a:prstGeom>
              <a:noFill/>
            </p:spPr>
            <p:txBody>
              <a:bodyPr wrap="none" lIns="126556" tIns="65809" rIns="506222" bIns="65809">
                <a:normAutofit fontScale="77500" lnSpcReduction="20000"/>
              </a:bodyPr>
              <a:lstStyle/>
              <a:p>
                <a:pPr algn="r" latinLnBrk="0"/>
                <a:r>
                  <a:rPr lang="zh-CN" altLang="en-US" sz="1970">
                    <a:latin typeface="微软雅黑" panose="020B0503020204020204" pitchFamily="34" charset="-122"/>
                    <a:ea typeface="微软雅黑" panose="020B0503020204020204" pitchFamily="34" charset="-122"/>
                  </a:rPr>
                  <a:t>标题文本预设</a:t>
                </a:r>
                <a:endParaRPr lang="zh-CN" altLang="en-US" sz="1970">
                  <a:latin typeface="微软雅黑" panose="020B0503020204020204" pitchFamily="34" charset="-122"/>
                  <a:ea typeface="微软雅黑" panose="020B0503020204020204" pitchFamily="34" charset="-122"/>
                </a:endParaRPr>
              </a:p>
            </p:txBody>
          </p:sp>
          <p:sp>
            <p:nvSpPr>
              <p:cNvPr id="21" name="TextBox 42"/>
              <p:cNvSpPr txBox="1"/>
              <p:nvPr/>
            </p:nvSpPr>
            <p:spPr bwMode="auto">
              <a:xfrm>
                <a:off x="2378292" y="4370645"/>
                <a:ext cx="2389918" cy="556179"/>
              </a:xfrm>
              <a:prstGeom prst="rect">
                <a:avLst/>
              </a:prstGeom>
              <a:noFill/>
            </p:spPr>
            <p:txBody>
              <a:bodyPr wrap="square" lIns="126556" tIns="65809" rIns="506222" bIns="65809">
                <a:normAutofit fontScale="85000" lnSpcReduction="10000"/>
              </a:bodyPr>
              <a:lstStyle/>
              <a:p>
                <a:pPr algn="r" latinLnBrk="0">
                  <a:lnSpc>
                    <a:spcPct val="120000"/>
                  </a:lnSpc>
                </a:pPr>
                <a:r>
                  <a:rPr lang="zh-CN" altLang="en-US" sz="1405">
                    <a:latin typeface="微软雅黑" panose="020B0503020204020204" pitchFamily="34" charset="-122"/>
                    <a:ea typeface="微软雅黑" panose="020B0503020204020204" pitchFamily="34" charset="-122"/>
                  </a:rPr>
                  <a:t>此部分内容作为文字排版占位显示 （建议使用主题字体）</a:t>
                </a:r>
                <a:endParaRPr lang="zh-CN" altLang="en-US" sz="1405">
                  <a:latin typeface="微软雅黑" panose="020B0503020204020204" pitchFamily="34" charset="-122"/>
                  <a:ea typeface="微软雅黑" panose="020B0503020204020204" pitchFamily="34" charset="-122"/>
                </a:endParaRPr>
              </a:p>
            </p:txBody>
          </p:sp>
        </p:grpSp>
        <p:grpSp>
          <p:nvGrpSpPr>
            <p:cNvPr id="9" name="Group 46"/>
            <p:cNvGrpSpPr/>
            <p:nvPr/>
          </p:nvGrpSpPr>
          <p:grpSpPr>
            <a:xfrm>
              <a:off x="1736685" y="3327834"/>
              <a:ext cx="1792439" cy="649603"/>
              <a:chOff x="2378292" y="4060687"/>
              <a:chExt cx="2389919" cy="866137"/>
            </a:xfrm>
          </p:grpSpPr>
          <p:sp>
            <p:nvSpPr>
              <p:cNvPr id="16" name="TextBox 47"/>
              <p:cNvSpPr txBox="1"/>
              <p:nvPr/>
            </p:nvSpPr>
            <p:spPr bwMode="auto">
              <a:xfrm>
                <a:off x="3236598" y="4060687"/>
                <a:ext cx="1531613" cy="309958"/>
              </a:xfrm>
              <a:prstGeom prst="rect">
                <a:avLst/>
              </a:prstGeom>
              <a:noFill/>
            </p:spPr>
            <p:txBody>
              <a:bodyPr wrap="none" lIns="126556" tIns="65809" rIns="506222" bIns="65809">
                <a:normAutofit fontScale="77500" lnSpcReduction="20000"/>
              </a:bodyPr>
              <a:lstStyle/>
              <a:p>
                <a:pPr algn="r" latinLnBrk="0"/>
                <a:r>
                  <a:rPr lang="zh-CN" altLang="en-US" sz="1970">
                    <a:latin typeface="微软雅黑" panose="020B0503020204020204" pitchFamily="34" charset="-122"/>
                    <a:ea typeface="微软雅黑" panose="020B0503020204020204" pitchFamily="34" charset="-122"/>
                  </a:rPr>
                  <a:t>标题文本预设</a:t>
                </a:r>
                <a:endParaRPr lang="zh-CN" altLang="en-US" sz="1970">
                  <a:latin typeface="微软雅黑" panose="020B0503020204020204" pitchFamily="34" charset="-122"/>
                  <a:ea typeface="微软雅黑" panose="020B0503020204020204" pitchFamily="34" charset="-122"/>
                </a:endParaRPr>
              </a:p>
            </p:txBody>
          </p:sp>
          <p:sp>
            <p:nvSpPr>
              <p:cNvPr id="17" name="TextBox 48"/>
              <p:cNvSpPr txBox="1"/>
              <p:nvPr/>
            </p:nvSpPr>
            <p:spPr bwMode="auto">
              <a:xfrm>
                <a:off x="2378292" y="4370645"/>
                <a:ext cx="2389918" cy="556179"/>
              </a:xfrm>
              <a:prstGeom prst="rect">
                <a:avLst/>
              </a:prstGeom>
              <a:noFill/>
            </p:spPr>
            <p:txBody>
              <a:bodyPr wrap="square" lIns="126556" tIns="65809" rIns="506222" bIns="65809">
                <a:normAutofit fontScale="85000" lnSpcReduction="10000"/>
              </a:bodyPr>
              <a:lstStyle/>
              <a:p>
                <a:pPr algn="r" latinLnBrk="0">
                  <a:lnSpc>
                    <a:spcPct val="120000"/>
                  </a:lnSpc>
                </a:pPr>
                <a:r>
                  <a:rPr lang="zh-CN" altLang="en-US" sz="1405">
                    <a:latin typeface="微软雅黑" panose="020B0503020204020204" pitchFamily="34" charset="-122"/>
                    <a:ea typeface="微软雅黑" panose="020B0503020204020204" pitchFamily="34" charset="-122"/>
                  </a:rPr>
                  <a:t>此部分内容作为文字排版占位显示 （建议使用主题字体）</a:t>
                </a:r>
                <a:endParaRPr lang="zh-CN" altLang="en-US" sz="1405">
                  <a:latin typeface="微软雅黑" panose="020B0503020204020204" pitchFamily="34" charset="-122"/>
                  <a:ea typeface="微软雅黑" panose="020B0503020204020204" pitchFamily="34" charset="-122"/>
                </a:endParaRPr>
              </a:p>
            </p:txBody>
          </p:sp>
        </p:grpSp>
        <p:grpSp>
          <p:nvGrpSpPr>
            <p:cNvPr id="11" name="Group 52"/>
            <p:cNvGrpSpPr/>
            <p:nvPr/>
          </p:nvGrpSpPr>
          <p:grpSpPr>
            <a:xfrm>
              <a:off x="1736685" y="1474507"/>
              <a:ext cx="1792439" cy="649603"/>
              <a:chOff x="2378292" y="4060687"/>
              <a:chExt cx="2389919" cy="866137"/>
            </a:xfrm>
          </p:grpSpPr>
          <p:sp>
            <p:nvSpPr>
              <p:cNvPr id="12" name="TextBox 53"/>
              <p:cNvSpPr txBox="1"/>
              <p:nvPr/>
            </p:nvSpPr>
            <p:spPr bwMode="auto">
              <a:xfrm>
                <a:off x="3236598" y="4060687"/>
                <a:ext cx="1531613" cy="309958"/>
              </a:xfrm>
              <a:prstGeom prst="rect">
                <a:avLst/>
              </a:prstGeom>
              <a:noFill/>
            </p:spPr>
            <p:txBody>
              <a:bodyPr wrap="none" lIns="126556" tIns="65809" rIns="506222" bIns="65809">
                <a:normAutofit fontScale="77500" lnSpcReduction="20000"/>
              </a:bodyPr>
              <a:lstStyle/>
              <a:p>
                <a:pPr algn="r" latinLnBrk="0"/>
                <a:r>
                  <a:rPr lang="zh-CN" altLang="en-US" sz="1970">
                    <a:latin typeface="微软雅黑" panose="020B0503020204020204" pitchFamily="34" charset="-122"/>
                    <a:ea typeface="微软雅黑" panose="020B0503020204020204" pitchFamily="34" charset="-122"/>
                  </a:rPr>
                  <a:t>标题文本预设</a:t>
                </a:r>
                <a:endParaRPr lang="zh-CN" altLang="en-US" sz="1970">
                  <a:latin typeface="微软雅黑" panose="020B0503020204020204" pitchFamily="34" charset="-122"/>
                  <a:ea typeface="微软雅黑" panose="020B0503020204020204" pitchFamily="34" charset="-122"/>
                </a:endParaRPr>
              </a:p>
            </p:txBody>
          </p:sp>
          <p:sp>
            <p:nvSpPr>
              <p:cNvPr id="13" name="TextBox 54"/>
              <p:cNvSpPr txBox="1"/>
              <p:nvPr/>
            </p:nvSpPr>
            <p:spPr bwMode="auto">
              <a:xfrm>
                <a:off x="2378292" y="4370645"/>
                <a:ext cx="2389918" cy="556179"/>
              </a:xfrm>
              <a:prstGeom prst="rect">
                <a:avLst/>
              </a:prstGeom>
              <a:noFill/>
            </p:spPr>
            <p:txBody>
              <a:bodyPr wrap="square" lIns="126556" tIns="65809" rIns="506222" bIns="65809">
                <a:normAutofit fontScale="85000" lnSpcReduction="10000"/>
              </a:bodyPr>
              <a:lstStyle/>
              <a:p>
                <a:pPr algn="r" latinLnBrk="0">
                  <a:lnSpc>
                    <a:spcPct val="120000"/>
                  </a:lnSpc>
                </a:pPr>
                <a:r>
                  <a:rPr lang="zh-CN" altLang="en-US" sz="1405">
                    <a:latin typeface="微软雅黑" panose="020B0503020204020204" pitchFamily="34" charset="-122"/>
                    <a:ea typeface="微软雅黑" panose="020B0503020204020204" pitchFamily="34" charset="-122"/>
                  </a:rPr>
                  <a:t>此部分内容作为文字排版占位显示 （建议使用主题字体）</a:t>
                </a:r>
                <a:endParaRPr lang="zh-CN" altLang="en-US" sz="1405">
                  <a:latin typeface="微软雅黑" panose="020B0503020204020204" pitchFamily="34" charset="-122"/>
                  <a:ea typeface="微软雅黑" panose="020B0503020204020204" pitchFamily="34" charset="-122"/>
                </a:endParaRPr>
              </a:p>
            </p:txBody>
          </p:sp>
        </p:grpSp>
      </p:grpSp>
      <p:grpSp>
        <p:nvGrpSpPr>
          <p:cNvPr id="33" name="组合 3"/>
          <p:cNvGrpSpPr/>
          <p:nvPr/>
        </p:nvGrpSpPr>
        <p:grpSpPr bwMode="auto">
          <a:xfrm flipH="1">
            <a:off x="-1" y="180752"/>
            <a:ext cx="740744" cy="517479"/>
            <a:chOff x="3533690" y="533400"/>
            <a:chExt cx="978859" cy="675969"/>
          </a:xfrm>
          <a:solidFill>
            <a:schemeClr val="accent1"/>
          </a:solidFill>
        </p:grpSpPr>
        <p:sp>
          <p:nvSpPr>
            <p:cNvPr id="34" name="矩形 33"/>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35" name="椭圆 34"/>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36"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1000"/>
                                        <p:tgtEl>
                                          <p:spTgt spid="32"/>
                                        </p:tgtEl>
                                      </p:cBhvr>
                                    </p:animEffect>
                                    <p:anim calcmode="lin" valueType="num">
                                      <p:cBhvr>
                                        <p:cTn id="16" dur="1000" fill="hold"/>
                                        <p:tgtEl>
                                          <p:spTgt spid="32"/>
                                        </p:tgtEl>
                                        <p:attrNameLst>
                                          <p:attrName>ppt_x</p:attrName>
                                        </p:attrNameLst>
                                      </p:cBhvr>
                                      <p:tavLst>
                                        <p:tav tm="0">
                                          <p:val>
                                            <p:strVal val="#ppt_x"/>
                                          </p:val>
                                        </p:tav>
                                        <p:tav tm="100000">
                                          <p:val>
                                            <p:strVal val="#ppt_x"/>
                                          </p:val>
                                        </p:tav>
                                      </p:tavLst>
                                    </p:anim>
                                    <p:anim calcmode="lin" valueType="num">
                                      <p:cBhvr>
                                        <p:cTn id="17" dur="1000" fill="hold"/>
                                        <p:tgtEl>
                                          <p:spTgt spid="3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anim calcmode="lin" valueType="num">
                                      <p:cBhvr>
                                        <p:cTn id="21" dur="1000" fill="hold"/>
                                        <p:tgtEl>
                                          <p:spTgt spid="31"/>
                                        </p:tgtEl>
                                        <p:attrNameLst>
                                          <p:attrName>ppt_x</p:attrName>
                                        </p:attrNameLst>
                                      </p:cBhvr>
                                      <p:tavLst>
                                        <p:tav tm="0">
                                          <p:val>
                                            <p:strVal val="#ppt_x"/>
                                          </p:val>
                                        </p:tav>
                                        <p:tav tm="100000">
                                          <p:val>
                                            <p:strVal val="#ppt_x"/>
                                          </p:val>
                                        </p:tav>
                                      </p:tavLst>
                                    </p:anim>
                                    <p:anim calcmode="lin" valueType="num">
                                      <p:cBhvr>
                                        <p:cTn id="2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963509" y="1756410"/>
            <a:ext cx="7190354" cy="1918661"/>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3" rIns="128568" bIns="64283" rtlCol="0" anchor="ctr"/>
          <a:lstStyle/>
          <a:p>
            <a:pPr algn="ctr"/>
            <a:endParaRPr lang="zh-CN" altLang="en-US" sz="1405" dirty="0">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3963509" y="3853700"/>
            <a:ext cx="7190354" cy="1918661"/>
          </a:xfrm>
          <a:prstGeom prst="rect">
            <a:avLst/>
          </a:prstGeom>
          <a:solidFill>
            <a:schemeClr val="accent3">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568" tIns="64283" rIns="128568" bIns="64283" rtlCol="0" anchor="ctr"/>
          <a:lstStyle/>
          <a:p>
            <a:pPr algn="ctr"/>
            <a:endParaRPr lang="zh-CN" altLang="en-US" sz="140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1766103" y="1756410"/>
            <a:ext cx="2083677" cy="1918661"/>
            <a:chOff x="1255712" y="1329284"/>
            <a:chExt cx="1481807" cy="1364456"/>
          </a:xfrm>
        </p:grpSpPr>
        <p:sp>
          <p:nvSpPr>
            <p:cNvPr id="5" name="矩形 4"/>
            <p:cNvSpPr/>
            <p:nvPr/>
          </p:nvSpPr>
          <p:spPr>
            <a:xfrm>
              <a:off x="1336591" y="1329284"/>
              <a:ext cx="1364456" cy="13644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5" dirty="0">
                <a:latin typeface="Arial" panose="020B0604020202020204" pitchFamily="34" charset="0"/>
                <a:ea typeface="微软雅黑" panose="020B0503020204020204" pitchFamily="34" charset="-122"/>
                <a:sym typeface="Arial" panose="020B0604020202020204" pitchFamily="34" charset="0"/>
              </a:endParaRPr>
            </a:p>
          </p:txBody>
        </p:sp>
        <p:pic>
          <p:nvPicPr>
            <p:cNvPr id="6" name="Picture 5" descr="\\MAGNUM\Projects\Microsoft\Cloud Power FY12\Design\ICONS_PNG\Increase.png"/>
            <p:cNvPicPr>
              <a:picLocks noChangeAspect="1" noChangeArrowheads="1"/>
            </p:cNvPicPr>
            <p:nvPr/>
          </p:nvPicPr>
          <p:blipFill>
            <a:blip r:embed="rId1" cstate="print">
              <a:biLevel thresh="50000"/>
            </a:blip>
            <a:srcRect/>
            <a:stretch>
              <a:fillRect/>
            </a:stretch>
          </p:blipFill>
          <p:spPr bwMode="auto">
            <a:xfrm>
              <a:off x="1255712" y="1358074"/>
              <a:ext cx="1481807" cy="1284945"/>
            </a:xfrm>
            <a:prstGeom prst="rect">
              <a:avLst/>
            </a:prstGeom>
            <a:noFill/>
          </p:spPr>
        </p:pic>
      </p:grpSp>
      <p:grpSp>
        <p:nvGrpSpPr>
          <p:cNvPr id="7" name="组合 6"/>
          <p:cNvGrpSpPr/>
          <p:nvPr/>
        </p:nvGrpSpPr>
        <p:grpSpPr>
          <a:xfrm>
            <a:off x="1887435" y="3853700"/>
            <a:ext cx="1918661" cy="1918661"/>
            <a:chOff x="1336591" y="2820772"/>
            <a:chExt cx="1364456" cy="1364456"/>
          </a:xfrm>
        </p:grpSpPr>
        <p:sp>
          <p:nvSpPr>
            <p:cNvPr id="8" name="矩形 7"/>
            <p:cNvSpPr/>
            <p:nvPr/>
          </p:nvSpPr>
          <p:spPr>
            <a:xfrm>
              <a:off x="1336591" y="2820772"/>
              <a:ext cx="1364456" cy="13644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1459051" y="3059019"/>
              <a:ext cx="1040356" cy="947461"/>
              <a:chOff x="2065786" y="4184708"/>
              <a:chExt cx="1143803" cy="1041671"/>
            </a:xfrm>
          </p:grpSpPr>
          <p:pic>
            <p:nvPicPr>
              <p:cNvPr id="10" name="Picture 3" descr="\\MAGNUM\Projects\Microsoft\Cloud Power FY12\Design\ICONS_PNG\User.png"/>
              <p:cNvPicPr>
                <a:picLocks noChangeAspect="1" noChangeArrowheads="1"/>
              </p:cNvPicPr>
              <p:nvPr/>
            </p:nvPicPr>
            <p:blipFill>
              <a:blip r:embed="rId2" cstate="print">
                <a:biLevel thresh="25000"/>
              </a:blip>
              <a:srcRect/>
              <a:stretch>
                <a:fillRect/>
              </a:stretch>
            </p:blipFill>
            <p:spPr bwMode="auto">
              <a:xfrm>
                <a:off x="2065786" y="4184708"/>
                <a:ext cx="1041942" cy="1041671"/>
              </a:xfrm>
              <a:prstGeom prst="rect">
                <a:avLst/>
              </a:prstGeom>
              <a:noFill/>
            </p:spPr>
          </p:pic>
          <p:pic>
            <p:nvPicPr>
              <p:cNvPr id="11" name="Picture 12"/>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flipH="1">
                <a:off x="2848917" y="4416131"/>
                <a:ext cx="360672" cy="532913"/>
              </a:xfrm>
              <a:prstGeom prst="rect">
                <a:avLst/>
              </a:prstGeom>
            </p:spPr>
          </p:pic>
        </p:grpSp>
      </p:grpSp>
      <p:sp>
        <p:nvSpPr>
          <p:cNvPr id="12" name="文本框 26"/>
          <p:cNvSpPr txBox="1"/>
          <p:nvPr/>
        </p:nvSpPr>
        <p:spPr>
          <a:xfrm>
            <a:off x="4393897" y="2361698"/>
            <a:ext cx="5794803" cy="1099318"/>
          </a:xfrm>
          <a:prstGeom prst="rect">
            <a:avLst/>
          </a:prstGeom>
          <a:noFill/>
        </p:spPr>
        <p:txBody>
          <a:bodyPr wrap="square" lIns="128568" tIns="64283" rIns="128568" bIns="64283" rtlCol="0">
            <a:spAutoFit/>
          </a:bodyPr>
          <a:lstStyle/>
          <a:p>
            <a:pPr>
              <a:lnSpc>
                <a:spcPct val="15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28"/>
          <p:cNvSpPr txBox="1"/>
          <p:nvPr/>
        </p:nvSpPr>
        <p:spPr>
          <a:xfrm>
            <a:off x="4393897" y="4421692"/>
            <a:ext cx="5794803" cy="1099318"/>
          </a:xfrm>
          <a:prstGeom prst="rect">
            <a:avLst/>
          </a:prstGeom>
          <a:noFill/>
        </p:spPr>
        <p:txBody>
          <a:bodyPr wrap="square" lIns="128568" tIns="64283" rIns="128568" bIns="64283" rtlCol="0">
            <a:spAutoFit/>
          </a:bodyPr>
          <a:lstStyle/>
          <a:p>
            <a:pPr>
              <a:lnSpc>
                <a:spcPct val="15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3"/>
          <p:cNvGrpSpPr/>
          <p:nvPr/>
        </p:nvGrpSpPr>
        <p:grpSpPr bwMode="auto">
          <a:xfrm flipH="1">
            <a:off x="-1" y="180752"/>
            <a:ext cx="740744" cy="517479"/>
            <a:chOff x="3533690" y="533400"/>
            <a:chExt cx="978859" cy="675969"/>
          </a:xfrm>
          <a:solidFill>
            <a:schemeClr val="accent1"/>
          </a:solidFill>
        </p:grpSpPr>
        <p:sp>
          <p:nvSpPr>
            <p:cNvPr id="15" name="矩形 14"/>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16" name="椭圆 15"/>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17"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4784">
        <p14:flip dir="r"/>
      </p:transition>
    </mc:Choice>
    <mc:Fallback>
      <p:transition spd="slow" advTm="47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bwMode="auto">
          <a:xfrm>
            <a:off x="8861274" y="2000982"/>
            <a:ext cx="2455330" cy="1433260"/>
            <a:chOff x="8657822" y="2704651"/>
            <a:chExt cx="2328423" cy="1357641"/>
          </a:xfrm>
        </p:grpSpPr>
        <p:sp>
          <p:nvSpPr>
            <p:cNvPr id="5" name="Text Placeholder 2"/>
            <p:cNvSpPr txBox="1"/>
            <p:nvPr/>
          </p:nvSpPr>
          <p:spPr>
            <a:xfrm>
              <a:off x="8657822" y="2704651"/>
              <a:ext cx="201415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63295">
                <a:defRPr/>
              </a:pPr>
              <a:r>
                <a:rPr lang="zh-CN" altLang="en-US" sz="1685"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85"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6" name="TextBox 5"/>
            <p:cNvSpPr txBox="1"/>
            <p:nvPr/>
          </p:nvSpPr>
          <p:spPr>
            <a:xfrm>
              <a:off x="8738769" y="3043973"/>
              <a:ext cx="2247476" cy="1018319"/>
            </a:xfrm>
            <a:prstGeom prst="rect">
              <a:avLst/>
            </a:prstGeom>
            <a:noFill/>
          </p:spPr>
          <p:txBody>
            <a:bodyPr lIns="0" tIns="0" rIns="0" bIns="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a:t>
              </a:r>
              <a:endParaRPr lang="zh-CN" alt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6"/>
          <p:cNvGrpSpPr/>
          <p:nvPr/>
        </p:nvGrpSpPr>
        <p:grpSpPr bwMode="auto">
          <a:xfrm>
            <a:off x="1619140" y="2000983"/>
            <a:ext cx="2406792" cy="1433260"/>
            <a:chOff x="1586753" y="2220559"/>
            <a:chExt cx="2282697" cy="1357641"/>
          </a:xfrm>
        </p:grpSpPr>
        <p:sp>
          <p:nvSpPr>
            <p:cNvPr id="8" name="Text Placeholder 2"/>
            <p:cNvSpPr txBox="1"/>
            <p:nvPr/>
          </p:nvSpPr>
          <p:spPr>
            <a:xfrm>
              <a:off x="1856613" y="2220559"/>
              <a:ext cx="201283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63295">
                <a:defRPr/>
              </a:pPr>
              <a:r>
                <a:rPr lang="zh-CN" altLang="en-US" sz="1685"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85"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9" name="TextBox 8"/>
            <p:cNvSpPr txBox="1"/>
            <p:nvPr/>
          </p:nvSpPr>
          <p:spPr>
            <a:xfrm>
              <a:off x="1586753" y="2559881"/>
              <a:ext cx="2231899" cy="1018319"/>
            </a:xfrm>
            <a:prstGeom prst="rect">
              <a:avLst/>
            </a:prstGeom>
            <a:noFill/>
          </p:spPr>
          <p:txBody>
            <a:bodyPr lIns="0" tIns="0" rIns="0" bIns="0">
              <a:spAutoFit/>
            </a:bodyPr>
            <a:lstStyle/>
            <a:p>
              <a:pPr algn="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a:t>
              </a:r>
              <a:endParaRPr lang="zh-CN" altLang="en-US" sz="12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Shape 4157"/>
          <p:cNvSpPr/>
          <p:nvPr/>
        </p:nvSpPr>
        <p:spPr bwMode="auto">
          <a:xfrm>
            <a:off x="4144765" y="2442899"/>
            <a:ext cx="1337292" cy="1268841"/>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cubicBezTo>
                  <a:pt x="12439" y="606"/>
                  <a:pt x="19639" y="7806"/>
                  <a:pt x="2160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96389" tIns="48194" rIns="96389" bIns="48194"/>
          <a:lstStyle/>
          <a:p>
            <a:endParaRPr lang="zh-CN" altLang="en-US" sz="2670"/>
          </a:p>
        </p:txBody>
      </p:sp>
      <p:sp>
        <p:nvSpPr>
          <p:cNvPr id="11" name="Shape 4159"/>
          <p:cNvSpPr/>
          <p:nvPr/>
        </p:nvSpPr>
        <p:spPr bwMode="auto">
          <a:xfrm>
            <a:off x="7396779" y="2442899"/>
            <a:ext cx="1338966" cy="1268841"/>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9161" y="606"/>
                  <a:pt x="1961" y="7806"/>
                  <a:pt x="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96389" tIns="48194" rIns="96389" bIns="48194"/>
          <a:lstStyle/>
          <a:p>
            <a:endParaRPr lang="zh-CN" altLang="en-US" sz="2670"/>
          </a:p>
        </p:txBody>
      </p:sp>
      <p:sp>
        <p:nvSpPr>
          <p:cNvPr id="12" name="Shape 4157"/>
          <p:cNvSpPr/>
          <p:nvPr/>
        </p:nvSpPr>
        <p:spPr bwMode="auto">
          <a:xfrm flipV="1">
            <a:off x="4144765" y="3711742"/>
            <a:ext cx="1337292" cy="1268841"/>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cubicBezTo>
                  <a:pt x="12439" y="606"/>
                  <a:pt x="19639" y="7806"/>
                  <a:pt x="2160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96389" tIns="48194" rIns="96389" bIns="48194"/>
          <a:lstStyle/>
          <a:p>
            <a:endParaRPr lang="zh-CN" altLang="en-US" sz="2670"/>
          </a:p>
        </p:txBody>
      </p:sp>
      <p:sp>
        <p:nvSpPr>
          <p:cNvPr id="13" name="Shape 4159"/>
          <p:cNvSpPr/>
          <p:nvPr/>
        </p:nvSpPr>
        <p:spPr bwMode="auto">
          <a:xfrm flipV="1">
            <a:off x="7396779" y="3711742"/>
            <a:ext cx="1338966" cy="1268841"/>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9161" y="606"/>
                  <a:pt x="1961" y="7806"/>
                  <a:pt x="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96389" tIns="48194" rIns="96389" bIns="48194"/>
          <a:lstStyle/>
          <a:p>
            <a:endParaRPr lang="zh-CN" altLang="en-US" sz="2670"/>
          </a:p>
        </p:txBody>
      </p:sp>
      <p:grpSp>
        <p:nvGrpSpPr>
          <p:cNvPr id="4" name="Group 13"/>
          <p:cNvGrpSpPr/>
          <p:nvPr/>
        </p:nvGrpSpPr>
        <p:grpSpPr bwMode="auto">
          <a:xfrm>
            <a:off x="1619140" y="4542012"/>
            <a:ext cx="2406792" cy="1433260"/>
            <a:chOff x="1586753" y="4952809"/>
            <a:chExt cx="2282697" cy="1357641"/>
          </a:xfrm>
        </p:grpSpPr>
        <p:sp>
          <p:nvSpPr>
            <p:cNvPr id="15" name="Text Placeholder 2"/>
            <p:cNvSpPr txBox="1"/>
            <p:nvPr/>
          </p:nvSpPr>
          <p:spPr>
            <a:xfrm>
              <a:off x="1856613" y="4952809"/>
              <a:ext cx="201283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63295">
                <a:defRPr/>
              </a:pPr>
              <a:r>
                <a:rPr lang="zh-CN" altLang="en-US" sz="1685"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85"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6" name="TextBox 15"/>
            <p:cNvSpPr txBox="1"/>
            <p:nvPr/>
          </p:nvSpPr>
          <p:spPr>
            <a:xfrm>
              <a:off x="1586753" y="5292131"/>
              <a:ext cx="2231899" cy="1018319"/>
            </a:xfrm>
            <a:prstGeom prst="rect">
              <a:avLst/>
            </a:prstGeom>
            <a:noFill/>
          </p:spPr>
          <p:txBody>
            <a:bodyPr lIns="0" tIns="0" rIns="0" bIns="0">
              <a:spAutoFit/>
            </a:bodyPr>
            <a:lstStyle/>
            <a:p>
              <a:pPr algn="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a:t>
              </a:r>
              <a:endParaRPr lang="zh-CN" altLang="en-US" sz="12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16"/>
          <p:cNvGrpSpPr/>
          <p:nvPr/>
        </p:nvGrpSpPr>
        <p:grpSpPr bwMode="auto">
          <a:xfrm>
            <a:off x="8861274" y="4542014"/>
            <a:ext cx="2455330" cy="1433260"/>
            <a:chOff x="8657822" y="2704651"/>
            <a:chExt cx="2328423" cy="1357641"/>
          </a:xfrm>
        </p:grpSpPr>
        <p:sp>
          <p:nvSpPr>
            <p:cNvPr id="18" name="Text Placeholder 2"/>
            <p:cNvSpPr txBox="1"/>
            <p:nvPr/>
          </p:nvSpPr>
          <p:spPr>
            <a:xfrm>
              <a:off x="8657822" y="2704651"/>
              <a:ext cx="201415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63295">
                <a:defRPr/>
              </a:pPr>
              <a:r>
                <a:rPr lang="zh-CN" altLang="en-US" sz="1685"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85"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9" name="TextBox 18"/>
            <p:cNvSpPr txBox="1"/>
            <p:nvPr/>
          </p:nvSpPr>
          <p:spPr>
            <a:xfrm>
              <a:off x="8738769" y="3043973"/>
              <a:ext cx="2247476" cy="1018319"/>
            </a:xfrm>
            <a:prstGeom prst="rect">
              <a:avLst/>
            </a:prstGeom>
            <a:noFill/>
          </p:spPr>
          <p:txBody>
            <a:bodyPr lIns="0" tIns="0" rIns="0" bIns="0">
              <a:spAutoFit/>
            </a:bodyPr>
            <a:lstStyle/>
            <a:p>
              <a:pP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a:t>
              </a:r>
              <a:endParaRPr lang="zh-CN" altLang="en-US" sz="12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5610" name="Shape 1034"/>
          <p:cNvSpPr/>
          <p:nvPr/>
        </p:nvSpPr>
        <p:spPr bwMode="auto">
          <a:xfrm>
            <a:off x="6091289" y="3033798"/>
            <a:ext cx="162350" cy="123871"/>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0162" tIns="40162" rIns="40162" bIns="40162" anchor="ctr"/>
          <a:lstStyle/>
          <a:p>
            <a:endParaRPr lang="zh-CN" altLang="en-US" sz="2670"/>
          </a:p>
        </p:txBody>
      </p:sp>
      <p:sp>
        <p:nvSpPr>
          <p:cNvPr id="25611" name="Shape 1035"/>
          <p:cNvSpPr/>
          <p:nvPr/>
        </p:nvSpPr>
        <p:spPr bwMode="auto">
          <a:xfrm>
            <a:off x="6260333" y="3368583"/>
            <a:ext cx="66948" cy="93740"/>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0162" tIns="40162" rIns="40162" bIns="40162" anchor="ctr"/>
          <a:lstStyle/>
          <a:p>
            <a:endParaRPr lang="zh-CN" altLang="en-US" sz="2670"/>
          </a:p>
        </p:txBody>
      </p:sp>
      <p:sp>
        <p:nvSpPr>
          <p:cNvPr id="25612" name="Shape 1036"/>
          <p:cNvSpPr/>
          <p:nvPr/>
        </p:nvSpPr>
        <p:spPr bwMode="auto">
          <a:xfrm>
            <a:off x="6302176" y="3589542"/>
            <a:ext cx="28454" cy="80349"/>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0162" tIns="40162" rIns="40162" bIns="40162" anchor="ctr"/>
          <a:lstStyle/>
          <a:p>
            <a:endParaRPr lang="zh-CN" altLang="en-US" sz="2670"/>
          </a:p>
        </p:txBody>
      </p:sp>
      <p:grpSp>
        <p:nvGrpSpPr>
          <p:cNvPr id="14" name="Group 25"/>
          <p:cNvGrpSpPr/>
          <p:nvPr/>
        </p:nvGrpSpPr>
        <p:grpSpPr bwMode="auto">
          <a:xfrm>
            <a:off x="5620975" y="2851340"/>
            <a:ext cx="1635212" cy="2129245"/>
            <a:chOff x="4375152" y="1801285"/>
            <a:chExt cx="3651249" cy="4751916"/>
          </a:xfrm>
        </p:grpSpPr>
        <p:grpSp>
          <p:nvGrpSpPr>
            <p:cNvPr id="17" name="Group 26"/>
            <p:cNvGrpSpPr/>
            <p:nvPr/>
          </p:nvGrpSpPr>
          <p:grpSpPr bwMode="auto">
            <a:xfrm>
              <a:off x="4375152" y="1801285"/>
              <a:ext cx="3651249" cy="4751916"/>
              <a:chOff x="3281363" y="1350963"/>
              <a:chExt cx="2738437" cy="3563937"/>
            </a:xfrm>
          </p:grpSpPr>
          <p:sp>
            <p:nvSpPr>
              <p:cNvPr id="25625" name="AutoShape 3"/>
              <p:cNvSpPr>
                <a:spLocks noChangeAspect="1" noChangeArrowheads="1" noTextEdit="1"/>
              </p:cNvSpPr>
              <p:nvPr/>
            </p:nvSpPr>
            <p:spPr bwMode="auto">
              <a:xfrm>
                <a:off x="3281363" y="1352550"/>
                <a:ext cx="2738437"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71358" tIns="85678" rIns="171358" bIns="85678"/>
              <a:lstStyle/>
              <a:p>
                <a:endParaRPr lang="zh-CN" altLang="en-US" sz="2670"/>
              </a:p>
            </p:txBody>
          </p:sp>
          <p:sp>
            <p:nvSpPr>
              <p:cNvPr id="34" name="Freeform 5"/>
              <p:cNvSpPr/>
              <p:nvPr/>
            </p:nvSpPr>
            <p:spPr bwMode="auto">
              <a:xfrm>
                <a:off x="3514003" y="3225391"/>
                <a:ext cx="1269717" cy="1689509"/>
              </a:xfrm>
              <a:custGeom>
                <a:avLst/>
                <a:gdLst>
                  <a:gd name="T0" fmla="*/ 0 w 799"/>
                  <a:gd name="T1" fmla="*/ 894 h 1064"/>
                  <a:gd name="T2" fmla="*/ 318 w 799"/>
                  <a:gd name="T3" fmla="*/ 0 h 1064"/>
                  <a:gd name="T4" fmla="*/ 799 w 799"/>
                  <a:gd name="T5" fmla="*/ 172 h 1064"/>
                  <a:gd name="T6" fmla="*/ 481 w 799"/>
                  <a:gd name="T7" fmla="*/ 1064 h 1064"/>
                  <a:gd name="T8" fmla="*/ 296 w 799"/>
                  <a:gd name="T9" fmla="*/ 823 h 1064"/>
                  <a:gd name="T10" fmla="*/ 0 w 799"/>
                  <a:gd name="T11" fmla="*/ 894 h 1064"/>
                </a:gdLst>
                <a:ahLst/>
                <a:cxnLst>
                  <a:cxn ang="0">
                    <a:pos x="T0" y="T1"/>
                  </a:cxn>
                  <a:cxn ang="0">
                    <a:pos x="T2" y="T3"/>
                  </a:cxn>
                  <a:cxn ang="0">
                    <a:pos x="T4" y="T5"/>
                  </a:cxn>
                  <a:cxn ang="0">
                    <a:pos x="T6" y="T7"/>
                  </a:cxn>
                  <a:cxn ang="0">
                    <a:pos x="T8" y="T9"/>
                  </a:cxn>
                  <a:cxn ang="0">
                    <a:pos x="T10" y="T11"/>
                  </a:cxn>
                </a:cxnLst>
                <a:rect l="0" t="0" r="r" b="b"/>
                <a:pathLst>
                  <a:path w="799" h="1064">
                    <a:moveTo>
                      <a:pt x="0" y="894"/>
                    </a:moveTo>
                    <a:lnTo>
                      <a:pt x="318" y="0"/>
                    </a:lnTo>
                    <a:lnTo>
                      <a:pt x="799" y="172"/>
                    </a:lnTo>
                    <a:lnTo>
                      <a:pt x="481" y="1064"/>
                    </a:lnTo>
                    <a:lnTo>
                      <a:pt x="296" y="823"/>
                    </a:lnTo>
                    <a:lnTo>
                      <a:pt x="0" y="894"/>
                    </a:lnTo>
                    <a:close/>
                  </a:path>
                </a:pathLst>
              </a:custGeom>
              <a:solidFill>
                <a:schemeClr val="bg1">
                  <a:lumMod val="85000"/>
                </a:schemeClr>
              </a:solidFill>
              <a:ln>
                <a:noFill/>
              </a:ln>
            </p:spPr>
            <p:txBody>
              <a:bodyPr lIns="171358" tIns="85678" rIns="171358" bIns="85678"/>
              <a:lstStyle/>
              <a:p>
                <a:pPr defTabSz="963295">
                  <a:defRPr/>
                </a:pPr>
                <a:endParaRPr lang="en-US" sz="2670"/>
              </a:p>
            </p:txBody>
          </p:sp>
          <p:sp>
            <p:nvSpPr>
              <p:cNvPr id="35" name="Freeform 6"/>
              <p:cNvSpPr/>
              <p:nvPr/>
            </p:nvSpPr>
            <p:spPr bwMode="auto">
              <a:xfrm>
                <a:off x="4514641" y="3225391"/>
                <a:ext cx="1264109" cy="1689509"/>
              </a:xfrm>
              <a:custGeom>
                <a:avLst/>
                <a:gdLst>
                  <a:gd name="T0" fmla="*/ 798 w 798"/>
                  <a:gd name="T1" fmla="*/ 894 h 1064"/>
                  <a:gd name="T2" fmla="*/ 481 w 798"/>
                  <a:gd name="T3" fmla="*/ 0 h 1064"/>
                  <a:gd name="T4" fmla="*/ 0 w 798"/>
                  <a:gd name="T5" fmla="*/ 172 h 1064"/>
                  <a:gd name="T6" fmla="*/ 317 w 798"/>
                  <a:gd name="T7" fmla="*/ 1064 h 1064"/>
                  <a:gd name="T8" fmla="*/ 502 w 798"/>
                  <a:gd name="T9" fmla="*/ 823 h 1064"/>
                  <a:gd name="T10" fmla="*/ 798 w 798"/>
                  <a:gd name="T11" fmla="*/ 894 h 1064"/>
                </a:gdLst>
                <a:ahLst/>
                <a:cxnLst>
                  <a:cxn ang="0">
                    <a:pos x="T0" y="T1"/>
                  </a:cxn>
                  <a:cxn ang="0">
                    <a:pos x="T2" y="T3"/>
                  </a:cxn>
                  <a:cxn ang="0">
                    <a:pos x="T4" y="T5"/>
                  </a:cxn>
                  <a:cxn ang="0">
                    <a:pos x="T6" y="T7"/>
                  </a:cxn>
                  <a:cxn ang="0">
                    <a:pos x="T8" y="T9"/>
                  </a:cxn>
                  <a:cxn ang="0">
                    <a:pos x="T10" y="T11"/>
                  </a:cxn>
                </a:cxnLst>
                <a:rect l="0" t="0" r="r" b="b"/>
                <a:pathLst>
                  <a:path w="798" h="1064">
                    <a:moveTo>
                      <a:pt x="798" y="894"/>
                    </a:moveTo>
                    <a:lnTo>
                      <a:pt x="481" y="0"/>
                    </a:lnTo>
                    <a:lnTo>
                      <a:pt x="0" y="172"/>
                    </a:lnTo>
                    <a:lnTo>
                      <a:pt x="317" y="1064"/>
                    </a:lnTo>
                    <a:lnTo>
                      <a:pt x="502" y="823"/>
                    </a:lnTo>
                    <a:lnTo>
                      <a:pt x="798" y="894"/>
                    </a:lnTo>
                    <a:close/>
                  </a:path>
                </a:pathLst>
              </a:custGeom>
              <a:solidFill>
                <a:schemeClr val="bg1">
                  <a:lumMod val="85000"/>
                </a:schemeClr>
              </a:solidFill>
              <a:ln>
                <a:noFill/>
              </a:ln>
            </p:spPr>
            <p:txBody>
              <a:bodyPr lIns="171358" tIns="85678" rIns="171358" bIns="85678"/>
              <a:lstStyle/>
              <a:p>
                <a:pPr defTabSz="963295">
                  <a:defRPr/>
                </a:pPr>
                <a:endParaRPr lang="en-US" sz="2670"/>
              </a:p>
            </p:txBody>
          </p:sp>
          <p:sp>
            <p:nvSpPr>
              <p:cNvPr id="36" name="Freeform 7"/>
              <p:cNvSpPr>
                <a:spLocks noEditPoints="1"/>
              </p:cNvSpPr>
              <p:nvPr/>
            </p:nvSpPr>
            <p:spPr bwMode="auto">
              <a:xfrm>
                <a:off x="3284165" y="1350963"/>
                <a:ext cx="2735635" cy="2731790"/>
              </a:xfrm>
              <a:custGeom>
                <a:avLst/>
                <a:gdLst>
                  <a:gd name="T0" fmla="*/ 172 w 1742"/>
                  <a:gd name="T1" fmla="*/ 864 h 1738"/>
                  <a:gd name="T2" fmla="*/ 868 w 1742"/>
                  <a:gd name="T3" fmla="*/ 168 h 1738"/>
                  <a:gd name="T4" fmla="*/ 869 w 1742"/>
                  <a:gd name="T5" fmla="*/ 168 h 1738"/>
                  <a:gd name="T6" fmla="*/ 1565 w 1742"/>
                  <a:gd name="T7" fmla="*/ 864 h 1738"/>
                  <a:gd name="T8" fmla="*/ 869 w 1742"/>
                  <a:gd name="T9" fmla="*/ 1561 h 1738"/>
                  <a:gd name="T10" fmla="*/ 868 w 1742"/>
                  <a:gd name="T11" fmla="*/ 1561 h 1738"/>
                  <a:gd name="T12" fmla="*/ 172 w 1742"/>
                  <a:gd name="T13" fmla="*/ 864 h 1738"/>
                  <a:gd name="T14" fmla="*/ 868 w 1742"/>
                  <a:gd name="T15" fmla="*/ 122 h 1738"/>
                  <a:gd name="T16" fmla="*/ 867 w 1742"/>
                  <a:gd name="T17" fmla="*/ 123 h 1738"/>
                  <a:gd name="T18" fmla="*/ 721 w 1742"/>
                  <a:gd name="T19" fmla="*/ 2 h 1738"/>
                  <a:gd name="T20" fmla="*/ 626 w 1742"/>
                  <a:gd name="T21" fmla="*/ 165 h 1738"/>
                  <a:gd name="T22" fmla="*/ 450 w 1742"/>
                  <a:gd name="T23" fmla="*/ 97 h 1738"/>
                  <a:gd name="T24" fmla="*/ 413 w 1742"/>
                  <a:gd name="T25" fmla="*/ 283 h 1738"/>
                  <a:gd name="T26" fmla="*/ 223 w 1742"/>
                  <a:gd name="T27" fmla="*/ 276 h 1738"/>
                  <a:gd name="T28" fmla="*/ 249 w 1742"/>
                  <a:gd name="T29" fmla="*/ 463 h 1738"/>
                  <a:gd name="T30" fmla="*/ 69 w 1742"/>
                  <a:gd name="T31" fmla="*/ 519 h 1738"/>
                  <a:gd name="T32" fmla="*/ 152 w 1742"/>
                  <a:gd name="T33" fmla="*/ 687 h 1738"/>
                  <a:gd name="T34" fmla="*/ 0 w 1742"/>
                  <a:gd name="T35" fmla="*/ 797 h 1738"/>
                  <a:gd name="T36" fmla="*/ 134 w 1742"/>
                  <a:gd name="T37" fmla="*/ 930 h 1738"/>
                  <a:gd name="T38" fmla="*/ 26 w 1742"/>
                  <a:gd name="T39" fmla="*/ 1085 h 1738"/>
                  <a:gd name="T40" fmla="*/ 196 w 1742"/>
                  <a:gd name="T41" fmla="*/ 1165 h 1738"/>
                  <a:gd name="T42" fmla="*/ 143 w 1742"/>
                  <a:gd name="T43" fmla="*/ 1348 h 1738"/>
                  <a:gd name="T44" fmla="*/ 331 w 1742"/>
                  <a:gd name="T45" fmla="*/ 1369 h 1738"/>
                  <a:gd name="T46" fmla="*/ 339 w 1742"/>
                  <a:gd name="T47" fmla="*/ 1557 h 1738"/>
                  <a:gd name="T48" fmla="*/ 524 w 1742"/>
                  <a:gd name="T49" fmla="*/ 1517 h 1738"/>
                  <a:gd name="T50" fmla="*/ 594 w 1742"/>
                  <a:gd name="T51" fmla="*/ 1693 h 1738"/>
                  <a:gd name="T52" fmla="*/ 755 w 1742"/>
                  <a:gd name="T53" fmla="*/ 1594 h 1738"/>
                  <a:gd name="T54" fmla="*/ 868 w 1742"/>
                  <a:gd name="T55" fmla="*/ 1726 h 1738"/>
                  <a:gd name="T56" fmla="*/ 878 w 1742"/>
                  <a:gd name="T57" fmla="*/ 1738 h 1738"/>
                  <a:gd name="T58" fmla="*/ 999 w 1742"/>
                  <a:gd name="T59" fmla="*/ 1593 h 1738"/>
                  <a:gd name="T60" fmla="*/ 1162 w 1742"/>
                  <a:gd name="T61" fmla="*/ 1688 h 1738"/>
                  <a:gd name="T62" fmla="*/ 1228 w 1742"/>
                  <a:gd name="T63" fmla="*/ 1512 h 1738"/>
                  <a:gd name="T64" fmla="*/ 1413 w 1742"/>
                  <a:gd name="T65" fmla="*/ 1550 h 1738"/>
                  <a:gd name="T66" fmla="*/ 1420 w 1742"/>
                  <a:gd name="T67" fmla="*/ 1361 h 1738"/>
                  <a:gd name="T68" fmla="*/ 1607 w 1742"/>
                  <a:gd name="T69" fmla="*/ 1337 h 1738"/>
                  <a:gd name="T70" fmla="*/ 1551 w 1742"/>
                  <a:gd name="T71" fmla="*/ 1156 h 1738"/>
                  <a:gd name="T72" fmla="*/ 1720 w 1742"/>
                  <a:gd name="T73" fmla="*/ 1073 h 1738"/>
                  <a:gd name="T74" fmla="*/ 1610 w 1742"/>
                  <a:gd name="T75" fmla="*/ 919 h 1738"/>
                  <a:gd name="T76" fmla="*/ 1742 w 1742"/>
                  <a:gd name="T77" fmla="*/ 786 h 1738"/>
                  <a:gd name="T78" fmla="*/ 1588 w 1742"/>
                  <a:gd name="T79" fmla="*/ 677 h 1738"/>
                  <a:gd name="T80" fmla="*/ 1669 w 1742"/>
                  <a:gd name="T81" fmla="*/ 507 h 1738"/>
                  <a:gd name="T82" fmla="*/ 1488 w 1742"/>
                  <a:gd name="T83" fmla="*/ 455 h 1738"/>
                  <a:gd name="T84" fmla="*/ 1511 w 1742"/>
                  <a:gd name="T85" fmla="*/ 266 h 1738"/>
                  <a:gd name="T86" fmla="*/ 1321 w 1742"/>
                  <a:gd name="T87" fmla="*/ 276 h 1738"/>
                  <a:gd name="T88" fmla="*/ 1282 w 1742"/>
                  <a:gd name="T89" fmla="*/ 91 h 1738"/>
                  <a:gd name="T90" fmla="*/ 1107 w 1742"/>
                  <a:gd name="T91" fmla="*/ 162 h 1738"/>
                  <a:gd name="T92" fmla="*/ 1009 w 1742"/>
                  <a:gd name="T93" fmla="*/ 0 h 1738"/>
                  <a:gd name="T94" fmla="*/ 868 w 1742"/>
                  <a:gd name="T95" fmla="*/ 122 h 1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2" h="1738">
                    <a:moveTo>
                      <a:pt x="172" y="864"/>
                    </a:moveTo>
                    <a:cubicBezTo>
                      <a:pt x="172" y="481"/>
                      <a:pt x="484" y="169"/>
                      <a:pt x="868" y="168"/>
                    </a:cubicBezTo>
                    <a:cubicBezTo>
                      <a:pt x="869" y="168"/>
                      <a:pt x="869" y="168"/>
                      <a:pt x="869" y="168"/>
                    </a:cubicBezTo>
                    <a:cubicBezTo>
                      <a:pt x="1254" y="168"/>
                      <a:pt x="1565" y="480"/>
                      <a:pt x="1565" y="864"/>
                    </a:cubicBezTo>
                    <a:cubicBezTo>
                      <a:pt x="1565" y="1248"/>
                      <a:pt x="1254" y="1561"/>
                      <a:pt x="869" y="1561"/>
                    </a:cubicBezTo>
                    <a:cubicBezTo>
                      <a:pt x="868" y="1561"/>
                      <a:pt x="868" y="1561"/>
                      <a:pt x="868" y="1561"/>
                    </a:cubicBezTo>
                    <a:cubicBezTo>
                      <a:pt x="484" y="1560"/>
                      <a:pt x="172" y="1248"/>
                      <a:pt x="172" y="864"/>
                    </a:cubicBezTo>
                    <a:close/>
                    <a:moveTo>
                      <a:pt x="868" y="122"/>
                    </a:moveTo>
                    <a:cubicBezTo>
                      <a:pt x="867" y="123"/>
                      <a:pt x="867" y="123"/>
                      <a:pt x="867" y="123"/>
                    </a:cubicBezTo>
                    <a:cubicBezTo>
                      <a:pt x="721" y="2"/>
                      <a:pt x="721" y="2"/>
                      <a:pt x="721" y="2"/>
                    </a:cubicBezTo>
                    <a:cubicBezTo>
                      <a:pt x="626" y="165"/>
                      <a:pt x="626" y="165"/>
                      <a:pt x="626" y="165"/>
                    </a:cubicBezTo>
                    <a:cubicBezTo>
                      <a:pt x="450" y="97"/>
                      <a:pt x="450" y="97"/>
                      <a:pt x="450" y="97"/>
                    </a:cubicBezTo>
                    <a:cubicBezTo>
                      <a:pt x="413" y="283"/>
                      <a:pt x="413" y="283"/>
                      <a:pt x="413" y="283"/>
                    </a:cubicBezTo>
                    <a:cubicBezTo>
                      <a:pt x="223" y="276"/>
                      <a:pt x="223" y="276"/>
                      <a:pt x="223" y="276"/>
                    </a:cubicBezTo>
                    <a:cubicBezTo>
                      <a:pt x="249" y="463"/>
                      <a:pt x="249" y="463"/>
                      <a:pt x="249" y="463"/>
                    </a:cubicBezTo>
                    <a:cubicBezTo>
                      <a:pt x="69" y="519"/>
                      <a:pt x="69" y="519"/>
                      <a:pt x="69" y="519"/>
                    </a:cubicBezTo>
                    <a:cubicBezTo>
                      <a:pt x="152" y="687"/>
                      <a:pt x="152" y="687"/>
                      <a:pt x="152" y="687"/>
                    </a:cubicBezTo>
                    <a:cubicBezTo>
                      <a:pt x="0" y="797"/>
                      <a:pt x="0" y="797"/>
                      <a:pt x="0" y="797"/>
                    </a:cubicBezTo>
                    <a:cubicBezTo>
                      <a:pt x="134" y="930"/>
                      <a:pt x="134" y="930"/>
                      <a:pt x="134" y="930"/>
                    </a:cubicBezTo>
                    <a:cubicBezTo>
                      <a:pt x="26" y="1085"/>
                      <a:pt x="26" y="1085"/>
                      <a:pt x="26" y="1085"/>
                    </a:cubicBezTo>
                    <a:cubicBezTo>
                      <a:pt x="196" y="1165"/>
                      <a:pt x="196" y="1165"/>
                      <a:pt x="196" y="1165"/>
                    </a:cubicBezTo>
                    <a:cubicBezTo>
                      <a:pt x="143" y="1348"/>
                      <a:pt x="143" y="1348"/>
                      <a:pt x="143" y="1348"/>
                    </a:cubicBezTo>
                    <a:cubicBezTo>
                      <a:pt x="331" y="1369"/>
                      <a:pt x="331" y="1369"/>
                      <a:pt x="331" y="1369"/>
                    </a:cubicBezTo>
                    <a:cubicBezTo>
                      <a:pt x="339" y="1557"/>
                      <a:pt x="339" y="1557"/>
                      <a:pt x="339" y="1557"/>
                    </a:cubicBezTo>
                    <a:cubicBezTo>
                      <a:pt x="524" y="1517"/>
                      <a:pt x="524" y="1517"/>
                      <a:pt x="524" y="1517"/>
                    </a:cubicBezTo>
                    <a:cubicBezTo>
                      <a:pt x="594" y="1693"/>
                      <a:pt x="594" y="1693"/>
                      <a:pt x="594" y="1693"/>
                    </a:cubicBezTo>
                    <a:cubicBezTo>
                      <a:pt x="755" y="1594"/>
                      <a:pt x="755" y="1594"/>
                      <a:pt x="755" y="1594"/>
                    </a:cubicBezTo>
                    <a:cubicBezTo>
                      <a:pt x="868" y="1726"/>
                      <a:pt x="868" y="1726"/>
                      <a:pt x="868" y="1726"/>
                    </a:cubicBezTo>
                    <a:cubicBezTo>
                      <a:pt x="878" y="1738"/>
                      <a:pt x="878" y="1738"/>
                      <a:pt x="878" y="1738"/>
                    </a:cubicBezTo>
                    <a:cubicBezTo>
                      <a:pt x="999" y="1593"/>
                      <a:pt x="999" y="1593"/>
                      <a:pt x="999" y="1593"/>
                    </a:cubicBezTo>
                    <a:cubicBezTo>
                      <a:pt x="1162" y="1688"/>
                      <a:pt x="1162" y="1688"/>
                      <a:pt x="1162" y="1688"/>
                    </a:cubicBezTo>
                    <a:cubicBezTo>
                      <a:pt x="1228" y="1512"/>
                      <a:pt x="1228" y="1512"/>
                      <a:pt x="1228" y="1512"/>
                    </a:cubicBezTo>
                    <a:cubicBezTo>
                      <a:pt x="1413" y="1550"/>
                      <a:pt x="1413" y="1550"/>
                      <a:pt x="1413" y="1550"/>
                    </a:cubicBezTo>
                    <a:cubicBezTo>
                      <a:pt x="1420" y="1361"/>
                      <a:pt x="1420" y="1361"/>
                      <a:pt x="1420" y="1361"/>
                    </a:cubicBezTo>
                    <a:cubicBezTo>
                      <a:pt x="1607" y="1337"/>
                      <a:pt x="1607" y="1337"/>
                      <a:pt x="1607" y="1337"/>
                    </a:cubicBezTo>
                    <a:cubicBezTo>
                      <a:pt x="1551" y="1156"/>
                      <a:pt x="1551" y="1156"/>
                      <a:pt x="1551" y="1156"/>
                    </a:cubicBezTo>
                    <a:cubicBezTo>
                      <a:pt x="1720" y="1073"/>
                      <a:pt x="1720" y="1073"/>
                      <a:pt x="1720" y="1073"/>
                    </a:cubicBezTo>
                    <a:cubicBezTo>
                      <a:pt x="1610" y="919"/>
                      <a:pt x="1610" y="919"/>
                      <a:pt x="1610" y="919"/>
                    </a:cubicBezTo>
                    <a:cubicBezTo>
                      <a:pt x="1742" y="786"/>
                      <a:pt x="1742" y="786"/>
                      <a:pt x="1742" y="786"/>
                    </a:cubicBezTo>
                    <a:cubicBezTo>
                      <a:pt x="1588" y="677"/>
                      <a:pt x="1588" y="677"/>
                      <a:pt x="1588" y="677"/>
                    </a:cubicBezTo>
                    <a:cubicBezTo>
                      <a:pt x="1669" y="507"/>
                      <a:pt x="1669" y="507"/>
                      <a:pt x="1669" y="507"/>
                    </a:cubicBezTo>
                    <a:cubicBezTo>
                      <a:pt x="1488" y="455"/>
                      <a:pt x="1488" y="455"/>
                      <a:pt x="1488" y="455"/>
                    </a:cubicBezTo>
                    <a:cubicBezTo>
                      <a:pt x="1511" y="266"/>
                      <a:pt x="1511" y="266"/>
                      <a:pt x="1511" y="266"/>
                    </a:cubicBezTo>
                    <a:cubicBezTo>
                      <a:pt x="1321" y="276"/>
                      <a:pt x="1321" y="276"/>
                      <a:pt x="1321" y="276"/>
                    </a:cubicBezTo>
                    <a:cubicBezTo>
                      <a:pt x="1282" y="91"/>
                      <a:pt x="1282" y="91"/>
                      <a:pt x="1282" y="91"/>
                    </a:cubicBezTo>
                    <a:cubicBezTo>
                      <a:pt x="1107" y="162"/>
                      <a:pt x="1107" y="162"/>
                      <a:pt x="1107" y="162"/>
                    </a:cubicBezTo>
                    <a:cubicBezTo>
                      <a:pt x="1009" y="0"/>
                      <a:pt x="1009" y="0"/>
                      <a:pt x="1009" y="0"/>
                    </a:cubicBezTo>
                    <a:cubicBezTo>
                      <a:pt x="868" y="122"/>
                      <a:pt x="868" y="122"/>
                      <a:pt x="868" y="122"/>
                    </a:cubicBezTo>
                    <a:close/>
                  </a:path>
                </a:pathLst>
              </a:custGeom>
              <a:solidFill>
                <a:schemeClr val="bg1">
                  <a:lumMod val="75000"/>
                </a:schemeClr>
              </a:solidFill>
              <a:ln>
                <a:noFill/>
              </a:ln>
            </p:spPr>
            <p:txBody>
              <a:bodyPr lIns="171358" tIns="85678" rIns="171358" bIns="85678"/>
              <a:lstStyle/>
              <a:p>
                <a:pPr defTabSz="963295">
                  <a:defRPr/>
                </a:pPr>
                <a:endParaRPr lang="en-US" sz="2670"/>
              </a:p>
            </p:txBody>
          </p:sp>
          <p:sp>
            <p:nvSpPr>
              <p:cNvPr id="37" name="Freeform 8"/>
              <p:cNvSpPr>
                <a:spLocks noEditPoints="1"/>
              </p:cNvSpPr>
              <p:nvPr/>
            </p:nvSpPr>
            <p:spPr bwMode="auto">
              <a:xfrm>
                <a:off x="3553244" y="1614336"/>
                <a:ext cx="2189069" cy="2188234"/>
              </a:xfrm>
              <a:custGeom>
                <a:avLst/>
                <a:gdLst>
                  <a:gd name="T0" fmla="*/ 0 w 1393"/>
                  <a:gd name="T1" fmla="*/ 696 h 1393"/>
                  <a:gd name="T2" fmla="*/ 696 w 1393"/>
                  <a:gd name="T3" fmla="*/ 1393 h 1393"/>
                  <a:gd name="T4" fmla="*/ 697 w 1393"/>
                  <a:gd name="T5" fmla="*/ 1393 h 1393"/>
                  <a:gd name="T6" fmla="*/ 1393 w 1393"/>
                  <a:gd name="T7" fmla="*/ 696 h 1393"/>
                  <a:gd name="T8" fmla="*/ 697 w 1393"/>
                  <a:gd name="T9" fmla="*/ 0 h 1393"/>
                  <a:gd name="T10" fmla="*/ 696 w 1393"/>
                  <a:gd name="T11" fmla="*/ 0 h 1393"/>
                  <a:gd name="T12" fmla="*/ 0 w 1393"/>
                  <a:gd name="T13" fmla="*/ 696 h 1393"/>
                  <a:gd name="T14" fmla="*/ 696 w 1393"/>
                  <a:gd name="T15" fmla="*/ 1333 h 1393"/>
                  <a:gd name="T16" fmla="*/ 60 w 1393"/>
                  <a:gd name="T17" fmla="*/ 696 h 1393"/>
                  <a:gd name="T18" fmla="*/ 696 w 1393"/>
                  <a:gd name="T19" fmla="*/ 58 h 1393"/>
                  <a:gd name="T20" fmla="*/ 697 w 1393"/>
                  <a:gd name="T21" fmla="*/ 58 h 1393"/>
                  <a:gd name="T22" fmla="*/ 1335 w 1393"/>
                  <a:gd name="T23" fmla="*/ 696 h 1393"/>
                  <a:gd name="T24" fmla="*/ 697 w 1393"/>
                  <a:gd name="T25" fmla="*/ 1333 h 1393"/>
                  <a:gd name="T26" fmla="*/ 696 w 1393"/>
                  <a:gd name="T27" fmla="*/ 133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3" h="1393">
                    <a:moveTo>
                      <a:pt x="0" y="696"/>
                    </a:moveTo>
                    <a:cubicBezTo>
                      <a:pt x="0" y="1080"/>
                      <a:pt x="312" y="1392"/>
                      <a:pt x="696" y="1393"/>
                    </a:cubicBezTo>
                    <a:cubicBezTo>
                      <a:pt x="697" y="1393"/>
                      <a:pt x="697" y="1393"/>
                      <a:pt x="697" y="1393"/>
                    </a:cubicBezTo>
                    <a:cubicBezTo>
                      <a:pt x="1082" y="1393"/>
                      <a:pt x="1393" y="1080"/>
                      <a:pt x="1393" y="696"/>
                    </a:cubicBezTo>
                    <a:cubicBezTo>
                      <a:pt x="1393" y="312"/>
                      <a:pt x="1082" y="0"/>
                      <a:pt x="697" y="0"/>
                    </a:cubicBezTo>
                    <a:cubicBezTo>
                      <a:pt x="696" y="0"/>
                      <a:pt x="696" y="0"/>
                      <a:pt x="696" y="0"/>
                    </a:cubicBezTo>
                    <a:cubicBezTo>
                      <a:pt x="312" y="1"/>
                      <a:pt x="0" y="313"/>
                      <a:pt x="0" y="696"/>
                    </a:cubicBezTo>
                    <a:close/>
                    <a:moveTo>
                      <a:pt x="696" y="1333"/>
                    </a:moveTo>
                    <a:cubicBezTo>
                      <a:pt x="344" y="1333"/>
                      <a:pt x="60" y="1048"/>
                      <a:pt x="60" y="696"/>
                    </a:cubicBezTo>
                    <a:cubicBezTo>
                      <a:pt x="60" y="345"/>
                      <a:pt x="344" y="59"/>
                      <a:pt x="696" y="58"/>
                    </a:cubicBezTo>
                    <a:cubicBezTo>
                      <a:pt x="697" y="58"/>
                      <a:pt x="697" y="58"/>
                      <a:pt x="697" y="58"/>
                    </a:cubicBezTo>
                    <a:cubicBezTo>
                      <a:pt x="1048" y="58"/>
                      <a:pt x="1335" y="345"/>
                      <a:pt x="1335" y="696"/>
                    </a:cubicBezTo>
                    <a:cubicBezTo>
                      <a:pt x="1335" y="1048"/>
                      <a:pt x="1048" y="1333"/>
                      <a:pt x="697" y="1333"/>
                    </a:cubicBezTo>
                    <a:cubicBezTo>
                      <a:pt x="696" y="1333"/>
                      <a:pt x="696" y="1333"/>
                      <a:pt x="696" y="1333"/>
                    </a:cubicBezTo>
                    <a:close/>
                  </a:path>
                </a:pathLst>
              </a:custGeom>
              <a:solidFill>
                <a:schemeClr val="bg1">
                  <a:lumMod val="65000"/>
                </a:schemeClr>
              </a:solidFill>
              <a:ln>
                <a:noFill/>
              </a:ln>
            </p:spPr>
            <p:txBody>
              <a:bodyPr lIns="171358" tIns="85678" rIns="171358" bIns="85678"/>
              <a:lstStyle/>
              <a:p>
                <a:pPr defTabSz="963295">
                  <a:defRPr/>
                </a:pPr>
                <a:endParaRPr lang="en-US" sz="2670"/>
              </a:p>
            </p:txBody>
          </p:sp>
          <p:sp>
            <p:nvSpPr>
              <p:cNvPr id="38" name="Freeform 9"/>
              <p:cNvSpPr>
                <a:spLocks noEditPoints="1"/>
              </p:cNvSpPr>
              <p:nvPr/>
            </p:nvSpPr>
            <p:spPr bwMode="auto">
              <a:xfrm>
                <a:off x="3648543" y="1706795"/>
                <a:ext cx="2001274" cy="2000512"/>
              </a:xfrm>
              <a:custGeom>
                <a:avLst/>
                <a:gdLst>
                  <a:gd name="T0" fmla="*/ 28 w 1275"/>
                  <a:gd name="T1" fmla="*/ 638 h 1275"/>
                  <a:gd name="T2" fmla="*/ 636 w 1275"/>
                  <a:gd name="T3" fmla="*/ 30 h 1275"/>
                  <a:gd name="T4" fmla="*/ 637 w 1275"/>
                  <a:gd name="T5" fmla="*/ 30 h 1275"/>
                  <a:gd name="T6" fmla="*/ 1245 w 1275"/>
                  <a:gd name="T7" fmla="*/ 638 h 1275"/>
                  <a:gd name="T8" fmla="*/ 637 w 1275"/>
                  <a:gd name="T9" fmla="*/ 1247 h 1275"/>
                  <a:gd name="T10" fmla="*/ 636 w 1275"/>
                  <a:gd name="T11" fmla="*/ 1247 h 1275"/>
                  <a:gd name="T12" fmla="*/ 28 w 1275"/>
                  <a:gd name="T13" fmla="*/ 638 h 1275"/>
                  <a:gd name="T14" fmla="*/ 636 w 1275"/>
                  <a:gd name="T15" fmla="*/ 0 h 1275"/>
                  <a:gd name="T16" fmla="*/ 0 w 1275"/>
                  <a:gd name="T17" fmla="*/ 638 h 1275"/>
                  <a:gd name="T18" fmla="*/ 636 w 1275"/>
                  <a:gd name="T19" fmla="*/ 1275 h 1275"/>
                  <a:gd name="T20" fmla="*/ 637 w 1275"/>
                  <a:gd name="T21" fmla="*/ 1275 h 1275"/>
                  <a:gd name="T22" fmla="*/ 1275 w 1275"/>
                  <a:gd name="T23" fmla="*/ 638 h 1275"/>
                  <a:gd name="T24" fmla="*/ 637 w 1275"/>
                  <a:gd name="T25" fmla="*/ 0 h 1275"/>
                  <a:gd name="T26" fmla="*/ 636 w 1275"/>
                  <a:gd name="T27"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5" h="1275">
                    <a:moveTo>
                      <a:pt x="28" y="638"/>
                    </a:moveTo>
                    <a:cubicBezTo>
                      <a:pt x="28" y="304"/>
                      <a:pt x="301" y="31"/>
                      <a:pt x="636" y="30"/>
                    </a:cubicBezTo>
                    <a:cubicBezTo>
                      <a:pt x="637" y="30"/>
                      <a:pt x="637" y="30"/>
                      <a:pt x="637" y="30"/>
                    </a:cubicBezTo>
                    <a:cubicBezTo>
                      <a:pt x="973" y="30"/>
                      <a:pt x="1245" y="302"/>
                      <a:pt x="1245" y="638"/>
                    </a:cubicBezTo>
                    <a:cubicBezTo>
                      <a:pt x="1245" y="974"/>
                      <a:pt x="973" y="1247"/>
                      <a:pt x="637" y="1247"/>
                    </a:cubicBezTo>
                    <a:cubicBezTo>
                      <a:pt x="636" y="1247"/>
                      <a:pt x="636" y="1247"/>
                      <a:pt x="636" y="1247"/>
                    </a:cubicBezTo>
                    <a:cubicBezTo>
                      <a:pt x="301" y="1245"/>
                      <a:pt x="28" y="973"/>
                      <a:pt x="28" y="638"/>
                    </a:cubicBezTo>
                    <a:close/>
                    <a:moveTo>
                      <a:pt x="636" y="0"/>
                    </a:moveTo>
                    <a:cubicBezTo>
                      <a:pt x="284" y="1"/>
                      <a:pt x="0" y="287"/>
                      <a:pt x="0" y="638"/>
                    </a:cubicBezTo>
                    <a:cubicBezTo>
                      <a:pt x="0" y="990"/>
                      <a:pt x="284" y="1275"/>
                      <a:pt x="636" y="1275"/>
                    </a:cubicBezTo>
                    <a:cubicBezTo>
                      <a:pt x="637" y="1275"/>
                      <a:pt x="637" y="1275"/>
                      <a:pt x="637" y="1275"/>
                    </a:cubicBezTo>
                    <a:cubicBezTo>
                      <a:pt x="988" y="1275"/>
                      <a:pt x="1275" y="990"/>
                      <a:pt x="1275" y="638"/>
                    </a:cubicBezTo>
                    <a:cubicBezTo>
                      <a:pt x="1275" y="287"/>
                      <a:pt x="988" y="0"/>
                      <a:pt x="637" y="0"/>
                    </a:cubicBezTo>
                    <a:cubicBezTo>
                      <a:pt x="636" y="0"/>
                      <a:pt x="636" y="0"/>
                      <a:pt x="636" y="0"/>
                    </a:cubicBezTo>
                    <a:close/>
                  </a:path>
                </a:pathLst>
              </a:custGeom>
              <a:solidFill>
                <a:schemeClr val="bg1">
                  <a:lumMod val="85000"/>
                </a:schemeClr>
              </a:solidFill>
              <a:ln>
                <a:noFill/>
              </a:ln>
            </p:spPr>
            <p:txBody>
              <a:bodyPr lIns="171358" tIns="85678" rIns="171358" bIns="85678"/>
              <a:lstStyle/>
              <a:p>
                <a:pPr defTabSz="963295">
                  <a:defRPr/>
                </a:pPr>
                <a:endParaRPr lang="en-US" sz="2670"/>
              </a:p>
            </p:txBody>
          </p:sp>
          <p:sp>
            <p:nvSpPr>
              <p:cNvPr id="25631" name="Freeform 10"/>
              <p:cNvSpPr/>
              <p:nvPr/>
            </p:nvSpPr>
            <p:spPr bwMode="auto">
              <a:xfrm>
                <a:off x="3690938" y="1752600"/>
                <a:ext cx="955675" cy="1911350"/>
              </a:xfrm>
              <a:custGeom>
                <a:avLst/>
                <a:gdLst>
                  <a:gd name="T0" fmla="*/ 0 w 608"/>
                  <a:gd name="T1" fmla="*/ 954890 h 1217"/>
                  <a:gd name="T2" fmla="*/ 955675 w 608"/>
                  <a:gd name="T3" fmla="*/ 1911350 h 1217"/>
                  <a:gd name="T4" fmla="*/ 955675 w 608"/>
                  <a:gd name="T5" fmla="*/ 1887792 h 1217"/>
                  <a:gd name="T6" fmla="*/ 25149 w 608"/>
                  <a:gd name="T7" fmla="*/ 954890 h 1217"/>
                  <a:gd name="T8" fmla="*/ 955675 w 608"/>
                  <a:gd name="T9" fmla="*/ 21988 h 1217"/>
                  <a:gd name="T10" fmla="*/ 955675 w 608"/>
                  <a:gd name="T11" fmla="*/ 0 h 1217"/>
                  <a:gd name="T12" fmla="*/ 0 w 608"/>
                  <a:gd name="T13" fmla="*/ 954890 h 12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8" h="1217">
                    <a:moveTo>
                      <a:pt x="0" y="608"/>
                    </a:moveTo>
                    <a:cubicBezTo>
                      <a:pt x="0" y="943"/>
                      <a:pt x="273" y="1215"/>
                      <a:pt x="608" y="1217"/>
                    </a:cubicBezTo>
                    <a:cubicBezTo>
                      <a:pt x="608" y="1202"/>
                      <a:pt x="608" y="1202"/>
                      <a:pt x="608" y="1202"/>
                    </a:cubicBezTo>
                    <a:cubicBezTo>
                      <a:pt x="281" y="1201"/>
                      <a:pt x="16" y="936"/>
                      <a:pt x="16" y="608"/>
                    </a:cubicBezTo>
                    <a:cubicBezTo>
                      <a:pt x="16" y="281"/>
                      <a:pt x="281" y="15"/>
                      <a:pt x="608" y="14"/>
                    </a:cubicBezTo>
                    <a:cubicBezTo>
                      <a:pt x="608" y="0"/>
                      <a:pt x="608" y="0"/>
                      <a:pt x="608" y="0"/>
                    </a:cubicBezTo>
                    <a:cubicBezTo>
                      <a:pt x="273" y="1"/>
                      <a:pt x="0" y="274"/>
                      <a:pt x="0" y="6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71358" tIns="85678" rIns="171358" bIns="85678"/>
              <a:lstStyle/>
              <a:p>
                <a:endParaRPr lang="zh-CN" altLang="en-US" sz="2670"/>
              </a:p>
            </p:txBody>
          </p:sp>
          <p:sp>
            <p:nvSpPr>
              <p:cNvPr id="25632" name="Freeform 11"/>
              <p:cNvSpPr>
                <a:spLocks noEditPoints="1"/>
              </p:cNvSpPr>
              <p:nvPr/>
            </p:nvSpPr>
            <p:spPr bwMode="auto">
              <a:xfrm>
                <a:off x="3716338" y="1752600"/>
                <a:ext cx="1887537" cy="1911350"/>
              </a:xfrm>
              <a:custGeom>
                <a:avLst/>
                <a:gdLst>
                  <a:gd name="T0" fmla="*/ 22003 w 1201"/>
                  <a:gd name="T1" fmla="*/ 954890 h 1217"/>
                  <a:gd name="T2" fmla="*/ 930410 w 1201"/>
                  <a:gd name="T3" fmla="*/ 45546 h 1217"/>
                  <a:gd name="T4" fmla="*/ 931981 w 1201"/>
                  <a:gd name="T5" fmla="*/ 45546 h 1217"/>
                  <a:gd name="T6" fmla="*/ 1841960 w 1201"/>
                  <a:gd name="T7" fmla="*/ 954890 h 1217"/>
                  <a:gd name="T8" fmla="*/ 931981 w 1201"/>
                  <a:gd name="T9" fmla="*/ 1864234 h 1217"/>
                  <a:gd name="T10" fmla="*/ 930410 w 1201"/>
                  <a:gd name="T11" fmla="*/ 1864234 h 1217"/>
                  <a:gd name="T12" fmla="*/ 22003 w 1201"/>
                  <a:gd name="T13" fmla="*/ 954890 h 1217"/>
                  <a:gd name="T14" fmla="*/ 930410 w 1201"/>
                  <a:gd name="T15" fmla="*/ 21988 h 1217"/>
                  <a:gd name="T16" fmla="*/ 0 w 1201"/>
                  <a:gd name="T17" fmla="*/ 954890 h 1217"/>
                  <a:gd name="T18" fmla="*/ 930410 w 1201"/>
                  <a:gd name="T19" fmla="*/ 1887792 h 1217"/>
                  <a:gd name="T20" fmla="*/ 930410 w 1201"/>
                  <a:gd name="T21" fmla="*/ 1911350 h 1217"/>
                  <a:gd name="T22" fmla="*/ 931981 w 1201"/>
                  <a:gd name="T23" fmla="*/ 1911350 h 1217"/>
                  <a:gd name="T24" fmla="*/ 1887537 w 1201"/>
                  <a:gd name="T25" fmla="*/ 954890 h 1217"/>
                  <a:gd name="T26" fmla="*/ 931981 w 1201"/>
                  <a:gd name="T27" fmla="*/ 0 h 1217"/>
                  <a:gd name="T28" fmla="*/ 930410 w 1201"/>
                  <a:gd name="T29" fmla="*/ 0 h 1217"/>
                  <a:gd name="T30" fmla="*/ 930410 w 1201"/>
                  <a:gd name="T31" fmla="*/ 21988 h 1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01" h="1217">
                    <a:moveTo>
                      <a:pt x="14" y="608"/>
                    </a:moveTo>
                    <a:cubicBezTo>
                      <a:pt x="14" y="289"/>
                      <a:pt x="273" y="29"/>
                      <a:pt x="592" y="29"/>
                    </a:cubicBezTo>
                    <a:cubicBezTo>
                      <a:pt x="593" y="29"/>
                      <a:pt x="593" y="29"/>
                      <a:pt x="593" y="29"/>
                    </a:cubicBezTo>
                    <a:cubicBezTo>
                      <a:pt x="913" y="29"/>
                      <a:pt x="1172" y="288"/>
                      <a:pt x="1172" y="608"/>
                    </a:cubicBezTo>
                    <a:cubicBezTo>
                      <a:pt x="1172" y="929"/>
                      <a:pt x="913" y="1187"/>
                      <a:pt x="593" y="1187"/>
                    </a:cubicBezTo>
                    <a:cubicBezTo>
                      <a:pt x="592" y="1187"/>
                      <a:pt x="592" y="1187"/>
                      <a:pt x="592" y="1187"/>
                    </a:cubicBezTo>
                    <a:cubicBezTo>
                      <a:pt x="273" y="1187"/>
                      <a:pt x="14" y="927"/>
                      <a:pt x="14" y="608"/>
                    </a:cubicBezTo>
                    <a:close/>
                    <a:moveTo>
                      <a:pt x="592" y="14"/>
                    </a:moveTo>
                    <a:cubicBezTo>
                      <a:pt x="265" y="15"/>
                      <a:pt x="0" y="281"/>
                      <a:pt x="0" y="608"/>
                    </a:cubicBezTo>
                    <a:cubicBezTo>
                      <a:pt x="0" y="936"/>
                      <a:pt x="265" y="1201"/>
                      <a:pt x="592" y="1202"/>
                    </a:cubicBezTo>
                    <a:cubicBezTo>
                      <a:pt x="592" y="1217"/>
                      <a:pt x="592" y="1217"/>
                      <a:pt x="592" y="1217"/>
                    </a:cubicBezTo>
                    <a:cubicBezTo>
                      <a:pt x="593" y="1217"/>
                      <a:pt x="593" y="1217"/>
                      <a:pt x="593" y="1217"/>
                    </a:cubicBezTo>
                    <a:cubicBezTo>
                      <a:pt x="929" y="1217"/>
                      <a:pt x="1201" y="944"/>
                      <a:pt x="1201" y="608"/>
                    </a:cubicBezTo>
                    <a:cubicBezTo>
                      <a:pt x="1201" y="272"/>
                      <a:pt x="929" y="0"/>
                      <a:pt x="593" y="0"/>
                    </a:cubicBezTo>
                    <a:cubicBezTo>
                      <a:pt x="592" y="0"/>
                      <a:pt x="592" y="0"/>
                      <a:pt x="592" y="0"/>
                    </a:cubicBezTo>
                    <a:cubicBezTo>
                      <a:pt x="592" y="14"/>
                      <a:pt x="592" y="14"/>
                      <a:pt x="592"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71358" tIns="85678" rIns="171358" bIns="85678"/>
              <a:lstStyle/>
              <a:p>
                <a:endParaRPr lang="zh-CN" altLang="en-US" sz="2670"/>
              </a:p>
            </p:txBody>
          </p:sp>
        </p:grpSp>
        <p:sp>
          <p:nvSpPr>
            <p:cNvPr id="28" name="Freeform 13"/>
            <p:cNvSpPr/>
            <p:nvPr/>
          </p:nvSpPr>
          <p:spPr bwMode="auto">
            <a:xfrm>
              <a:off x="6195170" y="3609404"/>
              <a:ext cx="1214593" cy="1214128"/>
            </a:xfrm>
            <a:custGeom>
              <a:avLst/>
              <a:gdLst>
                <a:gd name="T0" fmla="*/ 580 w 580"/>
                <a:gd name="T1" fmla="*/ 0 h 579"/>
                <a:gd name="T2" fmla="*/ 1 w 580"/>
                <a:gd name="T3" fmla="*/ 579 h 579"/>
                <a:gd name="T4" fmla="*/ 0 w 580"/>
                <a:gd name="T5" fmla="*/ 579 h 579"/>
                <a:gd name="T6" fmla="*/ 0 w 580"/>
                <a:gd name="T7" fmla="*/ 0 h 579"/>
                <a:gd name="T8" fmla="*/ 580 w 580"/>
                <a:gd name="T9" fmla="*/ 0 h 579"/>
              </a:gdLst>
              <a:ahLst/>
              <a:cxnLst>
                <a:cxn ang="0">
                  <a:pos x="T0" y="T1"/>
                </a:cxn>
                <a:cxn ang="0">
                  <a:pos x="T2" y="T3"/>
                </a:cxn>
                <a:cxn ang="0">
                  <a:pos x="T4" y="T5"/>
                </a:cxn>
                <a:cxn ang="0">
                  <a:pos x="T6" y="T7"/>
                </a:cxn>
                <a:cxn ang="0">
                  <a:pos x="T8" y="T9"/>
                </a:cxn>
              </a:cxnLst>
              <a:rect l="0" t="0" r="r" b="b"/>
              <a:pathLst>
                <a:path w="580" h="579">
                  <a:moveTo>
                    <a:pt x="580" y="0"/>
                  </a:moveTo>
                  <a:cubicBezTo>
                    <a:pt x="580" y="321"/>
                    <a:pt x="321" y="579"/>
                    <a:pt x="1" y="579"/>
                  </a:cubicBezTo>
                  <a:cubicBezTo>
                    <a:pt x="0" y="579"/>
                    <a:pt x="0" y="579"/>
                    <a:pt x="0" y="579"/>
                  </a:cubicBezTo>
                  <a:cubicBezTo>
                    <a:pt x="0" y="0"/>
                    <a:pt x="0" y="0"/>
                    <a:pt x="0" y="0"/>
                  </a:cubicBezTo>
                  <a:lnTo>
                    <a:pt x="580" y="0"/>
                  </a:lnTo>
                  <a:close/>
                </a:path>
              </a:pathLst>
            </a:custGeom>
            <a:solidFill>
              <a:schemeClr val="accent1"/>
            </a:solidFill>
            <a:ln>
              <a:noFill/>
            </a:ln>
          </p:spPr>
          <p:txBody>
            <a:bodyPr lIns="171358" tIns="85678" rIns="171358" bIns="85678"/>
            <a:lstStyle/>
            <a:p>
              <a:pPr defTabSz="963295">
                <a:defRPr/>
              </a:pPr>
              <a:endParaRPr lang="en-US" sz="2670"/>
            </a:p>
          </p:txBody>
        </p:sp>
        <p:sp>
          <p:nvSpPr>
            <p:cNvPr id="29" name="Freeform 14"/>
            <p:cNvSpPr/>
            <p:nvPr/>
          </p:nvSpPr>
          <p:spPr bwMode="auto">
            <a:xfrm>
              <a:off x="4980579" y="2399010"/>
              <a:ext cx="1214591" cy="1210394"/>
            </a:xfrm>
            <a:custGeom>
              <a:avLst/>
              <a:gdLst>
                <a:gd name="T0" fmla="*/ 0 w 580"/>
                <a:gd name="T1" fmla="*/ 579 h 579"/>
                <a:gd name="T2" fmla="*/ 578 w 580"/>
                <a:gd name="T3" fmla="*/ 0 h 579"/>
                <a:gd name="T4" fmla="*/ 580 w 580"/>
                <a:gd name="T5" fmla="*/ 0 h 579"/>
                <a:gd name="T6" fmla="*/ 580 w 580"/>
                <a:gd name="T7" fmla="*/ 579 h 579"/>
                <a:gd name="T8" fmla="*/ 0 w 580"/>
                <a:gd name="T9" fmla="*/ 579 h 579"/>
              </a:gdLst>
              <a:ahLst/>
              <a:cxnLst>
                <a:cxn ang="0">
                  <a:pos x="T0" y="T1"/>
                </a:cxn>
                <a:cxn ang="0">
                  <a:pos x="T2" y="T3"/>
                </a:cxn>
                <a:cxn ang="0">
                  <a:pos x="T4" y="T5"/>
                </a:cxn>
                <a:cxn ang="0">
                  <a:pos x="T6" y="T7"/>
                </a:cxn>
                <a:cxn ang="0">
                  <a:pos x="T8" y="T9"/>
                </a:cxn>
              </a:cxnLst>
              <a:rect l="0" t="0" r="r" b="b"/>
              <a:pathLst>
                <a:path w="580" h="579">
                  <a:moveTo>
                    <a:pt x="0" y="579"/>
                  </a:moveTo>
                  <a:cubicBezTo>
                    <a:pt x="0" y="259"/>
                    <a:pt x="258" y="0"/>
                    <a:pt x="578" y="0"/>
                  </a:cubicBezTo>
                  <a:cubicBezTo>
                    <a:pt x="580" y="0"/>
                    <a:pt x="580" y="0"/>
                    <a:pt x="580" y="0"/>
                  </a:cubicBezTo>
                  <a:cubicBezTo>
                    <a:pt x="580" y="579"/>
                    <a:pt x="580" y="579"/>
                    <a:pt x="580" y="579"/>
                  </a:cubicBezTo>
                  <a:lnTo>
                    <a:pt x="0" y="579"/>
                  </a:lnTo>
                  <a:close/>
                </a:path>
              </a:pathLst>
            </a:custGeom>
            <a:solidFill>
              <a:schemeClr val="accent1"/>
            </a:solidFill>
            <a:ln>
              <a:noFill/>
            </a:ln>
          </p:spPr>
          <p:txBody>
            <a:bodyPr lIns="171358" tIns="85678" rIns="171358" bIns="85678"/>
            <a:lstStyle/>
            <a:p>
              <a:pPr defTabSz="963295">
                <a:defRPr/>
              </a:pPr>
              <a:endParaRPr lang="en-US" sz="2670"/>
            </a:p>
          </p:txBody>
        </p:sp>
        <p:sp>
          <p:nvSpPr>
            <p:cNvPr id="30" name="Freeform 15"/>
            <p:cNvSpPr/>
            <p:nvPr/>
          </p:nvSpPr>
          <p:spPr bwMode="auto">
            <a:xfrm>
              <a:off x="4980579" y="3609404"/>
              <a:ext cx="1214591" cy="1214128"/>
            </a:xfrm>
            <a:custGeom>
              <a:avLst/>
              <a:gdLst>
                <a:gd name="T0" fmla="*/ 0 w 580"/>
                <a:gd name="T1" fmla="*/ 0 h 579"/>
                <a:gd name="T2" fmla="*/ 578 w 580"/>
                <a:gd name="T3" fmla="*/ 579 h 579"/>
                <a:gd name="T4" fmla="*/ 580 w 580"/>
                <a:gd name="T5" fmla="*/ 579 h 579"/>
                <a:gd name="T6" fmla="*/ 580 w 580"/>
                <a:gd name="T7" fmla="*/ 0 h 579"/>
                <a:gd name="T8" fmla="*/ 0 w 580"/>
                <a:gd name="T9" fmla="*/ 0 h 579"/>
              </a:gdLst>
              <a:ahLst/>
              <a:cxnLst>
                <a:cxn ang="0">
                  <a:pos x="T0" y="T1"/>
                </a:cxn>
                <a:cxn ang="0">
                  <a:pos x="T2" y="T3"/>
                </a:cxn>
                <a:cxn ang="0">
                  <a:pos x="T4" y="T5"/>
                </a:cxn>
                <a:cxn ang="0">
                  <a:pos x="T6" y="T7"/>
                </a:cxn>
                <a:cxn ang="0">
                  <a:pos x="T8" y="T9"/>
                </a:cxn>
              </a:cxnLst>
              <a:rect l="0" t="0" r="r" b="b"/>
              <a:pathLst>
                <a:path w="580" h="579">
                  <a:moveTo>
                    <a:pt x="0" y="0"/>
                  </a:moveTo>
                  <a:cubicBezTo>
                    <a:pt x="0" y="321"/>
                    <a:pt x="258" y="579"/>
                    <a:pt x="578" y="579"/>
                  </a:cubicBezTo>
                  <a:cubicBezTo>
                    <a:pt x="580" y="579"/>
                    <a:pt x="580" y="579"/>
                    <a:pt x="580" y="579"/>
                  </a:cubicBezTo>
                  <a:cubicBezTo>
                    <a:pt x="580" y="0"/>
                    <a:pt x="580" y="0"/>
                    <a:pt x="580" y="0"/>
                  </a:cubicBezTo>
                  <a:lnTo>
                    <a:pt x="0" y="0"/>
                  </a:lnTo>
                  <a:close/>
                </a:path>
              </a:pathLst>
            </a:custGeom>
            <a:solidFill>
              <a:schemeClr val="accent2"/>
            </a:solidFill>
            <a:ln>
              <a:noFill/>
            </a:ln>
          </p:spPr>
          <p:txBody>
            <a:bodyPr lIns="171358" tIns="85678" rIns="171358" bIns="85678"/>
            <a:lstStyle/>
            <a:p>
              <a:pPr defTabSz="963295">
                <a:defRPr/>
              </a:pPr>
              <a:endParaRPr lang="en-US" sz="2670"/>
            </a:p>
          </p:txBody>
        </p:sp>
        <p:sp>
          <p:nvSpPr>
            <p:cNvPr id="31" name="Freeform 12"/>
            <p:cNvSpPr/>
            <p:nvPr/>
          </p:nvSpPr>
          <p:spPr bwMode="auto">
            <a:xfrm>
              <a:off x="6195170" y="2399010"/>
              <a:ext cx="1214593" cy="1210394"/>
            </a:xfrm>
            <a:custGeom>
              <a:avLst/>
              <a:gdLst>
                <a:gd name="T0" fmla="*/ 580 w 580"/>
                <a:gd name="T1" fmla="*/ 579 h 579"/>
                <a:gd name="T2" fmla="*/ 1 w 580"/>
                <a:gd name="T3" fmla="*/ 0 h 579"/>
                <a:gd name="T4" fmla="*/ 0 w 580"/>
                <a:gd name="T5" fmla="*/ 0 h 579"/>
                <a:gd name="T6" fmla="*/ 0 w 580"/>
                <a:gd name="T7" fmla="*/ 579 h 579"/>
                <a:gd name="T8" fmla="*/ 580 w 580"/>
                <a:gd name="T9" fmla="*/ 579 h 579"/>
              </a:gdLst>
              <a:ahLst/>
              <a:cxnLst>
                <a:cxn ang="0">
                  <a:pos x="T0" y="T1"/>
                </a:cxn>
                <a:cxn ang="0">
                  <a:pos x="T2" y="T3"/>
                </a:cxn>
                <a:cxn ang="0">
                  <a:pos x="T4" y="T5"/>
                </a:cxn>
                <a:cxn ang="0">
                  <a:pos x="T6" y="T7"/>
                </a:cxn>
                <a:cxn ang="0">
                  <a:pos x="T8" y="T9"/>
                </a:cxn>
              </a:cxnLst>
              <a:rect l="0" t="0" r="r" b="b"/>
              <a:pathLst>
                <a:path w="580" h="579">
                  <a:moveTo>
                    <a:pt x="580" y="579"/>
                  </a:moveTo>
                  <a:cubicBezTo>
                    <a:pt x="580" y="259"/>
                    <a:pt x="321" y="0"/>
                    <a:pt x="1" y="0"/>
                  </a:cubicBezTo>
                  <a:cubicBezTo>
                    <a:pt x="0" y="0"/>
                    <a:pt x="0" y="0"/>
                    <a:pt x="0" y="0"/>
                  </a:cubicBezTo>
                  <a:cubicBezTo>
                    <a:pt x="0" y="579"/>
                    <a:pt x="0" y="579"/>
                    <a:pt x="0" y="579"/>
                  </a:cubicBezTo>
                  <a:lnTo>
                    <a:pt x="580" y="579"/>
                  </a:lnTo>
                  <a:close/>
                </a:path>
              </a:pathLst>
            </a:custGeom>
            <a:solidFill>
              <a:schemeClr val="accent2"/>
            </a:solidFill>
            <a:ln>
              <a:noFill/>
            </a:ln>
          </p:spPr>
          <p:txBody>
            <a:bodyPr lIns="171358" tIns="85678" rIns="171358" bIns="85678"/>
            <a:lstStyle/>
            <a:p>
              <a:pPr defTabSz="963295">
                <a:defRPr/>
              </a:pPr>
              <a:endParaRPr lang="en-US" sz="2670"/>
            </a:p>
          </p:txBody>
        </p:sp>
        <p:sp>
          <p:nvSpPr>
            <p:cNvPr id="32" name="Oval 16"/>
            <p:cNvSpPr>
              <a:spLocks noChangeArrowheads="1"/>
            </p:cNvSpPr>
            <p:nvPr/>
          </p:nvSpPr>
          <p:spPr bwMode="auto">
            <a:xfrm>
              <a:off x="5604692" y="3022885"/>
              <a:ext cx="1192170" cy="1195451"/>
            </a:xfrm>
            <a:prstGeom prst="ellipse">
              <a:avLst/>
            </a:prstGeom>
            <a:solidFill>
              <a:schemeClr val="bg1">
                <a:lumMod val="85000"/>
              </a:schemeClr>
            </a:solidFill>
            <a:ln>
              <a:noFill/>
            </a:ln>
          </p:spPr>
          <p:txBody>
            <a:bodyPr lIns="171358" tIns="85678" rIns="171358" bIns="85678"/>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endParaRPr lang="zh-CN" altLang="zh-CN" sz="2670"/>
            </a:p>
          </p:txBody>
        </p:sp>
      </p:grpSp>
      <p:grpSp>
        <p:nvGrpSpPr>
          <p:cNvPr id="39" name="组合 3"/>
          <p:cNvGrpSpPr/>
          <p:nvPr/>
        </p:nvGrpSpPr>
        <p:grpSpPr bwMode="auto">
          <a:xfrm flipH="1">
            <a:off x="-1" y="180752"/>
            <a:ext cx="740744" cy="517479"/>
            <a:chOff x="3533690" y="533400"/>
            <a:chExt cx="978859" cy="675969"/>
          </a:xfrm>
          <a:solidFill>
            <a:schemeClr val="accent1"/>
          </a:solidFill>
        </p:grpSpPr>
        <p:sp>
          <p:nvSpPr>
            <p:cNvPr id="40" name="矩形 39"/>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41" name="椭圆 40"/>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42"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500"/>
                                        <p:tgtEl>
                                          <p:spTgt spid="4"/>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41859" y="1094718"/>
            <a:ext cx="7294995" cy="4213870"/>
            <a:chOff x="1669334" y="1124817"/>
            <a:chExt cx="5571232" cy="3218157"/>
          </a:xfrm>
        </p:grpSpPr>
        <p:grpSp>
          <p:nvGrpSpPr>
            <p:cNvPr id="3" name="组合 2"/>
            <p:cNvGrpSpPr/>
            <p:nvPr/>
          </p:nvGrpSpPr>
          <p:grpSpPr>
            <a:xfrm>
              <a:off x="5302326" y="1823492"/>
              <a:ext cx="1249908" cy="1249908"/>
              <a:chOff x="2279030" y="1747292"/>
              <a:chExt cx="1249908" cy="1249908"/>
            </a:xfrm>
          </p:grpSpPr>
          <p:sp>
            <p:nvSpPr>
              <p:cNvPr id="30" name="椭圆 29"/>
              <p:cNvSpPr/>
              <p:nvPr/>
            </p:nvSpPr>
            <p:spPr>
              <a:xfrm>
                <a:off x="2279030" y="1747292"/>
                <a:ext cx="1249908" cy="12499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a:p>
            </p:txBody>
          </p:sp>
          <p:sp>
            <p:nvSpPr>
              <p:cNvPr id="31" name="矩形 30"/>
              <p:cNvSpPr/>
              <p:nvPr/>
            </p:nvSpPr>
            <p:spPr>
              <a:xfrm>
                <a:off x="2551953" y="2141414"/>
                <a:ext cx="704063" cy="368051"/>
              </a:xfrm>
              <a:prstGeom prst="rect">
                <a:avLst/>
              </a:prstGeom>
            </p:spPr>
            <p:txBody>
              <a:bodyPr wrap="square">
                <a:spAutoFit/>
              </a:bodyPr>
              <a:lstStyle/>
              <a:p>
                <a:pPr algn="ctr"/>
                <a:r>
                  <a:rPr lang="zh-CN" altLang="en-US" sz="1265" kern="0" dirty="0">
                    <a:solidFill>
                      <a:schemeClr val="bg1"/>
                    </a:solidFill>
                    <a:latin typeface="微软雅黑" panose="020B0503020204020204" pitchFamily="34" charset="-122"/>
                    <a:ea typeface="微软雅黑" panose="020B0503020204020204" pitchFamily="34" charset="-122"/>
                  </a:rPr>
                  <a:t>单击添加文字</a:t>
                </a:r>
                <a:endParaRPr lang="zh-CN" altLang="en-US" sz="1265" kern="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924175" y="1124817"/>
              <a:ext cx="897632" cy="897632"/>
              <a:chOff x="3979168" y="1034430"/>
              <a:chExt cx="897632" cy="897632"/>
            </a:xfrm>
          </p:grpSpPr>
          <p:sp>
            <p:nvSpPr>
              <p:cNvPr id="28" name="椭圆 27"/>
              <p:cNvSpPr/>
              <p:nvPr/>
            </p:nvSpPr>
            <p:spPr>
              <a:xfrm>
                <a:off x="3979168" y="1034430"/>
                <a:ext cx="897632" cy="8976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b="1">
                  <a:solidFill>
                    <a:schemeClr val="bg1"/>
                  </a:solidFill>
                  <a:latin typeface="微软雅黑" panose="020B0503020204020204" pitchFamily="34" charset="-122"/>
                  <a:ea typeface="微软雅黑" panose="020B0503020204020204" pitchFamily="34" charset="-122"/>
                </a:endParaRPr>
              </a:p>
            </p:txBody>
          </p:sp>
          <p:pic>
            <p:nvPicPr>
              <p:cNvPr id="29" name="Picture 3" descr="F:\工作夹\PPT设计\PPT模板\PPT模板2013\s1025\8.png"/>
              <p:cNvPicPr>
                <a:picLocks noChangeAspect="1" noChangeArrowheads="1"/>
              </p:cNvPicPr>
              <p:nvPr/>
            </p:nvPicPr>
            <p:blipFill>
              <a:blip r:embed="rId1" cstate="print">
                <a:biLevel thresh="25000"/>
                <a:extLst>
                  <a:ext uri="{28A0092B-C50C-407E-A947-70E740481C1C}">
                    <a14:useLocalDpi xmlns:a14="http://schemas.microsoft.com/office/drawing/2010/main" val="0"/>
                  </a:ext>
                </a:extLst>
              </a:blip>
              <a:srcRect/>
              <a:stretch>
                <a:fillRect/>
              </a:stretch>
            </p:blipFill>
            <p:spPr bwMode="auto">
              <a:xfrm>
                <a:off x="4216274" y="1244642"/>
                <a:ext cx="423420" cy="4772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组合 4"/>
            <p:cNvGrpSpPr/>
            <p:nvPr/>
          </p:nvGrpSpPr>
          <p:grpSpPr>
            <a:xfrm>
              <a:off x="2178126" y="1823492"/>
              <a:ext cx="1249908" cy="1249908"/>
              <a:chOff x="2279030" y="1747292"/>
              <a:chExt cx="1249908" cy="1249908"/>
            </a:xfrm>
          </p:grpSpPr>
          <p:sp>
            <p:nvSpPr>
              <p:cNvPr id="26" name="椭圆 25"/>
              <p:cNvSpPr/>
              <p:nvPr/>
            </p:nvSpPr>
            <p:spPr>
              <a:xfrm>
                <a:off x="2279030" y="1747292"/>
                <a:ext cx="1249908" cy="12499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a:p>
            </p:txBody>
          </p:sp>
          <p:sp>
            <p:nvSpPr>
              <p:cNvPr id="27" name="矩形 26"/>
              <p:cNvSpPr/>
              <p:nvPr/>
            </p:nvSpPr>
            <p:spPr>
              <a:xfrm>
                <a:off x="2551953" y="2141414"/>
                <a:ext cx="704063" cy="368051"/>
              </a:xfrm>
              <a:prstGeom prst="rect">
                <a:avLst/>
              </a:prstGeom>
            </p:spPr>
            <p:txBody>
              <a:bodyPr wrap="square">
                <a:spAutoFit/>
              </a:bodyPr>
              <a:lstStyle/>
              <a:p>
                <a:pPr algn="ctr"/>
                <a:r>
                  <a:rPr lang="zh-CN" altLang="en-US" sz="1265" kern="0" dirty="0">
                    <a:solidFill>
                      <a:schemeClr val="bg1"/>
                    </a:solidFill>
                    <a:latin typeface="微软雅黑" panose="020B0503020204020204" pitchFamily="34" charset="-122"/>
                    <a:ea typeface="微软雅黑" panose="020B0503020204020204" pitchFamily="34" charset="-122"/>
                  </a:rPr>
                  <a:t>单击添加文字</a:t>
                </a:r>
                <a:endParaRPr lang="zh-CN" altLang="en-US" sz="1265" kern="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669334" y="3445342"/>
              <a:ext cx="897632" cy="897632"/>
              <a:chOff x="2455168" y="1923430"/>
              <a:chExt cx="897632" cy="897632"/>
            </a:xfrm>
          </p:grpSpPr>
          <p:sp>
            <p:nvSpPr>
              <p:cNvPr id="24" name="椭圆 23"/>
              <p:cNvSpPr/>
              <p:nvPr/>
            </p:nvSpPr>
            <p:spPr>
              <a:xfrm>
                <a:off x="2455168" y="1923430"/>
                <a:ext cx="897632" cy="8976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b="1">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2551953" y="2141414"/>
                <a:ext cx="704063" cy="368050"/>
              </a:xfrm>
              <a:prstGeom prst="rect">
                <a:avLst/>
              </a:prstGeom>
            </p:spPr>
            <p:txBody>
              <a:bodyPr wrap="square">
                <a:spAutoFit/>
              </a:bodyPr>
              <a:lstStyle/>
              <a:p>
                <a:pPr algn="ctr"/>
                <a:r>
                  <a:rPr lang="zh-CN" altLang="en-US" sz="1265" b="1" kern="0" dirty="0">
                    <a:solidFill>
                      <a:schemeClr val="bg1"/>
                    </a:solidFill>
                    <a:latin typeface="微软雅黑" panose="020B0503020204020204" pitchFamily="34" charset="-122"/>
                    <a:ea typeface="微软雅黑" panose="020B0503020204020204" pitchFamily="34" charset="-122"/>
                  </a:rPr>
                  <a:t>单击添加文字</a:t>
                </a:r>
                <a:endParaRPr lang="zh-CN" altLang="en-US" sz="1265" b="1" kern="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227201" y="3445342"/>
              <a:ext cx="897632" cy="897632"/>
              <a:chOff x="2455168" y="1923430"/>
              <a:chExt cx="897632" cy="897632"/>
            </a:xfrm>
          </p:grpSpPr>
          <p:sp>
            <p:nvSpPr>
              <p:cNvPr id="22" name="椭圆 21"/>
              <p:cNvSpPr/>
              <p:nvPr/>
            </p:nvSpPr>
            <p:spPr>
              <a:xfrm>
                <a:off x="2455168" y="1923430"/>
                <a:ext cx="897632" cy="8976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b="1">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2551953" y="2141414"/>
                <a:ext cx="704063" cy="368050"/>
              </a:xfrm>
              <a:prstGeom prst="rect">
                <a:avLst/>
              </a:prstGeom>
            </p:spPr>
            <p:txBody>
              <a:bodyPr wrap="square">
                <a:spAutoFit/>
              </a:bodyPr>
              <a:lstStyle/>
              <a:p>
                <a:pPr algn="ctr"/>
                <a:r>
                  <a:rPr lang="zh-CN" altLang="en-US" sz="1265" b="1" kern="0" dirty="0">
                    <a:solidFill>
                      <a:schemeClr val="bg1"/>
                    </a:solidFill>
                    <a:latin typeface="微软雅黑" panose="020B0503020204020204" pitchFamily="34" charset="-122"/>
                    <a:ea typeface="微软雅黑" panose="020B0503020204020204" pitchFamily="34" charset="-122"/>
                  </a:rPr>
                  <a:t>单击添加文字</a:t>
                </a:r>
                <a:endParaRPr lang="zh-CN" altLang="en-US" sz="1265" b="1" kern="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785068" y="3445342"/>
              <a:ext cx="897632" cy="897632"/>
              <a:chOff x="2455168" y="1923430"/>
              <a:chExt cx="897632" cy="897632"/>
            </a:xfrm>
          </p:grpSpPr>
          <p:sp>
            <p:nvSpPr>
              <p:cNvPr id="20" name="椭圆 19"/>
              <p:cNvSpPr/>
              <p:nvPr/>
            </p:nvSpPr>
            <p:spPr>
              <a:xfrm>
                <a:off x="2455168" y="1923430"/>
                <a:ext cx="897632" cy="8976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b="1">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2551953" y="2141414"/>
                <a:ext cx="704063" cy="368050"/>
              </a:xfrm>
              <a:prstGeom prst="rect">
                <a:avLst/>
              </a:prstGeom>
            </p:spPr>
            <p:txBody>
              <a:bodyPr wrap="square">
                <a:spAutoFit/>
              </a:bodyPr>
              <a:lstStyle/>
              <a:p>
                <a:pPr algn="ctr"/>
                <a:r>
                  <a:rPr lang="zh-CN" altLang="en-US" sz="1265" b="1" kern="0" dirty="0">
                    <a:solidFill>
                      <a:schemeClr val="bg1"/>
                    </a:solidFill>
                    <a:latin typeface="微软雅黑" panose="020B0503020204020204" pitchFamily="34" charset="-122"/>
                    <a:ea typeface="微软雅黑" panose="020B0503020204020204" pitchFamily="34" charset="-122"/>
                  </a:rPr>
                  <a:t>单击添加文字</a:t>
                </a:r>
                <a:endParaRPr lang="zh-CN" altLang="en-US" sz="1265" b="1" kern="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342934" y="3445342"/>
              <a:ext cx="897632" cy="897632"/>
              <a:chOff x="2455168" y="1923430"/>
              <a:chExt cx="897632" cy="897632"/>
            </a:xfrm>
          </p:grpSpPr>
          <p:sp>
            <p:nvSpPr>
              <p:cNvPr id="18" name="椭圆 17"/>
              <p:cNvSpPr/>
              <p:nvPr/>
            </p:nvSpPr>
            <p:spPr>
              <a:xfrm>
                <a:off x="2455168" y="1923430"/>
                <a:ext cx="897632" cy="8976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b="1">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2551953" y="2141414"/>
                <a:ext cx="704063" cy="368050"/>
              </a:xfrm>
              <a:prstGeom prst="rect">
                <a:avLst/>
              </a:prstGeom>
            </p:spPr>
            <p:txBody>
              <a:bodyPr wrap="square">
                <a:spAutoFit/>
              </a:bodyPr>
              <a:lstStyle/>
              <a:p>
                <a:pPr algn="ctr"/>
                <a:r>
                  <a:rPr lang="zh-CN" altLang="en-US" sz="1265" b="1" kern="0" dirty="0">
                    <a:solidFill>
                      <a:schemeClr val="bg1"/>
                    </a:solidFill>
                    <a:latin typeface="微软雅黑" panose="020B0503020204020204" pitchFamily="34" charset="-122"/>
                    <a:ea typeface="微软雅黑" panose="020B0503020204020204" pitchFamily="34" charset="-122"/>
                  </a:rPr>
                  <a:t>单击添加文字</a:t>
                </a:r>
                <a:endParaRPr lang="zh-CN" altLang="en-US" sz="1265" b="1" kern="0" dirty="0">
                  <a:solidFill>
                    <a:schemeClr val="bg1"/>
                  </a:solidFill>
                  <a:latin typeface="微软雅黑" panose="020B0503020204020204" pitchFamily="34" charset="-122"/>
                  <a:ea typeface="微软雅黑" panose="020B0503020204020204" pitchFamily="34" charset="-122"/>
                </a:endParaRPr>
              </a:p>
            </p:txBody>
          </p:sp>
        </p:grpSp>
        <p:sp>
          <p:nvSpPr>
            <p:cNvPr id="10" name="任意多边形 9"/>
            <p:cNvSpPr/>
            <p:nvPr/>
          </p:nvSpPr>
          <p:spPr>
            <a:xfrm>
              <a:off x="4813300" y="1595437"/>
              <a:ext cx="1104900" cy="477812"/>
            </a:xfrm>
            <a:custGeom>
              <a:avLst/>
              <a:gdLst>
                <a:gd name="connsiteX0" fmla="*/ 0 w 1104900"/>
                <a:gd name="connsiteY0" fmla="*/ 0 h 698500"/>
                <a:gd name="connsiteX1" fmla="*/ 1104900 w 1104900"/>
                <a:gd name="connsiteY1" fmla="*/ 0 h 698500"/>
                <a:gd name="connsiteX2" fmla="*/ 1104900 w 1104900"/>
                <a:gd name="connsiteY2" fmla="*/ 698500 h 698500"/>
              </a:gdLst>
              <a:ahLst/>
              <a:cxnLst>
                <a:cxn ang="0">
                  <a:pos x="connsiteX0" y="connsiteY0"/>
                </a:cxn>
                <a:cxn ang="0">
                  <a:pos x="connsiteX1" y="connsiteY1"/>
                </a:cxn>
                <a:cxn ang="0">
                  <a:pos x="connsiteX2" y="connsiteY2"/>
                </a:cxn>
              </a:cxnLst>
              <a:rect l="l" t="t" r="r" b="b"/>
              <a:pathLst>
                <a:path w="1104900" h="698500">
                  <a:moveTo>
                    <a:pt x="0" y="0"/>
                  </a:moveTo>
                  <a:lnTo>
                    <a:pt x="1104900" y="0"/>
                  </a:lnTo>
                  <a:lnTo>
                    <a:pt x="1104900" y="698500"/>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a:p>
          </p:txBody>
        </p:sp>
        <p:sp>
          <p:nvSpPr>
            <p:cNvPr id="11" name="任意多边形 10"/>
            <p:cNvSpPr/>
            <p:nvPr/>
          </p:nvSpPr>
          <p:spPr>
            <a:xfrm flipH="1">
              <a:off x="2813050" y="1595437"/>
              <a:ext cx="1104900" cy="477812"/>
            </a:xfrm>
            <a:custGeom>
              <a:avLst/>
              <a:gdLst>
                <a:gd name="connsiteX0" fmla="*/ 0 w 1104900"/>
                <a:gd name="connsiteY0" fmla="*/ 0 h 698500"/>
                <a:gd name="connsiteX1" fmla="*/ 1104900 w 1104900"/>
                <a:gd name="connsiteY1" fmla="*/ 0 h 698500"/>
                <a:gd name="connsiteX2" fmla="*/ 1104900 w 1104900"/>
                <a:gd name="connsiteY2" fmla="*/ 698500 h 698500"/>
              </a:gdLst>
              <a:ahLst/>
              <a:cxnLst>
                <a:cxn ang="0">
                  <a:pos x="connsiteX0" y="connsiteY0"/>
                </a:cxn>
                <a:cxn ang="0">
                  <a:pos x="connsiteX1" y="connsiteY1"/>
                </a:cxn>
                <a:cxn ang="0">
                  <a:pos x="connsiteX2" y="connsiteY2"/>
                </a:cxn>
              </a:cxnLst>
              <a:rect l="l" t="t" r="r" b="b"/>
              <a:pathLst>
                <a:path w="1104900" h="698500">
                  <a:moveTo>
                    <a:pt x="0" y="0"/>
                  </a:moveTo>
                  <a:lnTo>
                    <a:pt x="1104900" y="0"/>
                  </a:lnTo>
                  <a:lnTo>
                    <a:pt x="1104900" y="698500"/>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a:p>
          </p:txBody>
        </p:sp>
        <p:grpSp>
          <p:nvGrpSpPr>
            <p:cNvPr id="12" name="组合 11"/>
            <p:cNvGrpSpPr/>
            <p:nvPr/>
          </p:nvGrpSpPr>
          <p:grpSpPr>
            <a:xfrm>
              <a:off x="2078625" y="2973462"/>
              <a:ext cx="1590805" cy="485809"/>
              <a:chOff x="2129425" y="2821062"/>
              <a:chExt cx="1590805" cy="485809"/>
            </a:xfrm>
          </p:grpSpPr>
          <p:sp>
            <p:nvSpPr>
              <p:cNvPr id="16" name="任意多边形 15"/>
              <p:cNvSpPr/>
              <p:nvPr/>
            </p:nvSpPr>
            <p:spPr>
              <a:xfrm>
                <a:off x="2129425" y="3006247"/>
                <a:ext cx="1590805" cy="300624"/>
              </a:xfrm>
              <a:custGeom>
                <a:avLst/>
                <a:gdLst>
                  <a:gd name="connsiteX0" fmla="*/ 0 w 1590805"/>
                  <a:gd name="connsiteY0" fmla="*/ 275572 h 300624"/>
                  <a:gd name="connsiteX1" fmla="*/ 0 w 1590805"/>
                  <a:gd name="connsiteY1" fmla="*/ 0 h 300624"/>
                  <a:gd name="connsiteX2" fmla="*/ 1590805 w 1590805"/>
                  <a:gd name="connsiteY2" fmla="*/ 0 h 300624"/>
                  <a:gd name="connsiteX3" fmla="*/ 1590805 w 1590805"/>
                  <a:gd name="connsiteY3" fmla="*/ 300624 h 300624"/>
                </a:gdLst>
                <a:ahLst/>
                <a:cxnLst>
                  <a:cxn ang="0">
                    <a:pos x="connsiteX0" y="connsiteY0"/>
                  </a:cxn>
                  <a:cxn ang="0">
                    <a:pos x="connsiteX1" y="connsiteY1"/>
                  </a:cxn>
                  <a:cxn ang="0">
                    <a:pos x="connsiteX2" y="connsiteY2"/>
                  </a:cxn>
                  <a:cxn ang="0">
                    <a:pos x="connsiteX3" y="connsiteY3"/>
                  </a:cxn>
                </a:cxnLst>
                <a:rect l="l" t="t" r="r" b="b"/>
                <a:pathLst>
                  <a:path w="1590805" h="300624">
                    <a:moveTo>
                      <a:pt x="0" y="275572"/>
                    </a:moveTo>
                    <a:lnTo>
                      <a:pt x="0" y="0"/>
                    </a:lnTo>
                    <a:lnTo>
                      <a:pt x="1590805" y="0"/>
                    </a:lnTo>
                    <a:lnTo>
                      <a:pt x="1590805" y="300624"/>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a:p>
            </p:txBody>
          </p:sp>
          <p:cxnSp>
            <p:nvCxnSpPr>
              <p:cNvPr id="17" name="直接连接符 16"/>
              <p:cNvCxnSpPr/>
              <p:nvPr/>
            </p:nvCxnSpPr>
            <p:spPr>
              <a:xfrm flipV="1">
                <a:off x="2863850" y="2821062"/>
                <a:ext cx="0" cy="185185"/>
              </a:xfrm>
              <a:prstGeom prst="lin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3" name="组合 12"/>
            <p:cNvGrpSpPr/>
            <p:nvPr/>
          </p:nvGrpSpPr>
          <p:grpSpPr>
            <a:xfrm>
              <a:off x="5197606" y="2973462"/>
              <a:ext cx="1590805" cy="485809"/>
              <a:chOff x="5248406" y="2821062"/>
              <a:chExt cx="1590805" cy="485809"/>
            </a:xfrm>
          </p:grpSpPr>
          <p:sp>
            <p:nvSpPr>
              <p:cNvPr id="14" name="任意多边形 13"/>
              <p:cNvSpPr/>
              <p:nvPr/>
            </p:nvSpPr>
            <p:spPr>
              <a:xfrm>
                <a:off x="5248406" y="3006247"/>
                <a:ext cx="1590805" cy="300624"/>
              </a:xfrm>
              <a:custGeom>
                <a:avLst/>
                <a:gdLst>
                  <a:gd name="connsiteX0" fmla="*/ 0 w 1590805"/>
                  <a:gd name="connsiteY0" fmla="*/ 275572 h 300624"/>
                  <a:gd name="connsiteX1" fmla="*/ 0 w 1590805"/>
                  <a:gd name="connsiteY1" fmla="*/ 0 h 300624"/>
                  <a:gd name="connsiteX2" fmla="*/ 1590805 w 1590805"/>
                  <a:gd name="connsiteY2" fmla="*/ 0 h 300624"/>
                  <a:gd name="connsiteX3" fmla="*/ 1590805 w 1590805"/>
                  <a:gd name="connsiteY3" fmla="*/ 300624 h 300624"/>
                </a:gdLst>
                <a:ahLst/>
                <a:cxnLst>
                  <a:cxn ang="0">
                    <a:pos x="connsiteX0" y="connsiteY0"/>
                  </a:cxn>
                  <a:cxn ang="0">
                    <a:pos x="connsiteX1" y="connsiteY1"/>
                  </a:cxn>
                  <a:cxn ang="0">
                    <a:pos x="connsiteX2" y="connsiteY2"/>
                  </a:cxn>
                  <a:cxn ang="0">
                    <a:pos x="connsiteX3" y="connsiteY3"/>
                  </a:cxn>
                </a:cxnLst>
                <a:rect l="l" t="t" r="r" b="b"/>
                <a:pathLst>
                  <a:path w="1590805" h="300624">
                    <a:moveTo>
                      <a:pt x="0" y="275572"/>
                    </a:moveTo>
                    <a:lnTo>
                      <a:pt x="0" y="0"/>
                    </a:lnTo>
                    <a:lnTo>
                      <a:pt x="1590805" y="0"/>
                    </a:lnTo>
                    <a:lnTo>
                      <a:pt x="1590805" y="300624"/>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70"/>
              </a:p>
            </p:txBody>
          </p:sp>
          <p:cxnSp>
            <p:nvCxnSpPr>
              <p:cNvPr id="15" name="直接连接符 14"/>
              <p:cNvCxnSpPr/>
              <p:nvPr/>
            </p:nvCxnSpPr>
            <p:spPr>
              <a:xfrm flipV="1">
                <a:off x="6018530" y="2821062"/>
                <a:ext cx="0" cy="185185"/>
              </a:xfrm>
              <a:prstGeom prst="lin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grpSp>
        <p:nvGrpSpPr>
          <p:cNvPr id="36" name="组合 35"/>
          <p:cNvGrpSpPr/>
          <p:nvPr/>
        </p:nvGrpSpPr>
        <p:grpSpPr>
          <a:xfrm>
            <a:off x="1623100" y="5438310"/>
            <a:ext cx="9654908" cy="876428"/>
            <a:chOff x="1623100" y="5438310"/>
            <a:chExt cx="9654908" cy="876428"/>
          </a:xfrm>
        </p:grpSpPr>
        <p:sp>
          <p:nvSpPr>
            <p:cNvPr id="32" name="矩形 31"/>
            <p:cNvSpPr/>
            <p:nvPr/>
          </p:nvSpPr>
          <p:spPr>
            <a:xfrm>
              <a:off x="1623100" y="5438313"/>
              <a:ext cx="2516346" cy="876425"/>
            </a:xfrm>
            <a:prstGeom prst="rect">
              <a:avLst/>
            </a:prstGeom>
          </p:spPr>
          <p:txBody>
            <a:bodyPr wrap="square" lIns="96421" tIns="48212" rIns="96421" bIns="48212">
              <a:spAutoFit/>
            </a:bodyPr>
            <a:lstStyle/>
            <a:p>
              <a:pPr marL="301625" indent="-301625">
                <a:lnSpc>
                  <a:spcPct val="150000"/>
                </a:lnSpc>
                <a:buFont typeface="Wingdings" panose="05000000000000000000" pitchFamily="2" charset="2"/>
                <a:buChar char="l"/>
              </a:pPr>
              <a:r>
                <a:rPr lang="zh-CN" altLang="en-US" sz="1125"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25" dirty="0">
                <a:latin typeface="微软雅黑" panose="020B0503020204020204" pitchFamily="34" charset="-122"/>
                <a:ea typeface="微软雅黑" panose="020B0503020204020204" pitchFamily="34" charset="-122"/>
              </a:endParaRPr>
            </a:p>
          </p:txBody>
        </p:sp>
        <p:sp>
          <p:nvSpPr>
            <p:cNvPr id="33" name="矩形 32"/>
            <p:cNvSpPr/>
            <p:nvPr/>
          </p:nvSpPr>
          <p:spPr>
            <a:xfrm>
              <a:off x="4002620" y="5438312"/>
              <a:ext cx="2516346" cy="876425"/>
            </a:xfrm>
            <a:prstGeom prst="rect">
              <a:avLst/>
            </a:prstGeom>
          </p:spPr>
          <p:txBody>
            <a:bodyPr wrap="square" lIns="96421" tIns="48212" rIns="96421" bIns="48212">
              <a:spAutoFit/>
            </a:bodyPr>
            <a:lstStyle/>
            <a:p>
              <a:pPr marL="301625" indent="-301625">
                <a:lnSpc>
                  <a:spcPct val="150000"/>
                </a:lnSpc>
                <a:buFont typeface="Wingdings" panose="05000000000000000000" pitchFamily="2" charset="2"/>
                <a:buChar char="l"/>
              </a:pPr>
              <a:r>
                <a:rPr lang="zh-CN" altLang="en-US" sz="1125"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25" dirty="0">
                <a:latin typeface="微软雅黑" panose="020B0503020204020204" pitchFamily="34" charset="-122"/>
                <a:ea typeface="微软雅黑" panose="020B0503020204020204" pitchFamily="34" charset="-122"/>
              </a:endParaRPr>
            </a:p>
          </p:txBody>
        </p:sp>
        <p:sp>
          <p:nvSpPr>
            <p:cNvPr id="34" name="矩形 33"/>
            <p:cNvSpPr/>
            <p:nvPr/>
          </p:nvSpPr>
          <p:spPr>
            <a:xfrm>
              <a:off x="6382140" y="5438312"/>
              <a:ext cx="2516346" cy="876425"/>
            </a:xfrm>
            <a:prstGeom prst="rect">
              <a:avLst/>
            </a:prstGeom>
          </p:spPr>
          <p:txBody>
            <a:bodyPr wrap="square" lIns="96421" tIns="48212" rIns="96421" bIns="48212">
              <a:spAutoFit/>
            </a:bodyPr>
            <a:lstStyle/>
            <a:p>
              <a:pPr marL="301625" indent="-301625">
                <a:lnSpc>
                  <a:spcPct val="150000"/>
                </a:lnSpc>
                <a:buFont typeface="Wingdings" panose="05000000000000000000" pitchFamily="2" charset="2"/>
                <a:buChar char="l"/>
              </a:pPr>
              <a:r>
                <a:rPr lang="zh-CN" altLang="en-US" sz="1125"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25" dirty="0">
                <a:latin typeface="微软雅黑" panose="020B0503020204020204" pitchFamily="34" charset="-122"/>
                <a:ea typeface="微软雅黑" panose="020B0503020204020204" pitchFamily="34" charset="-122"/>
              </a:endParaRPr>
            </a:p>
          </p:txBody>
        </p:sp>
        <p:sp>
          <p:nvSpPr>
            <p:cNvPr id="35" name="矩形 34"/>
            <p:cNvSpPr/>
            <p:nvPr/>
          </p:nvSpPr>
          <p:spPr>
            <a:xfrm>
              <a:off x="8761662" y="5438310"/>
              <a:ext cx="2516346" cy="876425"/>
            </a:xfrm>
            <a:prstGeom prst="rect">
              <a:avLst/>
            </a:prstGeom>
          </p:spPr>
          <p:txBody>
            <a:bodyPr wrap="square" lIns="96421" tIns="48212" rIns="96421" bIns="48212">
              <a:spAutoFit/>
            </a:bodyPr>
            <a:lstStyle/>
            <a:p>
              <a:pPr marL="301625" indent="-301625">
                <a:lnSpc>
                  <a:spcPct val="150000"/>
                </a:lnSpc>
                <a:buFont typeface="Wingdings" panose="05000000000000000000" pitchFamily="2" charset="2"/>
                <a:buChar char="l"/>
              </a:pPr>
              <a:r>
                <a:rPr lang="zh-CN" altLang="en-US" sz="1125"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125" dirty="0">
                <a:latin typeface="微软雅黑" panose="020B0503020204020204" pitchFamily="34" charset="-122"/>
                <a:ea typeface="微软雅黑" panose="020B0503020204020204" pitchFamily="34" charset="-122"/>
              </a:endParaRPr>
            </a:p>
          </p:txBody>
        </p:sp>
      </p:grpSp>
      <p:grpSp>
        <p:nvGrpSpPr>
          <p:cNvPr id="37" name="组合 3"/>
          <p:cNvGrpSpPr/>
          <p:nvPr/>
        </p:nvGrpSpPr>
        <p:grpSpPr bwMode="auto">
          <a:xfrm flipH="1">
            <a:off x="-1" y="180752"/>
            <a:ext cx="740744" cy="517479"/>
            <a:chOff x="3533690" y="533400"/>
            <a:chExt cx="978859" cy="675969"/>
          </a:xfrm>
          <a:solidFill>
            <a:schemeClr val="accent1"/>
          </a:solidFill>
        </p:grpSpPr>
        <p:sp>
          <p:nvSpPr>
            <p:cNvPr id="38" name="矩形 37"/>
            <p:cNvSpPr/>
            <p:nvPr/>
          </p:nvSpPr>
          <p:spPr>
            <a:xfrm>
              <a:off x="3806726" y="533400"/>
              <a:ext cx="705823" cy="6759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sp>
          <p:nvSpPr>
            <p:cNvPr id="39" name="椭圆 38"/>
            <p:cNvSpPr/>
            <p:nvPr/>
          </p:nvSpPr>
          <p:spPr>
            <a:xfrm>
              <a:off x="3533690" y="533400"/>
              <a:ext cx="623734" cy="6759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cs typeface="+mn-ea"/>
                <a:sym typeface="+mn-lt"/>
              </a:endParaRPr>
            </a:p>
          </p:txBody>
        </p:sp>
      </p:grpSp>
      <p:sp>
        <p:nvSpPr>
          <p:cNvPr id="40" name="文本占位符 13"/>
          <p:cNvSpPr txBox="1"/>
          <p:nvPr/>
        </p:nvSpPr>
        <p:spPr>
          <a:xfrm>
            <a:off x="772453" y="261959"/>
            <a:ext cx="2704594" cy="355063"/>
          </a:xfrm>
          <a:prstGeom prst="rect">
            <a:avLst/>
          </a:prstGeom>
        </p:spPr>
        <p:txBody>
          <a:bodyPr vert="horz"/>
          <a:lstStyle>
            <a:lvl1pPr marL="0" indent="0" algn="l" defTabSz="963930" rtl="0" eaLnBrk="1" latinLnBrk="0" hangingPunct="1">
              <a:lnSpc>
                <a:spcPct val="100000"/>
              </a:lnSpc>
              <a:spcBef>
                <a:spcPts val="1055"/>
              </a:spcBef>
              <a:buFont typeface="Arial" panose="020B0604020202020204" pitchFamily="34" charset="0"/>
              <a:buNone/>
              <a:defRPr sz="1685" kern="1200">
                <a:solidFill>
                  <a:schemeClr val="tx1"/>
                </a:solidFill>
                <a:latin typeface="+mn-lt"/>
                <a:ea typeface="+mn-ea"/>
                <a:cs typeface="+mn-cs"/>
              </a:defRPr>
            </a:lvl1pPr>
            <a:lvl2pPr marL="723265" indent="-241300" algn="l" defTabSz="963930" rtl="0" eaLnBrk="1" latinLnBrk="0" hangingPunct="1">
              <a:lnSpc>
                <a:spcPct val="90000"/>
              </a:lnSpc>
              <a:spcBef>
                <a:spcPts val="525"/>
              </a:spcBef>
              <a:buFont typeface="Arial" panose="020B0604020202020204" pitchFamily="34" charset="0"/>
              <a:buChar char="•"/>
              <a:defRPr sz="2530" kern="1200">
                <a:solidFill>
                  <a:schemeClr val="tx1"/>
                </a:solidFill>
                <a:latin typeface="+mn-lt"/>
                <a:ea typeface="+mn-ea"/>
                <a:cs typeface="+mn-cs"/>
              </a:defRPr>
            </a:lvl2pPr>
            <a:lvl3pPr marL="1205230" indent="-241300" algn="l" defTabSz="963930" rtl="0" eaLnBrk="1" latinLnBrk="0" hangingPunct="1">
              <a:lnSpc>
                <a:spcPct val="90000"/>
              </a:lnSpc>
              <a:spcBef>
                <a:spcPts val="525"/>
              </a:spcBef>
              <a:buFont typeface="Arial" panose="020B0604020202020204" pitchFamily="34" charset="0"/>
              <a:buChar char="•"/>
              <a:defRPr sz="2110" kern="1200">
                <a:solidFill>
                  <a:schemeClr val="tx1"/>
                </a:solidFill>
                <a:latin typeface="+mn-lt"/>
                <a:ea typeface="+mn-ea"/>
                <a:cs typeface="+mn-cs"/>
              </a:defRPr>
            </a:lvl3pPr>
            <a:lvl4pPr marL="168783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4pPr>
            <a:lvl5pPr marL="216979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5pPr>
            <a:lvl6pPr marL="26517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6pPr>
            <a:lvl7pPr marL="313436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7pPr>
            <a:lvl8pPr marL="3616325"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8pPr>
            <a:lvl9pPr marL="4098290" indent="-241300" algn="l" defTabSz="963930" rtl="0" eaLnBrk="1" latinLnBrk="0" hangingPunct="1">
              <a:lnSpc>
                <a:spcPct val="90000"/>
              </a:lnSpc>
              <a:spcBef>
                <a:spcPts val="525"/>
              </a:spcBef>
              <a:buFont typeface="Arial" panose="020B0604020202020204" pitchFamily="34" charset="0"/>
              <a:buChar char="•"/>
              <a:defRPr sz="1900" kern="1200">
                <a:solidFill>
                  <a:schemeClr val="tx1"/>
                </a:solidFill>
                <a:latin typeface="+mn-lt"/>
                <a:ea typeface="+mn-ea"/>
                <a:cs typeface="+mn-cs"/>
              </a:defRPr>
            </a:lvl9pPr>
          </a:lstStyle>
          <a:p>
            <a:r>
              <a:rPr kumimoji="1" lang="zh-CN" altLang="en-US" sz="2000" spc="300" dirty="0" smtClean="0">
                <a:latin typeface="方正尚酷简体" panose="03000509000000000000" pitchFamily="65" charset="-122"/>
                <a:ea typeface="方正尚酷简体" panose="03000509000000000000" pitchFamily="65" charset="-122"/>
              </a:rPr>
              <a:t>点击此处添加标题</a:t>
            </a:r>
            <a:endParaRPr kumimoji="1" lang="zh-CN" altLang="en-US" sz="2000" spc="300" dirty="0">
              <a:latin typeface="方正尚酷简体" panose="03000509000000000000" pitchFamily="65" charset="-122"/>
              <a:ea typeface="方正尚酷简体"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407">
        <p14:flip dir="r"/>
      </p:transition>
    </mc:Choice>
    <mc:Fallback>
      <p:transition spd="slow" advTm="34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a:spLocks noChangeArrowheads="1"/>
          </p:cNvSpPr>
          <p:nvPr/>
        </p:nvSpPr>
        <p:spPr bwMode="auto">
          <a:xfrm>
            <a:off x="793" y="1366"/>
            <a:ext cx="12857603" cy="722992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txBody>
          <a:bodyPr wrap="none" anchor="ctr"/>
          <a:lstStyle/>
          <a:p>
            <a:pPr>
              <a:defRPr/>
            </a:pPr>
            <a:endParaRPr lang="zh-CN" altLang="en-US" sz="2670">
              <a:latin typeface="Arial" panose="020B0604020202020204" pitchFamily="34" charset="0"/>
              <a:ea typeface="微软雅黑" panose="020B0503020204020204" pitchFamily="34" charset="-122"/>
              <a:sym typeface="Arial" panose="020B0604020202020204" pitchFamily="34" charset="0"/>
            </a:endParaRPr>
          </a:p>
        </p:txBody>
      </p:sp>
      <p:sp>
        <p:nvSpPr>
          <p:cNvPr id="12" name="PA_矩形 11"/>
          <p:cNvSpPr/>
          <p:nvPr>
            <p:custDataLst>
              <p:tags r:id="rId2"/>
            </p:custDataLst>
          </p:nvPr>
        </p:nvSpPr>
        <p:spPr>
          <a:xfrm>
            <a:off x="1982635" y="1350860"/>
            <a:ext cx="8893481" cy="4530930"/>
          </a:xfrm>
          <a:prstGeom prst="rect">
            <a:avLst/>
          </a:prstGeom>
          <a:solidFill>
            <a:srgbClr val="000000">
              <a:alpha val="69804"/>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mn-ea"/>
            </a:endParaRPr>
          </a:p>
        </p:txBody>
      </p:sp>
      <p:sp>
        <p:nvSpPr>
          <p:cNvPr id="8" name="PA_文本框 7"/>
          <p:cNvSpPr txBox="1"/>
          <p:nvPr>
            <p:custDataLst>
              <p:tags r:id="rId3"/>
            </p:custDataLst>
          </p:nvPr>
        </p:nvSpPr>
        <p:spPr>
          <a:xfrm>
            <a:off x="2732176" y="2831495"/>
            <a:ext cx="7394399" cy="1569660"/>
          </a:xfrm>
          <a:prstGeom prst="rect">
            <a:avLst/>
          </a:prstGeom>
          <a:noFill/>
        </p:spPr>
        <p:txBody>
          <a:bodyPr wrap="square" rtlCol="0">
            <a:spAutoFit/>
          </a:bodyPr>
          <a:lstStyle/>
          <a:p>
            <a:pPr algn="ctr"/>
            <a:r>
              <a:rPr lang="zh-CN" altLang="en-US" sz="9600" spc="600" dirty="0" smtClean="0">
                <a:solidFill>
                  <a:srgbClr val="FDFDFD"/>
                </a:solidFill>
                <a:latin typeface="叶根友毛笔行书2.0版" panose="02010601030101010101" pitchFamily="2" charset="-122"/>
                <a:ea typeface="叶根友毛笔行书2.0版" panose="02010601030101010101" pitchFamily="2" charset="-122"/>
                <a:cs typeface="+mn-ea"/>
              </a:rPr>
              <a:t>感谢聆听</a:t>
            </a:r>
            <a:endParaRPr lang="zh-CN" altLang="en-US" sz="9600" spc="600" dirty="0">
              <a:solidFill>
                <a:srgbClr val="FDFDFD"/>
              </a:solidFill>
              <a:latin typeface="叶根友毛笔行书2.0版" panose="02010601030101010101" pitchFamily="2" charset="-122"/>
              <a:ea typeface="叶根友毛笔行书2.0版" panose="02010601030101010101" pitchFamily="2" charset="-122"/>
              <a:cs typeface="+mn-ea"/>
            </a:endParaRPr>
          </a:p>
        </p:txBody>
      </p:sp>
      <p:sp>
        <p:nvSpPr>
          <p:cNvPr id="13" name="PA_文本框 12"/>
          <p:cNvSpPr txBox="1"/>
          <p:nvPr>
            <p:custDataLst>
              <p:tags r:id="rId4"/>
            </p:custDataLst>
          </p:nvPr>
        </p:nvSpPr>
        <p:spPr>
          <a:xfrm>
            <a:off x="4037190" y="1997078"/>
            <a:ext cx="5036535" cy="707886"/>
          </a:xfrm>
          <a:prstGeom prst="rect">
            <a:avLst/>
          </a:prstGeom>
          <a:noFill/>
        </p:spPr>
        <p:txBody>
          <a:bodyPr wrap="square" rtlCol="0">
            <a:spAutoFit/>
          </a:bodyPr>
          <a:lstStyle/>
          <a:p>
            <a:pPr algn="ctr"/>
            <a:r>
              <a:rPr lang="en-US" altLang="zh-CN" sz="4000" dirty="0" err="1">
                <a:solidFill>
                  <a:srgbClr val="FDFDFD"/>
                </a:solidFill>
                <a:latin typeface="方正舒体" panose="02010601030101010101" pitchFamily="2" charset="-122"/>
                <a:ea typeface="方正舒体" panose="02010601030101010101" pitchFamily="2" charset="-122"/>
                <a:cs typeface="+mn-ea"/>
              </a:rPr>
              <a:t>Changyou</a:t>
            </a:r>
            <a:r>
              <a:rPr lang="en-US" altLang="zh-CN" sz="4000" dirty="0">
                <a:solidFill>
                  <a:srgbClr val="FDFDFD"/>
                </a:solidFill>
                <a:latin typeface="方正舒体" panose="02010601030101010101" pitchFamily="2" charset="-122"/>
                <a:ea typeface="方正舒体" panose="02010601030101010101" pitchFamily="2" charset="-122"/>
                <a:cs typeface="+mn-ea"/>
              </a:rPr>
              <a:t> Thailand</a:t>
            </a:r>
            <a:endParaRPr lang="zh-CN" altLang="en-US" sz="4000" dirty="0">
              <a:solidFill>
                <a:srgbClr val="FDFDFD"/>
              </a:solidFill>
              <a:latin typeface="方正舒体" panose="02010601030101010101" pitchFamily="2" charset="-122"/>
              <a:ea typeface="方正舒体" panose="02010601030101010101" pitchFamily="2" charset="-122"/>
              <a:cs typeface="+mn-ea"/>
            </a:endParaRPr>
          </a:p>
        </p:txBody>
      </p:sp>
      <p:grpSp>
        <p:nvGrpSpPr>
          <p:cNvPr id="2" name="组合 1"/>
          <p:cNvGrpSpPr/>
          <p:nvPr/>
        </p:nvGrpSpPr>
        <p:grpSpPr>
          <a:xfrm>
            <a:off x="6114198" y="4894272"/>
            <a:ext cx="630352" cy="630352"/>
            <a:chOff x="5797149" y="3822808"/>
            <a:chExt cx="597700" cy="597700"/>
          </a:xfrm>
        </p:grpSpPr>
        <p:sp>
          <p:nvSpPr>
            <p:cNvPr id="15" name="PA_椭圆 14"/>
            <p:cNvSpPr/>
            <p:nvPr>
              <p:custDataLst>
                <p:tags r:id="rId5"/>
              </p:custDataLst>
            </p:nvPr>
          </p:nvSpPr>
          <p:spPr>
            <a:xfrm>
              <a:off x="5797149" y="3822808"/>
              <a:ext cx="597700" cy="597700"/>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cs typeface="+mn-ea"/>
              </a:endParaRPr>
            </a:p>
          </p:txBody>
        </p:sp>
        <p:sp>
          <p:nvSpPr>
            <p:cNvPr id="14" name="PA_任意多边形 57"/>
            <p:cNvSpPr>
              <a:spLocks noEditPoints="1"/>
            </p:cNvSpPr>
            <p:nvPr>
              <p:custDataLst>
                <p:tags r:id="rId6"/>
              </p:custDataLst>
            </p:nvPr>
          </p:nvSpPr>
          <p:spPr bwMode="auto">
            <a:xfrm>
              <a:off x="5976446" y="4038963"/>
              <a:ext cx="239106" cy="211974"/>
            </a:xfrm>
            <a:custGeom>
              <a:avLst/>
              <a:gdLst>
                <a:gd name="T0" fmla="*/ 83012534 w 65"/>
                <a:gd name="T1" fmla="*/ 105349519 h 58"/>
                <a:gd name="T2" fmla="*/ 83012534 w 65"/>
                <a:gd name="T3" fmla="*/ 667213621 h 58"/>
                <a:gd name="T4" fmla="*/ 71152617 w 65"/>
                <a:gd name="T5" fmla="*/ 678917982 h 58"/>
                <a:gd name="T6" fmla="*/ 47436226 w 65"/>
                <a:gd name="T7" fmla="*/ 678917982 h 58"/>
                <a:gd name="T8" fmla="*/ 23716391 w 65"/>
                <a:gd name="T9" fmla="*/ 667213621 h 58"/>
                <a:gd name="T10" fmla="*/ 23716391 w 65"/>
                <a:gd name="T11" fmla="*/ 105349519 h 58"/>
                <a:gd name="T12" fmla="*/ 0 w 65"/>
                <a:gd name="T13" fmla="*/ 46820868 h 58"/>
                <a:gd name="T14" fmla="*/ 59292699 w 65"/>
                <a:gd name="T15" fmla="*/ 0 h 58"/>
                <a:gd name="T16" fmla="*/ 118585399 w 65"/>
                <a:gd name="T17" fmla="*/ 46820868 h 58"/>
                <a:gd name="T18" fmla="*/ 83012534 w 65"/>
                <a:gd name="T19" fmla="*/ 105349519 h 58"/>
                <a:gd name="T20" fmla="*/ 770815424 w 65"/>
                <a:gd name="T21" fmla="*/ 421398076 h 58"/>
                <a:gd name="T22" fmla="*/ 747099033 w 65"/>
                <a:gd name="T23" fmla="*/ 444806799 h 58"/>
                <a:gd name="T24" fmla="*/ 581077408 w 65"/>
                <a:gd name="T25" fmla="*/ 503335451 h 58"/>
                <a:gd name="T26" fmla="*/ 367619558 w 65"/>
                <a:gd name="T27" fmla="*/ 433102438 h 58"/>
                <a:gd name="T28" fmla="*/ 154161707 w 65"/>
                <a:gd name="T29" fmla="*/ 503335451 h 58"/>
                <a:gd name="T30" fmla="*/ 142305234 w 65"/>
                <a:gd name="T31" fmla="*/ 503335451 h 58"/>
                <a:gd name="T32" fmla="*/ 118585399 w 65"/>
                <a:gd name="T33" fmla="*/ 479923306 h 58"/>
                <a:gd name="T34" fmla="*/ 118585399 w 65"/>
                <a:gd name="T35" fmla="*/ 152170387 h 58"/>
                <a:gd name="T36" fmla="*/ 130445316 w 65"/>
                <a:gd name="T37" fmla="*/ 128761664 h 58"/>
                <a:gd name="T38" fmla="*/ 166021625 w 65"/>
                <a:gd name="T39" fmla="*/ 105349519 h 58"/>
                <a:gd name="T40" fmla="*/ 355759641 w 65"/>
                <a:gd name="T41" fmla="*/ 46820868 h 58"/>
                <a:gd name="T42" fmla="*/ 545501100 w 65"/>
                <a:gd name="T43" fmla="*/ 105349519 h 58"/>
                <a:gd name="T44" fmla="*/ 581077408 w 65"/>
                <a:gd name="T45" fmla="*/ 117053881 h 58"/>
                <a:gd name="T46" fmla="*/ 747099033 w 65"/>
                <a:gd name="T47" fmla="*/ 46820868 h 58"/>
                <a:gd name="T48" fmla="*/ 770815424 w 65"/>
                <a:gd name="T49" fmla="*/ 81937374 h 58"/>
                <a:gd name="T50" fmla="*/ 770815424 w 65"/>
                <a:gd name="T51" fmla="*/ 421398076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D32E2C"/>
            </a:solidFill>
            <a:ln>
              <a:noFill/>
            </a:ln>
          </p:spPr>
          <p:txBody>
            <a:bodyPr/>
            <a:lstStyle/>
            <a:p>
              <a:endParaRPr lang="zh-CN" altLang="en-US">
                <a:ea typeface="微软雅黑" panose="020B0503020204020204" pitchFamily="34" charset="-122"/>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50" presetClass="entr" presetSubtype="0" decel="100000"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strVal val="#ppt_w+.3"/>
                                          </p:val>
                                        </p:tav>
                                        <p:tav tm="100000">
                                          <p:val>
                                            <p:strVal val="#ppt_w"/>
                                          </p:val>
                                        </p:tav>
                                      </p:tavLst>
                                    </p:anim>
                                    <p:anim calcmode="lin" valueType="num">
                                      <p:cBhvr>
                                        <p:cTn id="12" dur="1000" fill="hold"/>
                                        <p:tgtEl>
                                          <p:spTgt spid="12"/>
                                        </p:tgtEl>
                                        <p:attrNameLst>
                                          <p:attrName>ppt_h</p:attrName>
                                        </p:attrNameLst>
                                      </p:cBhvr>
                                      <p:tavLst>
                                        <p:tav tm="0">
                                          <p:val>
                                            <p:strVal val="#ppt_h"/>
                                          </p:val>
                                        </p:tav>
                                        <p:tav tm="100000">
                                          <p:val>
                                            <p:strVal val="#ppt_h"/>
                                          </p:val>
                                        </p:tav>
                                      </p:tavLst>
                                    </p:anim>
                                    <p:animEffect transition="in" filter="fade">
                                      <p:cBhvr>
                                        <p:cTn id="13" dur="1000"/>
                                        <p:tgtEl>
                                          <p:spTgt spid="12"/>
                                        </p:tgtEl>
                                      </p:cBhvr>
                                    </p:animEffect>
                                  </p:childTnLst>
                                </p:cTn>
                              </p:par>
                              <p:par>
                                <p:cTn id="14" presetID="2" presetClass="entr" presetSubtype="4" decel="100000" fill="hold" grpId="0" nodeType="withEffect">
                                  <p:stCondLst>
                                    <p:cond delay="100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750" fill="hold"/>
                                        <p:tgtEl>
                                          <p:spTgt spid="13"/>
                                        </p:tgtEl>
                                        <p:attrNameLst>
                                          <p:attrName>ppt_x</p:attrName>
                                        </p:attrNameLst>
                                      </p:cBhvr>
                                      <p:tavLst>
                                        <p:tav tm="0">
                                          <p:val>
                                            <p:strVal val="#ppt_x"/>
                                          </p:val>
                                        </p:tav>
                                        <p:tav tm="100000">
                                          <p:val>
                                            <p:strVal val="#ppt_x"/>
                                          </p:val>
                                        </p:tav>
                                      </p:tavLst>
                                    </p:anim>
                                    <p:anim calcmode="lin" valueType="num">
                                      <p:cBhvr additive="base">
                                        <p:cTn id="17" dur="750" fill="hold"/>
                                        <p:tgtEl>
                                          <p:spTgt spid="13"/>
                                        </p:tgtEl>
                                        <p:attrNameLst>
                                          <p:attrName>ppt_y</p:attrName>
                                        </p:attrNameLst>
                                      </p:cBhvr>
                                      <p:tavLst>
                                        <p:tav tm="0">
                                          <p:val>
                                            <p:strVal val="1+#ppt_h/2"/>
                                          </p:val>
                                        </p:tav>
                                        <p:tav tm="100000">
                                          <p:val>
                                            <p:strVal val="#ppt_y"/>
                                          </p:val>
                                        </p:tav>
                                      </p:tavLst>
                                    </p:anim>
                                  </p:childTnLst>
                                </p:cTn>
                              </p:par>
                              <p:par>
                                <p:cTn id="18" presetID="2" presetClass="entr" presetSubtype="4" decel="100000" fill="hold" grpId="0" nodeType="withEffect">
                                  <p:stCondLst>
                                    <p:cond delay="110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cBhvr additive="base">
                                        <p:cTn id="20" dur="750" fill="hold"/>
                                        <p:tgtEl>
                                          <p:spTgt spid="8"/>
                                        </p:tgtEl>
                                        <p:attrNameLst>
                                          <p:attrName>ppt_x</p:attrName>
                                        </p:attrNameLst>
                                      </p:cBhvr>
                                      <p:tavLst>
                                        <p:tav tm="0">
                                          <p:val>
                                            <p:strVal val="#ppt_x"/>
                                          </p:val>
                                        </p:tav>
                                        <p:tav tm="100000">
                                          <p:val>
                                            <p:strVal val="#ppt_x"/>
                                          </p:val>
                                        </p:tav>
                                      </p:tavLst>
                                    </p:anim>
                                    <p:anim calcmode="lin" valueType="num">
                                      <p:cBhvr additive="base">
                                        <p:cTn id="21" dur="750" fill="hold"/>
                                        <p:tgtEl>
                                          <p:spTgt spid="8"/>
                                        </p:tgtEl>
                                        <p:attrNameLst>
                                          <p:attrName>ppt_y</p:attrName>
                                        </p:attrNameLst>
                                      </p:cBhvr>
                                      <p:tavLst>
                                        <p:tav tm="0">
                                          <p:val>
                                            <p:strVal val="1+#ppt_h/2"/>
                                          </p:val>
                                        </p:tav>
                                        <p:tav tm="100000">
                                          <p:val>
                                            <p:strVal val="#ppt_y"/>
                                          </p:val>
                                        </p:tav>
                                      </p:tavLst>
                                    </p:anim>
                                  </p:childTnLst>
                                </p:cTn>
                              </p:par>
                              <p:par>
                                <p:cTn id="22" presetID="53" presetClass="entr" presetSubtype="16" fill="hold" nodeType="withEffect">
                                  <p:stCondLst>
                                    <p:cond delay="175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8" grpId="0"/>
      <p:bldP spid="13" grpId="0"/>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3.0.0"/>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heme/theme1.xml><?xml version="1.0" encoding="utf-8"?>
<a:theme xmlns:a="http://schemas.openxmlformats.org/drawingml/2006/main" name="自定义设计方案">
  <a:themeElements>
    <a:clrScheme name="02红色">
      <a:dk1>
        <a:sysClr val="windowText" lastClr="000000"/>
      </a:dk1>
      <a:lt1>
        <a:sysClr val="window" lastClr="FFFFFF"/>
      </a:lt1>
      <a:dk2>
        <a:srgbClr val="44546A"/>
      </a:dk2>
      <a:lt2>
        <a:srgbClr val="E7E6E6"/>
      </a:lt2>
      <a:accent1>
        <a:srgbClr val="C00000"/>
      </a:accent1>
      <a:accent2>
        <a:srgbClr val="595959"/>
      </a:accent2>
      <a:accent3>
        <a:srgbClr val="C00000"/>
      </a:accent3>
      <a:accent4>
        <a:srgbClr val="595959"/>
      </a:accent4>
      <a:accent5>
        <a:srgbClr val="C00000"/>
      </a:accent5>
      <a:accent6>
        <a:srgbClr val="595959"/>
      </a:accent6>
      <a:hlink>
        <a:srgbClr val="C00000"/>
      </a:hlink>
      <a:folHlink>
        <a:srgbClr val="595959"/>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3692</Words>
  <Application>WPS 演示</Application>
  <PresentationFormat>自定义</PresentationFormat>
  <Paragraphs>348</Paragraphs>
  <Slides>25</Slides>
  <Notes>25</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Arial</vt:lpstr>
      <vt:lpstr>宋体</vt:lpstr>
      <vt:lpstr>Wingdings</vt:lpstr>
      <vt:lpstr>Calibri</vt:lpstr>
      <vt:lpstr>微软雅黑</vt:lpstr>
      <vt:lpstr>叶根友毛笔行书2.0版</vt:lpstr>
      <vt:lpstr>方正舒体</vt:lpstr>
      <vt:lpstr>方正尚酷简体</vt:lpstr>
      <vt:lpstr>华文黑体</vt:lpstr>
      <vt:lpstr>方正大黑_GBK</vt:lpstr>
      <vt:lpstr>Calibri</vt:lpstr>
      <vt:lpstr>Source Sans Pro ExtraLight</vt:lpstr>
      <vt:lpstr>Arial Unicode MS</vt:lpstr>
      <vt:lpstr>Impact</vt:lpstr>
      <vt:lpstr>方正兰亭黑_GBK</vt:lpstr>
      <vt:lpstr>Clear Sans</vt:lpstr>
      <vt:lpstr>黑体</vt:lpstr>
      <vt:lpstr>Segoe Print</vt:lpstr>
      <vt:lpstr>Malgun Gothic</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809</dc:title>
  <dc:creator/>
  <cp:lastModifiedBy>拉普耶鲁</cp:lastModifiedBy>
  <cp:revision>2</cp:revision>
  <dcterms:created xsi:type="dcterms:W3CDTF">2017-09-29T10:45:00Z</dcterms:created>
  <dcterms:modified xsi:type="dcterms:W3CDTF">2018-03-09T06:45:55Z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