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84" r:id="rId27"/>
    <p:sldId id="279" r:id="rId28"/>
    <p:sldId id="280" r:id="rId29"/>
    <p:sldId id="281" r:id="rId30"/>
    <p:sldId id="285" r:id="rId31"/>
    <p:sldId id="286" r:id="rId32"/>
    <p:sldId id="289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291-409E-8F08-88AAA76C6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317579072"/>
        <c:axId val="317587232"/>
      </c:lineChart>
      <c:catAx>
        <c:axId val="31757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17587232"/>
        <c:crosses val="autoZero"/>
        <c:auto val="1"/>
        <c:lblAlgn val="ctr"/>
        <c:lblOffset val="100"/>
        <c:noMultiLvlLbl val="0"/>
      </c:catAx>
      <c:valAx>
        <c:axId val="317587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1757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42928" y="1246238"/>
            <a:ext cx="3706144" cy="200054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13000" dirty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2020</a:t>
            </a:r>
            <a:endParaRPr lang="zh-CN" altLang="en-US" sz="130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03530" y="3964432"/>
            <a:ext cx="118494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>
                <a:solidFill>
                  <a:srgbClr val="1EF6DF"/>
                </a:solidFill>
                <a:cs typeface="+mn-ea"/>
                <a:sym typeface="+mn-lt"/>
              </a:rPr>
              <a:t>DESIGN BY xxx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90022" y="3007406"/>
            <a:ext cx="6211958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4400" b="1" spc="300" dirty="0">
                <a:solidFill>
                  <a:prstClr val="white"/>
                </a:solidFill>
                <a:cs typeface="+mn-ea"/>
              </a:rPr>
              <a:t>通用工作总结计划模板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4466819" y="4997771"/>
            <a:ext cx="3258362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+mn-ea"/>
              </a:rPr>
              <a:t>汇报人：</a:t>
            </a:r>
            <a:r>
              <a:rPr lang="en-US" altLang="zh-CN" sz="1600" dirty="0">
                <a:latin typeface="+mn-ea"/>
              </a:rPr>
              <a:t>X </a:t>
            </a:r>
            <a:r>
              <a:rPr lang="en-US" altLang="zh-CN" sz="1600" dirty="0" err="1">
                <a:latin typeface="+mn-ea"/>
              </a:rPr>
              <a:t>X</a:t>
            </a:r>
            <a:r>
              <a:rPr lang="en-US" altLang="zh-CN" sz="1600" dirty="0">
                <a:latin typeface="+mn-ea"/>
              </a:rPr>
              <a:t> </a:t>
            </a:r>
            <a:r>
              <a:rPr lang="en-US" altLang="zh-CN" sz="1600" dirty="0" err="1">
                <a:latin typeface="+mn-ea"/>
              </a:rPr>
              <a:t>X</a:t>
            </a:r>
            <a:r>
              <a:rPr lang="en-US" altLang="zh-CN" sz="1600" dirty="0">
                <a:latin typeface="+mn-ea"/>
              </a:rPr>
              <a:t>     </a:t>
            </a:r>
            <a:r>
              <a:rPr lang="zh-CN" altLang="en-US" sz="1600" dirty="0">
                <a:latin typeface="+mn-ea"/>
              </a:rPr>
              <a:t>部门：</a:t>
            </a:r>
            <a:r>
              <a:rPr lang="en-US" altLang="zh-CN" sz="1600" dirty="0">
                <a:latin typeface="+mn-ea"/>
              </a:rPr>
              <a:t>xxx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目     录</a:t>
            </a: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工作概述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VIEW</a:t>
            </a: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WORK COMPLETED</a:t>
            </a: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PROJECT RESULTS</a:t>
            </a: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bg1">
                    <a:lumMod val="75000"/>
                  </a:schemeClr>
                </a:solidFill>
              </a:rPr>
              <a:t>WORK PLAN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VIEW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项目小组介绍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填写结论概括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ym typeface="+mn-lt"/>
            </a:endParaRPr>
          </a:p>
          <a:p>
            <a:endParaRPr lang="en-US" altLang="zh-CN" dirty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C00000"/>
                </a:solidFill>
              </a:rPr>
              <a:t>150</a:t>
            </a:r>
            <a:r>
              <a:rPr lang="en-US" altLang="zh-CN" sz="3600" dirty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>
                <a:solidFill>
                  <a:prstClr val="white"/>
                </a:solidFill>
                <a:cs typeface="+mn-ea"/>
              </a:rPr>
              <a:t>谢谢聆听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3757</Words>
  <Application>Microsoft Office PowerPoint</Application>
  <PresentationFormat>宽屏</PresentationFormat>
  <Paragraphs>322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8" baseType="lpstr">
      <vt:lpstr>Futura LT Medium</vt:lpstr>
      <vt:lpstr>Kozuka Gothic Pro L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商务计划</dc:title>
  <dc:creator>user</dc:creator>
  <cp:keywords>user</cp:keywords>
  <dc:description>www.1ppt.com</dc:description>
  <cp:lastModifiedBy>田 宸</cp:lastModifiedBy>
  <cp:revision>39</cp:revision>
  <dcterms:created xsi:type="dcterms:W3CDTF">2016-12-21T14:18:00Z</dcterms:created>
  <dcterms:modified xsi:type="dcterms:W3CDTF">2020-02-21T05:43:59Z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